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85" r:id="rId4"/>
    <p:sldId id="259" r:id="rId5"/>
    <p:sldId id="300" r:id="rId6"/>
    <p:sldId id="260" r:id="rId7"/>
    <p:sldId id="287" r:id="rId8"/>
    <p:sldId id="301" r:id="rId9"/>
    <p:sldId id="289" r:id="rId10"/>
    <p:sldId id="290" r:id="rId11"/>
    <p:sldId id="286" r:id="rId12"/>
    <p:sldId id="30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4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0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3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2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8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4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3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第六课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姓名：广州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谢嘉 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306019406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59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6" y="259722"/>
            <a:ext cx="4238095" cy="21142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72" y="3625652"/>
            <a:ext cx="4095238" cy="18476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93" y="3593704"/>
            <a:ext cx="3942857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2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8044" y="3399024"/>
            <a:ext cx="103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多线程的拆分如果从文件读取开始，使用常规的读文件方式，则使用</a:t>
            </a:r>
            <a:r>
              <a:rPr lang="en-US" altLang="zh-CN" dirty="0" err="1" smtClean="0"/>
              <a:t>LineNumberReader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skip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504119"/>
            <a:ext cx="4295238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2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4705" y="1570223"/>
            <a:ext cx="115467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如果希望效率更高（多核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），把大的计算任务分成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份，每份一个工作线程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每份又可把文件读取和计算各开启不同的线程进行操作，计算线程会堵塞等待</a:t>
            </a:r>
            <a:endParaRPr lang="en-US" altLang="zh-CN" dirty="0" smtClean="0"/>
          </a:p>
          <a:p>
            <a:r>
              <a:rPr lang="zh-CN" altLang="en-US" dirty="0" smtClean="0"/>
              <a:t>读线程完成信号，当发现与读文件线程共享的数据集（读取到的内容）不为空，则进行计算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最后的统计结果聚合排序，则需要</a:t>
            </a:r>
            <a:r>
              <a:rPr lang="en-US" altLang="zh-CN" dirty="0" smtClean="0"/>
              <a:t>wait</a:t>
            </a:r>
            <a:r>
              <a:rPr lang="zh-CN" altLang="en-US" dirty="0"/>
              <a:t>所有工作线程结束</a:t>
            </a:r>
            <a:r>
              <a:rPr lang="zh-CN" altLang="en-US" dirty="0" smtClean="0"/>
              <a:t>，方可单线程汇总。</a:t>
            </a:r>
            <a:endParaRPr lang="en-US" altLang="zh-CN" dirty="0" smtClean="0"/>
          </a:p>
          <a:p>
            <a:r>
              <a:rPr lang="zh-CN" altLang="en-US" dirty="0" smtClean="0"/>
              <a:t>为了减少不必要的计算</a:t>
            </a:r>
            <a:r>
              <a:rPr lang="zh-CN" altLang="en-US" dirty="0"/>
              <a:t>，每个工作</a:t>
            </a:r>
            <a:r>
              <a:rPr lang="zh-CN" altLang="en-US" dirty="0" smtClean="0"/>
              <a:t>线程会先做统计汇总，把前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的算出，然后每个工作线程的前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再单线程汇总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957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7121" y="2589211"/>
            <a:ext cx="48349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public </a:t>
            </a:r>
            <a:r>
              <a:rPr lang="en-US" altLang="zh-CN" dirty="0"/>
              <a:t>static synchronized void </a:t>
            </a:r>
            <a:r>
              <a:rPr lang="en-US" altLang="zh-CN" dirty="0" err="1"/>
              <a:t>doIt</a:t>
            </a:r>
            <a:r>
              <a:rPr lang="en-US" altLang="zh-CN" dirty="0"/>
              <a:t>(){xx</a:t>
            </a:r>
            <a:r>
              <a:rPr lang="en-US" altLang="zh-CN" dirty="0" smtClean="0"/>
              <a:t>};</a:t>
            </a:r>
          </a:p>
          <a:p>
            <a:r>
              <a:rPr lang="zh-CN" altLang="en-US" dirty="0" smtClean="0"/>
              <a:t>锁方法，静态方法，全局锁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pubilc</a:t>
            </a:r>
            <a:r>
              <a:rPr lang="en-US" altLang="zh-CN" dirty="0" smtClean="0"/>
              <a:t>  </a:t>
            </a:r>
            <a:r>
              <a:rPr lang="en-US" altLang="zh-CN" dirty="0" err="1"/>
              <a:t>syncronzied</a:t>
            </a:r>
            <a:r>
              <a:rPr lang="en-US" altLang="zh-CN" dirty="0"/>
              <a:t> void </a:t>
            </a:r>
            <a:r>
              <a:rPr lang="en-US" altLang="zh-CN" dirty="0" err="1"/>
              <a:t>doIt</a:t>
            </a:r>
            <a:r>
              <a:rPr lang="en-US" altLang="zh-CN" dirty="0"/>
              <a:t>() {xxx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锁方法，非静态方法，对于对不同实例锁不同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pubilc</a:t>
            </a:r>
            <a:r>
              <a:rPr lang="en-US" altLang="zh-CN" dirty="0" smtClean="0"/>
              <a:t> </a:t>
            </a:r>
            <a:r>
              <a:rPr lang="en-US" altLang="zh-CN" dirty="0"/>
              <a:t>void </a:t>
            </a:r>
            <a:r>
              <a:rPr lang="en-US" altLang="zh-CN" dirty="0" err="1"/>
              <a:t>doIt</a:t>
            </a:r>
            <a:r>
              <a:rPr lang="en-US" altLang="zh-CN" dirty="0"/>
              <a:t>(){ </a:t>
            </a:r>
            <a:r>
              <a:rPr lang="en-US" altLang="zh-CN" dirty="0" err="1"/>
              <a:t>syncronized</a:t>
            </a:r>
            <a:r>
              <a:rPr lang="en-US" altLang="zh-CN" dirty="0"/>
              <a:t>(</a:t>
            </a:r>
            <a:r>
              <a:rPr lang="en-US" altLang="zh-CN" dirty="0" err="1"/>
              <a:t>myobj</a:t>
            </a:r>
            <a:r>
              <a:rPr lang="en-US" altLang="zh-CN" dirty="0"/>
              <a:t>) </a:t>
            </a:r>
            <a:r>
              <a:rPr lang="en-US" altLang="zh-CN" dirty="0" smtClean="0"/>
              <a:t>....}</a:t>
            </a:r>
          </a:p>
          <a:p>
            <a:r>
              <a:rPr lang="zh-CN" altLang="en-US" dirty="0" smtClean="0"/>
              <a:t>锁对象，减少锁粒度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看以下实验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862" y="2589211"/>
            <a:ext cx="3057143" cy="23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005" y="2459194"/>
            <a:ext cx="2561905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9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78" y="1402916"/>
            <a:ext cx="1885714" cy="3552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7" y="1031487"/>
            <a:ext cx="4695238" cy="41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718" y="1402916"/>
            <a:ext cx="4742857" cy="37904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7876" y="29677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比较 试验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2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8044" y="33990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锁对象必须是静态的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86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8" y="2400760"/>
            <a:ext cx="11295238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192643"/>
            <a:ext cx="5838095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3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3" y="1232136"/>
            <a:ext cx="5895238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5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附加第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97" y="2581171"/>
            <a:ext cx="5161905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2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00" y="1211901"/>
            <a:ext cx="5752381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14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2538</TotalTime>
  <Words>247</Words>
  <Application>Microsoft Office PowerPoint</Application>
  <PresentationFormat>宽屏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Century Gothic</vt:lpstr>
      <vt:lpstr>Wingdings 3</vt:lpstr>
      <vt:lpstr>离子会议室</vt:lpstr>
      <vt:lpstr>第六课作业</vt:lpstr>
      <vt:lpstr>第1题</vt:lpstr>
      <vt:lpstr>PowerPoint 演示文稿</vt:lpstr>
      <vt:lpstr>第2题</vt:lpstr>
      <vt:lpstr>第3题</vt:lpstr>
      <vt:lpstr>第4题</vt:lpstr>
      <vt:lpstr>PowerPoint 演示文稿</vt:lpstr>
      <vt:lpstr>附加第1题</vt:lpstr>
      <vt:lpstr>PowerPoint 演示文稿</vt:lpstr>
      <vt:lpstr>PowerPoint 演示文稿</vt:lpstr>
      <vt:lpstr>附加第2题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第一课作业</dc:title>
  <dc:creator>Administrator</dc:creator>
  <cp:lastModifiedBy>tigar</cp:lastModifiedBy>
  <cp:revision>245</cp:revision>
  <dcterms:created xsi:type="dcterms:W3CDTF">2017-11-19T02:34:58Z</dcterms:created>
  <dcterms:modified xsi:type="dcterms:W3CDTF">2018-04-21T23:11:24Z</dcterms:modified>
</cp:coreProperties>
</file>