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85" r:id="rId4"/>
    <p:sldId id="303" r:id="rId5"/>
    <p:sldId id="304" r:id="rId6"/>
    <p:sldId id="259" r:id="rId7"/>
    <p:sldId id="305" r:id="rId8"/>
    <p:sldId id="306" r:id="rId9"/>
    <p:sldId id="307" r:id="rId10"/>
    <p:sldId id="308" r:id="rId11"/>
    <p:sldId id="300" r:id="rId12"/>
    <p:sldId id="290" r:id="rId13"/>
    <p:sldId id="302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第七课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876" y="296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0" y="1087114"/>
            <a:ext cx="6628571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81713"/>
            <a:ext cx="6066667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6" y="1550533"/>
            <a:ext cx="66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27" y="1031921"/>
            <a:ext cx="4904762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13" y="920773"/>
            <a:ext cx="7485714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96" y="2740364"/>
            <a:ext cx="2828571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55" y="3577389"/>
            <a:ext cx="4561905" cy="24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82" y="2792311"/>
            <a:ext cx="3590476" cy="1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25" y="4529770"/>
            <a:ext cx="1038095" cy="15333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1555" y="2607645"/>
            <a:ext cx="531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原因：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是非堵塞添加，如果有消费者，就成功</a:t>
            </a:r>
            <a:endParaRPr lang="en-US" altLang="zh-CN" dirty="0" smtClean="0"/>
          </a:p>
          <a:p>
            <a:r>
              <a:rPr lang="zh-CN" altLang="en-US" dirty="0" smtClean="0"/>
              <a:t>如果没有，就会失败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7876" y="296771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使之能运行，</a:t>
            </a:r>
            <a:r>
              <a:rPr lang="en-US" altLang="zh-CN" dirty="0"/>
              <a:t>take():</a:t>
            </a:r>
            <a:r>
              <a:rPr lang="zh-CN" altLang="en-US" dirty="0"/>
              <a:t>获取并删除一个元素</a:t>
            </a:r>
            <a:r>
              <a:rPr lang="en-US" altLang="zh-CN" dirty="0"/>
              <a:t>,</a:t>
            </a:r>
            <a:r>
              <a:rPr lang="zh-CN" altLang="en-US" dirty="0"/>
              <a:t>阻塞直到有其他线程</a:t>
            </a:r>
            <a:r>
              <a:rPr lang="en-US" altLang="zh-CN" dirty="0"/>
              <a:t>offer/put.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8" y="985703"/>
            <a:ext cx="5371429" cy="32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8" y="5096113"/>
            <a:ext cx="2809524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68" y="1744480"/>
            <a:ext cx="2923809" cy="42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4" y="954434"/>
            <a:ext cx="5466667" cy="51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876" y="296771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都会被阻塞</a:t>
            </a:r>
            <a:r>
              <a:rPr lang="en-US" altLang="zh-CN" dirty="0"/>
              <a:t>, </a:t>
            </a:r>
            <a:r>
              <a:rPr lang="zh-CN" altLang="en-US" dirty="0"/>
              <a:t>非阻塞</a:t>
            </a:r>
            <a:r>
              <a:rPr lang="en-US" altLang="zh-CN" dirty="0"/>
              <a:t>offer</a:t>
            </a:r>
            <a:r>
              <a:rPr lang="zh-CN" altLang="en-US" dirty="0"/>
              <a:t>和</a:t>
            </a:r>
            <a:r>
              <a:rPr lang="en-US" altLang="zh-CN" dirty="0"/>
              <a:t>poll</a:t>
            </a:r>
            <a:r>
              <a:rPr lang="zh-CN" altLang="en-US" dirty="0"/>
              <a:t>都不会阻塞</a:t>
            </a:r>
            <a:r>
              <a:rPr lang="en-US" altLang="zh-CN" dirty="0"/>
              <a:t>. </a:t>
            </a:r>
            <a:r>
              <a:rPr lang="zh-CN" altLang="en-US" dirty="0"/>
              <a:t>无法成功操作。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87" y="1668826"/>
            <a:ext cx="3009524" cy="33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77" y="1106921"/>
            <a:ext cx="5371429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0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95132"/>
            <a:ext cx="3047619" cy="4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69" y="2770999"/>
            <a:ext cx="6171429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85" y="905621"/>
            <a:ext cx="611428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3" y="333212"/>
            <a:ext cx="4828571" cy="38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08" y="2618942"/>
            <a:ext cx="4428571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7" y="961895"/>
            <a:ext cx="9400000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1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3233</TotalTime>
  <Words>83</Words>
  <Application>Microsoft Office PowerPoint</Application>
  <PresentationFormat>宽屏</PresentationFormat>
  <Paragraphs>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离子会议室</vt:lpstr>
      <vt:lpstr>第七课作业</vt:lpstr>
      <vt:lpstr>第1题</vt:lpstr>
      <vt:lpstr>PowerPoint 演示文稿</vt:lpstr>
      <vt:lpstr>PowerPoint 演示文稿</vt:lpstr>
      <vt:lpstr>PowerPoint 演示文稿</vt:lpstr>
      <vt:lpstr>第2题</vt:lpstr>
      <vt:lpstr>PowerPoint 演示文稿</vt:lpstr>
      <vt:lpstr>PowerPoint 演示文稿</vt:lpstr>
      <vt:lpstr>PowerPoint 演示文稿</vt:lpstr>
      <vt:lpstr>PowerPoint 演示文稿</vt:lpstr>
      <vt:lpstr>第3题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262</cp:revision>
  <dcterms:created xsi:type="dcterms:W3CDTF">2017-11-19T02:34:58Z</dcterms:created>
  <dcterms:modified xsi:type="dcterms:W3CDTF">2018-04-30T15:55:37Z</dcterms:modified>
</cp:coreProperties>
</file>