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9" r:id="rId4"/>
    <p:sldId id="300" r:id="rId5"/>
    <p:sldId id="302" r:id="rId6"/>
    <p:sldId id="30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0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第八课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06062" y="2388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默认网关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51" y="2388704"/>
            <a:ext cx="7333333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6062" y="2388704"/>
            <a:ext cx="11045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、通过本地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（文件，内存缓存）或远程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，获取域名对应的</a:t>
            </a:r>
            <a:r>
              <a:rPr lang="en-US" altLang="zh-CN" dirty="0" smtClean="0"/>
              <a:t>IP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三次</a:t>
            </a:r>
            <a:r>
              <a:rPr lang="zh-CN" altLang="en-US" dirty="0" smtClean="0"/>
              <a:t>握手，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握手看似跟目标机器直连交互，实际可能经过了路由的转发，如果访问有使用代理，</a:t>
            </a:r>
            <a:endParaRPr lang="en-US" altLang="zh-CN" dirty="0" smtClean="0"/>
          </a:p>
          <a:p>
            <a:r>
              <a:rPr lang="zh-CN" altLang="en-US" dirty="0" smtClean="0"/>
              <a:t>那么还可能实际是跟代理服务器交互，而非目标机器。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67" y="3507587"/>
            <a:ext cx="8104762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6062" y="2388704"/>
            <a:ext cx="93778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Ping</a:t>
            </a:r>
            <a:r>
              <a:rPr lang="zh-CN" altLang="en-US" dirty="0" smtClean="0"/>
              <a:t>使用的是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协议，该协议运作在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层网络的，网络层。而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运作的是传输层</a:t>
            </a:r>
            <a:endParaRPr lang="en-US" altLang="zh-CN" dirty="0" smtClean="0"/>
          </a:p>
          <a:p>
            <a:pPr latinLnBrk="1"/>
            <a:r>
              <a:rPr lang="zh-CN" altLang="en-US" b="1" dirty="0"/>
              <a:t>应用层</a:t>
            </a:r>
          </a:p>
          <a:p>
            <a:pPr latinLnBrk="1"/>
            <a:r>
              <a:rPr lang="zh-CN" altLang="en-US" dirty="0"/>
              <a:t>示例：</a:t>
            </a:r>
            <a:r>
              <a:rPr lang="en-US" altLang="zh-CN" dirty="0"/>
              <a:t>TELNET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，</a:t>
            </a:r>
            <a:r>
              <a:rPr lang="en-US" altLang="zh-CN" dirty="0"/>
              <a:t>FTP</a:t>
            </a:r>
            <a:r>
              <a:rPr lang="zh-CN" altLang="en-US" dirty="0"/>
              <a:t>，</a:t>
            </a:r>
            <a:r>
              <a:rPr lang="en-US" altLang="zh-CN" dirty="0"/>
              <a:t>NFS</a:t>
            </a:r>
            <a:r>
              <a:rPr lang="zh-CN" altLang="en-US" dirty="0"/>
              <a:t>，</a:t>
            </a:r>
            <a:r>
              <a:rPr lang="en-US" altLang="zh-CN" dirty="0"/>
              <a:t>SMTP</a:t>
            </a:r>
            <a:r>
              <a:rPr lang="zh-CN" altLang="en-US" dirty="0"/>
              <a:t>等。</a:t>
            </a:r>
          </a:p>
          <a:p>
            <a:pPr latinLnBrk="1"/>
            <a:r>
              <a:rPr lang="zh-CN" altLang="en-US" b="1" dirty="0"/>
              <a:t>表示层</a:t>
            </a:r>
          </a:p>
          <a:p>
            <a:pPr latinLnBrk="1"/>
            <a:r>
              <a:rPr lang="zh-CN" altLang="en-US" dirty="0"/>
              <a:t>示例：加密，</a:t>
            </a:r>
            <a:r>
              <a:rPr lang="en-US" altLang="zh-CN" dirty="0"/>
              <a:t>ASCII</a:t>
            </a:r>
            <a:r>
              <a:rPr lang="zh-CN" altLang="en-US" dirty="0"/>
              <a:t>等。</a:t>
            </a:r>
          </a:p>
          <a:p>
            <a:pPr latinLnBrk="1"/>
            <a:r>
              <a:rPr lang="zh-CN" altLang="en-US" b="1" dirty="0"/>
              <a:t>会话层</a:t>
            </a:r>
          </a:p>
          <a:p>
            <a:pPr latinLnBrk="1"/>
            <a:r>
              <a:rPr lang="zh-CN" altLang="en-US" dirty="0"/>
              <a:t>示例：</a:t>
            </a:r>
            <a:r>
              <a:rPr lang="en-US" altLang="zh-CN" dirty="0"/>
              <a:t>RPC</a:t>
            </a:r>
            <a:r>
              <a:rPr lang="zh-CN" altLang="en-US" dirty="0"/>
              <a:t>，</a:t>
            </a:r>
            <a:r>
              <a:rPr lang="en-US" altLang="zh-CN" dirty="0"/>
              <a:t>SQL</a:t>
            </a:r>
            <a:r>
              <a:rPr lang="zh-CN" altLang="en-US" dirty="0"/>
              <a:t>等。</a:t>
            </a:r>
          </a:p>
          <a:p>
            <a:pPr latinLnBrk="1"/>
            <a:r>
              <a:rPr lang="zh-CN" altLang="en-US" b="1" dirty="0"/>
              <a:t>传输层</a:t>
            </a:r>
          </a:p>
          <a:p>
            <a:pPr latinLnBrk="1"/>
            <a:r>
              <a:rPr lang="zh-CN" altLang="en-US" dirty="0"/>
              <a:t>示例：</a:t>
            </a:r>
            <a:r>
              <a:rPr lang="en-US" altLang="zh-CN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UDP</a:t>
            </a:r>
            <a:r>
              <a:rPr lang="zh-CN" altLang="en-US" dirty="0"/>
              <a:t>，</a:t>
            </a:r>
            <a:r>
              <a:rPr lang="en-US" altLang="zh-CN" dirty="0"/>
              <a:t>SPX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b="1" dirty="0"/>
              <a:t>网络层</a:t>
            </a:r>
          </a:p>
          <a:p>
            <a:pPr latinLnBrk="1"/>
            <a:r>
              <a:rPr lang="zh-CN" altLang="en-US" dirty="0"/>
              <a:t>示例：</a:t>
            </a:r>
            <a:r>
              <a:rPr lang="en-US" altLang="zh-CN" dirty="0"/>
              <a:t>IP</a:t>
            </a:r>
            <a:r>
              <a:rPr lang="zh-CN" altLang="en-US" dirty="0"/>
              <a:t>，</a:t>
            </a:r>
            <a:r>
              <a:rPr lang="en-US" altLang="zh-CN" dirty="0"/>
              <a:t>IPX</a:t>
            </a:r>
            <a:r>
              <a:rPr lang="zh-CN" altLang="en-US" dirty="0"/>
              <a:t>等。</a:t>
            </a:r>
          </a:p>
          <a:p>
            <a:pPr latinLnBrk="1"/>
            <a:r>
              <a:rPr lang="zh-CN" altLang="en-US" b="1" dirty="0"/>
              <a:t>数据链路层</a:t>
            </a:r>
          </a:p>
          <a:p>
            <a:pPr latinLnBrk="1"/>
            <a:r>
              <a:rPr lang="zh-CN" altLang="en-US" dirty="0"/>
              <a:t>示例：</a:t>
            </a:r>
            <a:r>
              <a:rPr lang="en-US" altLang="zh-CN" dirty="0"/>
              <a:t>ATM</a:t>
            </a:r>
            <a:r>
              <a:rPr lang="zh-CN" altLang="en-US" dirty="0"/>
              <a:t>，</a:t>
            </a:r>
            <a:r>
              <a:rPr lang="en-US" altLang="zh-CN" dirty="0"/>
              <a:t>FDDI</a:t>
            </a:r>
            <a:r>
              <a:rPr lang="zh-CN" altLang="en-US" dirty="0"/>
              <a:t>等。</a:t>
            </a:r>
          </a:p>
          <a:p>
            <a:pPr latinLnBrk="1"/>
            <a:r>
              <a:rPr lang="zh-CN" altLang="en-US" b="1" dirty="0"/>
              <a:t>物理层</a:t>
            </a:r>
          </a:p>
          <a:p>
            <a:pPr latinLnBrk="1"/>
            <a:r>
              <a:rPr lang="zh-CN" altLang="en-US" dirty="0"/>
              <a:t>示例：</a:t>
            </a:r>
            <a:r>
              <a:rPr lang="en-US" altLang="zh-CN" dirty="0"/>
              <a:t>Rj45</a:t>
            </a:r>
            <a:r>
              <a:rPr lang="zh-CN" altLang="en-US" dirty="0"/>
              <a:t>，</a:t>
            </a:r>
            <a:r>
              <a:rPr lang="en-US" altLang="zh-CN" dirty="0"/>
              <a:t>802.3</a:t>
            </a:r>
            <a:r>
              <a:rPr lang="zh-CN" altLang="en-US" dirty="0"/>
              <a:t>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63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04243" y="2537137"/>
            <a:ext cx="824248" cy="41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女神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1398" y="2408349"/>
            <a:ext cx="1187112" cy="42371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挨踢男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7083380" y="3103808"/>
            <a:ext cx="2420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35660" y="26314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开启监听，本宝宝是女神，欢迎送礼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748510" y="3760631"/>
            <a:ext cx="7755733" cy="12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49666" y="3382782"/>
            <a:ext cx="618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女神，我送些礼物给你，这是我的第一句话（</a:t>
            </a:r>
            <a:r>
              <a:rPr lang="en-US" altLang="zh-CN" dirty="0" smtClean="0"/>
              <a:t>SYN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=x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6" idx="3"/>
          </p:cNvCxnSpPr>
          <p:nvPr/>
        </p:nvCxnSpPr>
        <p:spPr>
          <a:xfrm flipH="1">
            <a:off x="1748510" y="4353059"/>
            <a:ext cx="7755734" cy="1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49666" y="4005329"/>
            <a:ext cx="46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我听到了（</a:t>
            </a:r>
            <a:r>
              <a:rPr lang="en-US" altLang="zh-CN" dirty="0"/>
              <a:t> </a:t>
            </a:r>
            <a:r>
              <a:rPr lang="en-US" altLang="zh-CN" dirty="0" err="1"/>
              <a:t>ack</a:t>
            </a:r>
            <a:r>
              <a:rPr lang="en-US" altLang="zh-CN" dirty="0"/>
              <a:t>=x+1 </a:t>
            </a:r>
            <a:r>
              <a:rPr lang="zh-CN" altLang="en-US" dirty="0" smtClean="0"/>
              <a:t>），你送吧（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=y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748510" y="5035639"/>
            <a:ext cx="7662141" cy="19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59119" y="4735064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听到你甜美的声音了（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=y+1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861208" y="5789052"/>
            <a:ext cx="7530336" cy="12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15040" y="5404971"/>
            <a:ext cx="5578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听你的（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 =y+1</a:t>
            </a:r>
            <a:r>
              <a:rPr lang="zh-CN" altLang="en-US" dirty="0" smtClean="0"/>
              <a:t>），第一件礼物来咯</a:t>
            </a:r>
            <a:r>
              <a:rPr lang="zh-CN" altLang="en-US" dirty="0"/>
              <a:t>（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=x+2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791331" y="6388960"/>
            <a:ext cx="7755734" cy="1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539355" y="6079867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收到了（</a:t>
            </a:r>
            <a:r>
              <a:rPr lang="en-US" altLang="zh-CN" dirty="0" err="1"/>
              <a:t>ack</a:t>
            </a:r>
            <a:r>
              <a:rPr lang="en-US" altLang="zh-CN" dirty="0"/>
              <a:t> </a:t>
            </a:r>
            <a:r>
              <a:rPr lang="en-US" altLang="zh-CN" dirty="0" smtClean="0"/>
              <a:t>=x+2</a:t>
            </a:r>
            <a:r>
              <a:rPr lang="zh-CN" altLang="en-US" dirty="0" smtClean="0"/>
              <a:t>），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05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50451" y="265875"/>
            <a:ext cx="824248" cy="628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女神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1398" y="167425"/>
            <a:ext cx="1187112" cy="64780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挨踢男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748510" y="837127"/>
            <a:ext cx="7201941" cy="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12428" y="467795"/>
            <a:ext cx="706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你只管收，都不跟我聊天（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=y+1</a:t>
            </a:r>
            <a:r>
              <a:rPr lang="zh-CN" altLang="en-US" dirty="0" smtClean="0"/>
              <a:t>），我不玩了（</a:t>
            </a:r>
            <a:r>
              <a:rPr lang="en-US" altLang="zh-CN" dirty="0" smtClean="0"/>
              <a:t>FIN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=x+2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748510" y="1687132"/>
            <a:ext cx="7201941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18618" y="2131666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不玩就不玩，了不起啊，滚（</a:t>
            </a:r>
            <a:r>
              <a:rPr lang="en-US" altLang="zh-CN" dirty="0" smtClean="0"/>
              <a:t>FIN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=y+1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748510" y="2640169"/>
            <a:ext cx="7201941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70263" y="136758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嗯（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=x+3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748510" y="3688063"/>
            <a:ext cx="7201941" cy="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70402" y="3221795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终于听到女神主动发来的话了（</a:t>
            </a:r>
            <a:r>
              <a:rPr lang="en-US" altLang="zh-CN" dirty="0" err="1" smtClean="0"/>
              <a:t>ack</a:t>
            </a:r>
            <a:r>
              <a:rPr lang="en-US" altLang="zh-CN" dirty="0" smtClean="0"/>
              <a:t>=y+2</a:t>
            </a:r>
            <a:r>
              <a:rPr lang="zh-CN" altLang="en-US" dirty="0" smtClean="0"/>
              <a:t>），但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18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3504</TotalTime>
  <Words>317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离子会议室</vt:lpstr>
      <vt:lpstr>第八课作业</vt:lpstr>
      <vt:lpstr>第1题</vt:lpstr>
      <vt:lpstr>第2题</vt:lpstr>
      <vt:lpstr>第4题</vt:lpstr>
      <vt:lpstr>附加第1题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tigar</cp:lastModifiedBy>
  <cp:revision>302</cp:revision>
  <dcterms:created xsi:type="dcterms:W3CDTF">2017-11-19T02:34:58Z</dcterms:created>
  <dcterms:modified xsi:type="dcterms:W3CDTF">2018-05-12T13:38:13Z</dcterms:modified>
</cp:coreProperties>
</file>