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8" r:id="rId3"/>
    <p:sldId id="303" r:id="rId4"/>
    <p:sldId id="304" r:id="rId5"/>
    <p:sldId id="305" r:id="rId6"/>
    <p:sldId id="306" r:id="rId7"/>
    <p:sldId id="307" r:id="rId8"/>
    <p:sldId id="259" r:id="rId9"/>
    <p:sldId id="308" r:id="rId10"/>
    <p:sldId id="310" r:id="rId11"/>
    <p:sldId id="312" r:id="rId12"/>
    <p:sldId id="300" r:id="rId13"/>
    <p:sldId id="301" r:id="rId14"/>
    <p:sldId id="30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8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818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478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329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347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80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172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329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137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267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493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032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126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3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48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02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443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53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55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第九课</a:t>
            </a:r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姓名：广州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谢嘉 </a:t>
            </a:r>
            <a:endParaRPr lang="en-US" altLang="zh-CN" dirty="0" smtClean="0"/>
          </a:p>
          <a:p>
            <a:r>
              <a:rPr lang="en-US" altLang="zh-CN" dirty="0" smtClean="0"/>
              <a:t>QQ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306019406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6594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807" y="2361140"/>
            <a:ext cx="4190476" cy="128571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9697" y="65005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返回结果：</a:t>
            </a:r>
          </a:p>
        </p:txBody>
      </p:sp>
    </p:spTree>
    <p:extLst>
      <p:ext uri="{BB962C8B-B14F-4D97-AF65-F5344CB8AC3E}">
        <p14:creationId xmlns:p14="http://schemas.microsoft.com/office/powerpoint/2010/main" val="2650158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78" y="1332573"/>
            <a:ext cx="8095238" cy="44761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15911" y="456874"/>
            <a:ext cx="291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未够时间完成的</a:t>
            </a:r>
            <a:r>
              <a:rPr lang="en-US" altLang="zh-CN" dirty="0" smtClean="0"/>
              <a:t>AIO</a:t>
            </a:r>
            <a:r>
              <a:rPr lang="zh-CN" altLang="en-US" dirty="0" smtClean="0"/>
              <a:t>来装逼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58111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附加</a:t>
            </a:r>
            <a:r>
              <a:rPr lang="en-US" altLang="zh-CN" dirty="0" smtClean="0"/>
              <a:t>1</a:t>
            </a:r>
            <a:r>
              <a:rPr lang="zh-CN" altLang="en-US" dirty="0" smtClean="0"/>
              <a:t>题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111" y="3966129"/>
            <a:ext cx="4400000" cy="173333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60610" y="2942496"/>
            <a:ext cx="6833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其实用回上一题的</a:t>
            </a:r>
            <a:r>
              <a:rPr lang="en-US" altLang="zh-CN" dirty="0" err="1" smtClean="0"/>
              <a:t>webSever</a:t>
            </a:r>
            <a:r>
              <a:rPr lang="zh-CN" altLang="en-US" dirty="0" smtClean="0"/>
              <a:t>即可，稍微修改下</a:t>
            </a:r>
            <a:r>
              <a:rPr lang="en-US" altLang="zh-CN" dirty="0" err="1" smtClean="0"/>
              <a:t>webHandler</a:t>
            </a:r>
            <a:r>
              <a:rPr lang="zh-CN" altLang="en-US" dirty="0" smtClean="0"/>
              <a:t>即可</a:t>
            </a:r>
          </a:p>
        </p:txBody>
      </p:sp>
    </p:spTree>
    <p:extLst>
      <p:ext uri="{BB962C8B-B14F-4D97-AF65-F5344CB8AC3E}">
        <p14:creationId xmlns:p14="http://schemas.microsoft.com/office/powerpoint/2010/main" val="3002633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755" y="571099"/>
            <a:ext cx="5580952" cy="5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182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029" y="1163511"/>
            <a:ext cx="6780952" cy="84761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718" y="3678029"/>
            <a:ext cx="7000000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889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题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06062" y="2388704"/>
            <a:ext cx="757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从现象到本质，简单写个多文件上传的页面，通过监听器，获取请求报文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27" y="3466108"/>
            <a:ext cx="3933333" cy="11619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660" y="3332687"/>
            <a:ext cx="5819048" cy="2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697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2270" y="3667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报文分析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593" y="1314714"/>
            <a:ext cx="7276190" cy="4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636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67" y="632351"/>
            <a:ext cx="7123809" cy="4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236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836" y="4153663"/>
            <a:ext cx="8009524" cy="225714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71212" y="572783"/>
            <a:ext cx="6234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如果带有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，报文的差异是没有生命</a:t>
            </a:r>
            <a:r>
              <a:rPr lang="en-US" altLang="zh-CN" dirty="0" smtClean="0"/>
              <a:t>content-type</a:t>
            </a:r>
            <a:r>
              <a:rPr lang="zh-CN" altLang="en-US" dirty="0" smtClean="0"/>
              <a:t>是文件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65" y="3637883"/>
            <a:ext cx="6095238" cy="220952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212" y="1503559"/>
            <a:ext cx="3971429" cy="13523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631" y="2960241"/>
            <a:ext cx="9200000" cy="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977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7877" y="907634"/>
            <a:ext cx="108718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阅读相关的协议，正如上分析。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client</a:t>
            </a:r>
            <a:r>
              <a:rPr lang="zh-CN" altLang="en-US" dirty="0" smtClean="0"/>
              <a:t>所做的是发起请求的时候把内容组装成协议的规范。先定义整体的</a:t>
            </a:r>
            <a:r>
              <a:rPr lang="en-US" altLang="zh-CN" dirty="0" smtClean="0"/>
              <a:t>Content-Type</a:t>
            </a:r>
            <a:r>
              <a:rPr lang="zh-CN" altLang="en-US" dirty="0" smtClean="0"/>
              <a:t>，包括生成分割线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然后附件及其他文本内容通过</a:t>
            </a:r>
            <a:r>
              <a:rPr lang="zh-CN" altLang="en-US" dirty="0" smtClean="0"/>
              <a:t>分割线隔开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Sever</a:t>
            </a:r>
            <a:r>
              <a:rPr lang="zh-CN" altLang="en-US" dirty="0" smtClean="0"/>
              <a:t>收到报文，会通过</a:t>
            </a:r>
            <a:r>
              <a:rPr lang="en-US" altLang="zh-CN" dirty="0" smtClean="0"/>
              <a:t>Content-Type</a:t>
            </a:r>
            <a:r>
              <a:rPr lang="zh-CN" altLang="en-US" dirty="0" smtClean="0"/>
              <a:t>得知有附件上传，同时，会根据分割线，把内容分开。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585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7877" y="907634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看</a:t>
            </a:r>
            <a:r>
              <a:rPr lang="en-US" altLang="zh-CN" dirty="0" err="1" smtClean="0"/>
              <a:t>springboot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代码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56" y="1569909"/>
            <a:ext cx="5780952" cy="366666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617" y="1965147"/>
            <a:ext cx="5019048" cy="14380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007" y="3683874"/>
            <a:ext cx="5628571" cy="75238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87876" y="5812339"/>
            <a:ext cx="6543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另外摘自网上的一个</a:t>
            </a:r>
            <a:r>
              <a:rPr lang="en-US" altLang="zh-CN" dirty="0" smtClean="0"/>
              <a:t>sever</a:t>
            </a:r>
            <a:r>
              <a:rPr lang="zh-CN" altLang="en-US" dirty="0" smtClean="0"/>
              <a:t>的代码，获取文件的原理如前分析：</a:t>
            </a:r>
            <a:endParaRPr lang="en-US" altLang="zh-CN" dirty="0" smtClean="0"/>
          </a:p>
          <a:p>
            <a:r>
              <a:rPr lang="en-US" altLang="zh-CN" dirty="0"/>
              <a:t>https://www.cnblogs.com/LoveHe/p/Jerry.html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0749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题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880" y="3215587"/>
            <a:ext cx="3828571" cy="2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866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491" y="641009"/>
            <a:ext cx="7371428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904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离子会议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离子会议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会议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3847</TotalTime>
  <Words>181</Words>
  <Application>Microsoft Office PowerPoint</Application>
  <PresentationFormat>宽屏</PresentationFormat>
  <Paragraphs>23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宋体</vt:lpstr>
      <vt:lpstr>Arial</vt:lpstr>
      <vt:lpstr>Century Gothic</vt:lpstr>
      <vt:lpstr>Wingdings 3</vt:lpstr>
      <vt:lpstr>离子会议室</vt:lpstr>
      <vt:lpstr>第九课作业</vt:lpstr>
      <vt:lpstr>第1题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第2题</vt:lpstr>
      <vt:lpstr>PowerPoint 演示文稿</vt:lpstr>
      <vt:lpstr>PowerPoint 演示文稿</vt:lpstr>
      <vt:lpstr>PowerPoint 演示文稿</vt:lpstr>
      <vt:lpstr>附加1题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第一课作业</dc:title>
  <dc:creator>Administrator</dc:creator>
  <cp:lastModifiedBy>tigar</cp:lastModifiedBy>
  <cp:revision>331</cp:revision>
  <dcterms:created xsi:type="dcterms:W3CDTF">2017-11-19T02:34:58Z</dcterms:created>
  <dcterms:modified xsi:type="dcterms:W3CDTF">2018-05-19T15:43:03Z</dcterms:modified>
</cp:coreProperties>
</file>