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59" autoAdjust="0"/>
  </p:normalViewPr>
  <p:slideViewPr>
    <p:cSldViewPr snapToGrid="0" snapToObjects="1">
      <p:cViewPr varScale="1">
        <p:scale>
          <a:sx n="83" d="100"/>
          <a:sy n="83" d="100"/>
        </p:scale>
        <p:origin x="-1944" y="-112"/>
      </p:cViewPr>
      <p:guideLst>
        <p:guide orient="horz" pos="3402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3354928"/>
            <a:ext cx="9179799" cy="2314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2370" y="577489"/>
            <a:ext cx="1822461" cy="1228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992" y="577489"/>
            <a:ext cx="5287385" cy="1228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4577402"/>
            <a:ext cx="9179799" cy="236244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1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25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3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51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56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2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199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92" y="3359927"/>
            <a:ext cx="3554922" cy="950229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10" y="3359927"/>
            <a:ext cx="3554922" cy="950229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9" y="2417447"/>
            <a:ext cx="4771771" cy="1007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29" indent="0">
              <a:buNone/>
              <a:defRPr sz="2700" b="1"/>
            </a:lvl2pPr>
            <a:lvl3pPr marL="1234257" indent="0">
              <a:buNone/>
              <a:defRPr sz="2400" b="1"/>
            </a:lvl3pPr>
            <a:lvl4pPr marL="1851386" indent="0">
              <a:buNone/>
              <a:defRPr sz="2200" b="1"/>
            </a:lvl4pPr>
            <a:lvl5pPr marL="2468514" indent="0">
              <a:buNone/>
              <a:defRPr sz="2200" b="1"/>
            </a:lvl5pPr>
            <a:lvl6pPr marL="3085643" indent="0">
              <a:buNone/>
              <a:defRPr sz="2200" b="1"/>
            </a:lvl6pPr>
            <a:lvl7pPr marL="3702771" indent="0">
              <a:buNone/>
              <a:defRPr sz="2200" b="1"/>
            </a:lvl7pPr>
            <a:lvl8pPr marL="4319900" indent="0">
              <a:buNone/>
              <a:defRPr sz="2200" b="1"/>
            </a:lvl8pPr>
            <a:lvl9pPr marL="493702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9" y="3424925"/>
            <a:ext cx="4771771" cy="62223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1" y="2417447"/>
            <a:ext cx="4773645" cy="1007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29" indent="0">
              <a:buNone/>
              <a:defRPr sz="2700" b="1"/>
            </a:lvl2pPr>
            <a:lvl3pPr marL="1234257" indent="0">
              <a:buNone/>
              <a:defRPr sz="2400" b="1"/>
            </a:lvl3pPr>
            <a:lvl4pPr marL="1851386" indent="0">
              <a:buNone/>
              <a:defRPr sz="2200" b="1"/>
            </a:lvl4pPr>
            <a:lvl5pPr marL="2468514" indent="0">
              <a:buNone/>
              <a:defRPr sz="2200" b="1"/>
            </a:lvl5pPr>
            <a:lvl6pPr marL="3085643" indent="0">
              <a:buNone/>
              <a:defRPr sz="2200" b="1"/>
            </a:lvl6pPr>
            <a:lvl7pPr marL="3702771" indent="0">
              <a:buNone/>
              <a:defRPr sz="2200" b="1"/>
            </a:lvl7pPr>
            <a:lvl8pPr marL="4319900" indent="0">
              <a:buNone/>
              <a:defRPr sz="2200" b="1"/>
            </a:lvl8pPr>
            <a:lvl9pPr marL="493702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1" y="3424925"/>
            <a:ext cx="4773645" cy="62223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7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429991"/>
            <a:ext cx="3553048" cy="18299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429992"/>
            <a:ext cx="6037368" cy="9217299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2259951"/>
            <a:ext cx="3553048" cy="7387339"/>
          </a:xfrm>
        </p:spPr>
        <p:txBody>
          <a:bodyPr/>
          <a:lstStyle>
            <a:lvl1pPr marL="0" indent="0">
              <a:buNone/>
              <a:defRPr sz="1900"/>
            </a:lvl1pPr>
            <a:lvl2pPr marL="617129" indent="0">
              <a:buNone/>
              <a:defRPr sz="1600"/>
            </a:lvl2pPr>
            <a:lvl3pPr marL="1234257" indent="0">
              <a:buNone/>
              <a:defRPr sz="1300"/>
            </a:lvl3pPr>
            <a:lvl4pPr marL="1851386" indent="0">
              <a:buNone/>
              <a:defRPr sz="1200"/>
            </a:lvl4pPr>
            <a:lvl5pPr marL="2468514" indent="0">
              <a:buNone/>
              <a:defRPr sz="1200"/>
            </a:lvl5pPr>
            <a:lvl6pPr marL="3085643" indent="0">
              <a:buNone/>
              <a:defRPr sz="1200"/>
            </a:lvl6pPr>
            <a:lvl7pPr marL="3702771" indent="0">
              <a:buNone/>
              <a:defRPr sz="1200"/>
            </a:lvl7pPr>
            <a:lvl8pPr marL="4319900" indent="0">
              <a:buNone/>
              <a:defRPr sz="1200"/>
            </a:lvl8pPr>
            <a:lvl9pPr marL="493702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7559834"/>
            <a:ext cx="6479858" cy="89248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4300"/>
            </a:lvl1pPr>
            <a:lvl2pPr marL="617129" indent="0">
              <a:buNone/>
              <a:defRPr sz="3800"/>
            </a:lvl2pPr>
            <a:lvl3pPr marL="1234257" indent="0">
              <a:buNone/>
              <a:defRPr sz="3200"/>
            </a:lvl3pPr>
            <a:lvl4pPr marL="1851386" indent="0">
              <a:buNone/>
              <a:defRPr sz="2700"/>
            </a:lvl4pPr>
            <a:lvl5pPr marL="2468514" indent="0">
              <a:buNone/>
              <a:defRPr sz="2700"/>
            </a:lvl5pPr>
            <a:lvl6pPr marL="3085643" indent="0">
              <a:buNone/>
              <a:defRPr sz="2700"/>
            </a:lvl6pPr>
            <a:lvl7pPr marL="3702771" indent="0">
              <a:buNone/>
              <a:defRPr sz="2700"/>
            </a:lvl7pPr>
            <a:lvl8pPr marL="4319900" indent="0">
              <a:buNone/>
              <a:defRPr sz="2700"/>
            </a:lvl8pPr>
            <a:lvl9pPr marL="4937028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8452316"/>
            <a:ext cx="6479858" cy="1267471"/>
          </a:xfrm>
        </p:spPr>
        <p:txBody>
          <a:bodyPr/>
          <a:lstStyle>
            <a:lvl1pPr marL="0" indent="0">
              <a:buNone/>
              <a:defRPr sz="1900"/>
            </a:lvl1pPr>
            <a:lvl2pPr marL="617129" indent="0">
              <a:buNone/>
              <a:defRPr sz="1600"/>
            </a:lvl2pPr>
            <a:lvl3pPr marL="1234257" indent="0">
              <a:buNone/>
              <a:defRPr sz="1300"/>
            </a:lvl3pPr>
            <a:lvl4pPr marL="1851386" indent="0">
              <a:buNone/>
              <a:defRPr sz="1200"/>
            </a:lvl4pPr>
            <a:lvl5pPr marL="2468514" indent="0">
              <a:buNone/>
              <a:defRPr sz="1200"/>
            </a:lvl5pPr>
            <a:lvl6pPr marL="3085643" indent="0">
              <a:buNone/>
              <a:defRPr sz="1200"/>
            </a:lvl6pPr>
            <a:lvl7pPr marL="3702771" indent="0">
              <a:buNone/>
              <a:defRPr sz="1200"/>
            </a:lvl7pPr>
            <a:lvl8pPr marL="4319900" indent="0">
              <a:buNone/>
              <a:defRPr sz="1200"/>
            </a:lvl8pPr>
            <a:lvl9pPr marL="493702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123426" tIns="61713" rIns="123426" bIns="61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2519946"/>
            <a:ext cx="9719787" cy="7127344"/>
          </a:xfrm>
          <a:prstGeom prst="rect">
            <a:avLst/>
          </a:prstGeom>
        </p:spPr>
        <p:txBody>
          <a:bodyPr vert="horz" lIns="123426" tIns="61713" rIns="123426" bIns="61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10009782"/>
            <a:ext cx="2519945" cy="574987"/>
          </a:xfrm>
          <a:prstGeom prst="rect">
            <a:avLst/>
          </a:prstGeom>
        </p:spPr>
        <p:txBody>
          <a:bodyPr vert="horz" lIns="123426" tIns="61713" rIns="123426" bIns="6171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3438-7438-894F-956B-06A0905B59EE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10009782"/>
            <a:ext cx="3419925" cy="574987"/>
          </a:xfrm>
          <a:prstGeom prst="rect">
            <a:avLst/>
          </a:prstGeom>
        </p:spPr>
        <p:txBody>
          <a:bodyPr vert="horz" lIns="123426" tIns="61713" rIns="123426" bIns="6171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10009782"/>
            <a:ext cx="2519945" cy="574987"/>
          </a:xfrm>
          <a:prstGeom prst="rect">
            <a:avLst/>
          </a:prstGeom>
        </p:spPr>
        <p:txBody>
          <a:bodyPr vert="horz" lIns="123426" tIns="61713" rIns="123426" bIns="61713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3D96-CFEE-354F-921B-70A16B9A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46" indent="-462846" algn="l" defTabSz="61712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834" indent="-385705" algn="l" defTabSz="617129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821" indent="-308564" algn="l" defTabSz="61712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9950" indent="-308564" algn="l" defTabSz="617129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079" indent="-308564" algn="l" defTabSz="617129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207" indent="-308564" algn="l" defTabSz="61712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36" indent="-308564" algn="l" defTabSz="61712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8464" indent="-308564" algn="l" defTabSz="61712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5593" indent="-308564" algn="l" defTabSz="61712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129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257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386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514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643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771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9900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028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59881" y="410930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New Guinea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4859881" y="2933972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Arial"/>
                <a:cs typeface="Arial"/>
              </a:rPr>
              <a:t>Indonesia</a:t>
            </a:r>
            <a:endParaRPr lang="en-US" sz="13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35997" y="2933972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Western Australia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74006" y="2933972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Eastern Australia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25601" y="8478718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Siam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180000" y="8478718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Eastern Australia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55997" y="5335844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Eastern Australia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94006" y="5335844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Western Australia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4" idx="3"/>
            <a:endCxn id="7" idx="0"/>
          </p:cNvCxnSpPr>
          <p:nvPr/>
        </p:nvCxnSpPr>
        <p:spPr>
          <a:xfrm flipH="1">
            <a:off x="2814006" y="1332768"/>
            <a:ext cx="2204037" cy="160120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4"/>
            <a:endCxn id="5" idx="0"/>
          </p:cNvCxnSpPr>
          <p:nvPr/>
        </p:nvCxnSpPr>
        <p:spPr>
          <a:xfrm>
            <a:off x="5399881" y="1490930"/>
            <a:ext cx="0" cy="1443042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0"/>
          </p:cNvCxnSpPr>
          <p:nvPr/>
        </p:nvCxnSpPr>
        <p:spPr>
          <a:xfrm>
            <a:off x="5781719" y="1332768"/>
            <a:ext cx="2194278" cy="160120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3"/>
            <a:endCxn id="17" idx="0"/>
          </p:cNvCxnSpPr>
          <p:nvPr/>
        </p:nvCxnSpPr>
        <p:spPr>
          <a:xfrm flipH="1">
            <a:off x="1734006" y="3855810"/>
            <a:ext cx="698162" cy="148003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6" idx="0"/>
          </p:cNvCxnSpPr>
          <p:nvPr/>
        </p:nvCxnSpPr>
        <p:spPr>
          <a:xfrm flipH="1">
            <a:off x="6895997" y="3855810"/>
            <a:ext cx="698162" cy="148003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5"/>
            <a:endCxn id="40" idx="0"/>
          </p:cNvCxnSpPr>
          <p:nvPr/>
        </p:nvCxnSpPr>
        <p:spPr>
          <a:xfrm>
            <a:off x="8357835" y="3855810"/>
            <a:ext cx="807647" cy="148003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4"/>
            <a:endCxn id="47" idx="0"/>
          </p:cNvCxnSpPr>
          <p:nvPr/>
        </p:nvCxnSpPr>
        <p:spPr>
          <a:xfrm flipH="1">
            <a:off x="1080000" y="6415844"/>
            <a:ext cx="654006" cy="206287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37440" y="5335844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Siam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3" name="Straight Connector 32"/>
          <p:cNvCxnSpPr>
            <a:stCxn id="5" idx="3"/>
            <a:endCxn id="31" idx="0"/>
          </p:cNvCxnSpPr>
          <p:nvPr/>
        </p:nvCxnSpPr>
        <p:spPr>
          <a:xfrm flipH="1">
            <a:off x="3777440" y="3855810"/>
            <a:ext cx="1240603" cy="148003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59881" y="5335844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Eastern Australia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7" name="Straight Connector 36"/>
          <p:cNvCxnSpPr>
            <a:stCxn id="5" idx="4"/>
            <a:endCxn id="35" idx="0"/>
          </p:cNvCxnSpPr>
          <p:nvPr/>
        </p:nvCxnSpPr>
        <p:spPr>
          <a:xfrm>
            <a:off x="5399881" y="4013972"/>
            <a:ext cx="0" cy="1321872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625482" y="5335844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Arial"/>
                <a:cs typeface="Arial"/>
              </a:rPr>
              <a:t>Indonesia</a:t>
            </a:r>
            <a:endParaRPr lang="en-US" sz="13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1" name="Straight Connector 40"/>
          <p:cNvCxnSpPr>
            <a:stCxn id="40" idx="3"/>
            <a:endCxn id="8" idx="0"/>
          </p:cNvCxnSpPr>
          <p:nvPr/>
        </p:nvCxnSpPr>
        <p:spPr>
          <a:xfrm flipH="1">
            <a:off x="8265601" y="6257682"/>
            <a:ext cx="518043" cy="222103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5"/>
            <a:endCxn id="14" idx="0"/>
          </p:cNvCxnSpPr>
          <p:nvPr/>
        </p:nvCxnSpPr>
        <p:spPr>
          <a:xfrm>
            <a:off x="9547320" y="6257682"/>
            <a:ext cx="172680" cy="222103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40000" y="8478718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Arial"/>
                <a:cs typeface="Arial"/>
              </a:rPr>
              <a:t>Indonesia</a:t>
            </a:r>
            <a:endParaRPr lang="en-US" sz="13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237440" y="8478718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China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892168" y="8478718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India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4" name="Straight Connector 53"/>
          <p:cNvCxnSpPr>
            <a:stCxn id="31" idx="3"/>
            <a:endCxn id="50" idx="0"/>
          </p:cNvCxnSpPr>
          <p:nvPr/>
        </p:nvCxnSpPr>
        <p:spPr>
          <a:xfrm flipH="1">
            <a:off x="2432168" y="6257682"/>
            <a:ext cx="963434" cy="222103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1" idx="4"/>
            <a:endCxn id="49" idx="0"/>
          </p:cNvCxnSpPr>
          <p:nvPr/>
        </p:nvCxnSpPr>
        <p:spPr>
          <a:xfrm>
            <a:off x="3777440" y="6415844"/>
            <a:ext cx="0" cy="206287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59881" y="8478718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Western Australia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9" name="Straight Connector 58"/>
          <p:cNvCxnSpPr>
            <a:stCxn id="35" idx="4"/>
            <a:endCxn id="58" idx="0"/>
          </p:cNvCxnSpPr>
          <p:nvPr/>
        </p:nvCxnSpPr>
        <p:spPr>
          <a:xfrm>
            <a:off x="5399881" y="6415844"/>
            <a:ext cx="0" cy="206287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</p:cNvCxnSpPr>
          <p:nvPr/>
        </p:nvCxnSpPr>
        <p:spPr>
          <a:xfrm>
            <a:off x="1080000" y="9558718"/>
            <a:ext cx="0" cy="69397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>
            <a:off x="2432168" y="9558718"/>
            <a:ext cx="0" cy="69397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5"/>
          </p:cNvCxnSpPr>
          <p:nvPr/>
        </p:nvCxnSpPr>
        <p:spPr>
          <a:xfrm>
            <a:off x="2814006" y="9400556"/>
            <a:ext cx="158162" cy="85214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</p:cNvCxnSpPr>
          <p:nvPr/>
        </p:nvCxnSpPr>
        <p:spPr>
          <a:xfrm flipH="1">
            <a:off x="1892168" y="9400556"/>
            <a:ext cx="158162" cy="85214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4"/>
          </p:cNvCxnSpPr>
          <p:nvPr/>
        </p:nvCxnSpPr>
        <p:spPr>
          <a:xfrm>
            <a:off x="3777440" y="9558718"/>
            <a:ext cx="0" cy="69397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9" idx="4"/>
          </p:cNvCxnSpPr>
          <p:nvPr/>
        </p:nvCxnSpPr>
        <p:spPr>
          <a:xfrm flipH="1">
            <a:off x="3519583" y="9558718"/>
            <a:ext cx="257857" cy="69397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9" idx="4"/>
          </p:cNvCxnSpPr>
          <p:nvPr/>
        </p:nvCxnSpPr>
        <p:spPr>
          <a:xfrm>
            <a:off x="3777440" y="9558718"/>
            <a:ext cx="262429" cy="69397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9" idx="5"/>
          </p:cNvCxnSpPr>
          <p:nvPr/>
        </p:nvCxnSpPr>
        <p:spPr>
          <a:xfrm>
            <a:off x="4159278" y="9400556"/>
            <a:ext cx="138448" cy="85214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9" idx="3"/>
          </p:cNvCxnSpPr>
          <p:nvPr/>
        </p:nvCxnSpPr>
        <p:spPr>
          <a:xfrm flipH="1">
            <a:off x="3237440" y="9400556"/>
            <a:ext cx="158162" cy="85214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" idx="3"/>
          </p:cNvCxnSpPr>
          <p:nvPr/>
        </p:nvCxnSpPr>
        <p:spPr>
          <a:xfrm flipH="1">
            <a:off x="7725601" y="9400556"/>
            <a:ext cx="158162" cy="85214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" idx="5"/>
          </p:cNvCxnSpPr>
          <p:nvPr/>
        </p:nvCxnSpPr>
        <p:spPr>
          <a:xfrm>
            <a:off x="8647439" y="9400556"/>
            <a:ext cx="136205" cy="85214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4" idx="4"/>
          </p:cNvCxnSpPr>
          <p:nvPr/>
        </p:nvCxnSpPr>
        <p:spPr>
          <a:xfrm>
            <a:off x="9720000" y="9558718"/>
            <a:ext cx="0" cy="69397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9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Lufthansa AirPlus Servicekarten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Benedikt Zirbes</dc:creator>
  <cp:lastModifiedBy>Benedikt Zirbes</cp:lastModifiedBy>
  <cp:revision>5</cp:revision>
  <dcterms:created xsi:type="dcterms:W3CDTF">2012-11-05T11:09:54Z</dcterms:created>
  <dcterms:modified xsi:type="dcterms:W3CDTF">2012-11-05T12:13:03Z</dcterms:modified>
</cp:coreProperties>
</file>