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2825750" cy="2052638"/>
  <p:notesSz cx="6858000" cy="9144000"/>
  <p:defaultTextStyle>
    <a:defPPr>
      <a:defRPr lang="zh-CN"/>
    </a:defPPr>
    <a:lvl1pPr marL="0" algn="l" defTabSz="234086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1pPr>
    <a:lvl2pPr marL="117043" algn="l" defTabSz="234086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2pPr>
    <a:lvl3pPr marL="234086" algn="l" defTabSz="234086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3pPr>
    <a:lvl4pPr marL="351130" algn="l" defTabSz="234086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4pPr>
    <a:lvl5pPr marL="468173" algn="l" defTabSz="234086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5pPr>
    <a:lvl6pPr marL="585216" algn="l" defTabSz="234086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6pPr>
    <a:lvl7pPr marL="702259" algn="l" defTabSz="234086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7pPr>
    <a:lvl8pPr marL="819302" algn="l" defTabSz="234086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8pPr>
    <a:lvl9pPr marL="936346" algn="l" defTabSz="234086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62A3"/>
    <a:srgbClr val="E7B955"/>
    <a:srgbClr val="2E6ED3"/>
    <a:srgbClr val="F4CAB1"/>
    <a:srgbClr val="78A0E2"/>
    <a:srgbClr val="94B4E8"/>
    <a:srgbClr val="5E8EDD"/>
    <a:srgbClr val="04204B"/>
    <a:srgbClr val="041D44"/>
    <a:srgbClr val="1D21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96" autoAdjust="0"/>
    <p:restoredTop sz="94660"/>
  </p:normalViewPr>
  <p:slideViewPr>
    <p:cSldViewPr snapToGrid="0">
      <p:cViewPr varScale="1">
        <p:scale>
          <a:sx n="221" d="100"/>
          <a:sy n="221" d="100"/>
        </p:scale>
        <p:origin x="20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3219" y="335930"/>
            <a:ext cx="2119313" cy="714622"/>
          </a:xfrm>
        </p:spPr>
        <p:txBody>
          <a:bodyPr anchor="b"/>
          <a:lstStyle>
            <a:lvl1pPr algn="ctr">
              <a:defRPr sz="139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3219" y="1078110"/>
            <a:ext cx="2119313" cy="495579"/>
          </a:xfrm>
        </p:spPr>
        <p:txBody>
          <a:bodyPr/>
          <a:lstStyle>
            <a:lvl1pPr marL="0" indent="0" algn="ctr">
              <a:buNone/>
              <a:defRPr sz="556"/>
            </a:lvl1pPr>
            <a:lvl2pPr marL="105979" indent="0" algn="ctr">
              <a:buNone/>
              <a:defRPr sz="464"/>
            </a:lvl2pPr>
            <a:lvl3pPr marL="211958" indent="0" algn="ctr">
              <a:buNone/>
              <a:defRPr sz="417"/>
            </a:lvl3pPr>
            <a:lvl4pPr marL="317937" indent="0" algn="ctr">
              <a:buNone/>
              <a:defRPr sz="371"/>
            </a:lvl4pPr>
            <a:lvl5pPr marL="423916" indent="0" algn="ctr">
              <a:buNone/>
              <a:defRPr sz="371"/>
            </a:lvl5pPr>
            <a:lvl6pPr marL="529895" indent="0" algn="ctr">
              <a:buNone/>
              <a:defRPr sz="371"/>
            </a:lvl6pPr>
            <a:lvl7pPr marL="635874" indent="0" algn="ctr">
              <a:buNone/>
              <a:defRPr sz="371"/>
            </a:lvl7pPr>
            <a:lvl8pPr marL="741853" indent="0" algn="ctr">
              <a:buNone/>
              <a:defRPr sz="371"/>
            </a:lvl8pPr>
            <a:lvl9pPr marL="847832" indent="0" algn="ctr">
              <a:buNone/>
              <a:defRPr sz="371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9175E-3236-4C4C-9E1D-32A9BA621345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9268-3292-4A14-B15A-2FFDB060B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455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9175E-3236-4C4C-9E1D-32A9BA621345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9268-3292-4A14-B15A-2FFDB060B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780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022178" y="109284"/>
            <a:ext cx="609302" cy="173951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94270" y="109284"/>
            <a:ext cx="1792585" cy="1739516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9175E-3236-4C4C-9E1D-32A9BA621345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9268-3292-4A14-B15A-2FFDB060B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710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9175E-3236-4C4C-9E1D-32A9BA621345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9268-3292-4A14-B15A-2FFDB060B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26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2799" y="511734"/>
            <a:ext cx="2437209" cy="853840"/>
          </a:xfrm>
        </p:spPr>
        <p:txBody>
          <a:bodyPr anchor="b"/>
          <a:lstStyle>
            <a:lvl1pPr>
              <a:defRPr sz="139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92799" y="1373652"/>
            <a:ext cx="2437209" cy="449014"/>
          </a:xfrm>
        </p:spPr>
        <p:txBody>
          <a:bodyPr/>
          <a:lstStyle>
            <a:lvl1pPr marL="0" indent="0">
              <a:buNone/>
              <a:defRPr sz="556">
                <a:solidFill>
                  <a:schemeClr val="tx1">
                    <a:tint val="75000"/>
                  </a:schemeClr>
                </a:solidFill>
              </a:defRPr>
            </a:lvl1pPr>
            <a:lvl2pPr marL="105979" indent="0">
              <a:buNone/>
              <a:defRPr sz="464">
                <a:solidFill>
                  <a:schemeClr val="tx1">
                    <a:tint val="75000"/>
                  </a:schemeClr>
                </a:solidFill>
              </a:defRPr>
            </a:lvl2pPr>
            <a:lvl3pPr marL="211958" indent="0">
              <a:buNone/>
              <a:defRPr sz="417">
                <a:solidFill>
                  <a:schemeClr val="tx1">
                    <a:tint val="75000"/>
                  </a:schemeClr>
                </a:solidFill>
              </a:defRPr>
            </a:lvl3pPr>
            <a:lvl4pPr marL="317937" indent="0">
              <a:buNone/>
              <a:defRPr sz="371">
                <a:solidFill>
                  <a:schemeClr val="tx1">
                    <a:tint val="75000"/>
                  </a:schemeClr>
                </a:solidFill>
              </a:defRPr>
            </a:lvl4pPr>
            <a:lvl5pPr marL="423916" indent="0">
              <a:buNone/>
              <a:defRPr sz="371">
                <a:solidFill>
                  <a:schemeClr val="tx1">
                    <a:tint val="75000"/>
                  </a:schemeClr>
                </a:solidFill>
              </a:defRPr>
            </a:lvl5pPr>
            <a:lvl6pPr marL="529895" indent="0">
              <a:buNone/>
              <a:defRPr sz="371">
                <a:solidFill>
                  <a:schemeClr val="tx1">
                    <a:tint val="75000"/>
                  </a:schemeClr>
                </a:solidFill>
              </a:defRPr>
            </a:lvl6pPr>
            <a:lvl7pPr marL="635874" indent="0">
              <a:buNone/>
              <a:defRPr sz="371">
                <a:solidFill>
                  <a:schemeClr val="tx1">
                    <a:tint val="75000"/>
                  </a:schemeClr>
                </a:solidFill>
              </a:defRPr>
            </a:lvl7pPr>
            <a:lvl8pPr marL="741853" indent="0">
              <a:buNone/>
              <a:defRPr sz="371">
                <a:solidFill>
                  <a:schemeClr val="tx1">
                    <a:tint val="75000"/>
                  </a:schemeClr>
                </a:solidFill>
              </a:defRPr>
            </a:lvl8pPr>
            <a:lvl9pPr marL="847832" indent="0">
              <a:buNone/>
              <a:defRPr sz="3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9175E-3236-4C4C-9E1D-32A9BA621345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9268-3292-4A14-B15A-2FFDB060B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61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94270" y="546420"/>
            <a:ext cx="1200944" cy="130238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430536" y="546420"/>
            <a:ext cx="1200944" cy="130238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9175E-3236-4C4C-9E1D-32A9BA621345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9268-3292-4A14-B15A-2FFDB060B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60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639" y="109284"/>
            <a:ext cx="2437209" cy="39674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94638" y="503182"/>
            <a:ext cx="1195425" cy="246601"/>
          </a:xfrm>
        </p:spPr>
        <p:txBody>
          <a:bodyPr anchor="b"/>
          <a:lstStyle>
            <a:lvl1pPr marL="0" indent="0">
              <a:buNone/>
              <a:defRPr sz="556" b="1"/>
            </a:lvl1pPr>
            <a:lvl2pPr marL="105979" indent="0">
              <a:buNone/>
              <a:defRPr sz="464" b="1"/>
            </a:lvl2pPr>
            <a:lvl3pPr marL="211958" indent="0">
              <a:buNone/>
              <a:defRPr sz="417" b="1"/>
            </a:lvl3pPr>
            <a:lvl4pPr marL="317937" indent="0">
              <a:buNone/>
              <a:defRPr sz="371" b="1"/>
            </a:lvl4pPr>
            <a:lvl5pPr marL="423916" indent="0">
              <a:buNone/>
              <a:defRPr sz="371" b="1"/>
            </a:lvl5pPr>
            <a:lvl6pPr marL="529895" indent="0">
              <a:buNone/>
              <a:defRPr sz="371" b="1"/>
            </a:lvl6pPr>
            <a:lvl7pPr marL="635874" indent="0">
              <a:buNone/>
              <a:defRPr sz="371" b="1"/>
            </a:lvl7pPr>
            <a:lvl8pPr marL="741853" indent="0">
              <a:buNone/>
              <a:defRPr sz="371" b="1"/>
            </a:lvl8pPr>
            <a:lvl9pPr marL="847832" indent="0">
              <a:buNone/>
              <a:defRPr sz="371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94638" y="749783"/>
            <a:ext cx="1195425" cy="110281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430536" y="503182"/>
            <a:ext cx="1201312" cy="246601"/>
          </a:xfrm>
        </p:spPr>
        <p:txBody>
          <a:bodyPr anchor="b"/>
          <a:lstStyle>
            <a:lvl1pPr marL="0" indent="0">
              <a:buNone/>
              <a:defRPr sz="556" b="1"/>
            </a:lvl1pPr>
            <a:lvl2pPr marL="105979" indent="0">
              <a:buNone/>
              <a:defRPr sz="464" b="1"/>
            </a:lvl2pPr>
            <a:lvl3pPr marL="211958" indent="0">
              <a:buNone/>
              <a:defRPr sz="417" b="1"/>
            </a:lvl3pPr>
            <a:lvl4pPr marL="317937" indent="0">
              <a:buNone/>
              <a:defRPr sz="371" b="1"/>
            </a:lvl4pPr>
            <a:lvl5pPr marL="423916" indent="0">
              <a:buNone/>
              <a:defRPr sz="371" b="1"/>
            </a:lvl5pPr>
            <a:lvl6pPr marL="529895" indent="0">
              <a:buNone/>
              <a:defRPr sz="371" b="1"/>
            </a:lvl6pPr>
            <a:lvl7pPr marL="635874" indent="0">
              <a:buNone/>
              <a:defRPr sz="371" b="1"/>
            </a:lvl7pPr>
            <a:lvl8pPr marL="741853" indent="0">
              <a:buNone/>
              <a:defRPr sz="371" b="1"/>
            </a:lvl8pPr>
            <a:lvl9pPr marL="847832" indent="0">
              <a:buNone/>
              <a:defRPr sz="371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430536" y="749783"/>
            <a:ext cx="1201312" cy="110281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9175E-3236-4C4C-9E1D-32A9BA621345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9268-3292-4A14-B15A-2FFDB060B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493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9175E-3236-4C4C-9E1D-32A9BA621345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9268-3292-4A14-B15A-2FFDB060B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200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9175E-3236-4C4C-9E1D-32A9BA621345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9268-3292-4A14-B15A-2FFDB060B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752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638" y="136842"/>
            <a:ext cx="911378" cy="478949"/>
          </a:xfrm>
        </p:spPr>
        <p:txBody>
          <a:bodyPr anchor="b"/>
          <a:lstStyle>
            <a:lvl1pPr>
              <a:defRPr sz="742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1312" y="295542"/>
            <a:ext cx="1430536" cy="1458703"/>
          </a:xfrm>
        </p:spPr>
        <p:txBody>
          <a:bodyPr/>
          <a:lstStyle>
            <a:lvl1pPr>
              <a:defRPr sz="742"/>
            </a:lvl1pPr>
            <a:lvl2pPr>
              <a:defRPr sz="649"/>
            </a:lvl2pPr>
            <a:lvl3pPr>
              <a:defRPr sz="556"/>
            </a:lvl3pPr>
            <a:lvl4pPr>
              <a:defRPr sz="464"/>
            </a:lvl4pPr>
            <a:lvl5pPr>
              <a:defRPr sz="464"/>
            </a:lvl5pPr>
            <a:lvl6pPr>
              <a:defRPr sz="464"/>
            </a:lvl6pPr>
            <a:lvl7pPr>
              <a:defRPr sz="464"/>
            </a:lvl7pPr>
            <a:lvl8pPr>
              <a:defRPr sz="464"/>
            </a:lvl8pPr>
            <a:lvl9pPr>
              <a:defRPr sz="464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638" y="615791"/>
            <a:ext cx="911378" cy="1140830"/>
          </a:xfrm>
        </p:spPr>
        <p:txBody>
          <a:bodyPr/>
          <a:lstStyle>
            <a:lvl1pPr marL="0" indent="0">
              <a:buNone/>
              <a:defRPr sz="371"/>
            </a:lvl1pPr>
            <a:lvl2pPr marL="105979" indent="0">
              <a:buNone/>
              <a:defRPr sz="325"/>
            </a:lvl2pPr>
            <a:lvl3pPr marL="211958" indent="0">
              <a:buNone/>
              <a:defRPr sz="278"/>
            </a:lvl3pPr>
            <a:lvl4pPr marL="317937" indent="0">
              <a:buNone/>
              <a:defRPr sz="232"/>
            </a:lvl4pPr>
            <a:lvl5pPr marL="423916" indent="0">
              <a:buNone/>
              <a:defRPr sz="232"/>
            </a:lvl5pPr>
            <a:lvl6pPr marL="529895" indent="0">
              <a:buNone/>
              <a:defRPr sz="232"/>
            </a:lvl6pPr>
            <a:lvl7pPr marL="635874" indent="0">
              <a:buNone/>
              <a:defRPr sz="232"/>
            </a:lvl7pPr>
            <a:lvl8pPr marL="741853" indent="0">
              <a:buNone/>
              <a:defRPr sz="232"/>
            </a:lvl8pPr>
            <a:lvl9pPr marL="847832" indent="0">
              <a:buNone/>
              <a:defRPr sz="232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9175E-3236-4C4C-9E1D-32A9BA621345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9268-3292-4A14-B15A-2FFDB060B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952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638" y="136842"/>
            <a:ext cx="911378" cy="478949"/>
          </a:xfrm>
        </p:spPr>
        <p:txBody>
          <a:bodyPr anchor="b"/>
          <a:lstStyle>
            <a:lvl1pPr>
              <a:defRPr sz="742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201312" y="295542"/>
            <a:ext cx="1430536" cy="1458703"/>
          </a:xfrm>
        </p:spPr>
        <p:txBody>
          <a:bodyPr/>
          <a:lstStyle>
            <a:lvl1pPr marL="0" indent="0">
              <a:buNone/>
              <a:defRPr sz="742"/>
            </a:lvl1pPr>
            <a:lvl2pPr marL="105979" indent="0">
              <a:buNone/>
              <a:defRPr sz="649"/>
            </a:lvl2pPr>
            <a:lvl3pPr marL="211958" indent="0">
              <a:buNone/>
              <a:defRPr sz="556"/>
            </a:lvl3pPr>
            <a:lvl4pPr marL="317937" indent="0">
              <a:buNone/>
              <a:defRPr sz="464"/>
            </a:lvl4pPr>
            <a:lvl5pPr marL="423916" indent="0">
              <a:buNone/>
              <a:defRPr sz="464"/>
            </a:lvl5pPr>
            <a:lvl6pPr marL="529895" indent="0">
              <a:buNone/>
              <a:defRPr sz="464"/>
            </a:lvl6pPr>
            <a:lvl7pPr marL="635874" indent="0">
              <a:buNone/>
              <a:defRPr sz="464"/>
            </a:lvl7pPr>
            <a:lvl8pPr marL="741853" indent="0">
              <a:buNone/>
              <a:defRPr sz="464"/>
            </a:lvl8pPr>
            <a:lvl9pPr marL="847832" indent="0">
              <a:buNone/>
              <a:defRPr sz="464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638" y="615791"/>
            <a:ext cx="911378" cy="1140830"/>
          </a:xfrm>
        </p:spPr>
        <p:txBody>
          <a:bodyPr/>
          <a:lstStyle>
            <a:lvl1pPr marL="0" indent="0">
              <a:buNone/>
              <a:defRPr sz="371"/>
            </a:lvl1pPr>
            <a:lvl2pPr marL="105979" indent="0">
              <a:buNone/>
              <a:defRPr sz="325"/>
            </a:lvl2pPr>
            <a:lvl3pPr marL="211958" indent="0">
              <a:buNone/>
              <a:defRPr sz="278"/>
            </a:lvl3pPr>
            <a:lvl4pPr marL="317937" indent="0">
              <a:buNone/>
              <a:defRPr sz="232"/>
            </a:lvl4pPr>
            <a:lvl5pPr marL="423916" indent="0">
              <a:buNone/>
              <a:defRPr sz="232"/>
            </a:lvl5pPr>
            <a:lvl6pPr marL="529895" indent="0">
              <a:buNone/>
              <a:defRPr sz="232"/>
            </a:lvl6pPr>
            <a:lvl7pPr marL="635874" indent="0">
              <a:buNone/>
              <a:defRPr sz="232"/>
            </a:lvl7pPr>
            <a:lvl8pPr marL="741853" indent="0">
              <a:buNone/>
              <a:defRPr sz="232"/>
            </a:lvl8pPr>
            <a:lvl9pPr marL="847832" indent="0">
              <a:buNone/>
              <a:defRPr sz="232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9175E-3236-4C4C-9E1D-32A9BA621345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9268-3292-4A14-B15A-2FFDB060B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31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94271" y="109284"/>
            <a:ext cx="2437209" cy="3967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94271" y="546420"/>
            <a:ext cx="2437209" cy="1302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94270" y="1902491"/>
            <a:ext cx="635794" cy="1092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9175E-3236-4C4C-9E1D-32A9BA621345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936030" y="1902491"/>
            <a:ext cx="953691" cy="1092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995686" y="1902491"/>
            <a:ext cx="635794" cy="1092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79268-3292-4A14-B15A-2FFDB060B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70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11958" rtl="0" eaLnBrk="1" latinLnBrk="0" hangingPunct="1">
        <a:lnSpc>
          <a:spcPct val="90000"/>
        </a:lnSpc>
        <a:spcBef>
          <a:spcPct val="0"/>
        </a:spcBef>
        <a:buNone/>
        <a:defRPr sz="10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989" indent="-52989" algn="l" defTabSz="211958" rtl="0" eaLnBrk="1" latinLnBrk="0" hangingPunct="1">
        <a:lnSpc>
          <a:spcPct val="90000"/>
        </a:lnSpc>
        <a:spcBef>
          <a:spcPts val="232"/>
        </a:spcBef>
        <a:buFont typeface="Arial" panose="020B0604020202020204" pitchFamily="34" charset="0"/>
        <a:buChar char="•"/>
        <a:defRPr sz="649" kern="1200">
          <a:solidFill>
            <a:schemeClr val="tx1"/>
          </a:solidFill>
          <a:latin typeface="+mn-lt"/>
          <a:ea typeface="+mn-ea"/>
          <a:cs typeface="+mn-cs"/>
        </a:defRPr>
      </a:lvl1pPr>
      <a:lvl2pPr marL="158968" indent="-52989" algn="l" defTabSz="211958" rtl="0" eaLnBrk="1" latinLnBrk="0" hangingPunct="1">
        <a:lnSpc>
          <a:spcPct val="90000"/>
        </a:lnSpc>
        <a:spcBef>
          <a:spcPts val="116"/>
        </a:spcBef>
        <a:buFont typeface="Arial" panose="020B0604020202020204" pitchFamily="34" charset="0"/>
        <a:buChar char="•"/>
        <a:defRPr sz="556" kern="1200">
          <a:solidFill>
            <a:schemeClr val="tx1"/>
          </a:solidFill>
          <a:latin typeface="+mn-lt"/>
          <a:ea typeface="+mn-ea"/>
          <a:cs typeface="+mn-cs"/>
        </a:defRPr>
      </a:lvl2pPr>
      <a:lvl3pPr marL="264947" indent="-52989" algn="l" defTabSz="211958" rtl="0" eaLnBrk="1" latinLnBrk="0" hangingPunct="1">
        <a:lnSpc>
          <a:spcPct val="90000"/>
        </a:lnSpc>
        <a:spcBef>
          <a:spcPts val="116"/>
        </a:spcBef>
        <a:buFont typeface="Arial" panose="020B0604020202020204" pitchFamily="34" charset="0"/>
        <a:buChar char="•"/>
        <a:defRPr sz="464" kern="1200">
          <a:solidFill>
            <a:schemeClr val="tx1"/>
          </a:solidFill>
          <a:latin typeface="+mn-lt"/>
          <a:ea typeface="+mn-ea"/>
          <a:cs typeface="+mn-cs"/>
        </a:defRPr>
      </a:lvl3pPr>
      <a:lvl4pPr marL="370926" indent="-52989" algn="l" defTabSz="211958" rtl="0" eaLnBrk="1" latinLnBrk="0" hangingPunct="1">
        <a:lnSpc>
          <a:spcPct val="90000"/>
        </a:lnSpc>
        <a:spcBef>
          <a:spcPts val="116"/>
        </a:spcBef>
        <a:buFont typeface="Arial" panose="020B0604020202020204" pitchFamily="34" charset="0"/>
        <a:buChar char="•"/>
        <a:defRPr sz="417" kern="1200">
          <a:solidFill>
            <a:schemeClr val="tx1"/>
          </a:solidFill>
          <a:latin typeface="+mn-lt"/>
          <a:ea typeface="+mn-ea"/>
          <a:cs typeface="+mn-cs"/>
        </a:defRPr>
      </a:lvl4pPr>
      <a:lvl5pPr marL="476905" indent="-52989" algn="l" defTabSz="211958" rtl="0" eaLnBrk="1" latinLnBrk="0" hangingPunct="1">
        <a:lnSpc>
          <a:spcPct val="90000"/>
        </a:lnSpc>
        <a:spcBef>
          <a:spcPts val="116"/>
        </a:spcBef>
        <a:buFont typeface="Arial" panose="020B0604020202020204" pitchFamily="34" charset="0"/>
        <a:buChar char="•"/>
        <a:defRPr sz="417" kern="1200">
          <a:solidFill>
            <a:schemeClr val="tx1"/>
          </a:solidFill>
          <a:latin typeface="+mn-lt"/>
          <a:ea typeface="+mn-ea"/>
          <a:cs typeface="+mn-cs"/>
        </a:defRPr>
      </a:lvl5pPr>
      <a:lvl6pPr marL="582884" indent="-52989" algn="l" defTabSz="211958" rtl="0" eaLnBrk="1" latinLnBrk="0" hangingPunct="1">
        <a:lnSpc>
          <a:spcPct val="90000"/>
        </a:lnSpc>
        <a:spcBef>
          <a:spcPts val="116"/>
        </a:spcBef>
        <a:buFont typeface="Arial" panose="020B0604020202020204" pitchFamily="34" charset="0"/>
        <a:buChar char="•"/>
        <a:defRPr sz="417" kern="1200">
          <a:solidFill>
            <a:schemeClr val="tx1"/>
          </a:solidFill>
          <a:latin typeface="+mn-lt"/>
          <a:ea typeface="+mn-ea"/>
          <a:cs typeface="+mn-cs"/>
        </a:defRPr>
      </a:lvl6pPr>
      <a:lvl7pPr marL="688863" indent="-52989" algn="l" defTabSz="211958" rtl="0" eaLnBrk="1" latinLnBrk="0" hangingPunct="1">
        <a:lnSpc>
          <a:spcPct val="90000"/>
        </a:lnSpc>
        <a:spcBef>
          <a:spcPts val="116"/>
        </a:spcBef>
        <a:buFont typeface="Arial" panose="020B0604020202020204" pitchFamily="34" charset="0"/>
        <a:buChar char="•"/>
        <a:defRPr sz="417" kern="1200">
          <a:solidFill>
            <a:schemeClr val="tx1"/>
          </a:solidFill>
          <a:latin typeface="+mn-lt"/>
          <a:ea typeface="+mn-ea"/>
          <a:cs typeface="+mn-cs"/>
        </a:defRPr>
      </a:lvl7pPr>
      <a:lvl8pPr marL="794842" indent="-52989" algn="l" defTabSz="211958" rtl="0" eaLnBrk="1" latinLnBrk="0" hangingPunct="1">
        <a:lnSpc>
          <a:spcPct val="90000"/>
        </a:lnSpc>
        <a:spcBef>
          <a:spcPts val="116"/>
        </a:spcBef>
        <a:buFont typeface="Arial" panose="020B0604020202020204" pitchFamily="34" charset="0"/>
        <a:buChar char="•"/>
        <a:defRPr sz="417" kern="1200">
          <a:solidFill>
            <a:schemeClr val="tx1"/>
          </a:solidFill>
          <a:latin typeface="+mn-lt"/>
          <a:ea typeface="+mn-ea"/>
          <a:cs typeface="+mn-cs"/>
        </a:defRPr>
      </a:lvl8pPr>
      <a:lvl9pPr marL="900821" indent="-52989" algn="l" defTabSz="211958" rtl="0" eaLnBrk="1" latinLnBrk="0" hangingPunct="1">
        <a:lnSpc>
          <a:spcPct val="90000"/>
        </a:lnSpc>
        <a:spcBef>
          <a:spcPts val="116"/>
        </a:spcBef>
        <a:buFont typeface="Arial" panose="020B0604020202020204" pitchFamily="34" charset="0"/>
        <a:buChar char="•"/>
        <a:defRPr sz="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11958" rtl="0" eaLnBrk="1" latinLnBrk="0" hangingPunct="1">
        <a:defRPr sz="417" kern="1200">
          <a:solidFill>
            <a:schemeClr val="tx1"/>
          </a:solidFill>
          <a:latin typeface="+mn-lt"/>
          <a:ea typeface="+mn-ea"/>
          <a:cs typeface="+mn-cs"/>
        </a:defRPr>
      </a:lvl1pPr>
      <a:lvl2pPr marL="105979" algn="l" defTabSz="211958" rtl="0" eaLnBrk="1" latinLnBrk="0" hangingPunct="1">
        <a:defRPr sz="417" kern="1200">
          <a:solidFill>
            <a:schemeClr val="tx1"/>
          </a:solidFill>
          <a:latin typeface="+mn-lt"/>
          <a:ea typeface="+mn-ea"/>
          <a:cs typeface="+mn-cs"/>
        </a:defRPr>
      </a:lvl2pPr>
      <a:lvl3pPr marL="211958" algn="l" defTabSz="211958" rtl="0" eaLnBrk="1" latinLnBrk="0" hangingPunct="1">
        <a:defRPr sz="417" kern="1200">
          <a:solidFill>
            <a:schemeClr val="tx1"/>
          </a:solidFill>
          <a:latin typeface="+mn-lt"/>
          <a:ea typeface="+mn-ea"/>
          <a:cs typeface="+mn-cs"/>
        </a:defRPr>
      </a:lvl3pPr>
      <a:lvl4pPr marL="317937" algn="l" defTabSz="211958" rtl="0" eaLnBrk="1" latinLnBrk="0" hangingPunct="1">
        <a:defRPr sz="417" kern="1200">
          <a:solidFill>
            <a:schemeClr val="tx1"/>
          </a:solidFill>
          <a:latin typeface="+mn-lt"/>
          <a:ea typeface="+mn-ea"/>
          <a:cs typeface="+mn-cs"/>
        </a:defRPr>
      </a:lvl4pPr>
      <a:lvl5pPr marL="423916" algn="l" defTabSz="211958" rtl="0" eaLnBrk="1" latinLnBrk="0" hangingPunct="1">
        <a:defRPr sz="417" kern="1200">
          <a:solidFill>
            <a:schemeClr val="tx1"/>
          </a:solidFill>
          <a:latin typeface="+mn-lt"/>
          <a:ea typeface="+mn-ea"/>
          <a:cs typeface="+mn-cs"/>
        </a:defRPr>
      </a:lvl5pPr>
      <a:lvl6pPr marL="529895" algn="l" defTabSz="211958" rtl="0" eaLnBrk="1" latinLnBrk="0" hangingPunct="1">
        <a:defRPr sz="417" kern="1200">
          <a:solidFill>
            <a:schemeClr val="tx1"/>
          </a:solidFill>
          <a:latin typeface="+mn-lt"/>
          <a:ea typeface="+mn-ea"/>
          <a:cs typeface="+mn-cs"/>
        </a:defRPr>
      </a:lvl6pPr>
      <a:lvl7pPr marL="635874" algn="l" defTabSz="211958" rtl="0" eaLnBrk="1" latinLnBrk="0" hangingPunct="1">
        <a:defRPr sz="417" kern="1200">
          <a:solidFill>
            <a:schemeClr val="tx1"/>
          </a:solidFill>
          <a:latin typeface="+mn-lt"/>
          <a:ea typeface="+mn-ea"/>
          <a:cs typeface="+mn-cs"/>
        </a:defRPr>
      </a:lvl7pPr>
      <a:lvl8pPr marL="741853" algn="l" defTabSz="211958" rtl="0" eaLnBrk="1" latinLnBrk="0" hangingPunct="1">
        <a:defRPr sz="417" kern="1200">
          <a:solidFill>
            <a:schemeClr val="tx1"/>
          </a:solidFill>
          <a:latin typeface="+mn-lt"/>
          <a:ea typeface="+mn-ea"/>
          <a:cs typeface="+mn-cs"/>
        </a:defRPr>
      </a:lvl8pPr>
      <a:lvl9pPr marL="847832" algn="l" defTabSz="211958" rtl="0" eaLnBrk="1" latinLnBrk="0" hangingPunct="1">
        <a:defRPr sz="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2825750" cy="2052638"/>
          </a:xfrm>
          <a:prstGeom prst="rect">
            <a:avLst/>
          </a:prstGeom>
          <a:gradFill>
            <a:gsLst>
              <a:gs pos="31000">
                <a:srgbClr val="2971CE"/>
              </a:gs>
              <a:gs pos="71000">
                <a:srgbClr val="4BA2E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4129" y="334447"/>
            <a:ext cx="1737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博 客 写 作 方 案</a:t>
            </a:r>
            <a:endParaRPr lang="zh-CN" altLang="en-US" sz="1600" dirty="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22679" y="915949"/>
            <a:ext cx="2380392" cy="669254"/>
            <a:chOff x="222679" y="943554"/>
            <a:chExt cx="2380392" cy="669254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394" y="943554"/>
              <a:ext cx="669254" cy="669254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679" y="947262"/>
              <a:ext cx="665546" cy="665546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3817" y="943554"/>
              <a:ext cx="669254" cy="6692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807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2825750" cy="2052638"/>
          </a:xfrm>
          <a:prstGeom prst="rect">
            <a:avLst/>
          </a:prstGeom>
          <a:gradFill>
            <a:gsLst>
              <a:gs pos="36000">
                <a:srgbClr val="5E8EDD"/>
              </a:gs>
              <a:gs pos="71000">
                <a:srgbClr val="78A0E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565" y="391308"/>
            <a:ext cx="1527846" cy="127002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592314" y="422547"/>
            <a:ext cx="1140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E7B95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GitHub</a:t>
            </a:r>
            <a:endParaRPr lang="zh-CN" altLang="en-US" sz="2000" b="1" dirty="0">
              <a:solidFill>
                <a:srgbClr val="E7B95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51010" y="1041622"/>
            <a:ext cx="1047264" cy="591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n w="12700" cmpd="sng">
                  <a:noFill/>
                  <a:prstDash val="solid"/>
                </a:ln>
                <a:solidFill>
                  <a:srgbClr val="8262A3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站酷小薇LOGO体" panose="02010600010101010101" pitchFamily="2" charset="-122"/>
                <a:ea typeface="站酷小薇LOGO体" panose="02010600010101010101" pitchFamily="2" charset="-122"/>
              </a:rPr>
              <a:t>Hexo</a:t>
            </a:r>
            <a:endParaRPr lang="zh-CN" altLang="en-US" sz="3200" b="1" dirty="0">
              <a:ln w="12700" cmpd="sng">
                <a:noFill/>
                <a:prstDash val="solid"/>
              </a:ln>
              <a:solidFill>
                <a:srgbClr val="8262A3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站酷小薇LOGO体" panose="02010600010101010101" pitchFamily="2" charset="-122"/>
              <a:ea typeface="站酷小薇LOGO体" panose="02010600010101010101" pitchFamily="2" charset="-122"/>
            </a:endParaRPr>
          </a:p>
        </p:txBody>
      </p:sp>
      <p:sp>
        <p:nvSpPr>
          <p:cNvPr id="12" name="加号 11"/>
          <p:cNvSpPr/>
          <p:nvPr/>
        </p:nvSpPr>
        <p:spPr>
          <a:xfrm>
            <a:off x="1979635" y="909488"/>
            <a:ext cx="182880" cy="182880"/>
          </a:xfrm>
          <a:prstGeom prst="mathPlus">
            <a:avLst/>
          </a:prstGeom>
          <a:solidFill>
            <a:srgbClr val="E7B9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7B9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464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8</Words>
  <Application>Microsoft Office PowerPoint</Application>
  <PresentationFormat>自定义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MS PGothic</vt:lpstr>
      <vt:lpstr>等线</vt:lpstr>
      <vt:lpstr>等线 Light</vt:lpstr>
      <vt:lpstr>黑体</vt:lpstr>
      <vt:lpstr>站酷小薇LOGO体</vt:lpstr>
      <vt:lpstr>Arial</vt:lpstr>
      <vt:lpstr>Office 主题​​</vt:lpstr>
      <vt:lpstr>PowerPoint 演示文稿</vt:lpstr>
      <vt:lpstr>PowerPoint 演示文稿</vt:lpstr>
    </vt:vector>
  </TitlesOfParts>
  <Company>DoubleOX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14</cp:revision>
  <dcterms:created xsi:type="dcterms:W3CDTF">2021-02-08T09:41:54Z</dcterms:created>
  <dcterms:modified xsi:type="dcterms:W3CDTF">2021-02-09T04:48:12Z</dcterms:modified>
</cp:coreProperties>
</file>