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8C98C11-DB18-4E03-A7A2-151B1136C202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930855B-EDD8-4815-AE38-D4AC5B0B1EFF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8C11-DB18-4E03-A7A2-151B1136C202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855B-EDD8-4815-AE38-D4AC5B0B1E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8C11-DB18-4E03-A7A2-151B1136C202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855B-EDD8-4815-AE38-D4AC5B0B1E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8C11-DB18-4E03-A7A2-151B1136C202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855B-EDD8-4815-AE38-D4AC5B0B1E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8C11-DB18-4E03-A7A2-151B1136C202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855B-EDD8-4815-AE38-D4AC5B0B1E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8C11-DB18-4E03-A7A2-151B1136C202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855B-EDD8-4815-AE38-D4AC5B0B1EF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8C11-DB18-4E03-A7A2-151B1136C202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855B-EDD8-4815-AE38-D4AC5B0B1E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8C11-DB18-4E03-A7A2-151B1136C202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855B-EDD8-4815-AE38-D4AC5B0B1E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8C11-DB18-4E03-A7A2-151B1136C202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855B-EDD8-4815-AE38-D4AC5B0B1E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8C11-DB18-4E03-A7A2-151B1136C202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855B-EDD8-4815-AE38-D4AC5B0B1EFF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8C11-DB18-4E03-A7A2-151B1136C202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0855B-EDD8-4815-AE38-D4AC5B0B1E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8C98C11-DB18-4E03-A7A2-151B1136C202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930855B-EDD8-4815-AE38-D4AC5B0B1EF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Paint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Бутрова Ирина</a:t>
            </a:r>
          </a:p>
          <a:p>
            <a:r>
              <a:rPr lang="ru-RU" dirty="0"/>
              <a:t>Коноплев </a:t>
            </a:r>
            <a:r>
              <a:rPr lang="ru-RU" dirty="0" smtClean="0"/>
              <a:t>Максим</a:t>
            </a:r>
          </a:p>
          <a:p>
            <a:r>
              <a:rPr lang="ru-RU" dirty="0" smtClean="0"/>
              <a:t>8</a:t>
            </a:r>
            <a:r>
              <a:rPr lang="ru-RU" dirty="0"/>
              <a:t>М</a:t>
            </a:r>
          </a:p>
        </p:txBody>
      </p:sp>
    </p:spTree>
    <p:extLst>
      <p:ext uri="{BB962C8B-B14F-4D97-AF65-F5344CB8AC3E}">
        <p14:creationId xmlns:p14="http://schemas.microsoft.com/office/powerpoint/2010/main" val="32344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Идея данного проекта в том, что бы убивать время пользуясь им вместо нормального </a:t>
            </a:r>
            <a:r>
              <a:rPr lang="en-US" dirty="0" smtClean="0"/>
              <a:t>Paint.</a:t>
            </a:r>
          </a:p>
        </p:txBody>
      </p:sp>
    </p:spTree>
    <p:extLst>
      <p:ext uri="{BB962C8B-B14F-4D97-AF65-F5344CB8AC3E}">
        <p14:creationId xmlns:p14="http://schemas.microsoft.com/office/powerpoint/2010/main" val="369346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Описание реализации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проекте всего один класс с кучей функций внутри.</a:t>
            </a:r>
          </a:p>
          <a:p>
            <a:pPr marL="0" indent="0">
              <a:buNone/>
            </a:pPr>
            <a:r>
              <a:rPr lang="ru-RU" dirty="0" smtClean="0"/>
              <a:t>При создании проекта использовались только библиотеки </a:t>
            </a:r>
            <a:r>
              <a:rPr lang="en-US" dirty="0" smtClean="0"/>
              <a:t>PyQt5 </a:t>
            </a:r>
            <a:r>
              <a:rPr lang="ru-RU" dirty="0" smtClean="0"/>
              <a:t>и </a:t>
            </a:r>
            <a:r>
              <a:rPr lang="en-US" dirty="0" smtClean="0"/>
              <a:t>sys.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2011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Проект можно доработать добавив нормальную функцию заливки.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Выводы по работе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Максим идеальный напарник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15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8433" y="3068960"/>
            <a:ext cx="863204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5400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Спасибо за внимание</a:t>
            </a:r>
            <a:endParaRPr lang="ru-RU" sz="5400" b="1" i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018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</TotalTime>
  <Words>64</Words>
  <Application>Microsoft Office PowerPoint</Application>
  <PresentationFormat>Экран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Остин</vt:lpstr>
      <vt:lpstr>Paint</vt:lpstr>
      <vt:lpstr>Введение</vt:lpstr>
      <vt:lpstr>Описание реализации 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</dc:title>
  <dc:creator>Jane</dc:creator>
  <cp:lastModifiedBy>Jane</cp:lastModifiedBy>
  <cp:revision>3</cp:revision>
  <dcterms:created xsi:type="dcterms:W3CDTF">2019-01-30T17:28:18Z</dcterms:created>
  <dcterms:modified xsi:type="dcterms:W3CDTF">2019-01-30T17:41:29Z</dcterms:modified>
</cp:coreProperties>
</file>