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5" r:id="rId6"/>
    <p:sldId id="278" r:id="rId7"/>
    <p:sldId id="280" r:id="rId8"/>
    <p:sldId id="269" r:id="rId9"/>
    <p:sldId id="27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84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5240"/>
            <a:ext cx="10241280" cy="6827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07165" y="6474460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2101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64290" y="-3646170"/>
            <a:ext cx="530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大雪</a:t>
            </a:r>
            <a:endParaRPr lang="zh-CN" altLang="en-US" sz="4800"/>
          </a:p>
        </p:txBody>
      </p:sp>
      <p:sp>
        <p:nvSpPr>
          <p:cNvPr id="7" name="文本框 6"/>
          <p:cNvSpPr txBox="1"/>
          <p:nvPr/>
        </p:nvSpPr>
        <p:spPr>
          <a:xfrm>
            <a:off x="2319020" y="-1814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6989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38015" y="-1814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5947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11085" y="-1910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49595" y="-234061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2840" y="-1580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50710" y="-125984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17125" y="-2011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830" y="-277939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43820" y="-125984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59294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16640" y="-1580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376025" y="-1910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1108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96895" y="-1660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95475" y="-254127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46680" y="-245872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96895" y="-1310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874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02740" y="-1310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68390" y="-1580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38015" y="-118364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66745" y="-1580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67250" y="-2011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96895" y="-225425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45355" y="-1660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446020" y="-1687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65015" y="-1687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38085" y="-1783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76595" y="-221361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79840" y="-1453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44125" y="-1884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99830" y="-265239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343640" y="-1453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503025" y="-1783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23895" y="-1533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022475" y="-241427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773680" y="-233172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295390" y="-1453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93745" y="-1453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94250" y="-1884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223895" y="-212725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72355" y="-1533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73020" y="-1560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92015" y="-1560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65085" y="-1656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03595" y="-208661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006840" y="-1326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271125" y="-1757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26830" y="-252539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470640" y="-1326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630025" y="-1656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50895" y="-1406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149475" y="-228727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900680" y="-220472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422390" y="-1326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20745" y="-1326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21250" y="-1757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350895" y="-200025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999355" y="-1406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700020" y="-1433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819015" y="-1433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92085" y="-1529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30595" y="-195961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133840" y="-1199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398125" y="-1630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053830" y="-239839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1597640" y="-1199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757025" y="-1529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477895" y="-1279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276475" y="-216027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027680" y="-207772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549390" y="-1199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547745" y="-1199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048250" y="-1630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477895" y="-187325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126355" y="-1279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advTm="63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27 0.099815 L 0.011927 1.24703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65 -0.103426 L 0.076615 1.424444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48 -0.301852 L 0.050469 1.513426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9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7760 -0.171852 L 0.050469 1.363056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" y="7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681458 1.524444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53213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232865 1.501019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57315 " pathEditMode="relative" rAng="0" ptsTypes="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59444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73 -0.218519 L -0.050573 1.451759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865 -0.147037 L 0.050469 1.221852 " pathEditMode="relative" rAng="0" ptsTypes="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" y="67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781 -0.107593 L 0.050469 1.221852 " pathEditMode="relative" rAng="0" ptsTypes="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63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417 0.073426 L 0.050469 1.387963 " pathEditMode="relative" rAng="0" ptsTypes="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53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740 0.002315 L 0.050469 1.448241 " pathEditMode="relative" rAng="0" ptsTypes="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" y="63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27 0.099815 L 0.011927 1.247037 " pathEditMode="relative" rAng="0" ptsTypes="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98 -0.209444 L 0.050469 1.513426 " pathEditMode="relative" rAng="0" ptsTypes="">
                                      <p:cBhvr>
                                        <p:cTn id="6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" y="88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566250 1.656204 " pathEditMode="relative" rAng="0" ptsTypes="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532130 " pathEditMode="relative" rAng="0" ptsTypes="">
                                      <p:cBhvr>
                                        <p:cTn id="7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57315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59444 " pathEditMode="relative" rAng="0" ptsTypes="">
                                      <p:cBhvr>
                                        <p:cTn id="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73 -0.218519 L -0.050573 1.4517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8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083 -0.086667 L 0.050469 1.387963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69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48241 " pathEditMode="relative" rAng="0" ptsTypes="">
                                      <p:cBhvr>
                                        <p:cTn id="9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9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27 0.099815 L 0.011927 1.247037 " pathEditMode="relative" rAng="0" ptsTypes="">
                                      <p:cBhvr>
                                        <p:cTn id="9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9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98 -0.099537 L -0.417552 1.536759 " pathEditMode="relative" rAng="0" ptsTypes="">
                                      <p:cBhvr>
                                        <p:cTn id="1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81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0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837760 1.261111 " pathEditMode="relative" rAng="0" ptsTypes="">
                                      <p:cBhvr>
                                        <p:cTn id="10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000 -0.060278 L 0.049688 1.533519 " pathEditMode="relative" rAng="0" ptsTypes="">
                                      <p:cBhvr>
                                        <p:cTn id="10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" y="74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0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57315 " pathEditMode="relative" rAng="0" ptsTypes="">
                                      <p:cBhvr>
                                        <p:cTn id="1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59444 " pathEditMode="relative" rAng="0" ptsTypes="">
                                      <p:cBhvr>
                                        <p:cTn id="11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73 -0.218519 L -0.050573 1.451759 " pathEditMode="relative" rAng="0" ptsTypes="">
                                      <p:cBhvr>
                                        <p:cTn id="11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87963 " pathEditMode="relative" rAng="0" ptsTypes="">
                                      <p:cBhvr>
                                        <p:cTn id="1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48241 " pathEditMode="relative" rAng="0" ptsTypes="">
                                      <p:cBhvr>
                                        <p:cTn id="1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27 0.099815 L 0.011927 1.247037 " pathEditMode="relative" rAng="0" ptsTypes="">
                                      <p:cBhvr>
                                        <p:cTn id="12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3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513426 " pathEditMode="relative" rAng="0" ptsTypes="">
                                      <p:cBhvr>
                                        <p:cTn id="13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3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740625 1.530185 " pathEditMode="relative" rAng="0" ptsTypes="">
                                      <p:cBhvr>
                                        <p:cTn id="13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0.007685 L 0.050469 1.713056 " pathEditMode="relative" rAng="0" ptsTypes="">
                                      <p:cBhvr>
                                        <p:cTn id="14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083 -0.164445 L -0.447083 1.230740 " pathEditMode="relative" rAng="0" ptsTypes="">
                                      <p:cBhvr>
                                        <p:cTn id="14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57315 " pathEditMode="relative" rAng="0" ptsTypes="">
                                      <p:cBhvr>
                                        <p:cTn id="14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4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208 0.016389 L 0.050469 1.459352 " pathEditMode="relative" rAng="0" ptsTypes="">
                                      <p:cBhvr>
                                        <p:cTn id="14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" y="62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73 -0.218519 L -0.050573 1.451759 " pathEditMode="relative" rAng="0" ptsTypes="">
                                      <p:cBhvr>
                                        <p:cTn id="15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5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87963 " pathEditMode="relative" rAng="0" ptsTypes="">
                                      <p:cBhvr>
                                        <p:cTn id="15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48241 " pathEditMode="relative" rAng="0" ptsTypes="">
                                      <p:cBhvr>
                                        <p:cTn id="15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248056 L 0.000000 0.726852 " pathEditMode="relative" rAng="0" ptsTypes="">
                                      <p:cBhvr>
                                        <p:cTn id="1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05" y="-5715"/>
            <a:ext cx="12195175" cy="6844030"/>
          </a:xfrm>
          <a:prstGeom prst="rect">
            <a:avLst/>
          </a:prstGeom>
        </p:spPr>
      </p:pic>
    </p:spTree>
  </p:cSld>
  <p:clrMapOvr>
    <a:masterClrMapping/>
  </p:clrMapOvr>
  <p:transition advTm="781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365125"/>
            <a:ext cx="10515600" cy="6013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6600">
                <a:latin typeface="Consolas" panose="020B0609020204030204" charset="0"/>
              </a:rPr>
              <a:t>大雪兆丰年，无雪要遭殃（苏、浙、鲁、湘、粤） 冬季雪满天，来岁是丰年（粤）                冬雪是个宝，春雪是根草（苏、晋、粤、贵）</a:t>
            </a:r>
            <a:endParaRPr lang="zh-CN" altLang="en-US" sz="6600">
              <a:latin typeface="Consolas" panose="020B0609020204030204" charset="0"/>
            </a:endParaRPr>
          </a:p>
        </p:txBody>
      </p:sp>
      <p:sp>
        <p:nvSpPr>
          <p:cNvPr id="200" name=" 200"/>
          <p:cNvSpPr/>
          <p:nvPr/>
        </p:nvSpPr>
        <p:spPr>
          <a:xfrm>
            <a:off x="656590" y="99695"/>
            <a:ext cx="9869170" cy="3913505"/>
          </a:xfrm>
          <a:prstGeom prst="frame">
            <a:avLst>
              <a:gd name="adj1" fmla="val 28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 5"/>
          <p:cNvSpPr/>
          <p:nvPr/>
        </p:nvSpPr>
        <p:spPr>
          <a:xfrm>
            <a:off x="660400" y="4013200"/>
            <a:ext cx="9865360" cy="1899920"/>
          </a:xfrm>
          <a:prstGeom prst="frame">
            <a:avLst>
              <a:gd name="adj1" fmla="val 44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ldLvl="0" animBg="1"/>
      <p:bldP spid="4" grpId="0" build="p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38200" y="335280"/>
            <a:ext cx="30689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Consolas" panose="020B0609020204030204" charset="0"/>
              </a:rPr>
              <a:t>瑞雪消害虫</a:t>
            </a:r>
            <a:endParaRPr lang="zh-CN" altLang="en-US">
              <a:latin typeface="Consolas" panose="020B06090202040302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9720" y="1442085"/>
            <a:ext cx="11631295" cy="33877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09245" y="4849495"/>
            <a:ext cx="11621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09245" y="4829810"/>
            <a:ext cx="11631930" cy="1821815"/>
          </a:xfrm>
          <a:prstGeom prst="roundRect">
            <a:avLst/>
          </a:prstGeom>
          <a:solidFill>
            <a:srgbClr val="846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l="40397" t="8537" r="38778" b="61791"/>
          <a:stretch>
            <a:fillRect/>
          </a:stretch>
        </p:blipFill>
        <p:spPr>
          <a:xfrm>
            <a:off x="4754880" y="2190750"/>
            <a:ext cx="2461260" cy="26390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66415" y="514985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77025" y="5593715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03575" y="580771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54880" y="514985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54905" y="501015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057390" y="5448935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760" y="501015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31240" y="501015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1240" y="5593715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057390" y="5956935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907155" y="5593715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880350" y="5448935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77785" y="580771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03575" y="501015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67725" y="5224145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69070" y="5807710"/>
            <a:ext cx="347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我是害虫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3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瑞雪罩植物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99720" y="1442085"/>
            <a:ext cx="11631295" cy="33877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09245" y="4849495"/>
            <a:ext cx="11621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09245" y="4829810"/>
            <a:ext cx="11631930" cy="1821815"/>
          </a:xfrm>
          <a:prstGeom prst="roundRect">
            <a:avLst/>
          </a:prstGeom>
          <a:solidFill>
            <a:srgbClr val="846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0397" t="8537" r="38778" b="61791"/>
          <a:stretch>
            <a:fillRect/>
          </a:stretch>
        </p:blipFill>
        <p:spPr>
          <a:xfrm>
            <a:off x="4704715" y="2210435"/>
            <a:ext cx="2461260" cy="2639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0585" y="-1489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9" name="文本框 8"/>
          <p:cNvSpPr txBox="1"/>
          <p:nvPr/>
        </p:nvSpPr>
        <p:spPr>
          <a:xfrm>
            <a:off x="4199255" y="-16910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0" name="文本框 9"/>
          <p:cNvSpPr txBox="1"/>
          <p:nvPr/>
        </p:nvSpPr>
        <p:spPr>
          <a:xfrm>
            <a:off x="5493385" y="-12846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1" name="文本框 10"/>
          <p:cNvSpPr txBox="1"/>
          <p:nvPr/>
        </p:nvSpPr>
        <p:spPr>
          <a:xfrm>
            <a:off x="363982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2" name="文本框 11"/>
          <p:cNvSpPr txBox="1"/>
          <p:nvPr/>
        </p:nvSpPr>
        <p:spPr>
          <a:xfrm>
            <a:off x="23495" y="-16910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3" name="文本框 12"/>
          <p:cNvSpPr txBox="1"/>
          <p:nvPr/>
        </p:nvSpPr>
        <p:spPr>
          <a:xfrm>
            <a:off x="2954020" y="-161861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4" name="文本框 13"/>
          <p:cNvSpPr txBox="1"/>
          <p:nvPr/>
        </p:nvSpPr>
        <p:spPr>
          <a:xfrm>
            <a:off x="2030095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5" name="文本框 14"/>
          <p:cNvSpPr txBox="1"/>
          <p:nvPr/>
        </p:nvSpPr>
        <p:spPr>
          <a:xfrm>
            <a:off x="1116330" y="-161861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6" name="文本框 15"/>
          <p:cNvSpPr txBox="1"/>
          <p:nvPr/>
        </p:nvSpPr>
        <p:spPr>
          <a:xfrm>
            <a:off x="4199255" y="-1212850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7" name="文本框 16"/>
          <p:cNvSpPr txBox="1"/>
          <p:nvPr/>
        </p:nvSpPr>
        <p:spPr>
          <a:xfrm>
            <a:off x="949706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8" name="文本框 17"/>
          <p:cNvSpPr txBox="1"/>
          <p:nvPr/>
        </p:nvSpPr>
        <p:spPr>
          <a:xfrm>
            <a:off x="10304780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9" name="文本框 18"/>
          <p:cNvSpPr txBox="1"/>
          <p:nvPr/>
        </p:nvSpPr>
        <p:spPr>
          <a:xfrm>
            <a:off x="11322685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0" name="文本框 19"/>
          <p:cNvSpPr txBox="1"/>
          <p:nvPr/>
        </p:nvSpPr>
        <p:spPr>
          <a:xfrm>
            <a:off x="8317865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1" name="文本框 20"/>
          <p:cNvSpPr txBox="1"/>
          <p:nvPr/>
        </p:nvSpPr>
        <p:spPr>
          <a:xfrm>
            <a:off x="6331585" y="-1544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2" name="文本框 21"/>
          <p:cNvSpPr txBox="1"/>
          <p:nvPr/>
        </p:nvSpPr>
        <p:spPr>
          <a:xfrm>
            <a:off x="7017385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3" name="文本框 22"/>
          <p:cNvSpPr txBox="1"/>
          <p:nvPr/>
        </p:nvSpPr>
        <p:spPr>
          <a:xfrm>
            <a:off x="7436485" y="-1489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</p:spTree>
  </p:cSld>
  <p:clrMapOvr>
    <a:masterClrMapping/>
  </p:clrMapOvr>
  <p:transition advTm="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438 0.190648 L 0.347813 0.857593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7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79 -0.272315 L 0.259062 0.794444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4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0781 0.678704 " pathEditMode="relative" ptsTypes="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6771 0.664167 " pathEditMode="relative" ptsTypes="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500 0.014630 L -0.007396 0.024815 L -0.012344 0.035000 L -0.018906 0.051111 L -0.024635 0.059815 L -0.032031 0.075926 L -0.033698 0.086111 L -0.038594 0.102130 L -0.041875 0.118241 L -0.042708 0.128426 L -0.038594 0.138611 L -0.030417 0.147407 L -0.024635 0.153241 L -0.018073 0.157593 L -0.012344 0.159074 L -0.004948 0.159074 L 0.001615 0.159074 L 0.009844 0.153241 L 0.015573 0.147407 L 0.018854 0.137222 L 0.019687 0.124074 L 0.019687 0.110926 L 0.013125 0.100741 L 0.005729 0.096296 L -0.000833 0.094907 L -0.008229 0.096296 L -0.013958 0.105093 L -0.018906 0.119722 L -0.021354 0.131389 L -0.021354 0.141574 L -0.022187 0.151759 L -0.022187 0.162037 L -0.022187 0.179537 L -0.022187 0.197037 L -0.022187 0.207222 L -0.021354 0.223333 L -0.019740 0.237870 L -0.018906 0.253981 L -0.018073 0.267130 L -0.018073 0.281667 L -0.018073 0.299167 L -0.018073 0.315278 L -0.018073 0.334259 L -0.018073 0.351759 L -0.018073 0.367778 L -0.018073 0.380926 L -0.016458 0.392593 L -0.012344 0.402870 L -0.006562 0.414537 L -0.002500 0.424722 L 0.003281 0.430556 L 0.009010 0.436389 L 0.014740 0.436389 L 0.020521 0.437870 L 0.026250 0.432037 L 0.028698 0.442222 L 0.028698 0.453889 L 0.029531 0.465556 L 0.030365 0.475833 L 0.031979 0.486019 L 0.032812 0.497685 " pathEditMode="relative" ptsTypes="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3281 0.011667 L -0.011510 0.021944 L -0.018906 0.036481 L -0.022969 0.051111 L -0.028750 0.065741 L -0.034479 0.081759 L -0.039427 0.099259 L -0.043542 0.109537 L -0.047604 0.124074 L -0.051719 0.141574 L -0.051719 0.154722 L -0.050885 0.167870 L -0.045156 0.179537 L -0.037760 0.192685 L -0.031198 0.205833 L -0.023802 0.217500 L -0.018073 0.224815 L -0.011510 0.232130 L -0.004948 0.232130 L 0.004115 0.232130 L 0.013125 0.226296 L 0.019687 0.220463 L 0.025469 0.211667 L 0.027083 0.198519 L 0.027083 0.186852 L 0.024635 0.176667 L 0.018854 0.172222 L 0.012292 0.167870 L 0.004115 0.167870 L -0.001667 0.167870 L -0.008229 0.172222 L -0.013125 0.182500 L -0.013125 0.194167 L -0.013125 0.207315 L -0.013125 0.220463 L -0.013125 0.236481 L -0.013125 0.246667 L -0.011510 0.256944 L -0.008229 0.277315 L -0.005729 0.293426 L -0.000833 0.310926 L 0.004896 0.324074 L 0.009010 0.334259 L 0.016406 0.343056 L 0.024635 0.347407 L 0.030365 0.347407 L 0.038594 0.347407 L 0.045156 0.347407 L 0.051719 0.341574 L 0.056667 0.328426 L 0.057448 0.316759 L 0.057448 0.303611 L 0.054167 0.291944 L 0.048437 0.287593 L 0.041042 0.286111 L 0.035312 0.291944 L 0.029531 0.302130 L 0.027917 0.312407 L 0.027083 0.322593 L 0.027083 0.334259 L 0.027083 0.345926 L 0.025469 0.356204 L 0.022187 0.369352 L 0.018854 0.379537 L 0.016406 0.389722 L 0.009844 0.395556 L 0.007396 0.405833 L 0.006562 0.416019 " pathEditMode="relative" ptsTypes="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521 0.470000 " pathEditMode="relative" ptsTypes="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10185 L 0.000000 0.023333 L 0.000000 0.036481 L 0.000000 0.051019 L 0.000000 0.065648 L -0.002500 0.077315 L -0.004115 0.091944 L -0.004115 0.102130 L -0.006615 0.121111 L -0.006615 0.140093 L -0.006615 0.153241 L -0.008229 0.163426 L -0.009062 0.176574 L -0.009062 0.191204 L -0.009062 0.201389 L -0.009062 0.213056 L -0.009062 0.224722 L -0.009062 0.236389 L -0.009062 0.246667 L -0.008229 0.256852 L -0.005781 0.272870 L -0.002500 0.287500 L -0.001667 0.299167 L 0.000781 0.309444 L 0.002448 0.321111 L 0.005729 0.331296 L 0.007344 0.341481 L 0.010625 0.353148 L 0.013906 0.364907 L 0.018854 0.379444 L 0.022135 0.391111 L 0.027083 0.404259 L 0.032812 0.415926 L 0.039375 0.424722 L 0.045938 0.426204 L 0.052500 0.426204 L 0.054167 0.413056 L 0.055781 0.401389 L 0.055781 0.391111 L 0.054167 0.379444 L 0.047604 0.370741 L 0.041823 0.370741 L 0.036094 0.376574 L 0.034479 0.388241 L 0.035260 0.398426 L 0.042656 0.408611 L 0.048437 0.410093 L 0.055000 0.410093 L 0.060729 0.410093 L 0.066458 0.414537 " pathEditMode="relative" ptsTypes="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14 -0.000024 C 0.004115 0.080901 0.011956 0.331392 0.024258 0.397822 C 0.036560 0.464251 0.046248 0.329098 0.061420 0.332018 C 0.076593 0.334938 0.093199 0.395215 0.100222 0.41263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2552 0.834907 " pathEditMode="relative" ptsTypes="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4896 0.677222 " pathEditMode="relative" ptsTypes="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6823 0.550278 " pathEditMode="relative" ptsTypes="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2708 0.574907 " pathEditMode="relative" ptsTypes="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0885 0.617963 " pathEditMode="relative" rAng="0" ptsTypes="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28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6302 0.733704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28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5625 0.424815 " pathEditMode="relative" rAng="0" ptsTypes="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30689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latin typeface="Consolas" panose="020B0609020204030204" charset="0"/>
              </a:rPr>
              <a:t>瑞雪加积水</a:t>
            </a:r>
            <a:endParaRPr lang="zh-CN" altLang="en-US">
              <a:latin typeface="Consolas" panose="020B060902020403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9720" y="1442085"/>
            <a:ext cx="11631295" cy="33877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9245" y="4849495"/>
            <a:ext cx="11621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09245" y="4829810"/>
            <a:ext cx="11631930" cy="1821815"/>
          </a:xfrm>
          <a:prstGeom prst="roundRect">
            <a:avLst/>
          </a:prstGeom>
          <a:solidFill>
            <a:srgbClr val="846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40397" t="8537" r="38778" b="61791"/>
          <a:stretch>
            <a:fillRect/>
          </a:stretch>
        </p:blipFill>
        <p:spPr>
          <a:xfrm>
            <a:off x="4704715" y="2210435"/>
            <a:ext cx="2461260" cy="2639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80585" y="-1489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0" name="文本框 9"/>
          <p:cNvSpPr txBox="1"/>
          <p:nvPr/>
        </p:nvSpPr>
        <p:spPr>
          <a:xfrm>
            <a:off x="4199255" y="-16910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1" name="文本框 10"/>
          <p:cNvSpPr txBox="1"/>
          <p:nvPr/>
        </p:nvSpPr>
        <p:spPr>
          <a:xfrm>
            <a:off x="5493385" y="-12846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2" name="文本框 11"/>
          <p:cNvSpPr txBox="1"/>
          <p:nvPr/>
        </p:nvSpPr>
        <p:spPr>
          <a:xfrm>
            <a:off x="363982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3" name="文本框 12"/>
          <p:cNvSpPr txBox="1"/>
          <p:nvPr/>
        </p:nvSpPr>
        <p:spPr>
          <a:xfrm>
            <a:off x="23495" y="-16910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4" name="文本框 13"/>
          <p:cNvSpPr txBox="1"/>
          <p:nvPr/>
        </p:nvSpPr>
        <p:spPr>
          <a:xfrm>
            <a:off x="2954020" y="-161861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5" name="文本框 14"/>
          <p:cNvSpPr txBox="1"/>
          <p:nvPr/>
        </p:nvSpPr>
        <p:spPr>
          <a:xfrm>
            <a:off x="2030095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6" name="文本框 15"/>
          <p:cNvSpPr txBox="1"/>
          <p:nvPr/>
        </p:nvSpPr>
        <p:spPr>
          <a:xfrm>
            <a:off x="1116330" y="-161861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7" name="文本框 16"/>
          <p:cNvSpPr txBox="1"/>
          <p:nvPr/>
        </p:nvSpPr>
        <p:spPr>
          <a:xfrm>
            <a:off x="4199255" y="-1212850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8" name="文本框 17"/>
          <p:cNvSpPr txBox="1"/>
          <p:nvPr/>
        </p:nvSpPr>
        <p:spPr>
          <a:xfrm>
            <a:off x="949706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9" name="文本框 18"/>
          <p:cNvSpPr txBox="1"/>
          <p:nvPr/>
        </p:nvSpPr>
        <p:spPr>
          <a:xfrm>
            <a:off x="10304780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0" name="文本框 19"/>
          <p:cNvSpPr txBox="1"/>
          <p:nvPr/>
        </p:nvSpPr>
        <p:spPr>
          <a:xfrm>
            <a:off x="11322685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1" name="文本框 20"/>
          <p:cNvSpPr txBox="1"/>
          <p:nvPr/>
        </p:nvSpPr>
        <p:spPr>
          <a:xfrm>
            <a:off x="8317865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2" name="文本框 21"/>
          <p:cNvSpPr txBox="1"/>
          <p:nvPr/>
        </p:nvSpPr>
        <p:spPr>
          <a:xfrm>
            <a:off x="6331585" y="-1544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3" name="文本框 22"/>
          <p:cNvSpPr txBox="1"/>
          <p:nvPr/>
        </p:nvSpPr>
        <p:spPr>
          <a:xfrm>
            <a:off x="7017385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4" name="文本框 23"/>
          <p:cNvSpPr txBox="1"/>
          <p:nvPr/>
        </p:nvSpPr>
        <p:spPr>
          <a:xfrm>
            <a:off x="7436485" y="-1489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pic>
        <p:nvPicPr>
          <p:cNvPr id="26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4412615"/>
            <a:ext cx="379730" cy="417195"/>
          </a:xfrm>
          <a:prstGeom prst="rect">
            <a:avLst/>
          </a:prstGeom>
        </p:spPr>
      </p:pic>
      <p:pic>
        <p:nvPicPr>
          <p:cNvPr id="27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1990725"/>
            <a:ext cx="379730" cy="417195"/>
          </a:xfrm>
          <a:prstGeom prst="rect">
            <a:avLst/>
          </a:prstGeom>
        </p:spPr>
      </p:pic>
      <p:pic>
        <p:nvPicPr>
          <p:cNvPr id="28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85" y="1990725"/>
            <a:ext cx="379730" cy="417195"/>
          </a:xfrm>
          <a:prstGeom prst="rect">
            <a:avLst/>
          </a:prstGeom>
        </p:spPr>
      </p:pic>
      <p:pic>
        <p:nvPicPr>
          <p:cNvPr id="29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15" y="2407920"/>
            <a:ext cx="379730" cy="417195"/>
          </a:xfrm>
          <a:prstGeom prst="rect">
            <a:avLst/>
          </a:prstGeom>
        </p:spPr>
      </p:pic>
      <p:pic>
        <p:nvPicPr>
          <p:cNvPr id="30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45" y="2674620"/>
            <a:ext cx="379730" cy="417195"/>
          </a:xfrm>
          <a:prstGeom prst="rect">
            <a:avLst/>
          </a:prstGeom>
        </p:spPr>
      </p:pic>
      <p:pic>
        <p:nvPicPr>
          <p:cNvPr id="31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55" y="3091815"/>
            <a:ext cx="379730" cy="417195"/>
          </a:xfrm>
          <a:prstGeom prst="rect">
            <a:avLst/>
          </a:prstGeom>
        </p:spPr>
      </p:pic>
      <p:pic>
        <p:nvPicPr>
          <p:cNvPr id="32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55" y="3509010"/>
            <a:ext cx="379730" cy="417195"/>
          </a:xfrm>
          <a:prstGeom prst="rect">
            <a:avLst/>
          </a:prstGeom>
        </p:spPr>
      </p:pic>
      <p:pic>
        <p:nvPicPr>
          <p:cNvPr id="33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20" y="3926205"/>
            <a:ext cx="379730" cy="417195"/>
          </a:xfrm>
          <a:prstGeom prst="rect">
            <a:avLst/>
          </a:prstGeom>
        </p:spPr>
      </p:pic>
      <p:pic>
        <p:nvPicPr>
          <p:cNvPr id="34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20" y="4412615"/>
            <a:ext cx="379730" cy="417195"/>
          </a:xfrm>
          <a:prstGeom prst="rect">
            <a:avLst/>
          </a:prstGeom>
        </p:spPr>
      </p:pic>
      <p:pic>
        <p:nvPicPr>
          <p:cNvPr id="35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4432300"/>
            <a:ext cx="379730" cy="417195"/>
          </a:xfrm>
          <a:prstGeom prst="rect">
            <a:avLst/>
          </a:prstGeom>
        </p:spPr>
      </p:pic>
      <p:pic>
        <p:nvPicPr>
          <p:cNvPr id="36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0" y="4432300"/>
            <a:ext cx="379730" cy="417195"/>
          </a:xfrm>
          <a:prstGeom prst="rect">
            <a:avLst/>
          </a:prstGeom>
        </p:spPr>
      </p:pic>
      <p:pic>
        <p:nvPicPr>
          <p:cNvPr id="37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55" y="4122420"/>
            <a:ext cx="379730" cy="417195"/>
          </a:xfrm>
          <a:prstGeom prst="rect">
            <a:avLst/>
          </a:prstGeom>
        </p:spPr>
      </p:pic>
      <p:pic>
        <p:nvPicPr>
          <p:cNvPr id="38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3752215"/>
            <a:ext cx="379730" cy="417195"/>
          </a:xfrm>
          <a:prstGeom prst="rect">
            <a:avLst/>
          </a:prstGeom>
        </p:spPr>
      </p:pic>
      <p:pic>
        <p:nvPicPr>
          <p:cNvPr id="39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3091815"/>
            <a:ext cx="379730" cy="417195"/>
          </a:xfrm>
          <a:prstGeom prst="rect">
            <a:avLst/>
          </a:prstGeom>
        </p:spPr>
      </p:pic>
      <p:pic>
        <p:nvPicPr>
          <p:cNvPr id="40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2674620"/>
            <a:ext cx="379730" cy="417195"/>
          </a:xfrm>
          <a:prstGeom prst="rect">
            <a:avLst/>
          </a:prstGeom>
        </p:spPr>
      </p:pic>
      <p:pic>
        <p:nvPicPr>
          <p:cNvPr id="41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20" y="2257425"/>
            <a:ext cx="379730" cy="417195"/>
          </a:xfrm>
          <a:prstGeom prst="rect">
            <a:avLst/>
          </a:prstGeom>
        </p:spPr>
      </p:pic>
      <p:pic>
        <p:nvPicPr>
          <p:cNvPr id="42" name="内容占位符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55" y="2061210"/>
            <a:ext cx="379730" cy="417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302 -0.833889 L 0.347813 0.857593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" y="82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79 -0.272315 L 0.259062 0.794444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4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0781 0.678704 " pathEditMode="relative" ptsTypes="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6771 0.664167 " pathEditMode="relative" ptsTypes="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500 0.014630 L -0.007396 0.024815 L -0.012344 0.035000 L -0.018906 0.051111 L -0.024635 0.059815 L -0.032031 0.075926 L -0.033698 0.086111 L -0.038594 0.102130 L -0.041875 0.118241 L -0.042708 0.128426 L -0.038594 0.138611 L -0.030417 0.147407 L -0.024635 0.153241 L -0.018073 0.157593 L -0.012344 0.159074 L -0.004948 0.159074 L 0.001615 0.159074 L 0.009844 0.153241 L 0.015573 0.147407 L 0.018854 0.137222 L 0.019687 0.124074 L 0.019687 0.110926 L 0.013125 0.100741 L 0.005729 0.096296 L -0.000833 0.094907 L -0.008229 0.096296 L -0.013958 0.105093 L -0.018906 0.119722 L -0.021354 0.131389 L -0.021354 0.141574 L -0.022187 0.151759 L -0.022187 0.162037 L -0.022187 0.179537 L -0.022187 0.197037 L -0.022187 0.207222 L -0.021354 0.223333 L -0.019740 0.237870 L -0.018906 0.253981 L -0.018073 0.267130 L -0.018073 0.281667 L -0.018073 0.299167 L -0.018073 0.315278 L -0.018073 0.334259 L -0.018073 0.351759 L -0.018073 0.367778 L -0.018073 0.380926 L -0.016458 0.392593 L -0.012344 0.402870 L -0.006562 0.414537 L -0.002500 0.424722 L 0.003281 0.430556 L 0.009010 0.436389 L 0.014740 0.436389 L 0.020521 0.437870 L 0.026250 0.432037 L 0.028698 0.442222 L 0.028698 0.453889 L 0.029531 0.465556 L 0.030365 0.475833 L 0.031979 0.486019 L 0.032812 0.497685 " pathEditMode="relative" ptsTypes="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3281 0.011667 L -0.011510 0.021944 L -0.018906 0.036481 L -0.022969 0.051111 L -0.028750 0.065741 L -0.034479 0.081759 L -0.039427 0.099259 L -0.043542 0.109537 L -0.047604 0.124074 L -0.051719 0.141574 L -0.051719 0.154722 L -0.050885 0.167870 L -0.045156 0.179537 L -0.037760 0.192685 L -0.031198 0.205833 L -0.023802 0.217500 L -0.018073 0.224815 L -0.011510 0.232130 L -0.004948 0.232130 L 0.004115 0.232130 L 0.013125 0.226296 L 0.019687 0.220463 L 0.025469 0.211667 L 0.027083 0.198519 L 0.027083 0.186852 L 0.024635 0.176667 L 0.018854 0.172222 L 0.012292 0.167870 L 0.004115 0.167870 L -0.001667 0.167870 L -0.008229 0.172222 L -0.013125 0.182500 L -0.013125 0.194167 L -0.013125 0.207315 L -0.013125 0.220463 L -0.013125 0.236481 L -0.013125 0.246667 L -0.011510 0.256944 L -0.008229 0.277315 L -0.005729 0.293426 L -0.000833 0.310926 L 0.004896 0.324074 L 0.009010 0.334259 L 0.016406 0.343056 L 0.024635 0.347407 L 0.030365 0.347407 L 0.038594 0.347407 L 0.045156 0.347407 L 0.051719 0.341574 L 0.056667 0.328426 L 0.057448 0.316759 L 0.057448 0.303611 L 0.054167 0.291944 L 0.048437 0.287593 L 0.041042 0.286111 L 0.035312 0.291944 L 0.029531 0.302130 L 0.027917 0.312407 L 0.027083 0.322593 L 0.027083 0.334259 L 0.027083 0.345926 L 0.025469 0.356204 L 0.022187 0.369352 L 0.018854 0.379537 L 0.016406 0.389722 L 0.009844 0.395556 L 0.007396 0.405833 L 0.006562 0.416019 " pathEditMode="relative" ptsTypes="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521 0.470000 " pathEditMode="relative" ptsTypes="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292 -0.002963 L 0.027292 0.007222 L 0.027292 0.020370 L 0.027292 0.033518 L 0.027292 0.048056 L 0.027292 0.062685 L 0.024792 0.074352 L 0.023177 0.088981 L 0.023177 0.099167 L 0.020677 0.118148 L 0.020677 0.137130 L 0.020677 0.150278 L 0.019063 0.160463 L 0.018230 0.173611 L 0.018230 0.188241 L 0.018230 0.198426 L 0.018230 0.210093 L 0.018230 0.221759 L 0.018230 0.233426 L 0.018230 0.243704 L 0.019063 0.253889 L 0.021511 0.269907 L 0.024792 0.284537 L 0.025625 0.296204 L 0.028073 0.306481 L 0.029740 0.318148 L 0.033021 0.328333 L 0.034636 0.338518 L 0.037917 0.350185 L 0.041198 0.361944 L 0.046146 0.376481 L 0.049427 0.388148 L 0.054375 0.401296 L 0.060104 0.412963 L 0.066667 0.421759 L 0.073230 0.423241 L 0.079792 0.423241 L 0.081459 0.410093 L 0.083073 0.398426 L 0.083073 0.388148 L 0.081459 0.376481 L 0.074896 0.367778 L 0.069115 0.367778 L 0.063386 0.373611 L 0.061771 0.385278 L 0.062552 0.395463 L 0.069948 0.405648 L 0.075729 0.407130 L 0.082292 0.407130 L 0.088021 0.407130 L 0.093750 0.411574 " pathEditMode="relative" rAng="0" ptsTypes="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21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14 -0.000024 C 0.004115 0.080901 0.011956 0.331392 0.024258 0.397822 C 0.036560 0.464251 0.046248 0.329098 0.061420 0.332018 C 0.076593 0.334938 0.093199 0.395215 0.100222 0.41263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2552 0.834907 " pathEditMode="relative" ptsTypes="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4896 0.677222 " pathEditMode="relative" ptsTypes="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6823 0.550278 " pathEditMode="relative" ptsTypes="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96719 0.645833 " pathEditMode="relative" rAng="0" ptsTypes="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26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62760 0.656759 " pathEditMode="relative" rAng="0" ptsTypes="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26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6094 0.529259 " pathEditMode="relative" ptsTypes="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9740 0.603704 " pathEditMode="relative" rAng="0" ptsTypes="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8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  <p:bldP spid="14" grpId="0"/>
      <p:bldP spid="15" grpId="0"/>
      <p:bldP spid="16" grpId="0"/>
      <p:bldP spid="19" grpId="0"/>
      <p:bldP spid="22" grpId="0"/>
      <p:bldP spid="23" grpId="0"/>
      <p:bldP spid="24" grpId="0"/>
      <p:bldP spid="21" grpId="0"/>
      <p:bldP spid="18" grpId="0"/>
      <p:bldP spid="20" grpId="0"/>
      <p:bldP spid="9" grpId="2"/>
      <p:bldP spid="10" grpId="1"/>
      <p:bldP spid="12" grpId="0"/>
      <p:bldP spid="17" grpId="0"/>
      <p:bldP spid="20" grpId="1"/>
      <p:bldP spid="18" grpId="1"/>
      <p:bldP spid="21" grpId="1"/>
      <p:bldP spid="19" grpId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30689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  <a:latin typeface="Consolas" panose="020B0609020204030204" charset="0"/>
              </a:rPr>
              <a:t>春雪</a:t>
            </a:r>
            <a:r>
              <a:rPr lang="zh-CN" altLang="en-US">
                <a:latin typeface="Consolas" panose="020B0609020204030204" charset="0"/>
              </a:rPr>
              <a:t>帮倒忙</a:t>
            </a:r>
            <a:endParaRPr lang="zh-CN" altLang="en-US">
              <a:latin typeface="Consolas" panose="020B060902020403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9720" y="1442085"/>
            <a:ext cx="11631295" cy="33877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9245" y="4849495"/>
            <a:ext cx="11621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09245" y="4829810"/>
            <a:ext cx="11631930" cy="1821815"/>
          </a:xfrm>
          <a:prstGeom prst="roundRect">
            <a:avLst/>
          </a:prstGeom>
          <a:solidFill>
            <a:srgbClr val="8463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40397" t="8537" r="38778" b="61791"/>
          <a:stretch>
            <a:fillRect/>
          </a:stretch>
        </p:blipFill>
        <p:spPr>
          <a:xfrm>
            <a:off x="4704715" y="2210435"/>
            <a:ext cx="2461260" cy="2639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80585" y="-1489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0" name="文本框 9"/>
          <p:cNvSpPr txBox="1"/>
          <p:nvPr/>
        </p:nvSpPr>
        <p:spPr>
          <a:xfrm>
            <a:off x="4199255" y="-16910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1" name="文本框 10"/>
          <p:cNvSpPr txBox="1"/>
          <p:nvPr/>
        </p:nvSpPr>
        <p:spPr>
          <a:xfrm>
            <a:off x="5493385" y="-12846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2" name="文本框 11"/>
          <p:cNvSpPr txBox="1"/>
          <p:nvPr/>
        </p:nvSpPr>
        <p:spPr>
          <a:xfrm>
            <a:off x="363982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3" name="文本框 12"/>
          <p:cNvSpPr txBox="1"/>
          <p:nvPr/>
        </p:nvSpPr>
        <p:spPr>
          <a:xfrm>
            <a:off x="23495" y="-169100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4" name="文本框 13"/>
          <p:cNvSpPr txBox="1"/>
          <p:nvPr/>
        </p:nvSpPr>
        <p:spPr>
          <a:xfrm>
            <a:off x="2954020" y="-161861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5" name="文本框 14"/>
          <p:cNvSpPr txBox="1"/>
          <p:nvPr/>
        </p:nvSpPr>
        <p:spPr>
          <a:xfrm>
            <a:off x="2030095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6" name="文本框 15"/>
          <p:cNvSpPr txBox="1"/>
          <p:nvPr/>
        </p:nvSpPr>
        <p:spPr>
          <a:xfrm>
            <a:off x="1116330" y="-161861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7" name="文本框 16"/>
          <p:cNvSpPr txBox="1"/>
          <p:nvPr/>
        </p:nvSpPr>
        <p:spPr>
          <a:xfrm>
            <a:off x="4199255" y="-1212850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8" name="文本框 17"/>
          <p:cNvSpPr txBox="1"/>
          <p:nvPr/>
        </p:nvSpPr>
        <p:spPr>
          <a:xfrm>
            <a:off x="949706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19" name="文本框 18"/>
          <p:cNvSpPr txBox="1"/>
          <p:nvPr/>
        </p:nvSpPr>
        <p:spPr>
          <a:xfrm>
            <a:off x="10304780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0" name="文本框 19"/>
          <p:cNvSpPr txBox="1"/>
          <p:nvPr/>
        </p:nvSpPr>
        <p:spPr>
          <a:xfrm>
            <a:off x="11322685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1" name="文本框 20"/>
          <p:cNvSpPr txBox="1"/>
          <p:nvPr/>
        </p:nvSpPr>
        <p:spPr>
          <a:xfrm>
            <a:off x="8317865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2" name="文本框 21"/>
          <p:cNvSpPr txBox="1"/>
          <p:nvPr/>
        </p:nvSpPr>
        <p:spPr>
          <a:xfrm>
            <a:off x="6331585" y="-1544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3" name="文本框 22"/>
          <p:cNvSpPr txBox="1"/>
          <p:nvPr/>
        </p:nvSpPr>
        <p:spPr>
          <a:xfrm>
            <a:off x="7017385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4" name="文本框 23"/>
          <p:cNvSpPr txBox="1"/>
          <p:nvPr/>
        </p:nvSpPr>
        <p:spPr>
          <a:xfrm>
            <a:off x="7436485" y="-1489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5" name="文本框 24"/>
          <p:cNvSpPr txBox="1"/>
          <p:nvPr/>
        </p:nvSpPr>
        <p:spPr>
          <a:xfrm>
            <a:off x="950722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6" name="文本框 25"/>
          <p:cNvSpPr txBox="1"/>
          <p:nvPr/>
        </p:nvSpPr>
        <p:spPr>
          <a:xfrm>
            <a:off x="10314940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7" name="文本框 26"/>
          <p:cNvSpPr txBox="1"/>
          <p:nvPr/>
        </p:nvSpPr>
        <p:spPr>
          <a:xfrm>
            <a:off x="8328025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8" name="文本框 27"/>
          <p:cNvSpPr txBox="1"/>
          <p:nvPr/>
        </p:nvSpPr>
        <p:spPr>
          <a:xfrm>
            <a:off x="1135380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29" name="文本框 28"/>
          <p:cNvSpPr txBox="1"/>
          <p:nvPr/>
        </p:nvSpPr>
        <p:spPr>
          <a:xfrm>
            <a:off x="9538335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30" name="文本框 29"/>
          <p:cNvSpPr txBox="1"/>
          <p:nvPr/>
        </p:nvSpPr>
        <p:spPr>
          <a:xfrm>
            <a:off x="10346055" y="-141795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  <p:sp>
        <p:nvSpPr>
          <p:cNvPr id="31" name="文本框 30"/>
          <p:cNvSpPr txBox="1"/>
          <p:nvPr/>
        </p:nvSpPr>
        <p:spPr>
          <a:xfrm>
            <a:off x="8359140" y="-1362075"/>
            <a:ext cx="6858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endParaRPr lang="zh-CN" altLang="en-US" sz="7200"/>
          </a:p>
        </p:txBody>
      </p:sp>
    </p:spTree>
  </p:cSld>
  <p:clrMapOvr>
    <a:masterClrMapping/>
  </p:clrMapOvr>
  <p:transition advTm="10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302 -0.833889 L 0.347813 0.857593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" y="82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79 -0.272315 L 0.259062 0.794444 " pathEditMode="relative" rAng="0" ptsTypes="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4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0781 0.678704 " pathEditMode="relative" ptsTypes="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68177 0.477870 " pathEditMode="relative" rAng="0" ptsTypes=""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3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6771 0.664167 " pathEditMode="relative" ptsTypes="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500 0.014630 L -0.007396 0.024815 L -0.012344 0.035000 L -0.018906 0.051111 L -0.024635 0.059815 L -0.032031 0.075926 L -0.033698 0.086111 L -0.038594 0.102130 L -0.041875 0.118241 L -0.042708 0.128426 L -0.038594 0.138611 L -0.030417 0.147407 L -0.024635 0.153241 L -0.018073 0.157593 L -0.012344 0.159074 L -0.004948 0.159074 L 0.001615 0.159074 L 0.009844 0.153241 L 0.015573 0.147407 L 0.018854 0.137222 L 0.019687 0.124074 L 0.019687 0.110926 L 0.013125 0.100741 L 0.005729 0.096296 L -0.000833 0.094907 L -0.008229 0.096296 L -0.013958 0.105093 L -0.018906 0.119722 L -0.021354 0.131389 L -0.021354 0.141574 L -0.022187 0.151759 L -0.022187 0.162037 L -0.022187 0.179537 L -0.022187 0.197037 L -0.022187 0.207222 L -0.021354 0.223333 L -0.019740 0.237870 L -0.018906 0.253981 L -0.018073 0.267130 L -0.018073 0.281667 L -0.018073 0.299167 L -0.018073 0.315278 L -0.018073 0.334259 L -0.018073 0.351759 L -0.018073 0.367778 L -0.018073 0.380926 L -0.016458 0.392593 L -0.012344 0.402870 L -0.006562 0.414537 L -0.002500 0.424722 L 0.003281 0.430556 L 0.009010 0.436389 L 0.014740 0.436389 L 0.020521 0.437870 L 0.026250 0.432037 L 0.028698 0.442222 L 0.028698 0.453889 L 0.029531 0.465556 L 0.030365 0.475833 L 0.031979 0.486019 L 0.032812 0.497685 " pathEditMode="relative" ptsTypes="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3281 0.011667 L -0.011510 0.021944 L -0.018906 0.036481 L -0.022969 0.051111 L -0.028750 0.065741 L -0.034479 0.081759 L -0.039427 0.099259 L -0.043542 0.109537 L -0.047604 0.124074 L -0.051719 0.141574 L -0.051719 0.154722 L -0.050885 0.167870 L -0.045156 0.179537 L -0.037760 0.192685 L -0.031198 0.205833 L -0.023802 0.217500 L -0.018073 0.224815 L -0.011510 0.232130 L -0.004948 0.232130 L 0.004115 0.232130 L 0.013125 0.226296 L 0.019687 0.220463 L 0.025469 0.211667 L 0.027083 0.198519 L 0.027083 0.186852 L 0.024635 0.176667 L 0.018854 0.172222 L 0.012292 0.167870 L 0.004115 0.167870 L -0.001667 0.167870 L -0.008229 0.172222 L -0.013125 0.182500 L -0.013125 0.194167 L -0.013125 0.207315 L -0.013125 0.220463 L -0.013125 0.236481 L -0.013125 0.246667 L -0.011510 0.256944 L -0.008229 0.277315 L -0.005729 0.293426 L -0.000833 0.310926 L 0.004896 0.324074 L 0.009010 0.334259 L 0.016406 0.343056 L 0.024635 0.347407 L 0.030365 0.347407 L 0.038594 0.347407 L 0.045156 0.347407 L 0.051719 0.341574 L 0.056667 0.328426 L 0.057448 0.316759 L 0.057448 0.303611 L 0.054167 0.291944 L 0.048437 0.287593 L 0.041042 0.286111 L 0.035312 0.291944 L 0.029531 0.302130 L 0.027917 0.312407 L 0.027083 0.322593 L 0.027083 0.334259 L 0.027083 0.345926 L 0.025469 0.356204 L 0.022187 0.369352 L 0.018854 0.379537 L 0.016406 0.389722 L 0.009844 0.395556 L 0.007396 0.405833 L 0.006562 0.416019 " pathEditMode="relative" ptsTypes="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521 0.470000 " pathEditMode="relative" ptsTypes="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10185 L 0.000000 0.023333 L 0.000000 0.036481 L 0.000000 0.051019 L 0.000000 0.065648 L -0.002500 0.077315 L -0.004115 0.091944 L -0.004115 0.102130 L -0.006615 0.121111 L -0.006615 0.140093 L -0.006615 0.153241 L -0.008229 0.163426 L -0.009062 0.176574 L -0.009062 0.191204 L -0.009062 0.201389 L -0.009062 0.213056 L -0.009062 0.224722 L -0.009062 0.236389 L -0.009062 0.246667 L -0.008229 0.256852 L -0.005781 0.272870 L -0.002500 0.287500 L -0.001667 0.299167 L 0.000781 0.309444 L 0.002448 0.321111 L 0.005729 0.331296 L 0.007344 0.341481 L 0.010625 0.353148 L 0.013906 0.364907 L 0.018854 0.379444 L 0.022135 0.391111 L 0.027083 0.404259 L 0.032812 0.415926 L 0.039375 0.424722 L 0.045938 0.426204 L 0.052500 0.426204 L 0.054167 0.413056 L 0.055781 0.401389 L 0.055781 0.391111 L 0.054167 0.379444 L 0.047604 0.370741 L 0.041823 0.370741 L 0.036094 0.376574 L 0.034479 0.388241 L 0.035260 0.398426 L 0.042656 0.408611 L 0.048437 0.410093 L 0.055000 0.410093 L 0.060729 0.410093 L 0.066458 0.414537 " pathEditMode="relative" ptsTypes="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14 -0.000024 C 0.004115 0.080901 0.011956 0.331392 0.024258 0.397822 C 0.036560 0.464251 0.046248 0.329098 0.061420 0.332018 C 0.076593 0.334938 0.093199 0.395215 0.100222 0.412630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20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2552 0.834907 " pathEditMode="relative" ptsTypes="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4896 0.677222 " pathEditMode="relative" ptsTypes="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96875 0.737315 " pathEditMode="relative" rAng="0" ptsTypes="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3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6823 0.550278 " pathEditMode="relative" ptsTypes="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6406 0.702685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3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7708 0.600000 " pathEditMode="relative" ptsTypes="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  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5240"/>
            <a:ext cx="10241280" cy="6827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64290" y="-3646170"/>
            <a:ext cx="5302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谢谢聆听</a:t>
            </a:r>
            <a:endParaRPr lang="zh-CN" altLang="en-US" sz="4800"/>
          </a:p>
        </p:txBody>
      </p:sp>
      <p:sp>
        <p:nvSpPr>
          <p:cNvPr id="9" name="文本框 8"/>
          <p:cNvSpPr txBox="1"/>
          <p:nvPr/>
        </p:nvSpPr>
        <p:spPr>
          <a:xfrm>
            <a:off x="2319020" y="-1814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6989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38015" y="-1814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5947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11085" y="-1910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49595" y="-234061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52840" y="-1580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50710" y="-125984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17125" y="-2011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830" y="-277939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43820" y="-125984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59294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16640" y="-1580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376025" y="-1910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1108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96895" y="-1660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95475" y="-254127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46680" y="-245872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96895" y="-1310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8745" y="-1437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02740" y="-131000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68390" y="-1580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38015" y="-118364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66745" y="-1580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67250" y="-2011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96895" y="-225425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45355" y="-1660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446020" y="-1687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65015" y="-1687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38085" y="-1783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76595" y="-221361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79840" y="-1453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44125" y="-1884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99830" y="-265239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343640" y="-1453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503025" y="-1783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23895" y="-1533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022475" y="-241427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773680" y="-233172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295390" y="-1453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93745" y="-1453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94250" y="-1884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223895" y="-212725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72355" y="-1533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573020" y="-1560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92015" y="-1560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65085" y="-1656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03595" y="-208661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006840" y="-1326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271125" y="-1757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26830" y="-252539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470640" y="-1326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630025" y="-1656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50895" y="-1406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149475" y="-228727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900680" y="-220472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422390" y="-1326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20745" y="-1326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21250" y="-1757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350895" y="-200025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999355" y="-1406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700020" y="-1433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819015" y="-143383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92085" y="-1529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30595" y="-195961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133840" y="-1199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398125" y="-1630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053830" y="-239839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1597640" y="-1199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757025" y="-15297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477895" y="-1279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276475" y="-216027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027680" y="-207772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549390" y="-1199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547745" y="-119951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048250" y="-163004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477895" y="-1873250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126355" y="-1279525"/>
            <a:ext cx="65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*</a:t>
            </a:r>
            <a:endParaRPr lang="en-US" altLang="zh-CN" sz="7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advTm="6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27 0.099815 L 0.011927 1.24703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365 -0.103426 L 0.076615 1.424444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48 -0.301852 L 0.050469 1.513426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9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7760 -0.171852 L 0.050469 1.363056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" y="7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681458 1.524444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53213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232865 1.501019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57315 " pathEditMode="relative" rAng="0" ptsTypes="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59444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73 -0.218519 L -0.050573 1.451759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865 -0.147037 L 0.050469 1.221852 " pathEditMode="relative" rAng="0" ptsTypes="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" y="67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781 -0.107593 L 0.050469 1.221852 " pathEditMode="relative" rAng="0" ptsTypes="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63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417 0.073426 L 0.050469 1.387963 " pathEditMode="relative" rAng="0" ptsTypes="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53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740 0.002315 L 0.050469 1.448241 " pathEditMode="relative" rAng="0" ptsTypes="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" y="63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27 0.099815 L 0.011927 1.247037 " pathEditMode="relative" rAng="0" ptsTypes="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98 -0.209444 L 0.050469 1.513426 " pathEditMode="relative" rAng="0" ptsTypes="">
                                      <p:cBhvr>
                                        <p:cTn id="6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" y="88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566250 1.656204 " pathEditMode="relative" rAng="0" ptsTypes="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532130 " pathEditMode="relative" rAng="0" ptsTypes="">
                                      <p:cBhvr>
                                        <p:cTn id="7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57315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59444 " pathEditMode="relative" rAng="0" ptsTypes="">
                                      <p:cBhvr>
                                        <p:cTn id="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73 -0.218519 L -0.050573 1.4517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8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083 -0.086667 L 0.050469 1.387963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" y="69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48241 " pathEditMode="relative" rAng="0" ptsTypes="">
                                      <p:cBhvr>
                                        <p:cTn id="9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9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27 0.099815 L 0.011927 1.247037 " pathEditMode="relative" rAng="0" ptsTypes="">
                                      <p:cBhvr>
                                        <p:cTn id="9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9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98 -0.099537 L -0.417552 1.536759 " pathEditMode="relative" rAng="0" ptsTypes="">
                                      <p:cBhvr>
                                        <p:cTn id="1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81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0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837760 1.261111 " pathEditMode="relative" rAng="0" ptsTypes="">
                                      <p:cBhvr>
                                        <p:cTn id="10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000 -0.060278 L 0.049688 1.533519 " pathEditMode="relative" rAng="0" ptsTypes="">
                                      <p:cBhvr>
                                        <p:cTn id="10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" y="74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0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57315 " pathEditMode="relative" rAng="0" ptsTypes="">
                                      <p:cBhvr>
                                        <p:cTn id="1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59444 " pathEditMode="relative" rAng="0" ptsTypes="">
                                      <p:cBhvr>
                                        <p:cTn id="11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73 -0.218519 L -0.050573 1.451759 " pathEditMode="relative" rAng="0" ptsTypes="">
                                      <p:cBhvr>
                                        <p:cTn id="11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87963 " pathEditMode="relative" rAng="0" ptsTypes="">
                                      <p:cBhvr>
                                        <p:cTn id="1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48241 " pathEditMode="relative" rAng="0" ptsTypes="">
                                      <p:cBhvr>
                                        <p:cTn id="1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27 0.099815 L 0.011927 1.247037 " pathEditMode="relative" rAng="0" ptsTypes="">
                                      <p:cBhvr>
                                        <p:cTn id="12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3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513426 " pathEditMode="relative" rAng="0" ptsTypes="">
                                      <p:cBhvr>
                                        <p:cTn id="13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3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-0.740625 1.530185 " pathEditMode="relative" rAng="0" ptsTypes="">
                                      <p:cBhvr>
                                        <p:cTn id="13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0.007685 L 0.050469 1.713056 " pathEditMode="relative" rAng="0" ptsTypes="">
                                      <p:cBhvr>
                                        <p:cTn id="14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083 -0.164445 L -0.447083 1.230740 " pathEditMode="relative" rAng="0" ptsTypes="">
                                      <p:cBhvr>
                                        <p:cTn id="14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57315 " pathEditMode="relative" rAng="0" ptsTypes="">
                                      <p:cBhvr>
                                        <p:cTn id="14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4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208 0.016389 L 0.050469 1.459352 " pathEditMode="relative" rAng="0" ptsTypes="">
                                      <p:cBhvr>
                                        <p:cTn id="14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" y="62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73 -0.218519 L -0.050573 1.451759 " pathEditMode="relative" rAng="0" ptsTypes="">
                                      <p:cBhvr>
                                        <p:cTn id="15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5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387963 " pathEditMode="relative" rAng="0" ptsTypes="">
                                      <p:cBhvr>
                                        <p:cTn id="15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448241 " pathEditMode="relative" rAng="0" ptsTypes="">
                                      <p:cBhvr>
                                        <p:cTn id="15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8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469 -0.173241 L 0.050469 1.221944 " pathEditMode="relative" rAng="0" ptsTypes="">
                                      <p:cBhvr>
                                        <p:cTn id="1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248056 L 0.000000 0.726852 " pathEditMode="relative" rAng="0" ptsTypes="">
                                      <p:cBhvr>
                                        <p:cTn id="1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474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瑞雪罩植物</vt:lpstr>
      <vt:lpstr>PowerPoint 演示文稿</vt:lpstr>
      <vt:lpstr>PowerPoint 演示文稿</vt:lpstr>
      <vt:lpstr>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 jt</dc:creator>
  <cp:lastModifiedBy>泰哥</cp:lastModifiedBy>
  <cp:revision>7</cp:revision>
  <dcterms:created xsi:type="dcterms:W3CDTF">2018-12-07T15:31:00Z</dcterms:created>
  <dcterms:modified xsi:type="dcterms:W3CDTF">2018-12-08T08:52:35Z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