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276350"/>
          </a:xfrm>
        </p:spPr>
        <p:txBody>
          <a:bodyPr>
            <a:normAutofit/>
          </a:bodyPr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 coding life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17715" y="6404610"/>
            <a:ext cx="5060950" cy="455295"/>
          </a:xfrm>
        </p:spPr>
        <p:txBody>
          <a:bodyPr/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 student who loves OI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59740" y="1241425"/>
            <a:ext cx="2031365" cy="12109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2017.7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began to learn OI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21990" y="1241425"/>
            <a:ext cx="3152775" cy="12115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2018-07-26 08:40:00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The first Informatic competition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26275" y="1241425"/>
            <a:ext cx="3303270" cy="121094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2017.9.1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Became a real HFer and shudied propaedeutic knowledge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58715" y="3243580"/>
            <a:ext cx="3313430" cy="109093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2017.10~2017.11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took part in the NOIP2017(210/400,1839)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87435" y="3213735"/>
            <a:ext cx="3383915" cy="1120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2017.10.1~2017.10.7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assembled for training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algn="ctr"/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9740" y="3243580"/>
            <a:ext cx="4083685" cy="10909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2018.1~2018.8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also assembled for training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83710" y="5270500"/>
            <a:ext cx="3793490" cy="1261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2018.11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took part in the NOIP2018(320/400,91)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algn="ctr"/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07400" y="5290185"/>
            <a:ext cx="3663950" cy="12712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future?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63500" y="432435"/>
            <a:ext cx="12223750" cy="5950585"/>
          </a:xfrm>
          <a:custGeom>
            <a:avLst/>
            <a:gdLst>
              <a:gd name="connisteX0" fmla="*/ 115734 w 12223532"/>
              <a:gd name="connsiteY0" fmla="*/ 273537 h 5950832"/>
              <a:gd name="connisteX1" fmla="*/ 10806594 w 12223532"/>
              <a:gd name="connsiteY1" fmla="*/ 183367 h 5950832"/>
              <a:gd name="connisteX2" fmla="*/ 10516399 w 12223532"/>
              <a:gd name="connsiteY2" fmla="*/ 2435712 h 5950832"/>
              <a:gd name="connisteX3" fmla="*/ 486574 w 12223532"/>
              <a:gd name="connsiteY3" fmla="*/ 2375387 h 5950832"/>
              <a:gd name="connisteX4" fmla="*/ 2098204 w 12223532"/>
              <a:gd name="connsiteY4" fmla="*/ 5878682 h 5950832"/>
              <a:gd name="connisteX5" fmla="*/ 866939 w 12223532"/>
              <a:gd name="connsiteY5" fmla="*/ 4467712 h 5950832"/>
              <a:gd name="connisteX6" fmla="*/ 11186959 w 12223532"/>
              <a:gd name="connsiteY6" fmla="*/ 4357222 h 595083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12223532" h="5950833">
                <a:moveTo>
                  <a:pt x="115735" y="273538"/>
                </a:moveTo>
                <a:cubicBezTo>
                  <a:pt x="2259495" y="210673"/>
                  <a:pt x="8726335" y="-249067"/>
                  <a:pt x="10806595" y="183368"/>
                </a:cubicBezTo>
                <a:cubicBezTo>
                  <a:pt x="12886855" y="615803"/>
                  <a:pt x="12580150" y="1997563"/>
                  <a:pt x="10516400" y="2435713"/>
                </a:cubicBezTo>
                <a:cubicBezTo>
                  <a:pt x="8452650" y="2873863"/>
                  <a:pt x="2169960" y="1687048"/>
                  <a:pt x="486575" y="2375388"/>
                </a:cubicBezTo>
                <a:cubicBezTo>
                  <a:pt x="-1196810" y="3063728"/>
                  <a:pt x="2022005" y="5460218"/>
                  <a:pt x="2098205" y="5878683"/>
                </a:cubicBezTo>
                <a:cubicBezTo>
                  <a:pt x="2174405" y="6297148"/>
                  <a:pt x="-951065" y="4771878"/>
                  <a:pt x="866940" y="4467713"/>
                </a:cubicBezTo>
                <a:cubicBezTo>
                  <a:pt x="2684945" y="4163548"/>
                  <a:pt x="9098445" y="4350873"/>
                  <a:pt x="11186960" y="43572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39725" y="4909820"/>
            <a:ext cx="2512695" cy="15684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 sz="9600"/>
          </a:p>
        </p:txBody>
      </p:sp>
      <p:sp>
        <p:nvSpPr>
          <p:cNvPr id="16" name="矩形 15"/>
          <p:cNvSpPr/>
          <p:nvPr/>
        </p:nvSpPr>
        <p:spPr>
          <a:xfrm>
            <a:off x="139065" y="5250180"/>
            <a:ext cx="3783965" cy="12712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2018.10.13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Used pencil to write the answer and got 0 point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17" name="直接箭头连接符 16"/>
          <p:cNvCxnSpPr>
            <a:stCxn id="4" idx="0"/>
          </p:cNvCxnSpPr>
          <p:nvPr/>
        </p:nvCxnSpPr>
        <p:spPr>
          <a:xfrm flipV="1">
            <a:off x="1475740" y="655955"/>
            <a:ext cx="0" cy="585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0"/>
          </p:cNvCxnSpPr>
          <p:nvPr/>
        </p:nvCxnSpPr>
        <p:spPr>
          <a:xfrm flipV="1">
            <a:off x="4798695" y="495935"/>
            <a:ext cx="0" cy="745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0"/>
          </p:cNvCxnSpPr>
          <p:nvPr/>
        </p:nvCxnSpPr>
        <p:spPr>
          <a:xfrm flipV="1">
            <a:off x="8677910" y="445770"/>
            <a:ext cx="0" cy="795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0"/>
          </p:cNvCxnSpPr>
          <p:nvPr/>
        </p:nvCxnSpPr>
        <p:spPr>
          <a:xfrm flipV="1">
            <a:off x="10379710" y="2938145"/>
            <a:ext cx="0" cy="275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0"/>
          </p:cNvCxnSpPr>
          <p:nvPr/>
        </p:nvCxnSpPr>
        <p:spPr>
          <a:xfrm flipV="1">
            <a:off x="6615430" y="2827655"/>
            <a:ext cx="0" cy="415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9" idx="0"/>
          </p:cNvCxnSpPr>
          <p:nvPr/>
        </p:nvCxnSpPr>
        <p:spPr>
          <a:xfrm flipV="1">
            <a:off x="2501900" y="2587625"/>
            <a:ext cx="0" cy="655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0"/>
          </p:cNvCxnSpPr>
          <p:nvPr/>
        </p:nvCxnSpPr>
        <p:spPr>
          <a:xfrm flipV="1">
            <a:off x="2031365" y="4759960"/>
            <a:ext cx="0" cy="490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0"/>
          </p:cNvCxnSpPr>
          <p:nvPr/>
        </p:nvCxnSpPr>
        <p:spPr>
          <a:xfrm flipV="1">
            <a:off x="6180455" y="4719955"/>
            <a:ext cx="0" cy="550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2" idx="0"/>
          </p:cNvCxnSpPr>
          <p:nvPr/>
        </p:nvCxnSpPr>
        <p:spPr>
          <a:xfrm flipV="1">
            <a:off x="10239375" y="4779645"/>
            <a:ext cx="0" cy="510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  <p:bldP spid="5" grpId="0" animBg="1"/>
      <p:bldP spid="6" grpId="0" animBg="1"/>
      <p:bldP spid="8" grpId="0" animBg="1"/>
      <p:bldP spid="7" grpId="0" animBg="1"/>
      <p:bldP spid="9" grpId="0" animBg="1"/>
      <p:bldP spid="16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WPS 演示</Application>
  <PresentationFormat>宽屏</PresentationFormat>
  <Paragraphs>32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23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Consolas</vt:lpstr>
      <vt:lpstr>华文中宋</vt:lpstr>
      <vt:lpstr>Elephant</vt:lpstr>
      <vt:lpstr>Ebrima</vt:lpstr>
      <vt:lpstr>Determination Mono</vt:lpstr>
      <vt:lpstr>Curlz MT</vt:lpstr>
      <vt:lpstr>Courier New</vt:lpstr>
      <vt:lpstr>Edwardian Script ITC</vt:lpstr>
      <vt:lpstr>Eras Bold ITC</vt:lpstr>
      <vt:lpstr>Eras Light ITC</vt:lpstr>
      <vt:lpstr>Footlight MT Light</vt:lpstr>
      <vt:lpstr>Franklin Gothic Medium</vt:lpstr>
      <vt:lpstr>Franklin Gothic Demi Cond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 jt</dc:creator>
  <cp:lastModifiedBy>泰哥</cp:lastModifiedBy>
  <cp:revision>2</cp:revision>
  <dcterms:created xsi:type="dcterms:W3CDTF">2018-12-08T08:06:00Z</dcterms:created>
  <dcterms:modified xsi:type="dcterms:W3CDTF">2018-12-08T08:35:59Z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2052-11.1.0.8002</vt:lpwstr>
  </property>
</Properties>
</file>