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21"/>
  </p:notesMasterIdLst>
  <p:handoutMasterIdLst>
    <p:handoutMasterId r:id="rId22"/>
  </p:handoutMasterIdLst>
  <p:sldIdLst>
    <p:sldId id="267" r:id="rId3"/>
    <p:sldId id="268" r:id="rId4"/>
    <p:sldId id="269" r:id="rId5"/>
    <p:sldId id="279" r:id="rId6"/>
    <p:sldId id="280" r:id="rId7"/>
    <p:sldId id="284" r:id="rId8"/>
    <p:sldId id="270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15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6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-21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0E6E22E-288A-414B-A8DE-E4DBD03D5FC0}" type="datetimeFigureOut">
              <a:rPr lang="en-US" altLang="zh-CN"/>
              <a:t>6/4/2017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114579-D02A-4B51-B5DF-8EC449F77AC7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A9AE7E-E0F9-4C51-AD9A-F4C3A6E23BBF}" type="datetimeFigureOut">
              <a:t>2017/6/4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074690-7256-4BB9-AC0F-97AEAE8CDEC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 latinLnBrk="0">
              <a:lnSpc>
                <a:spcPct val="90000"/>
              </a:lnSpc>
              <a:defRPr lang="zh-CN" sz="4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2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pPr/>
              <a:t>‹#›</a:t>
            </a:fld>
            <a:endParaRPr lang="zh-CN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线连接线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线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线连接线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线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 latinLnBrk="0">
              <a:lnSpc>
                <a:spcPct val="90000"/>
              </a:lnSpc>
              <a:defRPr lang="zh-CN"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zh-CN"/>
              </a:pPr>
              <a:endParaRPr kumimoji="0" lang="zh-CN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线连接线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线连接线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 latinLnBrk="0">
              <a:spcBef>
                <a:spcPts val="1600"/>
              </a:spcBef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 latinLnBrk="0">
              <a:spcBef>
                <a:spcPts val="1600"/>
              </a:spcBef>
              <a:buNone/>
              <a:defRPr lang="zh-CN" sz="20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pPr/>
              <a:t>2017/6/4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36636D-D922-432D-A958-524484B5923D}" type="datetimeFigureOut">
              <a:rPr lang="en-US" altLang="zh-CN" smtClean="0"/>
              <a:pPr/>
              <a:t>6/4/2017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航空管理系统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苏琥</a:t>
            </a:r>
            <a:r>
              <a:rPr lang="zh-CN" altLang="en-US" dirty="0" smtClean="0"/>
              <a:t>元 王张新月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404664"/>
            <a:ext cx="4773956" cy="5665936"/>
          </a:xfrm>
        </p:spPr>
        <p:txBody>
          <a:bodyPr/>
          <a:lstStyle/>
          <a:p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404664"/>
            <a:ext cx="4773956" cy="5665936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836711"/>
            <a:ext cx="3240360" cy="5392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832423"/>
            <a:ext cx="2736304" cy="56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机票信息管理功能描述：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查找机票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修改机票信息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62" y="2209980"/>
            <a:ext cx="2769717" cy="4215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31" y="2129550"/>
            <a:ext cx="2460493" cy="4575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580" y="2215221"/>
            <a:ext cx="2400363" cy="44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查看用户订票信息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803400"/>
            <a:ext cx="5612278" cy="364182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用户登录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查看用户信息。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 smtClean="0"/>
              <a:t>更新用户信息。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订票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浏览航班信息。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退票。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0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764704"/>
            <a:ext cx="529870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用户功能演示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2276872"/>
            <a:ext cx="3388055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132856"/>
            <a:ext cx="2933333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476672"/>
            <a:ext cx="4773956" cy="5593928"/>
          </a:xfrm>
        </p:spPr>
        <p:txBody>
          <a:bodyPr/>
          <a:lstStyle/>
          <a:p>
            <a:r>
              <a:rPr lang="zh-CN" altLang="en-US" dirty="0" smtClean="0"/>
              <a:t>订票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6702" y="1025202"/>
            <a:ext cx="5346341" cy="24037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0" y="1025202"/>
            <a:ext cx="3168352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332" y="1025202"/>
            <a:ext cx="27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548680"/>
            <a:ext cx="4773956" cy="5521920"/>
          </a:xfrm>
        </p:spPr>
        <p:txBody>
          <a:bodyPr/>
          <a:lstStyle/>
          <a:p>
            <a:r>
              <a:rPr lang="zh-CN" altLang="en-US" dirty="0" smtClean="0"/>
              <a:t>浏览航班信息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548680"/>
            <a:ext cx="4773956" cy="5521920"/>
          </a:xfrm>
        </p:spPr>
        <p:txBody>
          <a:bodyPr/>
          <a:lstStyle/>
          <a:p>
            <a:r>
              <a:rPr lang="zh-CN" altLang="en-US" dirty="0" smtClean="0"/>
              <a:t>退票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55" y="1052736"/>
            <a:ext cx="3590729" cy="5429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60" y="1052736"/>
            <a:ext cx="411540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6060" y="2348880"/>
            <a:ext cx="662473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谢谢观看！</a:t>
            </a:r>
            <a:endParaRPr lang="zh-CN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7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功能实现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管理员功能：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用户管理：</a:t>
            </a:r>
            <a:endParaRPr lang="en-US" altLang="zh-CN" dirty="0" smtClean="0"/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         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查找用户信息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                            2</a:t>
            </a:r>
            <a:r>
              <a:rPr lang="en-US" altLang="zh-CN" dirty="0"/>
              <a:t>. </a:t>
            </a:r>
            <a:r>
              <a:rPr lang="zh-CN" altLang="en-US" dirty="0"/>
              <a:t>输入信息。</a:t>
            </a:r>
          </a:p>
          <a:p>
            <a:r>
              <a:rPr lang="en-US" altLang="zh-CN" dirty="0" smtClean="0"/>
              <a:t>                            3</a:t>
            </a:r>
            <a:r>
              <a:rPr lang="en-US" altLang="zh-CN" dirty="0"/>
              <a:t>. </a:t>
            </a:r>
            <a:r>
              <a:rPr lang="zh-CN" altLang="en-US" dirty="0"/>
              <a:t>更新。</a:t>
            </a:r>
          </a:p>
          <a:p>
            <a:r>
              <a:rPr lang="en-US" altLang="zh-CN" dirty="0" smtClean="0"/>
              <a:t>                            4</a:t>
            </a:r>
            <a:r>
              <a:rPr lang="en-US" altLang="zh-CN" dirty="0"/>
              <a:t>. </a:t>
            </a:r>
            <a:r>
              <a:rPr lang="zh-CN" altLang="en-US" dirty="0"/>
              <a:t>输出信息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260648"/>
            <a:ext cx="5261725" cy="62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航空管理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对航空信息进行基本操作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机票信息管理：</a:t>
            </a:r>
            <a:endParaRPr lang="en-US" altLang="zh-CN" dirty="0" smtClean="0"/>
          </a:p>
          <a:p>
            <a:r>
              <a:rPr lang="en-US" altLang="zh-CN" dirty="0"/>
              <a:t>                  1.</a:t>
            </a:r>
            <a:r>
              <a:rPr lang="zh-CN" altLang="en-US" dirty="0"/>
              <a:t>查找机票</a:t>
            </a:r>
          </a:p>
          <a:p>
            <a:r>
              <a:rPr lang="en-US" altLang="zh-CN" dirty="0" smtClean="0"/>
              <a:t>                  2</a:t>
            </a:r>
            <a:r>
              <a:rPr lang="en-US" altLang="zh-CN" dirty="0"/>
              <a:t>.</a:t>
            </a:r>
            <a:r>
              <a:rPr lang="zh-CN" altLang="en-US" dirty="0"/>
              <a:t>修改机票信息</a:t>
            </a:r>
          </a:p>
          <a:p>
            <a:r>
              <a:rPr lang="en-US" altLang="zh-CN" dirty="0" smtClean="0"/>
              <a:t>                  3</a:t>
            </a:r>
            <a:r>
              <a:rPr lang="en-US" altLang="zh-CN" dirty="0"/>
              <a:t>.</a:t>
            </a:r>
            <a:r>
              <a:rPr lang="zh-CN" altLang="en-US" dirty="0"/>
              <a:t>查看订票用户信息</a:t>
            </a:r>
          </a:p>
        </p:txBody>
      </p:sp>
    </p:spTree>
    <p:extLst>
      <p:ext uri="{BB962C8B-B14F-4D97-AF65-F5344CB8AC3E}">
        <p14:creationId xmlns:p14="http://schemas.microsoft.com/office/powerpoint/2010/main" val="298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548680"/>
            <a:ext cx="6984776" cy="57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764704"/>
            <a:ext cx="5328592" cy="53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功能描述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查找用户信息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输入用户信息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2204863"/>
            <a:ext cx="3939425" cy="38073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204862"/>
            <a:ext cx="3744416" cy="42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404664"/>
            <a:ext cx="4773956" cy="5665936"/>
          </a:xfrm>
        </p:spPr>
        <p:txBody>
          <a:bodyPr/>
          <a:lstStyle/>
          <a:p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404664"/>
            <a:ext cx="4773956" cy="5665936"/>
          </a:xfrm>
        </p:spPr>
        <p:txBody>
          <a:bodyPr/>
          <a:lstStyle/>
          <a:p>
            <a:r>
              <a:rPr lang="zh-CN" altLang="en-US" dirty="0" smtClean="0"/>
              <a:t>输出用户信息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836712"/>
            <a:ext cx="3363361" cy="4915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32" y="836713"/>
            <a:ext cx="3028571" cy="56886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64" y="849155"/>
            <a:ext cx="3419048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航空管理功能描述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38" y="2276872"/>
            <a:ext cx="4340403" cy="36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276872"/>
            <a:ext cx="3342221" cy="41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Classic_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BooksClassic_16x9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770035-53AD-43BC-9BF9-4253FE0A4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经典书本演示（宽屏）</Template>
  <TotalTime>0</TotalTime>
  <Words>153</Words>
  <Application>Microsoft Office PowerPoint</Application>
  <PresentationFormat>自定义</PresentationFormat>
  <Paragraphs>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Constantia</vt:lpstr>
      <vt:lpstr>BooksClassic_16x9</vt:lpstr>
      <vt:lpstr>航空管理系统</vt:lpstr>
      <vt:lpstr>功能实现</vt:lpstr>
      <vt:lpstr>PowerPoint 演示文稿</vt:lpstr>
      <vt:lpstr>航空管理</vt:lpstr>
      <vt:lpstr>PowerPoint 演示文稿</vt:lpstr>
      <vt:lpstr>PowerPoint 演示文稿</vt:lpstr>
      <vt:lpstr>功能描述</vt:lpstr>
      <vt:lpstr>PowerPoint 演示文稿</vt:lpstr>
      <vt:lpstr>航空管理功能描述</vt:lpstr>
      <vt:lpstr>PowerPoint 演示文稿</vt:lpstr>
      <vt:lpstr>机票信息管理功能描述：</vt:lpstr>
      <vt:lpstr>查看用户订票信息</vt:lpstr>
      <vt:lpstr>用户管理功能</vt:lpstr>
      <vt:lpstr>PowerPoint 演示文稿</vt:lpstr>
      <vt:lpstr>用户功能演示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2017-06-04T05:36:58Z</dcterms:created>
  <dcterms:modified xsi:type="dcterms:W3CDTF">2017-06-04T06:20:05Z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