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6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9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5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5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8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4686-BDD5-4409-9A9C-F751DC73626B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664C-14AA-4B0D-9186-AB7E8B0B0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1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김병훈/선임연구원/MC연구소 eCF팀 6파트(beney.kim@lge.com)</dc:creator>
  <cp:lastModifiedBy>김병훈/선임연구원/MC연구소 eCF팀 6파트(beney.kim@lge.com)</cp:lastModifiedBy>
  <cp:revision>1</cp:revision>
  <dcterms:created xsi:type="dcterms:W3CDTF">2016-06-23T01:59:10Z</dcterms:created>
  <dcterms:modified xsi:type="dcterms:W3CDTF">2016-06-23T01:59:22Z</dcterms:modified>
</cp:coreProperties>
</file>