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84"/>
      </p:cViewPr>
      <p:guideLst>
        <p:guide orient="horz" pos="16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8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1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7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0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4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0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2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4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2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8DCD-65B8-475F-BF19-82DC2C5D39B4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2E7A-1F26-4307-82CD-C6649F7CA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7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>
                <a:latin typeface="Arial Black" panose="020B0A04020102020204" pitchFamily="34" charset="0"/>
              </a:rPr>
              <a:t>Document Revision</a:t>
            </a:r>
            <a:endParaRPr lang="ko-KR" altLang="en-US" sz="3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09316"/>
              </p:ext>
            </p:extLst>
          </p:nvPr>
        </p:nvGraphicFramePr>
        <p:xfrm>
          <a:off x="467544" y="1484784"/>
          <a:ext cx="820891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152128"/>
                <a:gridCol w="4392488"/>
                <a:gridCol w="1800201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Version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Date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Description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Author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0.1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2016.06.01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Initial</a:t>
                      </a:r>
                      <a:r>
                        <a:rPr lang="en-US" altLang="ko-KR" sz="1000" baseline="0" dirty="0" smtClean="0">
                          <a:latin typeface="Arial Black" panose="020B0A04020102020204" pitchFamily="34" charset="0"/>
                        </a:rPr>
                        <a:t> version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Wonhong</a:t>
                      </a:r>
                      <a:r>
                        <a:rPr lang="en-US" altLang="ko-KR" sz="1000" baseline="0" dirty="0" smtClean="0">
                          <a:latin typeface="Arial Black" panose="020B0A04020102020204" pitchFamily="34" charset="0"/>
                        </a:rPr>
                        <a:t> Kwon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0.2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2016.06.04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Legend update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Wonhong Kwon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0.3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2016.06.08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Add external</a:t>
                      </a:r>
                      <a:r>
                        <a:rPr lang="en-US" altLang="ko-KR" sz="1000" baseline="0" dirty="0" smtClean="0">
                          <a:latin typeface="Arial Black" panose="020B0A04020102020204" pitchFamily="34" charset="0"/>
                        </a:rPr>
                        <a:t> entity and update diagram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Wonhong Kwon</a:t>
                      </a:r>
                      <a:endParaRPr lang="ko-KR" altLang="en-US" sz="1000" dirty="0" smtClean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1.0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2016.06.20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Update</a:t>
                      </a:r>
                      <a:r>
                        <a:rPr lang="en-US" altLang="ko-KR" sz="1000" baseline="0" dirty="0" smtClean="0">
                          <a:latin typeface="Arial Black" panose="020B0A04020102020204" pitchFamily="34" charset="0"/>
                        </a:rPr>
                        <a:t> legend</a:t>
                      </a:r>
                      <a:endParaRPr lang="ko-KR" altLang="en-US" sz="10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 Black" panose="020B0A04020102020204" pitchFamily="34" charset="0"/>
                        </a:rPr>
                        <a:t>Wonhong</a:t>
                      </a:r>
                      <a:r>
                        <a:rPr lang="en-US" altLang="ko-KR" sz="1000" baseline="0" dirty="0" smtClean="0">
                          <a:latin typeface="Arial Black" panose="020B0A04020102020204" pitchFamily="34" charset="0"/>
                        </a:rPr>
                        <a:t> Kwon</a:t>
                      </a:r>
                      <a:endParaRPr lang="ko-KR" altLang="en-US" sz="1000" dirty="0" smtClean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635896" y="1052736"/>
            <a:ext cx="1872208" cy="35283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90382"/>
            <a:ext cx="2338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System Context Diagram</a:t>
            </a:r>
            <a:endParaRPr lang="ko-KR" altLang="en-US" sz="1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1349633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Driver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0232" y="1349633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Attendant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78234" y="2458192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Owner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2458192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Product Developer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3604902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 Operator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0232" y="3604902"/>
            <a:ext cx="126014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Credit Card</a:t>
            </a:r>
            <a:b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Payment </a:t>
            </a:r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System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15916" y="1196752"/>
            <a:ext cx="1512168" cy="32394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Sure-Park System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83768" y="1688768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3768" y="1268760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Driver’s Information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4355976" y="6258217"/>
            <a:ext cx="2664296" cy="246222"/>
            <a:chOff x="4572000" y="6269487"/>
            <a:chExt cx="2664296" cy="246222"/>
          </a:xfrm>
        </p:grpSpPr>
        <p:cxnSp>
          <p:nvCxnSpPr>
            <p:cNvPr id="64" name="직선 화살표 연결선 63"/>
            <p:cNvCxnSpPr/>
            <p:nvPr/>
          </p:nvCxnSpPr>
          <p:spPr>
            <a:xfrm>
              <a:off x="4860032" y="6392599"/>
              <a:ext cx="3960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572000" y="6269487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A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20072" y="6269487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35290" y="6269488"/>
              <a:ext cx="1701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Data flow from A to 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89" name="직선 화살표 연결선 88"/>
          <p:cNvCxnSpPr/>
          <p:nvPr/>
        </p:nvCxnSpPr>
        <p:spPr>
          <a:xfrm>
            <a:off x="2483768" y="2808510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483768" y="2564404"/>
            <a:ext cx="1332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Arial Black" panose="020B0A04020102020204" pitchFamily="34" charset="0"/>
              </a:rPr>
              <a:t>Add algorithm</a:t>
            </a:r>
            <a:endParaRPr lang="ko-KR" altLang="en-US" sz="900" dirty="0">
              <a:latin typeface="Arial Black" panose="020B0A04020102020204" pitchFamily="34" charset="0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483768" y="3964942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4358418" y="6495146"/>
            <a:ext cx="2661854" cy="246222"/>
            <a:chOff x="4574442" y="6495146"/>
            <a:chExt cx="2661854" cy="246222"/>
          </a:xfrm>
        </p:grpSpPr>
        <p:cxnSp>
          <p:nvCxnSpPr>
            <p:cNvPr id="92" name="직선 화살표 연결선 91"/>
            <p:cNvCxnSpPr/>
            <p:nvPr/>
          </p:nvCxnSpPr>
          <p:spPr>
            <a:xfrm>
              <a:off x="4862474" y="6618258"/>
              <a:ext cx="3960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574442" y="6495146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A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222514" y="6495146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535290" y="6495147"/>
              <a:ext cx="17010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A interact with 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8" name="직선 화살표 연결선 97"/>
          <p:cNvCxnSpPr/>
          <p:nvPr/>
        </p:nvCxnSpPr>
        <p:spPr>
          <a:xfrm>
            <a:off x="5346086" y="1709673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346086" y="1465567"/>
            <a:ext cx="133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Status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5348528" y="2704190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348528" y="2460084"/>
            <a:ext cx="133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Statistics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475656" y="4725144"/>
            <a:ext cx="100811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Parking</a:t>
            </a:r>
            <a:b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Facility</a:t>
            </a:r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6" name="꺾인 연결선 45"/>
          <p:cNvCxnSpPr/>
          <p:nvPr/>
        </p:nvCxnSpPr>
        <p:spPr>
          <a:xfrm flipV="1">
            <a:off x="2483767" y="4436236"/>
            <a:ext cx="1710191" cy="504932"/>
          </a:xfrm>
          <a:prstGeom prst="bentConnector3">
            <a:avLst>
              <a:gd name="adj1" fmla="val 9993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483768" y="4694947"/>
            <a:ext cx="1710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Sensor Data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63" name="꺾인 연결선 62"/>
          <p:cNvCxnSpPr/>
          <p:nvPr/>
        </p:nvCxnSpPr>
        <p:spPr>
          <a:xfrm rot="10800000" flipV="1">
            <a:off x="2483768" y="4436236"/>
            <a:ext cx="2448273" cy="792964"/>
          </a:xfrm>
          <a:prstGeom prst="bentConnector3">
            <a:avLst>
              <a:gd name="adj1" fmla="val -33"/>
            </a:avLst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483768" y="5229200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Control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cxnSp>
        <p:nvCxnSpPr>
          <p:cNvPr id="108" name="직선 화살표 연결선 107"/>
          <p:cNvCxnSpPr/>
          <p:nvPr/>
        </p:nvCxnSpPr>
        <p:spPr>
          <a:xfrm>
            <a:off x="5346086" y="3964942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5358816" y="2894747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46086" y="2894747"/>
            <a:ext cx="1332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Configure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28084" y="3564832"/>
            <a:ext cx="133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Arial Black" panose="020B0A04020102020204" pitchFamily="34" charset="0"/>
              </a:rPr>
              <a:t>Credit Card</a:t>
            </a:r>
            <a:br>
              <a:rPr lang="en-US" altLang="ko-KR" sz="1000" dirty="0" smtClean="0">
                <a:latin typeface="Arial Black" panose="020B0A04020102020204" pitchFamily="34" charset="0"/>
              </a:rPr>
            </a:br>
            <a:r>
              <a:rPr lang="en-US" altLang="ko-KR" sz="1000" dirty="0" smtClean="0">
                <a:latin typeface="Arial Black" panose="020B0A04020102020204" pitchFamily="34" charset="0"/>
              </a:rPr>
              <a:t>Information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299187" y="6143011"/>
            <a:ext cx="313184" cy="2696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12371" y="6154746"/>
            <a:ext cx="77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System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299187" y="6471675"/>
            <a:ext cx="313184" cy="269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612371" y="648341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External Entity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299187" y="5805264"/>
            <a:ext cx="313184" cy="25829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7612371" y="581129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Arial Black" panose="020B0A04020102020204" pitchFamily="34" charset="0"/>
              </a:rPr>
              <a:t>System Boundary</a:t>
            </a:r>
            <a:endParaRPr lang="ko-KR" altLang="en-US" sz="1000" dirty="0">
              <a:latin typeface="Arial Black" panose="020B0A04020102020204" pitchFamily="34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4355976" y="6021288"/>
            <a:ext cx="2871202" cy="246222"/>
            <a:chOff x="4572000" y="6021288"/>
            <a:chExt cx="2871202" cy="246222"/>
          </a:xfrm>
        </p:grpSpPr>
        <p:cxnSp>
          <p:nvCxnSpPr>
            <p:cNvPr id="127" name="직선 화살표 연결선 126"/>
            <p:cNvCxnSpPr/>
            <p:nvPr/>
          </p:nvCxnSpPr>
          <p:spPr>
            <a:xfrm>
              <a:off x="4860032" y="6144400"/>
              <a:ext cx="3960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572000" y="6021288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A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0072" y="6021288"/>
              <a:ext cx="357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Arial Black" panose="020B0A04020102020204" pitchFamily="34" charset="0"/>
                </a:rPr>
                <a:t>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535289" y="6021289"/>
              <a:ext cx="19079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atin typeface="Arial Black" panose="020B0A04020102020204" pitchFamily="34" charset="0"/>
                </a:rPr>
                <a:t>Control flow from A to B</a:t>
              </a:r>
              <a:endParaRPr lang="ko-KR" altLang="en-US" sz="10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3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88</Words>
  <Application>Microsoft Office PowerPoint</Application>
  <PresentationFormat>화면 슬라이드 쇼(4:3)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Document Revision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21</cp:revision>
  <dcterms:created xsi:type="dcterms:W3CDTF">2016-05-31T23:59:01Z</dcterms:created>
  <dcterms:modified xsi:type="dcterms:W3CDTF">2016-06-20T14:24:50Z</dcterms:modified>
</cp:coreProperties>
</file>