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59" r:id="rId6"/>
    <p:sldId id="258" r:id="rId7"/>
    <p:sldId id="260" r:id="rId8"/>
    <p:sldId id="261" r:id="rId9"/>
    <p:sldId id="262" r:id="rId10"/>
  </p:sldIdLst>
  <p:sldSz cx="9144000" cy="6858000" type="screen4x3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092" autoAdjust="0"/>
  </p:normalViewPr>
  <p:slideViewPr>
    <p:cSldViewPr>
      <p:cViewPr varScale="1">
        <p:scale>
          <a:sx n="87" d="100"/>
          <a:sy n="87" d="100"/>
        </p:scale>
        <p:origin x="135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2017/6/9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2017/6/9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對角線"/>
          <p:cNvGrpSpPr/>
          <p:nvPr/>
        </p:nvGrpSpPr>
        <p:grpSpPr>
          <a:xfrm>
            <a:off x="5638801" y="4145282"/>
            <a:ext cx="3515503" cy="2731407"/>
            <a:chOff x="5638800" y="3108960"/>
            <a:chExt cx="3515503" cy="2048555"/>
          </a:xfrm>
        </p:grpSpPr>
        <p:cxnSp>
          <p:nvCxnSpPr>
            <p:cNvPr id="14" name="直線接點​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​​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行數"/>
          <p:cNvGrpSpPr/>
          <p:nvPr/>
        </p:nvGrpSpPr>
        <p:grpSpPr>
          <a:xfrm>
            <a:off x="-6689" y="6057150"/>
            <a:ext cx="4125119" cy="820207"/>
            <a:chOff x="-6689" y="4553748"/>
            <a:chExt cx="4125119" cy="615155"/>
          </a:xfrm>
        </p:grpSpPr>
        <p:sp>
          <p:nvSpPr>
            <p:cNvPr id="9" name="手繪多邊形​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sz="2400" dirty="0">
                <a:latin typeface="+mj-ea"/>
                <a:ea typeface="+mj-ea"/>
              </a:endParaRPr>
            </a:p>
          </p:txBody>
        </p:sp>
        <p:sp>
          <p:nvSpPr>
            <p:cNvPr id="10" name="手繪多邊形​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sz="2400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sz="2400" dirty="0">
                <a:latin typeface="+mj-ea"/>
                <a:ea typeface="+mj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9200" y="584201"/>
            <a:ext cx="6553200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9200" y="2616200"/>
            <a:ext cx="6553200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22" name="日期預留位置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2017/6/9</a:t>
            </a:fld>
            <a:endParaRPr lang="zh-TW" altLang="en-US" dirty="0"/>
          </a:p>
        </p:txBody>
      </p:sp>
      <p:sp>
        <p:nvSpPr>
          <p:cNvPr id="23" name="頁尾預留位置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24" name="投影片編號預留位置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2017/6/9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84200"/>
            <a:ext cx="2057400" cy="55880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914400" y="584200"/>
            <a:ext cx="5562600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2017/6/9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2017/6/9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對角線"/>
          <p:cNvGrpSpPr/>
          <p:nvPr/>
        </p:nvGrpSpPr>
        <p:grpSpPr>
          <a:xfrm>
            <a:off x="5638801" y="4145282"/>
            <a:ext cx="3515503" cy="2731407"/>
            <a:chOff x="5638800" y="3108960"/>
            <a:chExt cx="3515503" cy="2048555"/>
          </a:xfrm>
        </p:grpSpPr>
        <p:cxnSp>
          <p:nvCxnSpPr>
            <p:cNvPr id="12" name="直線接點​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接點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209802"/>
            <a:ext cx="6705600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9200" y="4951267"/>
            <a:ext cx="5303520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48EAF3-A6E8-4E9A-8D84-778422506FC2}" type="datetime1">
              <a:rPr lang="zh-TW" altLang="en-US" smtClean="0"/>
              <a:pPr/>
              <a:t>2017/6/9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914401" y="1706880"/>
            <a:ext cx="3810000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4876801" y="1706880"/>
            <a:ext cx="3810000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2017/6/9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14400" y="1701800"/>
            <a:ext cx="3813048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914401" y="2717800"/>
            <a:ext cx="3810000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4873752" y="1701800"/>
            <a:ext cx="3813048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4876801" y="2717800"/>
            <a:ext cx="3810000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2017/6/9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2017/6/9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2017/6/9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701800"/>
            <a:ext cx="3048000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4400" y="4241800"/>
            <a:ext cx="3048000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114800" y="584200"/>
            <a:ext cx="4572000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2017/6/9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701800"/>
            <a:ext cx="3048000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4400" y="4241800"/>
            <a:ext cx="3048000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4114800" y="584200"/>
            <a:ext cx="4572000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2017/6/9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行數"/>
          <p:cNvGrpSpPr/>
          <p:nvPr/>
        </p:nvGrpSpPr>
        <p:grpSpPr>
          <a:xfrm>
            <a:off x="-11905" y="-3174"/>
            <a:ext cx="615155" cy="5229225"/>
            <a:chOff x="-11906" y="-2381"/>
            <a:chExt cx="615155" cy="3921919"/>
          </a:xfrm>
        </p:grpSpPr>
        <p:sp>
          <p:nvSpPr>
            <p:cNvPr id="10" name="手繪多邊形​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sz="2400" noProof="0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sz="2400" noProof="0" dirty="0">
                <a:latin typeface="+mj-ea"/>
                <a:ea typeface="+mj-ea"/>
              </a:endParaRP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sz="2400" noProof="0" dirty="0">
                <a:latin typeface="+mj-ea"/>
                <a:ea typeface="+mj-ea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914401" y="274637"/>
            <a:ext cx="77724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14401" y="1701797"/>
            <a:ext cx="77724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914400" y="6356353"/>
            <a:ext cx="16764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2017/6/9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2590800" y="6356353"/>
            <a:ext cx="39624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7924801" y="6356353"/>
            <a:ext cx="762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99592" y="620688"/>
            <a:ext cx="7745288" cy="1764679"/>
          </a:xfrm>
        </p:spPr>
        <p:txBody>
          <a:bodyPr/>
          <a:lstStyle/>
          <a:p>
            <a:r>
              <a:rPr lang="en-US" altLang="zh-TW" dirty="0" smtClean="0">
                <a:sym typeface="Salesforce Sans"/>
              </a:rPr>
              <a:t>2017 MCU Final Project</a:t>
            </a:r>
            <a:endParaRPr lang="zh-TW" altLang="en-US" dirty="0">
              <a:sym typeface="Salesforce San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996227"/>
              </p:ext>
            </p:extLst>
          </p:nvPr>
        </p:nvGraphicFramePr>
        <p:xfrm>
          <a:off x="1043608" y="3068960"/>
          <a:ext cx="5486400" cy="822960"/>
        </p:xfrm>
        <a:graphic>
          <a:graphicData uri="http://schemas.openxmlformats.org/drawingml/2006/table">
            <a:tbl>
              <a:tblPr/>
              <a:tblGrid>
                <a:gridCol w="5486400">
                  <a:extLst>
                    <a:ext uri="{9D8B030D-6E8A-4147-A177-3AD203B41FA5}">
                      <a16:colId xmlns:a16="http://schemas.microsoft.com/office/drawing/2014/main" val="7507066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Liu,</a:t>
                      </a:r>
                      <a:r>
                        <a:rPr lang="en-US" baseline="0" dirty="0" smtClean="0"/>
                        <a:t> An-Chi &amp; </a:t>
                      </a:r>
                      <a:r>
                        <a:rPr lang="en-US" dirty="0" smtClean="0"/>
                        <a:t>Chang</a:t>
                      </a:r>
                      <a:r>
                        <a:rPr lang="en-US" dirty="0"/>
                        <a:t>, </a:t>
                      </a:r>
                      <a:r>
                        <a:rPr lang="en-US" dirty="0" err="1" smtClean="0"/>
                        <a:t>Che</a:t>
                      </a:r>
                      <a:r>
                        <a:rPr lang="en-US" dirty="0" smtClean="0"/>
                        <a:t>-Yuan</a:t>
                      </a:r>
                    </a:p>
                    <a:p>
                      <a:r>
                        <a:rPr lang="en-US" dirty="0" smtClean="0"/>
                        <a:t>BIME, NTU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324092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3767848"/>
            <a:ext cx="5591908" cy="309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91680" y="2276872"/>
            <a:ext cx="6912768" cy="1512168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Handheld Game Console</a:t>
            </a:r>
            <a:endParaRPr lang="zh-TW" altLang="en-US" sz="40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611560" y="1556792"/>
            <a:ext cx="5904656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zh-TW" sz="2800" dirty="0" smtClean="0"/>
              <a:t>We made a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8244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9" y="0"/>
            <a:ext cx="4381500" cy="3448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658" y="2855806"/>
            <a:ext cx="3990389" cy="427805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23" y="3722687"/>
            <a:ext cx="3375337" cy="313531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986" y="0"/>
            <a:ext cx="4320480" cy="258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0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Components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MCU</a:t>
            </a:r>
          </a:p>
          <a:p>
            <a:r>
              <a:rPr lang="en-US" altLang="zh-TW" dirty="0" smtClean="0"/>
              <a:t>LCD</a:t>
            </a:r>
          </a:p>
          <a:p>
            <a:r>
              <a:rPr lang="en-US" altLang="zh-TW" dirty="0" smtClean="0"/>
              <a:t>Buttons</a:t>
            </a:r>
          </a:p>
          <a:p>
            <a:r>
              <a:rPr lang="en-US" altLang="zh-TW" dirty="0" smtClean="0"/>
              <a:t>Others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938495"/>
            <a:ext cx="4320480" cy="2581169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2447764" y="2492896"/>
            <a:ext cx="3636404" cy="2520280"/>
          </a:xfrm>
          <a:prstGeom prst="straightConnector1">
            <a:avLst/>
          </a:prstGeom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2555776" y="1916832"/>
            <a:ext cx="3888432" cy="2232248"/>
          </a:xfrm>
          <a:prstGeom prst="straightConnector1">
            <a:avLst/>
          </a:prstGeom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940152" y="3212976"/>
            <a:ext cx="1923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Somewhere</a:t>
            </a:r>
            <a:endParaRPr lang="zh-TW" altLang="en-US" sz="2800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2627784" y="3356992"/>
            <a:ext cx="1368152" cy="2232248"/>
          </a:xfrm>
          <a:prstGeom prst="straightConnector1">
            <a:avLst/>
          </a:prstGeom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70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LCD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Nokia5110 LCD</a:t>
            </a:r>
            <a:endParaRPr lang="zh-TW" altLang="en-US" dirty="0"/>
          </a:p>
        </p:txBody>
      </p:sp>
      <p:pic>
        <p:nvPicPr>
          <p:cNvPr id="4" name="Picture 4" descr="「nokia5110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820" y="2492896"/>
            <a:ext cx="2510273" cy="251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「nokia5110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636912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/>
          <p:cNvCxnSpPr/>
          <p:nvPr/>
        </p:nvCxnSpPr>
        <p:spPr>
          <a:xfrm>
            <a:off x="2987824" y="4077072"/>
            <a:ext cx="4248472" cy="144016"/>
          </a:xfrm>
          <a:prstGeom prst="straightConnector1">
            <a:avLst/>
          </a:prstGeom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73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Nokia5110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48 × 84 pixels matrix</a:t>
            </a:r>
          </a:p>
          <a:p>
            <a:r>
              <a:rPr lang="en-US" altLang="zh-TW" dirty="0" smtClean="0"/>
              <a:t>PCD8544 Controller</a:t>
            </a:r>
          </a:p>
          <a:p>
            <a:pPr lvl="1"/>
            <a:r>
              <a:rPr lang="en-US" altLang="zh-TW" dirty="0"/>
              <a:t> </a:t>
            </a:r>
            <a:r>
              <a:rPr lang="en-US" altLang="zh-TW" dirty="0" smtClean="0"/>
              <a:t>CMOS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/>
              <a:t>https://learn.sparkfun.com/tutorials/graphic-lcd-hookup-guide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469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科技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2_TF02787990.potx" id="{5D7B44C0-935F-4527-AFD9-533AB007DCDD}" vid="{68BFFC14-726C-4C6F-B5FD-8BFDC490BED3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38</Words>
  <Application>Microsoft Office PowerPoint</Application>
  <PresentationFormat>如螢幕大小 (4:3)</PresentationFormat>
  <Paragraphs>20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Salesforce Sans</vt:lpstr>
      <vt:lpstr>微軟正黑體</vt:lpstr>
      <vt:lpstr>Arial</vt:lpstr>
      <vt:lpstr>Calibri</vt:lpstr>
      <vt:lpstr>科技 16x9</vt:lpstr>
      <vt:lpstr>2017 MCU Final Project</vt:lpstr>
      <vt:lpstr>Handheld Game Console</vt:lpstr>
      <vt:lpstr>PowerPoint 簡報</vt:lpstr>
      <vt:lpstr>Components</vt:lpstr>
      <vt:lpstr>LCD</vt:lpstr>
      <vt:lpstr>Nokia5110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MCU Final Project</dc:title>
  <dc:creator>Tiger Liu</dc:creator>
  <cp:lastModifiedBy>Tiger Liu</cp:lastModifiedBy>
  <cp:revision>7</cp:revision>
  <dcterms:created xsi:type="dcterms:W3CDTF">2017-06-09T08:13:55Z</dcterms:created>
  <dcterms:modified xsi:type="dcterms:W3CDTF">2017-06-09T10:20:31Z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