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9D435-932A-A244-BBAF-1DC8BD283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9409F-43B9-584C-89AD-ABAEF0417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7A6C7-49D8-4440-ADBE-E17F9B84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201FF-24B9-E44E-BC13-781176D4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A3F6E-9AB5-824A-8ACB-2262C7F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10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C0985-5545-C848-8952-71E2B6A9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F49F5F-0774-6C44-890C-4C83B2704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F56FE-BA5C-2048-884E-924F4BC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303B-ED2C-B743-956E-E2EA4878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E49BB-4A21-FB4B-B991-9986BE51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33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BEE61-5260-1C40-B58F-792A945F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88216A-7118-7543-8E87-BFB47C847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D0602-18C5-5E4A-AA18-304BCE48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CB883-12C2-4947-B7F9-FE312E88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C381-1233-5A46-AD00-05B5ED52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40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FC35-E30F-2C40-95FB-FBCDF9D1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43002-BBA2-4441-98F7-27131A1F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E787C-3045-BF4D-BE43-6EF3C03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D05CD-D358-CD4D-B723-F6811C2F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61F68-84C9-8E4B-A365-F8479802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06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8BA02-AAAA-9444-9E35-D0D46738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94D2C-A2BA-2741-AB49-2DB87A44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F2D47-DA93-6442-A70F-A61FD3A0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1FA10-D428-F546-AD76-B3A9F6E9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BE5B4-4C32-224D-AC57-C9D4EAA3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2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5252B-2712-8443-A612-F128E7EB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5AB54-4509-5D45-9383-229E2C4D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6C067-393C-2F4C-96FE-B5375514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30B23C-A7F5-9143-9280-88FA737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C1E1D-CF09-D742-B347-448D4936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C571D-3732-1A41-947D-B92F8C56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6CDE-BB07-9F4F-A603-304A716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4780C-4C22-FB44-B26A-715903C2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2824D-1109-BD4F-8193-46E184023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D46632-DF5E-4540-B213-68366EED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D88630-8874-A34D-80D9-3666845E3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265364-198A-C949-84F2-F2B2AB8D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E1260-0A2D-1A41-850A-C5D7C5D1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96840-FC22-D743-B395-F2A14894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07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0A8C0-1F8A-C041-BD05-65554ED2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AA01E-7008-8749-B6F3-ADCAD1F6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50D7E5-6D47-4740-8A3D-FF0B15AA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C898A7-B2E2-024B-B9D3-37F2B211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82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559C7-CA08-2D42-BE27-729E9CE0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BC02D-7C0B-8047-A0DA-CA9FECC8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0F138-E24B-2F49-AC23-1CE7A9F1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3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97283-2BA8-674E-AEF1-2D1D070B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8D53B-AE7A-314A-95AB-D2225E3D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3AF27-EF32-0740-AA84-205123E5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E8AF1-173A-1C42-A601-70C561E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9B82D-0CF6-2D44-8335-A3B69701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1556E-62A5-C24E-A7AD-ACAE99A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36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054D-8E05-764F-B8F7-82DB575B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D317E8-204B-0D41-8B0C-C7E940814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2CD76-6C0E-D449-9720-DE40FE4D3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E4277-277E-C24B-A592-2B34EAAE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3C6AD-BD72-7547-A2FB-60E586A7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614C7-AE88-8045-AE4F-AE6C25A8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4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F9631-8B4A-844F-AAE1-8026E1B3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7B39E-A9C4-1F4F-828A-F4E7713F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24F67-59DF-A148-9B7C-FA5B116FF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B2B3-579B-944C-A6E0-2CD0ACA9BE6C}" type="datetimeFigureOut">
              <a:t>2019/5/21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612DA-7323-1C46-8FF6-B1CBD7B3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BF1E3-F4D2-E945-8934-3D24E051D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6CB5E-2DC9-A649-B3E6-E20ACAAA8B4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19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06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2019-05-21T02:20:11Z</dcterms:created>
  <dcterms:modified xsi:type="dcterms:W3CDTF">2019-05-21T02:28:15Z</dcterms:modified>
</cp:coreProperties>
</file>