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56327"/>
  </p:normalViewPr>
  <p:slideViewPr>
    <p:cSldViewPr snapToGrid="0" snapToObjects="1">
      <p:cViewPr varScale="1">
        <p:scale>
          <a:sx n="85" d="100"/>
          <a:sy n="85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F8E8-2007-C244-BA71-70ADF19CF8F2}" type="datetimeFigureOut">
              <a:t>2019/5/23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2AD0D-6DDE-9149-AC7D-F4B3FF065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5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智能端点和哑管道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当在不同进程间创建通信结构时，我们已经看到了很多的产品和方法，把显著的智慧强压进通信机制本身。一个很好的例子就是企业服务总线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产品中通常为消息路由、编排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choreography)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转化和应用业务规则引入先进的设施。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微服务社区主张另一种方法：智能端点和哑管道。基于微服务构建的应用程序的目标是尽可能的解耦和尽可能的内聚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他们拥有自己的领域逻辑，他们的行为更像经典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理念中的过滤器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接收请求，应用适当的逻辑并产生响应。使用简单的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风格的协议来编排他们，而不是使用像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WS-Choreography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BPEL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或者通过中心工具编制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orchestration)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等复杂的协议。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最常用的两种协议是使用资源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响应和轻量级消息传送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。对第一种协议最好的表述是</a:t>
            </a:r>
          </a:p>
          <a:p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本身就是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而不是隐藏在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的后面。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Robinson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微服务团队使用的规则和协议，正是构建万维网的规则和协议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在更大程度上，是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。从开发者和运营人员的角度讲，通常使用的资源可以很容易的缓存。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第二种常用方法是在轻量级消息总线上传递消息。选择的基础设施是典型的哑的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哑在这里只充当消息路由器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这样简单的实现仅仅提供一个可靠的异步交换结构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在服务里，智能仍旧存活于端点中，生产和消费消息。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单体应用中，组件都在同一进程内执行，它们之间通过方法调用或函数调用通信。把单体变成微服务最大的问题在于通信模式的改变。一种幼稚的转换是从内存方法调用转变成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这导致频繁通信且性能不好。相反，你需要用粗粒度通信代替细粒度通信。</a:t>
            </a:r>
          </a:p>
          <a:p>
            <a:endParaRPr kumimoji="1" lang="en-US" altLang="zh-CN"/>
          </a:p>
          <a:p>
            <a:r>
              <a:rPr kumimoji="1" lang="zh-CN" altLang="en-US"/>
              <a:t>避免使用企业服务总线，因为这可能会使服务与总线耦合，智能端点是指每个服务能根据自己的实际业务需要 生产和消费消息，不再依赖服务总线。</a:t>
            </a:r>
            <a:endParaRPr kumimoji="1" lang="en-US" altLang="zh-CN"/>
          </a:p>
          <a:p>
            <a:r>
              <a:rPr kumimoji="1" lang="zh-CN" altLang="en-US"/>
              <a:t>哑管道是指服务之间通信机制变得去业务化，只是起到一个请求响应，或者是通过消息队列来做到通过事件的异步通信</a:t>
            </a:r>
            <a:endParaRPr kumimoji="1" lang="en-US" altLang="zh-CN"/>
          </a:p>
          <a:p>
            <a:r>
              <a:rPr kumimoji="1" lang="zh-CN" altLang="en-US"/>
              <a:t>还有一个点需要注意：避免把单体应用里面的方法调用直接改为</a:t>
            </a:r>
            <a:r>
              <a:rPr kumimoji="1" lang="en-US" altLang="zh-CN"/>
              <a:t>rcp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，因为之前是内存调用，消耗可以忽略不计改为</a:t>
            </a:r>
            <a:r>
              <a:rPr kumimoji="1" lang="en-US" altLang="zh-CN"/>
              <a:t>rpc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后性能消耗就是可见的，所以需要做内聚改造，避免过多的服务间通讯。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2AD0D-6DDE-9149-AC7D-F4B3FF065A5D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77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智能端点和哑管道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当在不同进程间创建通信结构时，我们已经看到了很多的产品和方法，把显著的智慧强压进通信机制本身。一个很好的例子就是企业服务总线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产品中通常为消息路由、编排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choreography)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转化和应用业务规则引入先进的设施。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微服务社区主张另一种方法：智能端点和哑管道。基于微服务构建的应用程序的目标是尽可能的解耦和尽可能的内聚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他们拥有自己的领域逻辑，他们的行为更像经典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理念中的过滤器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接收请求，应用适当的逻辑并产生响应。使用简单的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风格的协议来编排他们，而不是使用像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WS-Choreography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BPEL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或者通过中心工具编制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orchestration)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等复杂的协议。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最常用的两种协议是使用资源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响应和轻量级消息传送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。对第一种协议最好的表述是</a:t>
            </a:r>
          </a:p>
          <a:p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本身就是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而不是隐藏在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的后面。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Robinson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微服务团队使用的规则和协议，正是构建万维网的规则和协议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在更大程度上，是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。从开发者和运营人员的角度讲，通常使用的资源可以很容易的缓存。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第二种常用方法是在轻量级消息总线上传递消息。选择的基础设施是典型的哑的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哑在这里只充当消息路由器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这样简单的实现仅仅提供一个可靠的异步交换结构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在服务里，智能仍旧存活于端点中，生产和消费消息。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单体应用中，组件都在同一进程内执行，它们之间通过方法调用或函数调用通信。把单体变成微服务最大的问题在于通信模式的改变。一种幼稚的转换是从内存方法调用转变成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这导致频繁通信且性能不好。相反，你需要用粗粒度通信代替细粒度通信。</a:t>
            </a:r>
          </a:p>
          <a:p>
            <a:endParaRPr kumimoji="1" lang="en-US" altLang="zh-CN"/>
          </a:p>
          <a:p>
            <a:r>
              <a:rPr kumimoji="1" lang="zh-CN" altLang="en-US"/>
              <a:t>避免使用企业服务总线，因为这可能会使服务与总线耦合，智能端点是指每个服务能根据自己的实际业务需要 生产和消费消息，不再依赖服务总线。</a:t>
            </a:r>
            <a:endParaRPr kumimoji="1" lang="en-US" altLang="zh-CN"/>
          </a:p>
          <a:p>
            <a:r>
              <a:rPr kumimoji="1" lang="zh-CN" altLang="en-US"/>
              <a:t>哑管道是指服务之间通信机制变得去业务化，只是起到一个请求响应，或者是通过消息队列来做到通过事件的异步通信</a:t>
            </a:r>
            <a:endParaRPr kumimoji="1" lang="en-US" altLang="zh-CN"/>
          </a:p>
          <a:p>
            <a:r>
              <a:rPr kumimoji="1" lang="zh-CN" altLang="en-US"/>
              <a:t>还有一个点需要注意：避免把单体应用里面的方法调用直接改为</a:t>
            </a:r>
            <a:r>
              <a:rPr kumimoji="1" lang="en-US" altLang="zh-CN"/>
              <a:t>rcp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，因为之前是内存调用，消耗可以忽略不计改为</a:t>
            </a:r>
            <a:r>
              <a:rPr kumimoji="1" lang="en-US" altLang="zh-CN"/>
              <a:t>rpc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后性能消耗就是可见的，所以需要做内聚改造，避免过多的服务间通讯。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2AD0D-6DDE-9149-AC7D-F4B3FF065A5D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44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智能端点和哑管道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当在不同进程间创建通信结构时，我们已经看到了很多的产品和方法，把显著的智慧强压进通信机制本身。一个很好的例子就是企业服务总线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产品中通常为消息路由、编排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choreography)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转化和应用业务规则引入先进的设施。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微服务社区主张另一种方法：智能端点和哑管道。基于微服务构建的应用程序的目标是尽可能的解耦和尽可能的内聚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他们拥有自己的领域逻辑，他们的行为更像经典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理念中的过滤器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接收请求，应用适当的逻辑并产生响应。使用简单的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风格的协议来编排他们，而不是使用像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WS-Choreography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BPEL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或者通过中心工具编制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orchestration)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等复杂的协议。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最常用的两种协议是使用资源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响应和轻量级消息传送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。对第一种协议最好的表述是</a:t>
            </a:r>
          </a:p>
          <a:p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本身就是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而不是隐藏在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的后面。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Robinson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微服务团队使用的规则和协议，正是构建万维网的规则和协议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在更大程度上，是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。从开发者和运营人员的角度讲，通常使用的资源可以很容易的缓存。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第二种常用方法是在轻量级消息总线上传递消息。选择的基础设施是典型的哑的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哑在这里只充当消息路由器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这样简单的实现仅仅提供一个可靠的异步交换结构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在服务里，智能仍旧存活于端点中，生产和消费消息。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单体应用中，组件都在同一进程内执行，它们之间通过方法调用或函数调用通信。把单体变成微服务最大的问题在于通信模式的改变。一种幼稚的转换是从内存方法调用转变成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这导致频繁通信且性能不好。相反，你需要用粗粒度通信代替细粒度通信。</a:t>
            </a:r>
          </a:p>
          <a:p>
            <a:endParaRPr kumimoji="1" lang="en-US" altLang="zh-CN"/>
          </a:p>
          <a:p>
            <a:r>
              <a:rPr kumimoji="1" lang="zh-CN" altLang="en-US"/>
              <a:t>避免使用企业服务总线，因为这可能会使服务与总线耦合，智能端点是指每个服务能根据自己的实际业务需要 生产和消费消息，不再依赖服务总线。</a:t>
            </a:r>
            <a:endParaRPr kumimoji="1" lang="en-US" altLang="zh-CN"/>
          </a:p>
          <a:p>
            <a:r>
              <a:rPr kumimoji="1" lang="zh-CN" altLang="en-US"/>
              <a:t>哑管道是指服务之间通信机制变得去业务化，只是起到一个请求响应，或者是通过消息队列来做到通过事件的异步通信</a:t>
            </a:r>
            <a:endParaRPr kumimoji="1" lang="en-US" altLang="zh-CN"/>
          </a:p>
          <a:p>
            <a:r>
              <a:rPr kumimoji="1" lang="zh-CN" altLang="en-US"/>
              <a:t>还有一个点需要注意：避免把单体应用里面的方法调用直接改为</a:t>
            </a:r>
            <a:r>
              <a:rPr kumimoji="1" lang="en-US" altLang="zh-CN"/>
              <a:t>rcp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，因为之前是内存调用，消耗可以忽略不计改为</a:t>
            </a:r>
            <a:r>
              <a:rPr kumimoji="1" lang="en-US" altLang="zh-CN"/>
              <a:t>rpc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后性能消耗就是可见的，所以需要做内聚改造，避免过多的服务间通讯。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2AD0D-6DDE-9149-AC7D-F4B3FF065A5D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70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智能端点和哑管道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当在不同进程间创建通信结构时，我们已经看到了很多的产品和方法，把显著的智慧强压进通信机制本身。一个很好的例子就是企业服务总线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产品中通常为消息路由、编排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choreography)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转化和应用业务规则引入先进的设施。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微服务社区主张另一种方法：智能端点和哑管道。基于微服务构建的应用程序的目标是尽可能的解耦和尽可能的内聚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他们拥有自己的领域逻辑，他们的行为更像经典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理念中的过滤器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接收请求，应用适当的逻辑并产生响应。使用简单的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风格的协议来编排他们，而不是使用像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WS-Choreography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BPEL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或者通过中心工具编制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orchestration)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等复杂的协议。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最常用的两种协议是使用资源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响应和轻量级消息传送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。对第一种协议最好的表述是</a:t>
            </a:r>
          </a:p>
          <a:p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本身就是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而不是隐藏在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的后面。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Robinson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微服务团队使用的规则和协议，正是构建万维网的规则和协议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在更大程度上，是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。从开发者和运营人员的角度讲，通常使用的资源可以很容易的缓存。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第二种常用方法是在轻量级消息总线上传递消息。选择的基础设施是典型的哑的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哑在这里只充当消息路由器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这样简单的实现仅仅提供一个可靠的异步交换结构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在服务里，智能仍旧存活于端点中，生产和消费消息。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单体应用中，组件都在同一进程内执行，它们之间通过方法调用或函数调用通信。把单体变成微服务最大的问题在于通信模式的改变。一种幼稚的转换是从内存方法调用转变成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这导致频繁通信且性能不好。相反，你需要用粗粒度通信代替细粒度通信。</a:t>
            </a:r>
          </a:p>
          <a:p>
            <a:endParaRPr kumimoji="1" lang="en-US" altLang="zh-CN"/>
          </a:p>
          <a:p>
            <a:r>
              <a:rPr kumimoji="1" lang="zh-CN" altLang="en-US"/>
              <a:t>避免使用企业服务总线，因为这可能会使服务与总线耦合，智能端点是指每个服务能根据自己的实际业务需要 生产和消费消息，不再依赖服务总线。</a:t>
            </a:r>
            <a:endParaRPr kumimoji="1" lang="en-US" altLang="zh-CN"/>
          </a:p>
          <a:p>
            <a:r>
              <a:rPr kumimoji="1" lang="zh-CN" altLang="en-US"/>
              <a:t>哑管道是指服务之间通信机制变得去业务化，只是起到一个请求响应，或者是通过消息队列来做到通过事件的异步通信</a:t>
            </a:r>
            <a:endParaRPr kumimoji="1" lang="en-US" altLang="zh-CN"/>
          </a:p>
          <a:p>
            <a:r>
              <a:rPr kumimoji="1" lang="zh-CN" altLang="en-US"/>
              <a:t>还有一个点需要注意：避免把单体应用里面的方法调用直接改为</a:t>
            </a:r>
            <a:r>
              <a:rPr kumimoji="1" lang="en-US" altLang="zh-CN"/>
              <a:t>rcp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，因为之前是内存调用，消耗可以忽略不计改为</a:t>
            </a:r>
            <a:r>
              <a:rPr kumimoji="1" lang="en-US" altLang="zh-CN"/>
              <a:t>rpc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后性能消耗就是可见的，所以需要做内聚改造，避免过多的服务间通讯。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2AD0D-6DDE-9149-AC7D-F4B3FF065A5D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42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智能端点和哑管道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当在不同进程间创建通信结构时，我们已经看到了很多的产品和方法，把显著的智慧强压进通信机制本身。一个很好的例子就是企业服务总线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产品中通常为消息路由、编排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choreography)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转化和应用业务规则引入先进的设施。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微服务社区主张另一种方法：智能端点和哑管道。基于微服务构建的应用程序的目标是尽可能的解耦和尽可能的内聚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他们拥有自己的领域逻辑，他们的行为更像经典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理念中的过滤器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接收请求，应用适当的逻辑并产生响应。使用简单的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风格的协议来编排他们，而不是使用像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WS-Choreography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BPEL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或者通过中心工具编制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orchestration)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等复杂的协议。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最常用的两种协议是使用资源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响应和轻量级消息传送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。对第一种协议最好的表述是</a:t>
            </a:r>
          </a:p>
          <a:p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本身就是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而不是隐藏在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的后面。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Robinson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微服务团队使用的规则和协议，正是构建万维网的规则和协议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在更大程度上，是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。从开发者和运营人员的角度讲，通常使用的资源可以很容易的缓存。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第二种常用方法是在轻量级消息总线上传递消息。选择的基础设施是典型的哑的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哑在这里只充当消息路由器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这样简单的实现仅仅提供一个可靠的异步交换结构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在服务里，智能仍旧存活于端点中，生产和消费消息。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单体应用中，组件都在同一进程内执行，它们之间通过方法调用或函数调用通信。把单体变成微服务最大的问题在于通信模式的改变。一种幼稚的转换是从内存方法调用转变成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这导致频繁通信且性能不好。相反，你需要用粗粒度通信代替细粒度通信。</a:t>
            </a:r>
          </a:p>
          <a:p>
            <a:endParaRPr kumimoji="1" lang="en-US" altLang="zh-CN"/>
          </a:p>
          <a:p>
            <a:r>
              <a:rPr kumimoji="1" lang="zh-CN" altLang="en-US"/>
              <a:t>避免使用企业服务总线，因为这可能会使服务与总线耦合，智能端点是指每个服务能根据自己的实际业务需要 生产和消费消息，不再依赖服务总线。</a:t>
            </a:r>
            <a:endParaRPr kumimoji="1" lang="en-US" altLang="zh-CN"/>
          </a:p>
          <a:p>
            <a:r>
              <a:rPr kumimoji="1" lang="zh-CN" altLang="en-US"/>
              <a:t>哑管道是指服务之间通信机制变得去业务化，只是起到一个请求响应，或者是通过消息队列来做到通过事件的异步通信</a:t>
            </a:r>
            <a:endParaRPr kumimoji="1" lang="en-US" altLang="zh-CN"/>
          </a:p>
          <a:p>
            <a:r>
              <a:rPr kumimoji="1" lang="zh-CN" altLang="en-US"/>
              <a:t>还有一个点需要注意：避免把单体应用里面的方法调用直接改为</a:t>
            </a:r>
            <a:r>
              <a:rPr kumimoji="1" lang="en-US" altLang="zh-CN"/>
              <a:t>rcp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，因为之前是内存调用，消耗可以忽略不计改为</a:t>
            </a:r>
            <a:r>
              <a:rPr kumimoji="1" lang="en-US" altLang="zh-CN"/>
              <a:t>rpc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后性能消耗就是可见的，所以需要做内聚改造，避免过多的服务间通讯。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2AD0D-6DDE-9149-AC7D-F4B3FF065A5D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07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智能端点和哑管道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当在不同进程间创建通信结构时，我们已经看到了很多的产品和方法，把显著的智慧强压进通信机制本身。一个很好的例子就是企业服务总线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产品中通常为消息路由、编排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choreography)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转化和应用业务规则引入先进的设施。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微服务社区主张另一种方法：智能端点和哑管道。基于微服务构建的应用程序的目标是尽可能的解耦和尽可能的内聚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他们拥有自己的领域逻辑，他们的行为更像经典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理念中的过滤器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接收请求，应用适当的逻辑并产生响应。使用简单的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风格的协议来编排他们，而不是使用像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WS-Choreography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BPEL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或者通过中心工具编制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orchestration)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等复杂的协议。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最常用的两种协议是使用资源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响应和轻量级消息传送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。对第一种协议最好的表述是</a:t>
            </a:r>
          </a:p>
          <a:p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本身就是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而不是隐藏在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的后面。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Robinson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微服务团队使用的规则和协议，正是构建万维网的规则和协议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在更大程度上，是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。从开发者和运营人员的角度讲，通常使用的资源可以很容易的缓存。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第二种常用方法是在轻量级消息总线上传递消息。选择的基础设施是典型的哑的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哑在这里只充当消息路由器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这样简单的实现仅仅提供一个可靠的异步交换结构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在服务里，智能仍旧存活于端点中，生产和消费消息。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单体应用中，组件都在同一进程内执行，它们之间通过方法调用或函数调用通信。把单体变成微服务最大的问题在于通信模式的改变。一种幼稚的转换是从内存方法调用转变成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这导致频繁通信且性能不好。相反，你需要用粗粒度通信代替细粒度通信。</a:t>
            </a:r>
          </a:p>
          <a:p>
            <a:endParaRPr kumimoji="1" lang="en-US" altLang="zh-CN"/>
          </a:p>
          <a:p>
            <a:r>
              <a:rPr kumimoji="1" lang="zh-CN" altLang="en-US"/>
              <a:t>避免使用企业服务总线，因为这可能会使服务与总线耦合，智能端点是指每个服务能根据自己的实际业务需要 生产和消费消息，不再依赖服务总线。</a:t>
            </a:r>
            <a:endParaRPr kumimoji="1" lang="en-US" altLang="zh-CN"/>
          </a:p>
          <a:p>
            <a:r>
              <a:rPr kumimoji="1" lang="zh-CN" altLang="en-US"/>
              <a:t>哑管道是指服务之间通信机制变得去业务化，只是起到一个请求响应，或者是通过消息队列来做到通过事件的异步通信</a:t>
            </a:r>
            <a:endParaRPr kumimoji="1" lang="en-US" altLang="zh-CN"/>
          </a:p>
          <a:p>
            <a:r>
              <a:rPr kumimoji="1" lang="zh-CN" altLang="en-US"/>
              <a:t>还有一个点需要注意：避免把单体应用里面的方法调用直接改为</a:t>
            </a:r>
            <a:r>
              <a:rPr kumimoji="1" lang="en-US" altLang="zh-CN"/>
              <a:t>rcp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，因为之前是内存调用，消耗可以忽略不计改为</a:t>
            </a:r>
            <a:r>
              <a:rPr kumimoji="1" lang="en-US" altLang="zh-CN"/>
              <a:t>rpc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后性能消耗就是可见的，所以需要做内聚改造，避免过多的服务间通讯。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2AD0D-6DDE-9149-AC7D-F4B3FF065A5D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12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智能端点和哑管道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当在不同进程间创建通信结构时，我们已经看到了很多的产品和方法，把显著的智慧强压进通信机制本身。一个很好的例子就是企业服务总线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产品中通常为消息路由、编排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choreography)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转化和应用业务规则引入先进的设施。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微服务社区主张另一种方法：智能端点和哑管道。基于微服务构建的应用程序的目标是尽可能的解耦和尽可能的内聚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他们拥有自己的领域逻辑，他们的行为更像经典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理念中的过滤器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接收请求，应用适当的逻辑并产生响应。使用简单的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风格的协议来编排他们，而不是使用像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WS-Choreography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BPEL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或者通过中心工具编制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orchestration)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等复杂的协议。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最常用的两种协议是使用资源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响应和轻量级消息传送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。对第一种协议最好的表述是</a:t>
            </a:r>
          </a:p>
          <a:p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本身就是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而不是隐藏在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的后面。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Robinson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微服务团队使用的规则和协议，正是构建万维网的规则和协议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在更大程度上，是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。从开发者和运营人员的角度讲，通常使用的资源可以很容易的缓存。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第二种常用方法是在轻量级消息总线上传递消息。选择的基础设施是典型的哑的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哑在这里只充当消息路由器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这样简单的实现仅仅提供一个可靠的异步交换结构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在服务里，智能仍旧存活于端点中，生产和消费消息。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单体应用中，组件都在同一进程内执行，它们之间通过方法调用或函数调用通信。把单体变成微服务最大的问题在于通信模式的改变。一种幼稚的转换是从内存方法调用转变成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这导致频繁通信且性能不好。相反，你需要用粗粒度通信代替细粒度通信。</a:t>
            </a:r>
          </a:p>
          <a:p>
            <a:endParaRPr kumimoji="1" lang="en-US" altLang="zh-CN"/>
          </a:p>
          <a:p>
            <a:r>
              <a:rPr kumimoji="1" lang="zh-CN" altLang="en-US"/>
              <a:t>避免使用企业服务总线，因为这可能会使服务与总线耦合，智能端点是指每个服务能根据自己的实际业务需要 生产和消费消息，不再依赖服务总线。</a:t>
            </a:r>
            <a:endParaRPr kumimoji="1" lang="en-US" altLang="zh-CN"/>
          </a:p>
          <a:p>
            <a:r>
              <a:rPr kumimoji="1" lang="zh-CN" altLang="en-US"/>
              <a:t>哑管道是指服务之间通信机制变得去业务化，只是起到一个请求响应，或者是通过消息队列来做到通过事件的异步通信</a:t>
            </a:r>
            <a:endParaRPr kumimoji="1" lang="en-US" altLang="zh-CN"/>
          </a:p>
          <a:p>
            <a:r>
              <a:rPr kumimoji="1" lang="zh-CN" altLang="en-US"/>
              <a:t>还有一个点需要注意：避免把单体应用里面的方法调用直接改为</a:t>
            </a:r>
            <a:r>
              <a:rPr kumimoji="1" lang="en-US" altLang="zh-CN"/>
              <a:t>rcp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，因为之前是内存调用，消耗可以忽略不计改为</a:t>
            </a:r>
            <a:r>
              <a:rPr kumimoji="1" lang="en-US" altLang="zh-CN"/>
              <a:t>rpc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后性能消耗就是可见的，所以需要做内聚改造，避免过多的服务间通讯。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2AD0D-6DDE-9149-AC7D-F4B3FF065A5D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87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智能端点和哑管道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当在不同进程间创建通信结构时，我们已经看到了很多的产品和方法，把显著的智慧强压进通信机制本身。一个很好的例子就是企业服务总线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产品中通常为消息路由、编排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choreography)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转化和应用业务规则引入先进的设施。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微服务社区主张另一种方法：智能端点和哑管道。基于微服务构建的应用程序的目标是尽可能的解耦和尽可能的内聚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他们拥有自己的领域逻辑，他们的行为更像经典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理念中的过滤器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接收请求，应用适当的逻辑并产生响应。使用简单的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风格的协议来编排他们，而不是使用像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WS-Choreography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BPEL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或者通过中心工具编制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orchestration)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等复杂的协议。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最常用的两种协议是使用资源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响应和轻量级消息传送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。对第一种协议最好的表述是</a:t>
            </a:r>
          </a:p>
          <a:p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本身就是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而不是隐藏在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的后面。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Robinson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微服务团队使用的规则和协议，正是构建万维网的规则和协议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在更大程度上，是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。从开发者和运营人员的角度讲，通常使用的资源可以很容易的缓存。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第二种常用方法是在轻量级消息总线上传递消息。选择的基础设施是典型的哑的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哑在这里只充当消息路由器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这样简单的实现仅仅提供一个可靠的异步交换结构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在服务里，智能仍旧存活于端点中，生产和消费消息。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单体应用中，组件都在同一进程内执行，它们之间通过方法调用或函数调用通信。把单体变成微服务最大的问题在于通信模式的改变。一种幼稚的转换是从内存方法调用转变成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这导致频繁通信且性能不好。相反，你需要用粗粒度通信代替细粒度通信。</a:t>
            </a:r>
          </a:p>
          <a:p>
            <a:endParaRPr kumimoji="1" lang="en-US" altLang="zh-CN"/>
          </a:p>
          <a:p>
            <a:r>
              <a:rPr kumimoji="1" lang="zh-CN" altLang="en-US"/>
              <a:t>避免使用企业服务总线，因为这可能会使服务与总线耦合，智能端点是指每个服务能根据自己的实际业务需要 生产和消费消息，不再依赖服务总线。</a:t>
            </a:r>
            <a:endParaRPr kumimoji="1" lang="en-US" altLang="zh-CN"/>
          </a:p>
          <a:p>
            <a:r>
              <a:rPr kumimoji="1" lang="zh-CN" altLang="en-US"/>
              <a:t>哑管道是指服务之间通信机制变得去业务化，只是起到一个请求响应，或者是通过消息队列来做到通过事件的异步通信</a:t>
            </a:r>
            <a:endParaRPr kumimoji="1" lang="en-US" altLang="zh-CN"/>
          </a:p>
          <a:p>
            <a:r>
              <a:rPr kumimoji="1" lang="zh-CN" altLang="en-US"/>
              <a:t>还有一个点需要注意：避免把单体应用里面的方法调用直接改为</a:t>
            </a:r>
            <a:r>
              <a:rPr kumimoji="1" lang="en-US" altLang="zh-CN"/>
              <a:t>rcp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，因为之前是内存调用，消耗可以忽略不计改为</a:t>
            </a:r>
            <a:r>
              <a:rPr kumimoji="1" lang="en-US" altLang="zh-CN"/>
              <a:t>rpc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后性能消耗就是可见的，所以需要做内聚改造，避免过多的服务间通讯。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2AD0D-6DDE-9149-AC7D-F4B3FF065A5D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912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智能端点和哑管道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当在不同进程间创建通信结构时，我们已经看到了很多的产品和方法，把显著的智慧强压进通信机制本身。一个很好的例子就是企业服务总线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产品中通常为消息路由、编排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choreography)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转化和应用业务规则引入先进的设施。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微服务社区主张另一种方法：智能端点和哑管道。基于微服务构建的应用程序的目标是尽可能的解耦和尽可能的内聚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他们拥有自己的领域逻辑，他们的行为更像经典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理念中的过滤器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接收请求，应用适当的逻辑并产生响应。使用简单的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风格的协议来编排他们，而不是使用像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WS-Choreography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BPEL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或者通过中心工具编制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orchestration)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等复杂的协议。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最常用的两种协议是使用资源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响应和轻量级消息传送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。对第一种协议最好的表述是</a:t>
            </a:r>
          </a:p>
          <a:p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本身就是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而不是隐藏在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的后面。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Robinson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微服务团队使用的规则和协议，正是构建万维网的规则和协议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在更大程度上，是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。从开发者和运营人员的角度讲，通常使用的资源可以很容易的缓存。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第二种常用方法是在轻量级消息总线上传递消息。选择的基础设施是典型的哑的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哑在这里只充当消息路由器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这样简单的实现仅仅提供一个可靠的异步交换结构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在服务里，智能仍旧存活于端点中，生产和消费消息。</a:t>
            </a: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单体应用中，组件都在同一进程内执行，它们之间通过方法调用或函数调用通信。把单体变成微服务最大的问题在于通信模式的改变。一种幼稚的转换是从内存方法调用转变成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这导致频繁通信且性能不好。相反，你需要用粗粒度通信代替细粒度通信。</a:t>
            </a:r>
          </a:p>
          <a:p>
            <a:endParaRPr kumimoji="1" lang="en-US" altLang="zh-CN"/>
          </a:p>
          <a:p>
            <a:r>
              <a:rPr kumimoji="1" lang="zh-CN" altLang="en-US"/>
              <a:t>避免使用企业服务总线，因为这可能会使服务与总线耦合，智能端点是指每个服务能根据自己的实际业务需要 生产和消费消息，不再依赖服务总线。</a:t>
            </a:r>
            <a:endParaRPr kumimoji="1" lang="en-US" altLang="zh-CN"/>
          </a:p>
          <a:p>
            <a:r>
              <a:rPr kumimoji="1" lang="zh-CN" altLang="en-US"/>
              <a:t>哑管道是指服务之间通信机制变得去业务化，只是起到一个请求响应，或者是通过消息队列来做到通过事件的异步通信</a:t>
            </a:r>
            <a:endParaRPr kumimoji="1" lang="en-US" altLang="zh-CN"/>
          </a:p>
          <a:p>
            <a:r>
              <a:rPr kumimoji="1" lang="zh-CN" altLang="en-US"/>
              <a:t>还有一个点需要注意：避免把单体应用里面的方法调用直接改为</a:t>
            </a:r>
            <a:r>
              <a:rPr kumimoji="1" lang="en-US" altLang="zh-CN"/>
              <a:t>rcp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，因为之前是内存调用，消耗可以忽略不计改为</a:t>
            </a:r>
            <a:r>
              <a:rPr kumimoji="1" lang="en-US" altLang="zh-CN"/>
              <a:t>rpc</a:t>
            </a:r>
            <a:r>
              <a:rPr kumimoji="1" lang="zh-CN" altLang="en-US"/>
              <a:t>或者</a:t>
            </a:r>
            <a:r>
              <a:rPr kumimoji="1" lang="en-US" altLang="zh-CN"/>
              <a:t>http</a:t>
            </a:r>
            <a:r>
              <a:rPr kumimoji="1" lang="zh-CN" altLang="en-US"/>
              <a:t>后性能消耗就是可见的，所以需要做内聚改造，避免过多的服务间通讯。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2AD0D-6DDE-9149-AC7D-F4B3FF065A5D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97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9D435-932A-A244-BBAF-1DC8BD283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89409F-43B9-584C-89AD-ABAEF0417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7A6C7-49D8-4440-ADBE-E17F9B84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201FF-24B9-E44E-BC13-781176D4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A3F6E-9AB5-824A-8ACB-2262C7FD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10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0985-5545-C848-8952-71E2B6A9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49F5F-0774-6C44-890C-4C83B2704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F56FE-BA5C-2048-884E-924F4BCD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303B-ED2C-B743-956E-E2EA4878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E49BB-4A21-FB4B-B991-9986BE51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33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0BEE61-5260-1C40-B58F-792A945FE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88216A-7118-7543-8E87-BFB47C847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D0602-18C5-5E4A-AA18-304BCE48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CB883-12C2-4947-B7F9-FE312E88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4C381-1233-5A46-AD00-05B5ED52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40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FC35-E30F-2C40-95FB-FBCDF9D1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43002-BBA2-4441-98F7-27131A1F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E787C-3045-BF4D-BE43-6EF3C035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D05CD-D358-CD4D-B723-F6811C2F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61F68-84C9-8E4B-A365-F8479802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06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8BA02-AAAA-9444-9E35-D0D46738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94D2C-A2BA-2741-AB49-2DB87A44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F2D47-DA93-6442-A70F-A61FD3A0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1FA10-D428-F546-AD76-B3A9F6E9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BE5B4-4C32-224D-AC57-C9D4EAA3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21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5252B-2712-8443-A612-F128E7EB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5AB54-4509-5D45-9383-229E2C4D3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6C067-393C-2F4C-96FE-B53755141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0B23C-A7F5-9143-9280-88FA737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FC1E1D-CF09-D742-B347-448D4936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C571D-3732-1A41-947D-B92F8C56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06CDE-BB07-9F4F-A603-304A716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4780C-4C22-FB44-B26A-715903C2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2824D-1109-BD4F-8193-46E184023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D46632-DF5E-4540-B213-68366EED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D88630-8874-A34D-80D9-3666845E3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265364-198A-C949-84F2-F2B2AB8D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0E1260-0A2D-1A41-850A-C5D7C5D1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296840-FC22-D743-B395-F2A14894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07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0A8C0-1F8A-C041-BD05-65554ED2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9AA01E-7008-8749-B6F3-ADCAD1F6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50D7E5-6D47-4740-8A3D-FF0B15AA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C898A7-B2E2-024B-B9D3-37F2B211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82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559C7-CA08-2D42-BE27-729E9CE0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7BC02D-7C0B-8047-A0DA-CA9FECC8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30F138-E24B-2F49-AC23-1CE7A9F1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936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97283-2BA8-674E-AEF1-2D1D070B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8D53B-AE7A-314A-95AB-D2225E3D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3AF27-EF32-0740-AA84-205123E5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BE8AF1-173A-1C42-A601-70C561E6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9B82D-0CF6-2D44-8335-A3B69701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1556E-62A5-C24E-A7AD-ACAE99AD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36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D054D-8E05-764F-B8F7-82DB575B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D317E8-204B-0D41-8B0C-C7E940814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2CD76-6C0E-D449-9720-DE40FE4D3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E4277-277E-C24B-A592-2B34EAAE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3C6AD-BD72-7547-A2FB-60E586A7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614C7-AE88-8045-AE4F-AE6C25A8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42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7F9631-8B4A-844F-AAE1-8026E1B3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7B39E-A9C4-1F4F-828A-F4E7713F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24F67-59DF-A148-9B7C-FA5B116FF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B2B3-579B-944C-A6E0-2CD0ACA9BE6C}" type="datetimeFigureOut">
              <a:t>2019/5/22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612DA-7323-1C46-8FF6-B1CBD7B3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BF1E3-F4D2-E945-8934-3D24E051D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19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369466-E701-574A-86F6-5CEF8975A26B}"/>
              </a:ext>
            </a:extLst>
          </p:cNvPr>
          <p:cNvSpPr txBox="1"/>
          <p:nvPr/>
        </p:nvSpPr>
        <p:spPr>
          <a:xfrm>
            <a:off x="1582221" y="1335641"/>
            <a:ext cx="8322068" cy="254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/>
              <a:t>在结构上，将原有的从技术角度拆分的组件，升级为从业务角度拆分的独立运行的服务，这些服务具备各自的实现平台，并且独占自有数据，在服务之间以 智能端点和哑管道的方式通信 。</a:t>
            </a:r>
            <a:endParaRPr kumimoji="1" lang="en-US" altLang="zh-CN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/>
              <a:t> 在工程上，从产品而非项目的角度进行设计，强调迭代、自动化和面向故障 的设计方法 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0E00BD-4E1A-EA48-B9FC-170ED2FBE94D}"/>
              </a:ext>
            </a:extLst>
          </p:cNvPr>
          <p:cNvSpPr txBox="1"/>
          <p:nvPr/>
        </p:nvSpPr>
        <p:spPr>
          <a:xfrm>
            <a:off x="1428108" y="462337"/>
            <a:ext cx="81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马丁福勒 微服务特点</a:t>
            </a:r>
          </a:p>
        </p:txBody>
      </p:sp>
    </p:spTree>
    <p:extLst>
      <p:ext uri="{BB962C8B-B14F-4D97-AF65-F5344CB8AC3E}">
        <p14:creationId xmlns:p14="http://schemas.microsoft.com/office/powerpoint/2010/main" val="337706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0E00BD-4E1A-EA48-B9FC-170ED2FBE94D}"/>
              </a:ext>
            </a:extLst>
          </p:cNvPr>
          <p:cNvSpPr txBox="1"/>
          <p:nvPr/>
        </p:nvSpPr>
        <p:spPr>
          <a:xfrm>
            <a:off x="1815101" y="197346"/>
            <a:ext cx="814740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/>
              <a:t>Buoyant </a:t>
            </a:r>
            <a:r>
              <a:rPr kumimoji="1" lang="zh-CN" altLang="en-US"/>
              <a:t>公司的 </a:t>
            </a:r>
            <a:r>
              <a:rPr kumimoji="1" lang="en" altLang="zh-CN"/>
              <a:t>CEO William </a:t>
            </a:r>
            <a:r>
              <a:rPr kumimoji="1" lang="zh-CN" altLang="en"/>
              <a:t>，</a:t>
            </a:r>
            <a:r>
              <a:rPr kumimoji="1" lang="zh-CN" altLang="en-US"/>
              <a:t>曾经给出对服务网格的定义 ： 服务网格是一个独立的基础设施层，用来处理服务之间的通信。</a:t>
            </a:r>
            <a:endParaRPr kumimoji="1" lang="en-US" altLang="zh-CN"/>
          </a:p>
          <a:p>
            <a:pPr>
              <a:lnSpc>
                <a:spcPct val="150000"/>
              </a:lnSpc>
            </a:pPr>
            <a:r>
              <a:rPr kumimoji="1" lang="zh-CN" altLang="en-US"/>
              <a:t>现代的云原生应用是由各种复杂技术 构建的服务组成的，服务网格负责在这些组成部分之间进行可靠的请求传递。目前典型的服务网格通常提供了一组轻量级的网络代理，这些代理会在应用无感知的情况下，同应用并行部署、运行 。</a:t>
            </a:r>
            <a:endParaRPr kumimoji="1" lang="en-US" altLang="zh-CN"/>
          </a:p>
          <a:p>
            <a:pPr>
              <a:lnSpc>
                <a:spcPct val="150000"/>
              </a:lnSpc>
            </a:pPr>
            <a:endParaRPr kumimoji="1" lang="en-US" altLang="zh-CN"/>
          </a:p>
          <a:p>
            <a:pPr>
              <a:lnSpc>
                <a:spcPct val="150000"/>
              </a:lnSpc>
            </a:pPr>
            <a:r>
              <a:rPr kumimoji="1" lang="zh-CN" altLang="en-US"/>
              <a:t>这里将 </a:t>
            </a:r>
            <a:r>
              <a:rPr kumimoji="1" lang="en-US" altLang="zh-CN"/>
              <a:t>lstio </a:t>
            </a:r>
            <a:r>
              <a:rPr kumimoji="1" lang="zh-CN" altLang="en-US"/>
              <a:t>的特性总结如下 。</a:t>
            </a:r>
          </a:p>
          <a:p>
            <a:pPr>
              <a:lnSpc>
                <a:spcPct val="150000"/>
              </a:lnSpc>
            </a:pPr>
            <a:endParaRPr kumimoji="1" lang="zh-CN" altLang="en-US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/>
              <a:t>连接 ： 对网格内部的服务之间的调用所产生的流量进行智能管理，并以此为基础，为微服务的部署、测试和升级等操作提供有力保障 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/>
              <a:t>安全：为网格内部的服务之间的调用提供认证、加密和鉴权支持，在不侵入代码的情况下，加固现有服务，提高其安全性 。</a:t>
            </a:r>
            <a:endParaRPr kumimoji="1" lang="en-US" altLang="zh-CN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/>
              <a:t>策略 ： 在控制面定制策略，并在服务中实施 。</a:t>
            </a:r>
            <a:endParaRPr kumimoji="1" lang="en-US" altLang="zh-CN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/>
              <a:t>观察 ： 对服务之间的调用进行跟踪和测量，获取服务的状态信息 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75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0E00BD-4E1A-EA48-B9FC-170ED2FBE94D}"/>
              </a:ext>
            </a:extLst>
          </p:cNvPr>
          <p:cNvSpPr txBox="1"/>
          <p:nvPr/>
        </p:nvSpPr>
        <p:spPr>
          <a:xfrm>
            <a:off x="1774005" y="854503"/>
            <a:ext cx="8147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Isti o </a:t>
            </a:r>
            <a:r>
              <a:rPr kumimoji="1" lang="zh-CN" altLang="en-US"/>
              <a:t>总体来说分为两部分：控制面和数据面， 如下所述 。</a:t>
            </a:r>
          </a:p>
          <a:p>
            <a:endParaRPr kumimoji="1" lang="zh-CN" altLang="en-US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/>
              <a:t>数据面被称为“ </a:t>
            </a:r>
            <a:r>
              <a:rPr kumimoji="1" lang="en-US" altLang="zh-CN"/>
              <a:t>Sidecar”</a:t>
            </a:r>
            <a:r>
              <a:rPr kumimoji="1" lang="zh-CN" altLang="en-US"/>
              <a:t>，可将其理解为旧式三轮摩 托车的挂斗 。</a:t>
            </a:r>
            <a:r>
              <a:rPr kumimoji="1" lang="en-US" altLang="zh-CN"/>
              <a:t>Sidecar </a:t>
            </a:r>
            <a:r>
              <a:rPr kumimoji="1" lang="zh-CN" altLang="en-US"/>
              <a:t>通 过注入的方式和业务容器共存于一个 </a:t>
            </a:r>
            <a:r>
              <a:rPr kumimoji="1" lang="en-US" altLang="zh-CN"/>
              <a:t>Pod </a:t>
            </a:r>
            <a:r>
              <a:rPr kumimoji="1" lang="zh-CN" altLang="en-US"/>
              <a:t>中，会劫持业务应用容器的流量 ， 并接受控制面组件的控制，同时会向控制面输出日志、跟踪及监控数据 </a:t>
            </a:r>
            <a:endParaRPr kumimoji="1" lang="en-US" altLang="zh-CN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/>
              <a:t>控制面是 </a:t>
            </a:r>
            <a:r>
              <a:rPr kumimoji="1" lang="en-US" altLang="zh-CN"/>
              <a:t>lstio </a:t>
            </a:r>
            <a:r>
              <a:rPr kumimoji="1" lang="zh-CN" altLang="en-US"/>
              <a:t>的核心，管理</a:t>
            </a:r>
            <a:r>
              <a:rPr kumimoji="1" lang="en-US" altLang="zh-CN"/>
              <a:t>Istio</a:t>
            </a:r>
            <a:r>
              <a:rPr kumimoji="1" lang="zh-CN" altLang="en-US"/>
              <a:t>的所有功能 。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394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B701013F-576E-1540-82DD-C82F685F8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8063" y="562230"/>
            <a:ext cx="6235874" cy="57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191351-C07E-0646-A868-2F8D7942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050"/>
            <a:ext cx="8013700" cy="37719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320787-1C55-5A46-906E-3668020D20D4}"/>
              </a:ext>
            </a:extLst>
          </p:cNvPr>
          <p:cNvSpPr/>
          <p:nvPr/>
        </p:nvSpPr>
        <p:spPr>
          <a:xfrm>
            <a:off x="8151486" y="1217373"/>
            <a:ext cx="38413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( l ）用户通过 kubectl 或 istioctl （ 当然也可以通过 API) 在 Kubernetes 上创建 CRD 资源， 对 Istio 控制平面发出指令；</a:t>
            </a:r>
          </a:p>
          <a:p>
            <a:endParaRPr lang="zh-CN" altLang="en-US"/>
          </a:p>
          <a:p>
            <a:r>
              <a:rPr lang="zh-CN" altLang="en-US"/>
              <a:t>( 2 ) Pilot 监昕CRD中的 config 、 rbac 、 networking 及 authentication 资源 ，在检 测到 资源对象的变更之后， 针对其中涉及的服务，发出指令给对应服务的Sidecar;</a:t>
            </a:r>
          </a:p>
          <a:p>
            <a:endParaRPr lang="zh-CN" altLang="en-US"/>
          </a:p>
          <a:p>
            <a:r>
              <a:rPr lang="zh-CN" altLang="en-US"/>
              <a:t>( 3) Sidecar 根据这些指令更新自身配置，根据配置修正通信行为 。</a:t>
            </a:r>
          </a:p>
        </p:txBody>
      </p:sp>
    </p:spTree>
    <p:extLst>
      <p:ext uri="{BB962C8B-B14F-4D97-AF65-F5344CB8AC3E}">
        <p14:creationId xmlns:p14="http://schemas.microsoft.com/office/powerpoint/2010/main" val="6295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8320787-1C55-5A46-906E-3668020D20D4}"/>
              </a:ext>
            </a:extLst>
          </p:cNvPr>
          <p:cNvSpPr/>
          <p:nvPr/>
        </p:nvSpPr>
        <p:spPr>
          <a:xfrm>
            <a:off x="8151486" y="1217373"/>
            <a:ext cx="38413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/>
              <a:t>用户将 </a:t>
            </a:r>
            <a:r>
              <a:rPr lang="en" altLang="zh-CN"/>
              <a:t>Mixer </a:t>
            </a:r>
            <a:r>
              <a:rPr lang="zh-CN" altLang="en-US"/>
              <a:t>配置发送到</a:t>
            </a:r>
            <a:r>
              <a:rPr lang="en" altLang="zh-CN"/>
              <a:t>Kubernetes </a:t>
            </a:r>
            <a:r>
              <a:rPr lang="zh-CN" altLang="en-US"/>
              <a:t>中。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/>
              <a:t>Mixer </a:t>
            </a:r>
            <a:r>
              <a:rPr lang="zh-CN" altLang="en-US"/>
              <a:t>通过对 </a:t>
            </a:r>
            <a:r>
              <a:rPr lang="en" altLang="zh-CN"/>
              <a:t>Kubernetes </a:t>
            </a:r>
            <a:r>
              <a:rPr lang="zh-CN" altLang="en-US"/>
              <a:t>资源的监听，获知配置的变化 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/>
              <a:t>网格中的服务在每次调用之前， 都向 </a:t>
            </a:r>
            <a:r>
              <a:rPr lang="en" altLang="zh-CN"/>
              <a:t>Mixer </a:t>
            </a:r>
            <a:r>
              <a:rPr lang="zh-CN" altLang="en-US"/>
              <a:t>发出预检请求， 查看调用是否允许执行 。 在每次调用之后， 都发出报告信息， 向 </a:t>
            </a:r>
            <a:r>
              <a:rPr lang="en" altLang="zh-CN"/>
              <a:t>Mixer </a:t>
            </a:r>
            <a:r>
              <a:rPr lang="zh-CN" altLang="en-US"/>
              <a:t>汇报在调用过程中产生的监控跟踪数据 。</a:t>
            </a:r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2BC17E-8819-614A-BFA0-9B671A2A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15" y="349250"/>
            <a:ext cx="73152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8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0E00BD-4E1A-EA48-B9FC-170ED2FBE94D}"/>
              </a:ext>
            </a:extLst>
          </p:cNvPr>
          <p:cNvSpPr txBox="1"/>
          <p:nvPr/>
        </p:nvSpPr>
        <p:spPr>
          <a:xfrm>
            <a:off x="1774005" y="854503"/>
            <a:ext cx="8147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/>
              <a:t>Citadel </a:t>
            </a:r>
            <a:r>
              <a:rPr kumimoji="1" lang="zh-CN" altLang="en-US"/>
              <a:t>在 </a:t>
            </a:r>
            <a:r>
              <a:rPr kumimoji="1" lang="en" altLang="zh-CN"/>
              <a:t>Istio </a:t>
            </a:r>
            <a:r>
              <a:rPr kumimoji="1" lang="zh-CN" altLang="en-US"/>
              <a:t>的早期版本中被称为</a:t>
            </a:r>
            <a:r>
              <a:rPr kumimoji="1" lang="en" altLang="zh-CN"/>
              <a:t>lstio-CA </a:t>
            </a:r>
            <a:r>
              <a:rPr kumimoji="1" lang="zh-CN" altLang="en-US"/>
              <a:t>，不难看出， 它是用于证书管理的 。 在集群中启用了服务之间的加密之后， </a:t>
            </a:r>
            <a:r>
              <a:rPr kumimoji="1" lang="en" altLang="zh-CN"/>
              <a:t>Citadel </a:t>
            </a:r>
            <a:r>
              <a:rPr kumimoji="1" lang="zh-CN" altLang="en-US"/>
              <a:t>负责为集群中的各个服务在统一</a:t>
            </a:r>
            <a:r>
              <a:rPr kumimoji="1" lang="en" altLang="zh-CN"/>
              <a:t>CA</a:t>
            </a:r>
            <a:r>
              <a:rPr kumimoji="1" lang="zh-CN" altLang="en-US"/>
              <a:t>的条件下生成证书， 井下发给各个服务中的 </a:t>
            </a:r>
            <a:r>
              <a:rPr kumimoji="1" lang="en" altLang="zh-CN"/>
              <a:t>Sidecar </a:t>
            </a:r>
            <a:r>
              <a:rPr kumimoji="1" lang="zh-CN" altLang="en"/>
              <a:t>，</a:t>
            </a:r>
            <a:r>
              <a:rPr kumimoji="1" lang="zh-CN" altLang="en-US"/>
              <a:t>服务之间的 </a:t>
            </a:r>
            <a:r>
              <a:rPr kumimoji="1" lang="en" altLang="zh-CN"/>
              <a:t>TLS </a:t>
            </a:r>
            <a:r>
              <a:rPr kumimoji="1" lang="zh-CN" altLang="en-US"/>
              <a:t>就依赖这些证书完成校验过程 。</a:t>
            </a:r>
          </a:p>
        </p:txBody>
      </p:sp>
    </p:spTree>
    <p:extLst>
      <p:ext uri="{BB962C8B-B14F-4D97-AF65-F5344CB8AC3E}">
        <p14:creationId xmlns:p14="http://schemas.microsoft.com/office/powerpoint/2010/main" val="368503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2BC17E-8819-614A-BFA0-9B671A2A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15" y="349250"/>
            <a:ext cx="73152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0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8320787-1C55-5A46-906E-3668020D20D4}"/>
              </a:ext>
            </a:extLst>
          </p:cNvPr>
          <p:cNvSpPr/>
          <p:nvPr/>
        </p:nvSpPr>
        <p:spPr>
          <a:xfrm>
            <a:off x="7064680" y="929274"/>
            <a:ext cx="4715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/>
              <a:t>Sidecar </a:t>
            </a:r>
            <a:r>
              <a:rPr lang="zh-CN" altLang="en-US"/>
              <a:t>就是 </a:t>
            </a:r>
            <a:r>
              <a:rPr lang="en" altLang="zh-CN"/>
              <a:t>lstio </a:t>
            </a:r>
            <a:r>
              <a:rPr lang="zh-CN" altLang="en-US"/>
              <a:t>中的数据平面，负责控制面对网格控制的实际执行 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 </a:t>
            </a:r>
            <a:r>
              <a:rPr lang="en" altLang="zh-CN"/>
              <a:t>Istio </a:t>
            </a:r>
            <a:r>
              <a:rPr lang="zh-CN" altLang="en-US"/>
              <a:t>的 默认实现中， </a:t>
            </a:r>
            <a:r>
              <a:rPr lang="en" altLang="zh-CN"/>
              <a:t>lstio </a:t>
            </a:r>
            <a:r>
              <a:rPr lang="zh-CN" altLang="en-US"/>
              <a:t>利用 </a:t>
            </a:r>
            <a:r>
              <a:rPr lang="en" altLang="zh-CN"/>
              <a:t>istio-init </a:t>
            </a:r>
            <a:r>
              <a:rPr lang="zh-CN" altLang="en-US"/>
              <a:t>初始化容器中的 </a:t>
            </a:r>
            <a:r>
              <a:rPr lang="en" altLang="zh-CN"/>
              <a:t>iptables </a:t>
            </a:r>
            <a:r>
              <a:rPr lang="zh-CN" altLang="en-US"/>
              <a:t>指令， 对所 在 </a:t>
            </a:r>
            <a:r>
              <a:rPr lang="en" altLang="zh-CN"/>
              <a:t>Pod </a:t>
            </a:r>
            <a:r>
              <a:rPr lang="zh-CN" altLang="en-US"/>
              <a:t>的流量进行劫持， 从而接管 </a:t>
            </a:r>
            <a:r>
              <a:rPr lang="en" altLang="zh-CN"/>
              <a:t>Pod </a:t>
            </a:r>
            <a:r>
              <a:rPr lang="zh-CN" altLang="en-US"/>
              <a:t>中应用的通信过程， 如此一来，就获得了通信的控制权， 控制面的控制目的最终得以实现 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4FBD46-52F7-AC43-8F03-0AED46110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37" y="375780"/>
            <a:ext cx="5316956" cy="633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3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5557</Words>
  <Application>Microsoft Macintosh PowerPoint</Application>
  <PresentationFormat>宽屏</PresentationFormat>
  <Paragraphs>146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18</cp:revision>
  <dcterms:created xsi:type="dcterms:W3CDTF">2019-05-21T02:20:11Z</dcterms:created>
  <dcterms:modified xsi:type="dcterms:W3CDTF">2019-05-23T14:15:38Z</dcterms:modified>
</cp:coreProperties>
</file>