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7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44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8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2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40BA-C838-4A57-844A-622CF50BAFD4}" type="datetimeFigureOut">
              <a:rPr lang="it-IT" smtClean="0"/>
              <a:t>06/11/2016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A38B-9CF2-4E0D-B8EA-4A7421B91B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05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62273"/>
            <a:ext cx="9144000" cy="1043210"/>
          </a:xfrm>
        </p:spPr>
        <p:txBody>
          <a:bodyPr/>
          <a:lstStyle/>
          <a:p>
            <a:r>
              <a:rPr lang="it-IT" dirty="0"/>
              <a:t>The world and the machine</a:t>
            </a:r>
          </a:p>
        </p:txBody>
      </p:sp>
      <p:sp>
        <p:nvSpPr>
          <p:cNvPr id="4" name="Ovale 3"/>
          <p:cNvSpPr/>
          <p:nvPr/>
        </p:nvSpPr>
        <p:spPr>
          <a:xfrm>
            <a:off x="210065" y="1807535"/>
            <a:ext cx="7191632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508422" y="1860697"/>
            <a:ext cx="8971004" cy="37568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744279" y="1371843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world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00486" y="1484369"/>
            <a:ext cx="228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machine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302642" y="1358645"/>
            <a:ext cx="2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02023" y="2855491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Database </a:t>
            </a:r>
            <a:r>
              <a:rPr lang="it-IT" sz="1200" dirty="0" err="1"/>
              <a:t>Queries</a:t>
            </a:r>
            <a:endParaRPr lang="it-IT" sz="1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641192" y="2273274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Computation</a:t>
            </a:r>
            <a:r>
              <a:rPr lang="it-IT" sz="1200" dirty="0"/>
              <a:t> of the </a:t>
            </a:r>
            <a:r>
              <a:rPr lang="it-IT" sz="1200" dirty="0" err="1"/>
              <a:t>Fee</a:t>
            </a:r>
            <a:endParaRPr lang="it-IT" sz="1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13871" y="255027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 User </a:t>
            </a:r>
            <a:r>
              <a:rPr lang="it-IT" sz="1200" dirty="0" err="1"/>
              <a:t>reaches</a:t>
            </a:r>
            <a:r>
              <a:rPr lang="it-IT" sz="1200" dirty="0"/>
              <a:t> </a:t>
            </a:r>
            <a:r>
              <a:rPr lang="it-IT" sz="1200" dirty="0" err="1"/>
              <a:t>his</a:t>
            </a:r>
            <a:r>
              <a:rPr lang="it-IT" sz="1200" dirty="0"/>
              <a:t>/</a:t>
            </a:r>
            <a:r>
              <a:rPr lang="it-IT" sz="1200" dirty="0" err="1"/>
              <a:t>her</a:t>
            </a:r>
            <a:r>
              <a:rPr lang="it-IT" sz="1200" dirty="0"/>
              <a:t> </a:t>
            </a:r>
            <a:r>
              <a:rPr lang="it-IT" sz="1200" dirty="0" err="1"/>
              <a:t>reserved</a:t>
            </a:r>
            <a:r>
              <a:rPr lang="it-IT" sz="1200" dirty="0"/>
              <a:t> Car.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125970" y="2696933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reserves</a:t>
            </a:r>
            <a:r>
              <a:rPr lang="it-IT" sz="1200" dirty="0"/>
              <a:t> a Car.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7717466" y="3290292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Discounts</a:t>
            </a:r>
            <a:r>
              <a:rPr lang="it-IT" sz="1200" dirty="0"/>
              <a:t>/</a:t>
            </a:r>
            <a:r>
              <a:rPr lang="it-IT" sz="1200" dirty="0" err="1"/>
              <a:t>Surcharges</a:t>
            </a:r>
            <a:r>
              <a:rPr lang="it-IT" sz="1200" dirty="0"/>
              <a:t> </a:t>
            </a:r>
            <a:r>
              <a:rPr lang="it-IT" sz="1200" dirty="0" err="1"/>
              <a:t>computation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821171" y="3263778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plugs</a:t>
            </a:r>
            <a:r>
              <a:rPr lang="it-IT" sz="1200" dirty="0"/>
              <a:t> the Car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050324" y="4026442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needs</a:t>
            </a:r>
            <a:r>
              <a:rPr lang="it-IT" sz="1200" dirty="0"/>
              <a:t> a Car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821171" y="3778070"/>
            <a:ext cx="172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exits</a:t>
            </a:r>
            <a:r>
              <a:rPr lang="it-IT" sz="1200" dirty="0"/>
              <a:t> the Car.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7543410" y="3845953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Credentials</a:t>
            </a:r>
            <a:r>
              <a:rPr lang="it-IT" sz="1200" dirty="0"/>
              <a:t> </a:t>
            </a:r>
            <a:r>
              <a:rPr lang="it-IT" sz="1200" dirty="0" err="1"/>
              <a:t>validation</a:t>
            </a:r>
            <a:endParaRPr lang="it-IT" sz="1200" dirty="0"/>
          </a:p>
          <a:p>
            <a:endParaRPr lang="it-IT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07169" y="2553635"/>
            <a:ext cx="172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Visitor </a:t>
            </a:r>
            <a:r>
              <a:rPr lang="it-IT" sz="1200" dirty="0" err="1"/>
              <a:t>registers</a:t>
            </a:r>
            <a:r>
              <a:rPr lang="it-IT" sz="1200" dirty="0"/>
              <a:t> in the System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4486939" y="4360143"/>
            <a:ext cx="172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logs</a:t>
            </a:r>
            <a:r>
              <a:rPr lang="it-IT" sz="1200" dirty="0"/>
              <a:t> in the System</a:t>
            </a:r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571485" y="3181833"/>
            <a:ext cx="199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picks</a:t>
            </a:r>
            <a:r>
              <a:rPr lang="it-IT" sz="1200" dirty="0"/>
              <a:t> up </a:t>
            </a:r>
            <a:r>
              <a:rPr lang="it-IT" sz="1200" dirty="0" err="1"/>
              <a:t>passengers</a:t>
            </a:r>
            <a:r>
              <a:rPr lang="it-IT" sz="1200" dirty="0"/>
              <a:t>.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550734" y="47525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logs</a:t>
            </a:r>
            <a:r>
              <a:rPr lang="it-IT" sz="1200" dirty="0"/>
              <a:t> out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4841423" y="3766925"/>
            <a:ext cx="2375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Car Reports Minor/Major </a:t>
            </a:r>
            <a:r>
              <a:rPr lang="it-IT" sz="1200" dirty="0" err="1"/>
              <a:t>Damages</a:t>
            </a:r>
            <a:endParaRPr lang="it-IT" sz="12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233291" y="4310533"/>
            <a:ext cx="180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Generating</a:t>
            </a:r>
            <a:r>
              <a:rPr lang="it-IT" sz="1200" dirty="0"/>
              <a:t> </a:t>
            </a:r>
            <a:r>
              <a:rPr lang="it-IT" sz="1200" dirty="0" err="1"/>
              <a:t>activation</a:t>
            </a:r>
            <a:r>
              <a:rPr lang="it-IT" sz="1200" dirty="0"/>
              <a:t> URL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6963477" y="4710970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Reservaton</a:t>
            </a:r>
            <a:r>
              <a:rPr lang="it-IT" sz="1200" dirty="0"/>
              <a:t> </a:t>
            </a:r>
            <a:r>
              <a:rPr lang="it-IT" sz="1200" dirty="0" err="1"/>
              <a:t>expires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4501483" y="2162788"/>
            <a:ext cx="1493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unlocks</a:t>
            </a:r>
            <a:r>
              <a:rPr lang="it-IT" sz="1200" dirty="0"/>
              <a:t> the Car.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096000" y="5203717"/>
            <a:ext cx="2577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Sending</a:t>
            </a:r>
            <a:r>
              <a:rPr lang="it-IT" sz="1200" dirty="0"/>
              <a:t> the </a:t>
            </a:r>
            <a:r>
              <a:rPr lang="it-IT" sz="1200" dirty="0" err="1"/>
              <a:t>fee</a:t>
            </a:r>
            <a:r>
              <a:rPr lang="it-IT" sz="1200" dirty="0"/>
              <a:t> to the Banking System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943434" y="4276519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drives</a:t>
            </a:r>
            <a:r>
              <a:rPr lang="it-IT" sz="1200" dirty="0"/>
              <a:t> the Car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225132" y="3128671"/>
            <a:ext cx="1334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User </a:t>
            </a:r>
            <a:r>
              <a:rPr lang="it-IT" sz="1200" dirty="0" err="1"/>
              <a:t>parks</a:t>
            </a:r>
            <a:r>
              <a:rPr lang="it-IT" sz="1200" dirty="0"/>
              <a:t> the Car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101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The world and the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 and the machine</dc:title>
  <dc:creator>Erica Stella</dc:creator>
  <cp:lastModifiedBy>Alessandro Paglialonga</cp:lastModifiedBy>
  <cp:revision>12</cp:revision>
  <dcterms:created xsi:type="dcterms:W3CDTF">2015-10-29T19:28:24Z</dcterms:created>
  <dcterms:modified xsi:type="dcterms:W3CDTF">2016-11-06T16:21:04Z</dcterms:modified>
</cp:coreProperties>
</file>