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75" d="100"/>
          <a:sy n="75" d="100"/>
        </p:scale>
        <p:origin x="2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07/11/2016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18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07/11/2016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674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07/11/2016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660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07/11/2016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544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07/11/2016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403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07/11/2016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911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07/11/2016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688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07/11/2016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790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07/11/2016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582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07/11/2016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828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07/11/2016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250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540BA-C838-4A57-844A-622CF50BAFD4}" type="datetimeFigureOut">
              <a:rPr lang="it-IT" smtClean="0"/>
              <a:t>07/11/2016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105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262273"/>
            <a:ext cx="9144000" cy="1043210"/>
          </a:xfrm>
        </p:spPr>
        <p:txBody>
          <a:bodyPr/>
          <a:lstStyle/>
          <a:p>
            <a:r>
              <a:rPr lang="it-IT" dirty="0"/>
              <a:t>The world and the machine</a:t>
            </a:r>
          </a:p>
        </p:txBody>
      </p:sp>
      <p:sp>
        <p:nvSpPr>
          <p:cNvPr id="4" name="Ovale 3"/>
          <p:cNvSpPr/>
          <p:nvPr/>
        </p:nvSpPr>
        <p:spPr>
          <a:xfrm>
            <a:off x="210065" y="1807535"/>
            <a:ext cx="7191632" cy="37568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/>
          <p:cNvSpPr/>
          <p:nvPr/>
        </p:nvSpPr>
        <p:spPr>
          <a:xfrm>
            <a:off x="2508422" y="1860697"/>
            <a:ext cx="9505778" cy="37568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744279" y="1371843"/>
            <a:ext cx="198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world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8300486" y="1484369"/>
            <a:ext cx="2289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machine</a:t>
            </a: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302642" y="1358645"/>
            <a:ext cx="2098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phenomena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402023" y="2855491"/>
            <a:ext cx="172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Database </a:t>
            </a:r>
            <a:r>
              <a:rPr lang="it-IT" sz="1200" dirty="0" err="1"/>
              <a:t>Queries</a:t>
            </a:r>
            <a:endParaRPr lang="it-IT" sz="12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6641192" y="2273274"/>
            <a:ext cx="172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Computation</a:t>
            </a:r>
            <a:r>
              <a:rPr lang="it-IT" sz="1200" dirty="0"/>
              <a:t> of the </a:t>
            </a:r>
            <a:r>
              <a:rPr lang="it-IT" sz="1200" dirty="0" err="1"/>
              <a:t>Fee</a:t>
            </a:r>
            <a:endParaRPr lang="it-IT" sz="12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1213871" y="2550273"/>
            <a:ext cx="172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 User </a:t>
            </a:r>
            <a:r>
              <a:rPr lang="it-IT" sz="1200" dirty="0" err="1"/>
              <a:t>reaches</a:t>
            </a:r>
            <a:r>
              <a:rPr lang="it-IT" sz="1200" dirty="0"/>
              <a:t> </a:t>
            </a:r>
            <a:r>
              <a:rPr lang="it-IT" sz="1200" dirty="0" err="1"/>
              <a:t>his</a:t>
            </a:r>
            <a:r>
              <a:rPr lang="it-IT" sz="1200" dirty="0"/>
              <a:t>/</a:t>
            </a:r>
            <a:r>
              <a:rPr lang="it-IT" sz="1200" dirty="0" err="1"/>
              <a:t>her</a:t>
            </a:r>
            <a:r>
              <a:rPr lang="it-IT" sz="1200" dirty="0"/>
              <a:t> </a:t>
            </a:r>
            <a:r>
              <a:rPr lang="it-IT" sz="1200" dirty="0" err="1"/>
              <a:t>reserved</a:t>
            </a:r>
            <a:r>
              <a:rPr lang="it-IT" sz="1200" dirty="0"/>
              <a:t> Car.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3125970" y="2696933"/>
            <a:ext cx="172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User </a:t>
            </a:r>
            <a:r>
              <a:rPr lang="it-IT" sz="1200" dirty="0" err="1"/>
              <a:t>reserves</a:t>
            </a:r>
            <a:r>
              <a:rPr lang="it-IT" sz="1200" dirty="0"/>
              <a:t> a Car.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7717466" y="3290292"/>
            <a:ext cx="172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Discounts</a:t>
            </a:r>
            <a:r>
              <a:rPr lang="it-IT" sz="1200" dirty="0"/>
              <a:t>/</a:t>
            </a:r>
            <a:r>
              <a:rPr lang="it-IT" sz="1200" dirty="0" err="1"/>
              <a:t>Surcharges</a:t>
            </a:r>
            <a:r>
              <a:rPr lang="it-IT" sz="1200" dirty="0"/>
              <a:t> </a:t>
            </a:r>
            <a:r>
              <a:rPr lang="it-IT" sz="1200" dirty="0" err="1"/>
              <a:t>computation</a:t>
            </a:r>
            <a:endParaRPr lang="it-IT" sz="12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2821171" y="3263778"/>
            <a:ext cx="172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User </a:t>
            </a:r>
            <a:r>
              <a:rPr lang="it-IT" sz="1200" dirty="0" err="1"/>
              <a:t>plugs</a:t>
            </a:r>
            <a:r>
              <a:rPr lang="it-IT" sz="1200" dirty="0"/>
              <a:t> the Car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744279" y="4075019"/>
            <a:ext cx="172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/>
              <a:t>Visitor </a:t>
            </a:r>
            <a:r>
              <a:rPr lang="it-IT" sz="1200" dirty="0" err="1"/>
              <a:t>needs</a:t>
            </a:r>
            <a:r>
              <a:rPr lang="it-IT" sz="1200" dirty="0"/>
              <a:t> a Car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2821171" y="3778070"/>
            <a:ext cx="172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User </a:t>
            </a:r>
            <a:r>
              <a:rPr lang="it-IT" sz="1200" dirty="0" err="1"/>
              <a:t>exits</a:t>
            </a:r>
            <a:r>
              <a:rPr lang="it-IT" sz="1200" dirty="0"/>
              <a:t> the Car.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7543410" y="3845953"/>
            <a:ext cx="172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Credentials</a:t>
            </a:r>
            <a:r>
              <a:rPr lang="it-IT" sz="1200" dirty="0"/>
              <a:t> </a:t>
            </a:r>
            <a:r>
              <a:rPr lang="it-IT" sz="1200" dirty="0" err="1"/>
              <a:t>validation</a:t>
            </a:r>
            <a:endParaRPr lang="it-IT" sz="1200" dirty="0"/>
          </a:p>
          <a:p>
            <a:endParaRPr lang="it-IT" sz="1200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5107169" y="2553635"/>
            <a:ext cx="172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Visitor </a:t>
            </a:r>
            <a:r>
              <a:rPr lang="it-IT" sz="1200" dirty="0" err="1"/>
              <a:t>registers</a:t>
            </a:r>
            <a:r>
              <a:rPr lang="it-IT" sz="1200" dirty="0"/>
              <a:t> in the System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4486939" y="4360143"/>
            <a:ext cx="1913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Visitor </a:t>
            </a:r>
            <a:r>
              <a:rPr lang="it-IT" sz="1200" dirty="0" err="1"/>
              <a:t>logs</a:t>
            </a:r>
            <a:r>
              <a:rPr lang="it-IT" sz="1200" dirty="0"/>
              <a:t> in the System</a:t>
            </a:r>
          </a:p>
          <a:p>
            <a:endParaRPr lang="it-IT" sz="1200" dirty="0"/>
          </a:p>
          <a:p>
            <a:endParaRPr lang="it-IT" sz="1200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5571485" y="3181833"/>
            <a:ext cx="1993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User </a:t>
            </a:r>
            <a:r>
              <a:rPr lang="it-IT" sz="1200" dirty="0" err="1"/>
              <a:t>picks</a:t>
            </a:r>
            <a:r>
              <a:rPr lang="it-IT" sz="1200" dirty="0"/>
              <a:t> up </a:t>
            </a:r>
            <a:r>
              <a:rPr lang="it-IT" sz="1200" dirty="0" err="1"/>
              <a:t>passengers</a:t>
            </a:r>
            <a:r>
              <a:rPr lang="it-IT" sz="1200" dirty="0"/>
              <a:t>.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4550734" y="475255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User </a:t>
            </a:r>
            <a:r>
              <a:rPr lang="it-IT" sz="1200" dirty="0" err="1"/>
              <a:t>logs</a:t>
            </a:r>
            <a:r>
              <a:rPr lang="it-IT" sz="1200" dirty="0"/>
              <a:t> out</a:t>
            </a:r>
          </a:p>
        </p:txBody>
      </p:sp>
      <p:sp>
        <p:nvSpPr>
          <p:cNvPr id="26" name="CasellaDiTesto 25"/>
          <p:cNvSpPr txBox="1"/>
          <p:nvPr/>
        </p:nvSpPr>
        <p:spPr>
          <a:xfrm>
            <a:off x="4841423" y="3766925"/>
            <a:ext cx="2375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Car Reports Minor/Major </a:t>
            </a:r>
            <a:r>
              <a:rPr lang="it-IT" sz="1200" dirty="0" err="1"/>
              <a:t>Damages</a:t>
            </a:r>
            <a:endParaRPr lang="it-IT" sz="1200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7233291" y="4310533"/>
            <a:ext cx="180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Generating</a:t>
            </a:r>
            <a:r>
              <a:rPr lang="it-IT" sz="1200" dirty="0"/>
              <a:t> </a:t>
            </a:r>
            <a:r>
              <a:rPr lang="it-IT" sz="1200" dirty="0" err="1"/>
              <a:t>activation</a:t>
            </a:r>
            <a:r>
              <a:rPr lang="it-IT" sz="1200" dirty="0"/>
              <a:t> URL</a:t>
            </a:r>
          </a:p>
        </p:txBody>
      </p:sp>
      <p:sp>
        <p:nvSpPr>
          <p:cNvPr id="28" name="CasellaDiTesto 27"/>
          <p:cNvSpPr txBox="1"/>
          <p:nvPr/>
        </p:nvSpPr>
        <p:spPr>
          <a:xfrm>
            <a:off x="6963477" y="4710970"/>
            <a:ext cx="1366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Reservaton</a:t>
            </a:r>
            <a:r>
              <a:rPr lang="it-IT" sz="1200" dirty="0"/>
              <a:t> </a:t>
            </a:r>
            <a:r>
              <a:rPr lang="it-IT" sz="1200" dirty="0" err="1"/>
              <a:t>expires</a:t>
            </a:r>
            <a:endParaRPr lang="it-IT" sz="1200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4501483" y="2162788"/>
            <a:ext cx="1493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User </a:t>
            </a:r>
            <a:r>
              <a:rPr lang="it-IT" sz="1200" dirty="0" err="1"/>
              <a:t>unlocks</a:t>
            </a:r>
            <a:r>
              <a:rPr lang="it-IT" sz="1200" dirty="0"/>
              <a:t> the Car.</a:t>
            </a:r>
          </a:p>
        </p:txBody>
      </p:sp>
      <p:sp>
        <p:nvSpPr>
          <p:cNvPr id="31" name="CasellaDiTesto 30"/>
          <p:cNvSpPr txBox="1"/>
          <p:nvPr/>
        </p:nvSpPr>
        <p:spPr>
          <a:xfrm>
            <a:off x="6096000" y="5203717"/>
            <a:ext cx="2577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Sending</a:t>
            </a:r>
            <a:r>
              <a:rPr lang="it-IT" sz="1200" dirty="0"/>
              <a:t> the </a:t>
            </a:r>
            <a:r>
              <a:rPr lang="it-IT" sz="1200" dirty="0" err="1"/>
              <a:t>fee</a:t>
            </a:r>
            <a:r>
              <a:rPr lang="it-IT" sz="1200" dirty="0"/>
              <a:t> to the Banking System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2943434" y="4276519"/>
            <a:ext cx="1371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User </a:t>
            </a:r>
            <a:r>
              <a:rPr lang="it-IT" sz="1200" dirty="0" err="1"/>
              <a:t>drives</a:t>
            </a:r>
            <a:r>
              <a:rPr lang="it-IT" sz="1200" dirty="0"/>
              <a:t> the Car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225132" y="3128671"/>
            <a:ext cx="1334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User </a:t>
            </a:r>
            <a:r>
              <a:rPr lang="it-IT" sz="1200" dirty="0" err="1"/>
              <a:t>parks</a:t>
            </a:r>
            <a:r>
              <a:rPr lang="it-IT" sz="1200" dirty="0"/>
              <a:t> the Car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9327666" y="3666620"/>
            <a:ext cx="2524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Communication</a:t>
            </a:r>
            <a:r>
              <a:rPr lang="it-IT" sz="1200" dirty="0"/>
              <a:t> </a:t>
            </a:r>
            <a:r>
              <a:rPr lang="it-IT" sz="1200" dirty="0" err="1"/>
              <a:t>between</a:t>
            </a:r>
            <a:r>
              <a:rPr lang="it-IT" sz="1200" dirty="0"/>
              <a:t> the System,</a:t>
            </a:r>
          </a:p>
          <a:p>
            <a:r>
              <a:rPr lang="it-IT" sz="1200" dirty="0"/>
              <a:t>the Car and  </a:t>
            </a:r>
            <a:r>
              <a:rPr lang="it-IT" sz="1200" dirty="0" err="1"/>
              <a:t>Charging</a:t>
            </a:r>
            <a:r>
              <a:rPr lang="it-IT" sz="1200" dirty="0"/>
              <a:t> Area </a:t>
            </a:r>
            <a:r>
              <a:rPr lang="it-IT" sz="1200" dirty="0" err="1"/>
              <a:t>sensors</a:t>
            </a:r>
            <a:endParaRPr lang="it-IT" sz="1200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376550" y="3135666"/>
            <a:ext cx="2917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Visitor </a:t>
            </a:r>
            <a:r>
              <a:rPr lang="it-IT" sz="1200" dirty="0" err="1"/>
              <a:t>learns</a:t>
            </a:r>
            <a:r>
              <a:rPr lang="it-IT" sz="1200" dirty="0"/>
              <a:t> </a:t>
            </a:r>
            <a:r>
              <a:rPr lang="it-IT" sz="1200" dirty="0" err="1"/>
              <a:t>about</a:t>
            </a:r>
            <a:r>
              <a:rPr lang="it-IT" sz="1200" dirty="0"/>
              <a:t> </a:t>
            </a:r>
            <a:r>
              <a:rPr lang="it-IT" sz="1200" dirty="0" err="1"/>
              <a:t>this</a:t>
            </a:r>
            <a:r>
              <a:rPr lang="it-IT" sz="1200" dirty="0"/>
              <a:t> new </a:t>
            </a:r>
          </a:p>
          <a:p>
            <a:r>
              <a:rPr lang="it-IT" sz="1200" dirty="0"/>
              <a:t>Car-</a:t>
            </a:r>
            <a:r>
              <a:rPr lang="it-IT" sz="1200" dirty="0" err="1"/>
              <a:t>Sharing</a:t>
            </a:r>
            <a:r>
              <a:rPr lang="it-IT" sz="1200" dirty="0"/>
              <a:t> Service from </a:t>
            </a:r>
          </a:p>
          <a:p>
            <a:r>
              <a:rPr lang="it-IT" sz="1200" dirty="0"/>
              <a:t> friends/</a:t>
            </a:r>
            <a:r>
              <a:rPr lang="it-IT" sz="1200" dirty="0" err="1"/>
              <a:t>acquaintances</a:t>
            </a:r>
            <a:r>
              <a:rPr lang="it-IT" sz="1200" dirty="0"/>
              <a:t>/</a:t>
            </a:r>
          </a:p>
          <a:p>
            <a:r>
              <a:rPr lang="it-IT" sz="1200" dirty="0" err="1"/>
              <a:t>advertisements</a:t>
            </a:r>
            <a:endParaRPr lang="it-IT" sz="1200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1206927" y="4397419"/>
            <a:ext cx="2532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Visitor </a:t>
            </a:r>
            <a:r>
              <a:rPr lang="it-IT" sz="1200" dirty="0" err="1"/>
              <a:t>visits</a:t>
            </a:r>
            <a:r>
              <a:rPr lang="it-IT" sz="1200" dirty="0"/>
              <a:t> the Company </a:t>
            </a:r>
          </a:p>
          <a:p>
            <a:r>
              <a:rPr lang="it-IT" sz="1200" dirty="0"/>
              <a:t>Car-</a:t>
            </a:r>
            <a:r>
              <a:rPr lang="it-IT" sz="1200" dirty="0" err="1"/>
              <a:t>sharing</a:t>
            </a:r>
            <a:r>
              <a:rPr lang="it-IT" sz="1200" dirty="0"/>
              <a:t> </a:t>
            </a:r>
            <a:r>
              <a:rPr lang="it-IT" sz="1200" dirty="0" err="1"/>
              <a:t>WebSite</a:t>
            </a:r>
            <a:r>
              <a:rPr lang="it-IT" sz="1200" dirty="0"/>
              <a:t> or </a:t>
            </a:r>
          </a:p>
          <a:p>
            <a:r>
              <a:rPr lang="it-IT" sz="1200" dirty="0" err="1"/>
              <a:t>installs</a:t>
            </a:r>
            <a:r>
              <a:rPr lang="it-IT" sz="1200" dirty="0"/>
              <a:t> the </a:t>
            </a:r>
            <a:r>
              <a:rPr lang="it-IT" sz="1200" dirty="0" err="1"/>
              <a:t>application</a:t>
            </a:r>
            <a:endParaRPr lang="it-IT" sz="1200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1789432" y="2110965"/>
            <a:ext cx="2308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Visitor </a:t>
            </a:r>
            <a:r>
              <a:rPr lang="it-IT" sz="1200" dirty="0" err="1"/>
              <a:t>receives</a:t>
            </a:r>
            <a:r>
              <a:rPr lang="it-IT" sz="1200" dirty="0"/>
              <a:t> the </a:t>
            </a:r>
            <a:r>
              <a:rPr lang="it-IT" sz="1200" dirty="0" err="1"/>
              <a:t>activation</a:t>
            </a:r>
            <a:r>
              <a:rPr lang="it-IT" sz="1200" dirty="0"/>
              <a:t> URL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10155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131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The world and the machine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world and the machine</dc:title>
  <dc:creator>Erica Stella</dc:creator>
  <cp:lastModifiedBy>Alessandro Paglialonga</cp:lastModifiedBy>
  <cp:revision>14</cp:revision>
  <dcterms:created xsi:type="dcterms:W3CDTF">2015-10-29T19:28:24Z</dcterms:created>
  <dcterms:modified xsi:type="dcterms:W3CDTF">2016-11-07T18:18:41Z</dcterms:modified>
</cp:coreProperties>
</file>