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58" r:id="rId4"/>
    <p:sldId id="259" r:id="rId5"/>
    <p:sldId id="257"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A5E31-E02D-42D7-9892-8A4D6AAAD3BC}" v="435" dt="2019-05-27T17:27:08.50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9" d="100"/>
          <a:sy n="119" d="100"/>
        </p:scale>
        <p:origin x="27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慎軒 劉" userId="fd212346d15ca091" providerId="LiveId" clId="{6362ACA1-34AB-4948-82EE-1FF7DCEFEC8D}"/>
    <pc:docChg chg="modSld">
      <pc:chgData name="慎軒 劉" userId="fd212346d15ca091" providerId="LiveId" clId="{6362ACA1-34AB-4948-82EE-1FF7DCEFEC8D}" dt="2019-03-01T15:53:01.602" v="0" actId="1076"/>
      <pc:docMkLst>
        <pc:docMk/>
      </pc:docMkLst>
    </pc:docChg>
  </pc:docChgLst>
  <pc:docChgLst>
    <pc:chgData name="慎軒 劉" userId="fd212346d15ca091" providerId="LiveId" clId="{F12A5E31-E02D-42D7-9892-8A4D6AAAD3BC}"/>
    <pc:docChg chg="undo custSel mod addSld delSld modSld">
      <pc:chgData name="慎軒 劉" userId="fd212346d15ca091" providerId="LiveId" clId="{F12A5E31-E02D-42D7-9892-8A4D6AAAD3BC}" dt="2019-05-27T17:27:10.075" v="3252" actId="2696"/>
      <pc:docMkLst>
        <pc:docMk/>
      </pc:docMkLst>
      <pc:sldChg chg="modSp">
        <pc:chgData name="慎軒 劉" userId="fd212346d15ca091" providerId="LiveId" clId="{F12A5E31-E02D-42D7-9892-8A4D6AAAD3BC}" dt="2019-05-27T16:45:38.871" v="127" actId="20577"/>
        <pc:sldMkLst>
          <pc:docMk/>
          <pc:sldMk cId="2537090464" sldId="256"/>
        </pc:sldMkLst>
        <pc:spChg chg="mod">
          <ac:chgData name="慎軒 劉" userId="fd212346d15ca091" providerId="LiveId" clId="{F12A5E31-E02D-42D7-9892-8A4D6AAAD3BC}" dt="2019-05-27T16:45:38.871" v="127" actId="20577"/>
          <ac:spMkLst>
            <pc:docMk/>
            <pc:sldMk cId="2537090464" sldId="256"/>
            <ac:spMk id="2" creationId="{00000000-0000-0000-0000-000000000000}"/>
          </ac:spMkLst>
        </pc:spChg>
        <pc:spChg chg="mod">
          <ac:chgData name="慎軒 劉" userId="fd212346d15ca091" providerId="LiveId" clId="{F12A5E31-E02D-42D7-9892-8A4D6AAAD3BC}" dt="2019-05-27T16:41:11.936" v="4"/>
          <ac:spMkLst>
            <pc:docMk/>
            <pc:sldMk cId="2537090464" sldId="256"/>
            <ac:spMk id="5" creationId="{00000000-0000-0000-0000-000000000000}"/>
          </ac:spMkLst>
        </pc:spChg>
      </pc:sldChg>
      <pc:sldChg chg="del">
        <pc:chgData name="慎軒 劉" userId="fd212346d15ca091" providerId="LiveId" clId="{F12A5E31-E02D-42D7-9892-8A4D6AAAD3BC}" dt="2019-05-27T16:42:10.467" v="74" actId="2696"/>
        <pc:sldMkLst>
          <pc:docMk/>
          <pc:sldMk cId="687669513" sldId="257"/>
        </pc:sldMkLst>
      </pc:sldChg>
      <pc:sldChg chg="modSp add">
        <pc:chgData name="慎軒 劉" userId="fd212346d15ca091" providerId="LiveId" clId="{F12A5E31-E02D-42D7-9892-8A4D6AAAD3BC}" dt="2019-05-27T16:53:34.923" v="600"/>
        <pc:sldMkLst>
          <pc:docMk/>
          <pc:sldMk cId="2833611395" sldId="257"/>
        </pc:sldMkLst>
        <pc:spChg chg="mod">
          <ac:chgData name="慎軒 劉" userId="fd212346d15ca091" providerId="LiveId" clId="{F12A5E31-E02D-42D7-9892-8A4D6AAAD3BC}" dt="2019-05-27T16:53:34.923" v="600"/>
          <ac:spMkLst>
            <pc:docMk/>
            <pc:sldMk cId="2833611395" sldId="257"/>
            <ac:spMk id="2" creationId="{CC3CEC79-EB9D-4412-A528-241A1D60614E}"/>
          </ac:spMkLst>
        </pc:spChg>
      </pc:sldChg>
      <pc:sldChg chg="addSp modSp add">
        <pc:chgData name="慎軒 劉" userId="fd212346d15ca091" providerId="LiveId" clId="{F12A5E31-E02D-42D7-9892-8A4D6AAAD3BC}" dt="2019-05-27T17:14:29.724" v="2226"/>
        <pc:sldMkLst>
          <pc:docMk/>
          <pc:sldMk cId="3696019759" sldId="258"/>
        </pc:sldMkLst>
        <pc:spChg chg="mod">
          <ac:chgData name="慎軒 劉" userId="fd212346d15ca091" providerId="LiveId" clId="{F12A5E31-E02D-42D7-9892-8A4D6AAAD3BC}" dt="2019-05-27T16:47:51.098" v="160" actId="20577"/>
          <ac:spMkLst>
            <pc:docMk/>
            <pc:sldMk cId="3696019759" sldId="258"/>
            <ac:spMk id="2" creationId="{81D7FD50-F4C3-4B18-816A-524061B8F1EF}"/>
          </ac:spMkLst>
        </pc:spChg>
        <pc:spChg chg="mod">
          <ac:chgData name="慎軒 劉" userId="fd212346d15ca091" providerId="LiveId" clId="{F12A5E31-E02D-42D7-9892-8A4D6AAAD3BC}" dt="2019-05-27T17:14:29.724" v="2226"/>
          <ac:spMkLst>
            <pc:docMk/>
            <pc:sldMk cId="3696019759" sldId="258"/>
            <ac:spMk id="3" creationId="{01F9B4BD-929A-498C-AF49-27770686B385}"/>
          </ac:spMkLst>
        </pc:spChg>
        <pc:spChg chg="add mod">
          <ac:chgData name="慎軒 劉" userId="fd212346d15ca091" providerId="LiveId" clId="{F12A5E31-E02D-42D7-9892-8A4D6AAAD3BC}" dt="2019-05-27T16:52:32.264" v="557" actId="1076"/>
          <ac:spMkLst>
            <pc:docMk/>
            <pc:sldMk cId="3696019759" sldId="258"/>
            <ac:spMk id="4" creationId="{79959F02-29AA-4909-953F-8CD6CFD5FA6B}"/>
          </ac:spMkLst>
        </pc:spChg>
        <pc:spChg chg="add mod">
          <ac:chgData name="慎軒 劉" userId="fd212346d15ca091" providerId="LiveId" clId="{F12A5E31-E02D-42D7-9892-8A4D6AAAD3BC}" dt="2019-05-27T16:52:49.389" v="590"/>
          <ac:spMkLst>
            <pc:docMk/>
            <pc:sldMk cId="3696019759" sldId="258"/>
            <ac:spMk id="5" creationId="{F0761575-1C5A-42CB-B122-E2F7FA102789}"/>
          </ac:spMkLst>
        </pc:spChg>
        <pc:spChg chg="add mod">
          <ac:chgData name="慎軒 劉" userId="fd212346d15ca091" providerId="LiveId" clId="{F12A5E31-E02D-42D7-9892-8A4D6AAAD3BC}" dt="2019-05-27T16:53:15.034" v="592" actId="1076"/>
          <ac:spMkLst>
            <pc:docMk/>
            <pc:sldMk cId="3696019759" sldId="258"/>
            <ac:spMk id="6" creationId="{CB6A111D-6ECF-446F-BB3D-173BB95887F1}"/>
          </ac:spMkLst>
        </pc:spChg>
      </pc:sldChg>
      <pc:sldChg chg="addSp delSp modSp add mod setBg">
        <pc:chgData name="慎軒 劉" userId="fd212346d15ca091" providerId="LiveId" clId="{F12A5E31-E02D-42D7-9892-8A4D6AAAD3BC}" dt="2019-05-27T16:59:38.746" v="989" actId="1076"/>
        <pc:sldMkLst>
          <pc:docMk/>
          <pc:sldMk cId="2252440589" sldId="259"/>
        </pc:sldMkLst>
        <pc:spChg chg="mod">
          <ac:chgData name="慎軒 劉" userId="fd212346d15ca091" providerId="LiveId" clId="{F12A5E31-E02D-42D7-9892-8A4D6AAAD3BC}" dt="2019-05-27T16:57:40.241" v="880" actId="26606"/>
          <ac:spMkLst>
            <pc:docMk/>
            <pc:sldMk cId="2252440589" sldId="259"/>
            <ac:spMk id="2" creationId="{CC3CEC79-EB9D-4412-A528-241A1D60614E}"/>
          </ac:spMkLst>
        </pc:spChg>
        <pc:spChg chg="mod">
          <ac:chgData name="慎軒 劉" userId="fd212346d15ca091" providerId="LiveId" clId="{F12A5E31-E02D-42D7-9892-8A4D6AAAD3BC}" dt="2019-05-27T16:58:54.906" v="987"/>
          <ac:spMkLst>
            <pc:docMk/>
            <pc:sldMk cId="2252440589" sldId="259"/>
            <ac:spMk id="3" creationId="{1417E853-E733-45E0-95A6-921319915429}"/>
          </ac:spMkLst>
        </pc:spChg>
        <pc:spChg chg="add del">
          <ac:chgData name="慎軒 劉" userId="fd212346d15ca091" providerId="LiveId" clId="{F12A5E31-E02D-42D7-9892-8A4D6AAAD3BC}" dt="2019-05-27T16:57:33.528" v="876" actId="26606"/>
          <ac:spMkLst>
            <pc:docMk/>
            <pc:sldMk cId="2252440589" sldId="259"/>
            <ac:spMk id="73" creationId="{62423CA5-E2E1-4789-B759-9906C1C94063}"/>
          </ac:spMkLst>
        </pc:spChg>
        <pc:spChg chg="add del">
          <ac:chgData name="慎軒 劉" userId="fd212346d15ca091" providerId="LiveId" clId="{F12A5E31-E02D-42D7-9892-8A4D6AAAD3BC}" dt="2019-05-27T16:57:33.528" v="876" actId="26606"/>
          <ac:spMkLst>
            <pc:docMk/>
            <pc:sldMk cId="2252440589" sldId="259"/>
            <ac:spMk id="75" creationId="{73772B81-181F-48B7-8826-4D9686D15DF5}"/>
          </ac:spMkLst>
        </pc:spChg>
        <pc:spChg chg="add del">
          <ac:chgData name="慎軒 劉" userId="fd212346d15ca091" providerId="LiveId" clId="{F12A5E31-E02D-42D7-9892-8A4D6AAAD3BC}" dt="2019-05-27T16:57:33.528" v="876" actId="26606"/>
          <ac:spMkLst>
            <pc:docMk/>
            <pc:sldMk cId="2252440589" sldId="259"/>
            <ac:spMk id="77" creationId="{B2205F6E-03C6-4E92-877C-E2482F6599AA}"/>
          </ac:spMkLst>
        </pc:spChg>
        <pc:spChg chg="add del">
          <ac:chgData name="慎軒 劉" userId="fd212346d15ca091" providerId="LiveId" clId="{F12A5E31-E02D-42D7-9892-8A4D6AAAD3BC}" dt="2019-05-27T16:57:35.287" v="878" actId="26606"/>
          <ac:spMkLst>
            <pc:docMk/>
            <pc:sldMk cId="2252440589" sldId="259"/>
            <ac:spMk id="79" creationId="{C4CFB339-0ED8-4FE2-9EF1-6D1375B8499B}"/>
          </ac:spMkLst>
        </pc:spChg>
        <pc:spChg chg="add del">
          <ac:chgData name="慎軒 劉" userId="fd212346d15ca091" providerId="LiveId" clId="{F12A5E31-E02D-42D7-9892-8A4D6AAAD3BC}" dt="2019-05-27T16:57:35.287" v="878" actId="26606"/>
          <ac:spMkLst>
            <pc:docMk/>
            <pc:sldMk cId="2252440589" sldId="259"/>
            <ac:spMk id="81" creationId="{31896C80-2069-4431-9C19-83B913734490}"/>
          </ac:spMkLst>
        </pc:spChg>
        <pc:spChg chg="add del">
          <ac:chgData name="慎軒 劉" userId="fd212346d15ca091" providerId="LiveId" clId="{F12A5E31-E02D-42D7-9892-8A4D6AAAD3BC}" dt="2019-05-27T16:57:24.594" v="870" actId="26606"/>
          <ac:spMkLst>
            <pc:docMk/>
            <pc:sldMk cId="2252440589" sldId="259"/>
            <ac:spMk id="83" creationId="{AA330523-F25B-4007-B3E5-ABB5637D160A}"/>
          </ac:spMkLst>
        </pc:spChg>
        <pc:spChg chg="add del">
          <ac:chgData name="慎軒 劉" userId="fd212346d15ca091" providerId="LiveId" clId="{F12A5E31-E02D-42D7-9892-8A4D6AAAD3BC}" dt="2019-05-27T16:57:26.657" v="872" actId="26606"/>
          <ac:spMkLst>
            <pc:docMk/>
            <pc:sldMk cId="2252440589" sldId="259"/>
            <ac:spMk id="85" creationId="{3A6596D4-D53C-424F-9F16-CC8686C079E0}"/>
          </ac:spMkLst>
        </pc:spChg>
        <pc:spChg chg="add del">
          <ac:chgData name="慎軒 劉" userId="fd212346d15ca091" providerId="LiveId" clId="{F12A5E31-E02D-42D7-9892-8A4D6AAAD3BC}" dt="2019-05-27T16:57:26.657" v="872" actId="26606"/>
          <ac:spMkLst>
            <pc:docMk/>
            <pc:sldMk cId="2252440589" sldId="259"/>
            <ac:spMk id="91" creationId="{9772CABD-4211-42AA-B349-D4002E52F1EF}"/>
          </ac:spMkLst>
        </pc:spChg>
        <pc:spChg chg="add del">
          <ac:chgData name="慎軒 劉" userId="fd212346d15ca091" providerId="LiveId" clId="{F12A5E31-E02D-42D7-9892-8A4D6AAAD3BC}" dt="2019-05-27T16:57:26.657" v="872" actId="26606"/>
          <ac:spMkLst>
            <pc:docMk/>
            <pc:sldMk cId="2252440589" sldId="259"/>
            <ac:spMk id="93" creationId="{BBD91630-4DBA-4294-8016-FEB5C3B0CED1}"/>
          </ac:spMkLst>
        </pc:spChg>
        <pc:spChg chg="add del">
          <ac:chgData name="慎軒 劉" userId="fd212346d15ca091" providerId="LiveId" clId="{F12A5E31-E02D-42D7-9892-8A4D6AAAD3BC}" dt="2019-05-27T16:57:26.657" v="872" actId="26606"/>
          <ac:spMkLst>
            <pc:docMk/>
            <pc:sldMk cId="2252440589" sldId="259"/>
            <ac:spMk id="95" creationId="{E67D1587-504D-41BC-9D48-B61257BFBCF0}"/>
          </ac:spMkLst>
        </pc:spChg>
        <pc:spChg chg="add del">
          <ac:chgData name="慎軒 劉" userId="fd212346d15ca091" providerId="LiveId" clId="{F12A5E31-E02D-42D7-9892-8A4D6AAAD3BC}" dt="2019-05-27T16:57:26.657" v="872" actId="26606"/>
          <ac:spMkLst>
            <pc:docMk/>
            <pc:sldMk cId="2252440589" sldId="259"/>
            <ac:spMk id="97" creationId="{8765DD1A-F044-4DE7-8A9B-7C30DC85A4AF}"/>
          </ac:spMkLst>
        </pc:spChg>
        <pc:spChg chg="add del">
          <ac:chgData name="慎軒 劉" userId="fd212346d15ca091" providerId="LiveId" clId="{F12A5E31-E02D-42D7-9892-8A4D6AAAD3BC}" dt="2019-05-27T16:57:26.657" v="872" actId="26606"/>
          <ac:spMkLst>
            <pc:docMk/>
            <pc:sldMk cId="2252440589" sldId="259"/>
            <ac:spMk id="99" creationId="{2FE2170D-72D6-48A8-8E9A-BFF3BF03D032}"/>
          </ac:spMkLst>
        </pc:spChg>
        <pc:spChg chg="add del">
          <ac:chgData name="慎軒 劉" userId="fd212346d15ca091" providerId="LiveId" clId="{F12A5E31-E02D-42D7-9892-8A4D6AAAD3BC}" dt="2019-05-27T16:57:26.657" v="872" actId="26606"/>
          <ac:spMkLst>
            <pc:docMk/>
            <pc:sldMk cId="2252440589" sldId="259"/>
            <ac:spMk id="101" creationId="{01D19436-094D-463D-AFEA-870FDBD03797}"/>
          </ac:spMkLst>
        </pc:spChg>
        <pc:spChg chg="add del">
          <ac:chgData name="慎軒 劉" userId="fd212346d15ca091" providerId="LiveId" clId="{F12A5E31-E02D-42D7-9892-8A4D6AAAD3BC}" dt="2019-05-27T16:57:26.657" v="872" actId="26606"/>
          <ac:spMkLst>
            <pc:docMk/>
            <pc:sldMk cId="2252440589" sldId="259"/>
            <ac:spMk id="103" creationId="{9A2DE6E0-967C-4C58-8558-EC08F1138BD1}"/>
          </ac:spMkLst>
        </pc:spChg>
        <pc:spChg chg="add del">
          <ac:chgData name="慎軒 劉" userId="fd212346d15ca091" providerId="LiveId" clId="{F12A5E31-E02D-42D7-9892-8A4D6AAAD3BC}" dt="2019-05-27T16:57:26.657" v="872" actId="26606"/>
          <ac:spMkLst>
            <pc:docMk/>
            <pc:sldMk cId="2252440589" sldId="259"/>
            <ac:spMk id="1029" creationId="{3559A5F2-8BE0-4998-A1E4-1B145465A981}"/>
          </ac:spMkLst>
        </pc:spChg>
        <pc:spChg chg="add del">
          <ac:chgData name="慎軒 劉" userId="fd212346d15ca091" providerId="LiveId" clId="{F12A5E31-E02D-42D7-9892-8A4D6AAAD3BC}" dt="2019-05-27T16:57:29.427" v="874" actId="26606"/>
          <ac:spMkLst>
            <pc:docMk/>
            <pc:sldMk cId="2252440589" sldId="259"/>
            <ac:spMk id="1034" creationId="{66D61E08-70C3-48D8-BEA0-787111DC30DA}"/>
          </ac:spMkLst>
        </pc:spChg>
        <pc:spChg chg="add del">
          <ac:chgData name="慎軒 劉" userId="fd212346d15ca091" providerId="LiveId" clId="{F12A5E31-E02D-42D7-9892-8A4D6AAAD3BC}" dt="2019-05-27T16:57:29.427" v="874" actId="26606"/>
          <ac:spMkLst>
            <pc:docMk/>
            <pc:sldMk cId="2252440589" sldId="259"/>
            <ac:spMk id="1035" creationId="{FC55298F-0AE5-478E-AD2B-03C2614C5833}"/>
          </ac:spMkLst>
        </pc:spChg>
        <pc:spChg chg="add del">
          <ac:chgData name="慎軒 劉" userId="fd212346d15ca091" providerId="LiveId" clId="{F12A5E31-E02D-42D7-9892-8A4D6AAAD3BC}" dt="2019-05-27T16:57:29.427" v="874" actId="26606"/>
          <ac:spMkLst>
            <pc:docMk/>
            <pc:sldMk cId="2252440589" sldId="259"/>
            <ac:spMk id="1036" creationId="{C180E4EA-0B63-4779-A895-7E90E71088F3}"/>
          </ac:spMkLst>
        </pc:spChg>
        <pc:spChg chg="add del">
          <ac:chgData name="慎軒 劉" userId="fd212346d15ca091" providerId="LiveId" clId="{F12A5E31-E02D-42D7-9892-8A4D6AAAD3BC}" dt="2019-05-27T16:57:29.427" v="874" actId="26606"/>
          <ac:spMkLst>
            <pc:docMk/>
            <pc:sldMk cId="2252440589" sldId="259"/>
            <ac:spMk id="1037" creationId="{CEE01D9D-3DE8-4EED-B0D3-8F3C79CC7673}"/>
          </ac:spMkLst>
        </pc:spChg>
        <pc:spChg chg="add del">
          <ac:chgData name="慎軒 劉" userId="fd212346d15ca091" providerId="LiveId" clId="{F12A5E31-E02D-42D7-9892-8A4D6AAAD3BC}" dt="2019-05-27T16:57:29.427" v="874" actId="26606"/>
          <ac:spMkLst>
            <pc:docMk/>
            <pc:sldMk cId="2252440589" sldId="259"/>
            <ac:spMk id="1038" creationId="{89AF5CE9-607F-43F4-8983-DCD6DA4051FD}"/>
          </ac:spMkLst>
        </pc:spChg>
        <pc:spChg chg="add del">
          <ac:chgData name="慎軒 劉" userId="fd212346d15ca091" providerId="LiveId" clId="{F12A5E31-E02D-42D7-9892-8A4D6AAAD3BC}" dt="2019-05-27T16:57:29.427" v="874" actId="26606"/>
          <ac:spMkLst>
            <pc:docMk/>
            <pc:sldMk cId="2252440589" sldId="259"/>
            <ac:spMk id="1039" creationId="{6EEA2DBD-9E1E-4521-8C01-F32AD18A89E3}"/>
          </ac:spMkLst>
        </pc:spChg>
        <pc:spChg chg="add del">
          <ac:chgData name="慎軒 劉" userId="fd212346d15ca091" providerId="LiveId" clId="{F12A5E31-E02D-42D7-9892-8A4D6AAAD3BC}" dt="2019-05-27T16:57:29.427" v="874" actId="26606"/>
          <ac:spMkLst>
            <pc:docMk/>
            <pc:sldMk cId="2252440589" sldId="259"/>
            <ac:spMk id="1040" creationId="{15BBD2C1-BA9B-46A9-A27A-33498B169272}"/>
          </ac:spMkLst>
        </pc:spChg>
        <pc:spChg chg="add del">
          <ac:chgData name="慎軒 劉" userId="fd212346d15ca091" providerId="LiveId" clId="{F12A5E31-E02D-42D7-9892-8A4D6AAAD3BC}" dt="2019-05-27T16:57:33.528" v="876" actId="26606"/>
          <ac:spMkLst>
            <pc:docMk/>
            <pc:sldMk cId="2252440589" sldId="259"/>
            <ac:spMk id="1042" creationId="{9F4444CE-BC8D-4D61-B303-4C05614E62AB}"/>
          </ac:spMkLst>
        </pc:spChg>
        <pc:spChg chg="add del">
          <ac:chgData name="慎軒 劉" userId="fd212346d15ca091" providerId="LiveId" clId="{F12A5E31-E02D-42D7-9892-8A4D6AAAD3BC}" dt="2019-05-27T16:57:35.287" v="878" actId="26606"/>
          <ac:spMkLst>
            <pc:docMk/>
            <pc:sldMk cId="2252440589" sldId="259"/>
            <ac:spMk id="1046" creationId="{3F088236-D655-4F88-B238-E16762358025}"/>
          </ac:spMkLst>
        </pc:spChg>
        <pc:spChg chg="add del">
          <ac:chgData name="慎軒 劉" userId="fd212346d15ca091" providerId="LiveId" clId="{F12A5E31-E02D-42D7-9892-8A4D6AAAD3BC}" dt="2019-05-27T16:57:35.287" v="878" actId="26606"/>
          <ac:spMkLst>
            <pc:docMk/>
            <pc:sldMk cId="2252440589" sldId="259"/>
            <ac:spMk id="1047" creationId="{3DAC0C92-199E-475C-9390-119A9B027276}"/>
          </ac:spMkLst>
        </pc:spChg>
        <pc:spChg chg="add del">
          <ac:chgData name="慎軒 劉" userId="fd212346d15ca091" providerId="LiveId" clId="{F12A5E31-E02D-42D7-9892-8A4D6AAAD3BC}" dt="2019-05-27T16:57:35.287" v="878" actId="26606"/>
          <ac:spMkLst>
            <pc:docMk/>
            <pc:sldMk cId="2252440589" sldId="259"/>
            <ac:spMk id="1048" creationId="{BF120A21-0841-4823-B0C4-28AEBCEF9B78}"/>
          </ac:spMkLst>
        </pc:spChg>
        <pc:spChg chg="add del">
          <ac:chgData name="慎軒 劉" userId="fd212346d15ca091" providerId="LiveId" clId="{F12A5E31-E02D-42D7-9892-8A4D6AAAD3BC}" dt="2019-05-27T16:57:35.287" v="878" actId="26606"/>
          <ac:spMkLst>
            <pc:docMk/>
            <pc:sldMk cId="2252440589" sldId="259"/>
            <ac:spMk id="1049" creationId="{DBB05BAE-BBD3-4289-899F-A6851503C6B0}"/>
          </ac:spMkLst>
        </pc:spChg>
        <pc:spChg chg="add del">
          <ac:chgData name="慎軒 劉" userId="fd212346d15ca091" providerId="LiveId" clId="{F12A5E31-E02D-42D7-9892-8A4D6AAAD3BC}" dt="2019-05-27T16:57:35.287" v="878" actId="26606"/>
          <ac:spMkLst>
            <pc:docMk/>
            <pc:sldMk cId="2252440589" sldId="259"/>
            <ac:spMk id="1050" creationId="{9874D11C-36F5-4BBE-A490-019A54E953B0}"/>
          </ac:spMkLst>
        </pc:spChg>
        <pc:grpChg chg="add del">
          <ac:chgData name="慎軒 劉" userId="fd212346d15ca091" providerId="LiveId" clId="{F12A5E31-E02D-42D7-9892-8A4D6AAAD3BC}" dt="2019-05-27T16:57:24.594" v="870" actId="26606"/>
          <ac:grpSpMkLst>
            <pc:docMk/>
            <pc:sldMk cId="2252440589" sldId="259"/>
            <ac:grpSpMk id="71" creationId="{B4DE830A-B531-4A3B-96F6-0ECE88B08555}"/>
          </ac:grpSpMkLst>
        </pc:grpChg>
        <pc:grpChg chg="add del">
          <ac:chgData name="慎軒 劉" userId="fd212346d15ca091" providerId="LiveId" clId="{F12A5E31-E02D-42D7-9892-8A4D6AAAD3BC}" dt="2019-05-27T16:57:26.657" v="872" actId="26606"/>
          <ac:grpSpMkLst>
            <pc:docMk/>
            <pc:sldMk cId="2252440589" sldId="259"/>
            <ac:grpSpMk id="1028" creationId="{88C9B83F-64CD-41C1-925F-A08801FFD0BD}"/>
          </ac:grpSpMkLst>
        </pc:grpChg>
        <pc:grpChg chg="add del">
          <ac:chgData name="慎軒 劉" userId="fd212346d15ca091" providerId="LiveId" clId="{F12A5E31-E02D-42D7-9892-8A4D6AAAD3BC}" dt="2019-05-27T16:57:29.427" v="874" actId="26606"/>
          <ac:grpSpMkLst>
            <pc:docMk/>
            <pc:sldMk cId="2252440589" sldId="259"/>
            <ac:grpSpMk id="1031" creationId="{88C9B83F-64CD-41C1-925F-A08801FFD0BD}"/>
          </ac:grpSpMkLst>
        </pc:grpChg>
        <pc:grpChg chg="add del">
          <ac:chgData name="慎軒 劉" userId="fd212346d15ca091" providerId="LiveId" clId="{F12A5E31-E02D-42D7-9892-8A4D6AAAD3BC}" dt="2019-05-27T16:57:40.241" v="880" actId="26606"/>
          <ac:grpSpMkLst>
            <pc:docMk/>
            <pc:sldMk cId="2252440589" sldId="259"/>
            <ac:grpSpMk id="1052" creationId="{B4DE830A-B531-4A3B-96F6-0ECE88B08555}"/>
          </ac:grpSpMkLst>
        </pc:grpChg>
        <pc:picChg chg="add mod">
          <ac:chgData name="慎軒 劉" userId="fd212346d15ca091" providerId="LiveId" clId="{F12A5E31-E02D-42D7-9892-8A4D6AAAD3BC}" dt="2019-05-27T16:59:38.746" v="989" actId="1076"/>
          <ac:picMkLst>
            <pc:docMk/>
            <pc:sldMk cId="2252440589" sldId="259"/>
            <ac:picMk id="4" creationId="{BCFE9B97-D4CE-438F-BE85-BF051C577A06}"/>
          </ac:picMkLst>
        </pc:picChg>
        <pc:picChg chg="add del mod ord">
          <ac:chgData name="慎軒 劉" userId="fd212346d15ca091" providerId="LiveId" clId="{F12A5E31-E02D-42D7-9892-8A4D6AAAD3BC}" dt="2019-05-27T16:57:40.441" v="881"/>
          <ac:picMkLst>
            <pc:docMk/>
            <pc:sldMk cId="2252440589" sldId="259"/>
            <ac:picMk id="1026" creationId="{10F0E512-DAEF-4EC8-B016-D52B811E8FCB}"/>
          </ac:picMkLst>
        </pc:picChg>
        <pc:cxnChg chg="add del">
          <ac:chgData name="慎軒 劉" userId="fd212346d15ca091" providerId="LiveId" clId="{F12A5E31-E02D-42D7-9892-8A4D6AAAD3BC}" dt="2019-05-27T16:57:26.657" v="872" actId="26606"/>
          <ac:cxnSpMkLst>
            <pc:docMk/>
            <pc:sldMk cId="2252440589" sldId="259"/>
            <ac:cxnSpMk id="87" creationId="{81BB890B-70D4-42FE-A599-6AEF1A42D972}"/>
          </ac:cxnSpMkLst>
        </pc:cxnChg>
        <pc:cxnChg chg="add del">
          <ac:chgData name="慎軒 劉" userId="fd212346d15ca091" providerId="LiveId" clId="{F12A5E31-E02D-42D7-9892-8A4D6AAAD3BC}" dt="2019-05-27T16:57:26.657" v="872" actId="26606"/>
          <ac:cxnSpMkLst>
            <pc:docMk/>
            <pc:sldMk cId="2252440589" sldId="259"/>
            <ac:cxnSpMk id="89" creationId="{3842D646-B58C-43C8-8152-01BC782B725D}"/>
          </ac:cxnSpMkLst>
        </pc:cxnChg>
        <pc:cxnChg chg="add del">
          <ac:chgData name="慎軒 劉" userId="fd212346d15ca091" providerId="LiveId" clId="{F12A5E31-E02D-42D7-9892-8A4D6AAAD3BC}" dt="2019-05-27T16:57:29.427" v="874" actId="26606"/>
          <ac:cxnSpMkLst>
            <pc:docMk/>
            <pc:sldMk cId="2252440589" sldId="259"/>
            <ac:cxnSpMk id="1032" creationId="{A57C1A16-B8AB-4D99-A195-A38F556A6486}"/>
          </ac:cxnSpMkLst>
        </pc:cxnChg>
        <pc:cxnChg chg="add del">
          <ac:chgData name="慎軒 劉" userId="fd212346d15ca091" providerId="LiveId" clId="{F12A5E31-E02D-42D7-9892-8A4D6AAAD3BC}" dt="2019-05-27T16:57:29.427" v="874" actId="26606"/>
          <ac:cxnSpMkLst>
            <pc:docMk/>
            <pc:sldMk cId="2252440589" sldId="259"/>
            <ac:cxnSpMk id="1033" creationId="{F8A9B20B-D1DD-4573-B5EC-558029519236}"/>
          </ac:cxnSpMkLst>
        </pc:cxnChg>
        <pc:cxnChg chg="add del">
          <ac:chgData name="慎軒 劉" userId="fd212346d15ca091" providerId="LiveId" clId="{F12A5E31-E02D-42D7-9892-8A4D6AAAD3BC}" dt="2019-05-27T16:57:35.287" v="878" actId="26606"/>
          <ac:cxnSpMkLst>
            <pc:docMk/>
            <pc:sldMk cId="2252440589" sldId="259"/>
            <ac:cxnSpMk id="1044" creationId="{64FA5DFF-7FE6-4855-84E6-DFA78EE978BD}"/>
          </ac:cxnSpMkLst>
        </pc:cxnChg>
        <pc:cxnChg chg="add del">
          <ac:chgData name="慎軒 劉" userId="fd212346d15ca091" providerId="LiveId" clId="{F12A5E31-E02D-42D7-9892-8A4D6AAAD3BC}" dt="2019-05-27T16:57:35.287" v="878" actId="26606"/>
          <ac:cxnSpMkLst>
            <pc:docMk/>
            <pc:sldMk cId="2252440589" sldId="259"/>
            <ac:cxnSpMk id="1045" creationId="{2AFD8CBA-54A3-4363-991B-B9C631BBFA74}"/>
          </ac:cxnSpMkLst>
        </pc:cxnChg>
      </pc:sldChg>
      <pc:sldChg chg="modSp add">
        <pc:chgData name="慎軒 劉" userId="fd212346d15ca091" providerId="LiveId" clId="{F12A5E31-E02D-42D7-9892-8A4D6AAAD3BC}" dt="2019-05-27T17:15:59.597" v="2401"/>
        <pc:sldMkLst>
          <pc:docMk/>
          <pc:sldMk cId="779381382" sldId="260"/>
        </pc:sldMkLst>
        <pc:spChg chg="mod">
          <ac:chgData name="慎軒 劉" userId="fd212346d15ca091" providerId="LiveId" clId="{F12A5E31-E02D-42D7-9892-8A4D6AAAD3BC}" dt="2019-05-27T16:59:58.065" v="1028"/>
          <ac:spMkLst>
            <pc:docMk/>
            <pc:sldMk cId="779381382" sldId="260"/>
            <ac:spMk id="2" creationId="{B1B1DE0E-3AF0-4BAE-8C05-C68AB8EDC4FF}"/>
          </ac:spMkLst>
        </pc:spChg>
        <pc:spChg chg="mod">
          <ac:chgData name="慎軒 劉" userId="fd212346d15ca091" providerId="LiveId" clId="{F12A5E31-E02D-42D7-9892-8A4D6AAAD3BC}" dt="2019-05-27T17:15:59.597" v="2401"/>
          <ac:spMkLst>
            <pc:docMk/>
            <pc:sldMk cId="779381382" sldId="260"/>
            <ac:spMk id="3" creationId="{2A949629-D84B-466B-9478-72731A3C8EBF}"/>
          </ac:spMkLst>
        </pc:spChg>
      </pc:sldChg>
      <pc:sldChg chg="modSp add">
        <pc:chgData name="慎軒 劉" userId="fd212346d15ca091" providerId="LiveId" clId="{F12A5E31-E02D-42D7-9892-8A4D6AAAD3BC}" dt="2019-05-27T17:13:18.734" v="2122" actId="20577"/>
        <pc:sldMkLst>
          <pc:docMk/>
          <pc:sldMk cId="2491823470" sldId="261"/>
        </pc:sldMkLst>
        <pc:spChg chg="mod">
          <ac:chgData name="慎軒 劉" userId="fd212346d15ca091" providerId="LiveId" clId="{F12A5E31-E02D-42D7-9892-8A4D6AAAD3BC}" dt="2019-05-27T17:13:18.734" v="2122" actId="20577"/>
          <ac:spMkLst>
            <pc:docMk/>
            <pc:sldMk cId="2491823470" sldId="261"/>
            <ac:spMk id="2" creationId="{3C5802A3-F32F-439E-90F7-14580D8ADFB9}"/>
          </ac:spMkLst>
        </pc:spChg>
        <pc:spChg chg="mod">
          <ac:chgData name="慎軒 劉" userId="fd212346d15ca091" providerId="LiveId" clId="{F12A5E31-E02D-42D7-9892-8A4D6AAAD3BC}" dt="2019-05-27T17:13:13.450" v="2120"/>
          <ac:spMkLst>
            <pc:docMk/>
            <pc:sldMk cId="2491823470" sldId="261"/>
            <ac:spMk id="3" creationId="{13D08118-3FCF-4299-9F86-E7112962CF56}"/>
          </ac:spMkLst>
        </pc:spChg>
      </pc:sldChg>
      <pc:sldChg chg="modSp add">
        <pc:chgData name="慎軒 劉" userId="fd212346d15ca091" providerId="LiveId" clId="{F12A5E31-E02D-42D7-9892-8A4D6AAAD3BC}" dt="2019-05-27T17:19:51.872" v="2851"/>
        <pc:sldMkLst>
          <pc:docMk/>
          <pc:sldMk cId="1717050146" sldId="262"/>
        </pc:sldMkLst>
        <pc:spChg chg="mod">
          <ac:chgData name="慎軒 劉" userId="fd212346d15ca091" providerId="LiveId" clId="{F12A5E31-E02D-42D7-9892-8A4D6AAAD3BC}" dt="2019-05-27T17:16:16.763" v="2431"/>
          <ac:spMkLst>
            <pc:docMk/>
            <pc:sldMk cId="1717050146" sldId="262"/>
            <ac:spMk id="2" creationId="{3C5802A3-F32F-439E-90F7-14580D8ADFB9}"/>
          </ac:spMkLst>
        </pc:spChg>
        <pc:spChg chg="mod">
          <ac:chgData name="慎軒 劉" userId="fd212346d15ca091" providerId="LiveId" clId="{F12A5E31-E02D-42D7-9892-8A4D6AAAD3BC}" dt="2019-05-27T17:19:51.872" v="2851"/>
          <ac:spMkLst>
            <pc:docMk/>
            <pc:sldMk cId="1717050146" sldId="262"/>
            <ac:spMk id="3" creationId="{13D08118-3FCF-4299-9F86-E7112962CF56}"/>
          </ac:spMkLst>
        </pc:spChg>
      </pc:sldChg>
      <pc:sldChg chg="modSp add">
        <pc:chgData name="慎軒 劉" userId="fd212346d15ca091" providerId="LiveId" clId="{F12A5E31-E02D-42D7-9892-8A4D6AAAD3BC}" dt="2019-05-27T17:26:25.317" v="3249" actId="20577"/>
        <pc:sldMkLst>
          <pc:docMk/>
          <pc:sldMk cId="3830050548" sldId="263"/>
        </pc:sldMkLst>
        <pc:spChg chg="mod">
          <ac:chgData name="慎軒 劉" userId="fd212346d15ca091" providerId="LiveId" clId="{F12A5E31-E02D-42D7-9892-8A4D6AAAD3BC}" dt="2019-05-27T17:20:16.681" v="2873" actId="20577"/>
          <ac:spMkLst>
            <pc:docMk/>
            <pc:sldMk cId="3830050548" sldId="263"/>
            <ac:spMk id="2" creationId="{5C85F793-0B37-481E-A148-DE9B949B3492}"/>
          </ac:spMkLst>
        </pc:spChg>
        <pc:spChg chg="mod">
          <ac:chgData name="慎軒 劉" userId="fd212346d15ca091" providerId="LiveId" clId="{F12A5E31-E02D-42D7-9892-8A4D6AAAD3BC}" dt="2019-05-27T17:26:25.317" v="3249" actId="20577"/>
          <ac:spMkLst>
            <pc:docMk/>
            <pc:sldMk cId="3830050548" sldId="263"/>
            <ac:spMk id="3" creationId="{E0F9E71A-A851-45F5-AD32-75E9D2174914}"/>
          </ac:spMkLst>
        </pc:spChg>
      </pc:sldChg>
      <pc:sldChg chg="add del">
        <pc:chgData name="慎軒 劉" userId="fd212346d15ca091" providerId="LiveId" clId="{F12A5E31-E02D-42D7-9892-8A4D6AAAD3BC}" dt="2019-05-27T17:27:10.075" v="3252" actId="2696"/>
        <pc:sldMkLst>
          <pc:docMk/>
          <pc:sldMk cId="1265660928" sldId="264"/>
        </pc:sldMkLst>
      </pc:sldChg>
      <pc:sldChg chg="add">
        <pc:chgData name="慎軒 劉" userId="fd212346d15ca091" providerId="LiveId" clId="{F12A5E31-E02D-42D7-9892-8A4D6AAAD3BC}" dt="2019-05-27T17:27:08.504" v="3251"/>
        <pc:sldMkLst>
          <pc:docMk/>
          <pc:sldMk cId="1874931829" sldId="265"/>
        </pc:sldMkLst>
      </pc:sldChg>
    </pc:docChg>
  </pc:docChgLst>
  <pc:docChgLst>
    <pc:chgData name="慎軒 劉" userId="fd212346d15ca091" providerId="LiveId" clId="{8C1D9CCF-DDA0-45A6-8859-1F68372D529E}"/>
    <pc:docChg chg="custSel addSld delSld modSld">
      <pc:chgData name="慎軒 劉" userId="fd212346d15ca091" providerId="LiveId" clId="{8C1D9CCF-DDA0-45A6-8859-1F68372D529E}" dt="2019-03-10T17:25:16.391" v="406"/>
      <pc:docMkLst>
        <pc:docMk/>
      </pc:docMkLst>
      <pc:sldChg chg="modSp">
        <pc:chgData name="慎軒 劉" userId="fd212346d15ca091" providerId="LiveId" clId="{8C1D9CCF-DDA0-45A6-8859-1F68372D529E}" dt="2019-03-10T17:13:45.252" v="3"/>
        <pc:sldMkLst>
          <pc:docMk/>
          <pc:sldMk cId="2537090464" sldId="256"/>
        </pc:sldMkLst>
        <pc:spChg chg="mod">
          <ac:chgData name="慎軒 劉" userId="fd212346d15ca091" providerId="LiveId" clId="{8C1D9CCF-DDA0-45A6-8859-1F68372D529E}" dt="2019-03-10T17:13:45.252" v="3"/>
          <ac:spMkLst>
            <pc:docMk/>
            <pc:sldMk cId="2537090464" sldId="25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95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02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239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35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88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34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07135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66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2187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75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749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22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7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55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9535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34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0191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bbbeoy/article/details/79344407" TargetMode="External"/><Relationship Id="rId2" Type="http://schemas.openxmlformats.org/officeDocument/2006/relationships/hyperlink" Target="https://medium.com/@chih.sheng.huang821/%E6%B7%B1%E5%BA%A6%E5%AD%B8%E7%BF%92-%E7%89%A9%E4%BB%B6%E5%81%B5%E6%B8%AC-you-only-look-once-yolo-4fb9cf49453c" TargetMode="External"/><Relationship Id="rId1" Type="http://schemas.openxmlformats.org/officeDocument/2006/relationships/slideLayout" Target="../slideLayouts/slideLayout2.xml"/><Relationship Id="rId5" Type="http://schemas.openxmlformats.org/officeDocument/2006/relationships/hyperlink" Target="https://blog.csdn.net/Eddy_zheng/article/details/52126641" TargetMode="External"/><Relationship Id="rId4" Type="http://schemas.openxmlformats.org/officeDocument/2006/relationships/hyperlink" Target="https://medium.com/@chih.sheng.huang821/%E5%8D%B7%E7%A9%8D%E7%A5%9E%E7%B6%93%E7%B6%B2%E8%B7%AF-convolutional-neural-network-cnn-1-1%E5%8D%B7%E7%A9%8D%E8%A8%88%E7%AE%97%E5%9C%A8%E5%81%9A%E4%BB%80%E9%BA%BC-7d7ebfe34b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8837" y="1288473"/>
            <a:ext cx="8966969" cy="1371599"/>
          </a:xfrm>
        </p:spPr>
        <p:txBody>
          <a:bodyPr/>
          <a:lstStyle/>
          <a:p>
            <a:pPr algn="ctr"/>
            <a:r>
              <a:rPr lang="zh-TW" altLang="en-US" sz="4400" b="1" dirty="0">
                <a:solidFill>
                  <a:schemeClr val="tx1"/>
                </a:solidFill>
              </a:rPr>
              <a:t>多人即時辨識系統</a:t>
            </a:r>
            <a:r>
              <a:rPr lang="en-US" altLang="zh-TW" sz="4400" b="1" dirty="0">
                <a:solidFill>
                  <a:schemeClr val="tx1"/>
                </a:solidFill>
              </a:rPr>
              <a:t>	</a:t>
            </a:r>
            <a:endParaRPr lang="zh-TW" altLang="en-US" sz="4400" b="1" dirty="0">
              <a:solidFill>
                <a:schemeClr val="tx1"/>
              </a:solidFill>
            </a:endParaRPr>
          </a:p>
        </p:txBody>
      </p:sp>
      <p:sp>
        <p:nvSpPr>
          <p:cNvPr id="3" name="副標題 2"/>
          <p:cNvSpPr>
            <a:spLocks noGrp="1"/>
          </p:cNvSpPr>
          <p:nvPr>
            <p:ph type="subTitle" idx="1"/>
          </p:nvPr>
        </p:nvSpPr>
        <p:spPr>
          <a:xfrm>
            <a:off x="5451455" y="5648704"/>
            <a:ext cx="4168063" cy="972588"/>
          </a:xfrm>
        </p:spPr>
        <p:txBody>
          <a:bodyPr>
            <a:noAutofit/>
          </a:bodyPr>
          <a:lstStyle/>
          <a:p>
            <a:pPr algn="l"/>
            <a:r>
              <a:rPr lang="zh-TW" altLang="en-US" b="1" dirty="0">
                <a:solidFill>
                  <a:schemeClr val="tx1">
                    <a:lumMod val="95000"/>
                    <a:lumOff val="5000"/>
                  </a:schemeClr>
                </a:solidFill>
              </a:rPr>
              <a:t>成員</a:t>
            </a:r>
            <a:r>
              <a:rPr lang="en-US" altLang="zh-TW" b="1" dirty="0">
                <a:solidFill>
                  <a:schemeClr val="tx1">
                    <a:lumMod val="95000"/>
                    <a:lumOff val="5000"/>
                  </a:schemeClr>
                </a:solidFill>
              </a:rPr>
              <a:t>:</a:t>
            </a:r>
          </a:p>
          <a:p>
            <a:pPr algn="l"/>
            <a:r>
              <a:rPr lang="en-US" altLang="zh-TW" b="1" dirty="0">
                <a:solidFill>
                  <a:schemeClr val="tx1">
                    <a:lumMod val="95000"/>
                    <a:lumOff val="5000"/>
                  </a:schemeClr>
                </a:solidFill>
              </a:rPr>
              <a:t>	</a:t>
            </a:r>
            <a:r>
              <a:rPr lang="zh-TW" altLang="en-US" b="1" dirty="0">
                <a:solidFill>
                  <a:schemeClr val="tx1">
                    <a:lumMod val="95000"/>
                    <a:lumOff val="5000"/>
                  </a:schemeClr>
                </a:solidFill>
              </a:rPr>
              <a:t>呂振華、陳宏輔、何星緯、劉慎軒</a:t>
            </a:r>
          </a:p>
        </p:txBody>
      </p:sp>
      <p:sp>
        <p:nvSpPr>
          <p:cNvPr id="4" name="文字方塊 3"/>
          <p:cNvSpPr txBox="1"/>
          <p:nvPr/>
        </p:nvSpPr>
        <p:spPr>
          <a:xfrm>
            <a:off x="5451455" y="4746976"/>
            <a:ext cx="3142211" cy="954107"/>
          </a:xfrm>
          <a:prstGeom prst="rect">
            <a:avLst/>
          </a:prstGeom>
          <a:noFill/>
        </p:spPr>
        <p:txBody>
          <a:bodyPr wrap="square" rtlCol="0">
            <a:spAutoFit/>
          </a:bodyPr>
          <a:lstStyle/>
          <a:p>
            <a:r>
              <a:rPr lang="zh-TW" altLang="en-US" b="1" dirty="0">
                <a:solidFill>
                  <a:schemeClr val="tx1">
                    <a:lumMod val="95000"/>
                    <a:lumOff val="5000"/>
                  </a:schemeClr>
                </a:solidFill>
              </a:rPr>
              <a:t>指導教授</a:t>
            </a:r>
            <a:r>
              <a:rPr lang="en-US" altLang="zh-TW" b="1" dirty="0">
                <a:solidFill>
                  <a:schemeClr val="tx1">
                    <a:lumMod val="95000"/>
                    <a:lumOff val="5000"/>
                  </a:schemeClr>
                </a:solidFill>
              </a:rPr>
              <a:t>:</a:t>
            </a:r>
            <a:r>
              <a:rPr lang="zh-TW" altLang="en-US" b="1" dirty="0">
                <a:solidFill>
                  <a:schemeClr val="tx1">
                    <a:lumMod val="95000"/>
                    <a:lumOff val="5000"/>
                  </a:schemeClr>
                </a:solidFill>
              </a:rPr>
              <a:t> </a:t>
            </a:r>
            <a:endParaRPr lang="en-US" altLang="zh-TW" b="1" dirty="0">
              <a:solidFill>
                <a:schemeClr val="tx1">
                  <a:lumMod val="95000"/>
                  <a:lumOff val="5000"/>
                </a:schemeClr>
              </a:solidFill>
            </a:endParaRPr>
          </a:p>
          <a:p>
            <a:r>
              <a:rPr lang="en-US" altLang="zh-TW" sz="2000" b="1" dirty="0">
                <a:solidFill>
                  <a:schemeClr val="tx1">
                    <a:lumMod val="95000"/>
                    <a:lumOff val="5000"/>
                  </a:schemeClr>
                </a:solidFill>
              </a:rPr>
              <a:t>	</a:t>
            </a:r>
            <a:r>
              <a:rPr lang="zh-TW" altLang="en-US" b="1" dirty="0">
                <a:solidFill>
                  <a:schemeClr val="tx1">
                    <a:lumMod val="95000"/>
                    <a:lumOff val="5000"/>
                  </a:schemeClr>
                </a:solidFill>
              </a:rPr>
              <a:t>黃雅軒</a:t>
            </a:r>
            <a:endParaRPr lang="en-US" altLang="zh-TW" b="1" dirty="0">
              <a:solidFill>
                <a:schemeClr val="tx1">
                  <a:lumMod val="95000"/>
                  <a:lumOff val="5000"/>
                </a:schemeClr>
              </a:solidFill>
            </a:endParaRPr>
          </a:p>
          <a:p>
            <a:endParaRPr lang="zh-TW" altLang="en-US" dirty="0"/>
          </a:p>
        </p:txBody>
      </p:sp>
      <p:sp>
        <p:nvSpPr>
          <p:cNvPr id="5" name="文字方塊 4"/>
          <p:cNvSpPr txBox="1"/>
          <p:nvPr/>
        </p:nvSpPr>
        <p:spPr>
          <a:xfrm>
            <a:off x="1255222" y="4763397"/>
            <a:ext cx="2676698" cy="523220"/>
          </a:xfrm>
          <a:prstGeom prst="rect">
            <a:avLst/>
          </a:prstGeom>
          <a:noFill/>
        </p:spPr>
        <p:txBody>
          <a:bodyPr wrap="square" rtlCol="0">
            <a:spAutoFit/>
          </a:bodyPr>
          <a:lstStyle/>
          <a:p>
            <a:r>
              <a:rPr lang="en-US" altLang="zh-TW" sz="2800" dirty="0"/>
              <a:t>2019/05/31</a:t>
            </a:r>
            <a:endParaRPr lang="zh-TW" altLang="en-US" sz="2800" dirty="0"/>
          </a:p>
        </p:txBody>
      </p:sp>
    </p:spTree>
    <p:extLst>
      <p:ext uri="{BB962C8B-B14F-4D97-AF65-F5344CB8AC3E}">
        <p14:creationId xmlns:p14="http://schemas.microsoft.com/office/powerpoint/2010/main" val="253709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5F793-0B37-481E-A148-DE9B949B3492}"/>
              </a:ext>
            </a:extLst>
          </p:cNvPr>
          <p:cNvSpPr>
            <a:spLocks noGrp="1"/>
          </p:cNvSpPr>
          <p:nvPr>
            <p:ph type="title"/>
          </p:nvPr>
        </p:nvSpPr>
        <p:spPr/>
        <p:txBody>
          <a:bodyPr/>
          <a:lstStyle/>
          <a:p>
            <a:r>
              <a:rPr lang="zh-TW" altLang="en-US" dirty="0"/>
              <a:t>環境</a:t>
            </a:r>
          </a:p>
        </p:txBody>
      </p:sp>
      <p:sp>
        <p:nvSpPr>
          <p:cNvPr id="3" name="內容版面配置區 2">
            <a:extLst>
              <a:ext uri="{FF2B5EF4-FFF2-40B4-BE49-F238E27FC236}">
                <a16:creationId xmlns:a16="http://schemas.microsoft.com/office/drawing/2014/main" id="{E0F9E71A-A851-45F5-AD32-75E9D2174914}"/>
              </a:ext>
            </a:extLst>
          </p:cNvPr>
          <p:cNvSpPr>
            <a:spLocks noGrp="1"/>
          </p:cNvSpPr>
          <p:nvPr>
            <p:ph idx="1"/>
          </p:nvPr>
        </p:nvSpPr>
        <p:spPr/>
        <p:txBody>
          <a:bodyPr/>
          <a:lstStyle/>
          <a:p>
            <a:r>
              <a:rPr lang="zh-TW" altLang="en-US" dirty="0"/>
              <a:t>本系統建議在</a:t>
            </a:r>
            <a:r>
              <a:rPr lang="en-US" altLang="zh-TW" dirty="0"/>
              <a:t>GPU</a:t>
            </a:r>
            <a:r>
              <a:rPr lang="zh-TW" altLang="en-US" dirty="0"/>
              <a:t>下執行</a:t>
            </a:r>
            <a:endParaRPr lang="en-US" altLang="zh-TW" dirty="0"/>
          </a:p>
          <a:p>
            <a:r>
              <a:rPr lang="zh-TW" altLang="en-US" dirty="0"/>
              <a:t>硬體配置</a:t>
            </a:r>
            <a:endParaRPr lang="en-US" altLang="zh-TW" dirty="0"/>
          </a:p>
          <a:p>
            <a:pPr lvl="1"/>
            <a:r>
              <a:rPr lang="zh-TW" altLang="en-US" dirty="0"/>
              <a:t>顯示卡 </a:t>
            </a:r>
            <a:r>
              <a:rPr lang="en-US" altLang="zh-TW" dirty="0"/>
              <a:t>:</a:t>
            </a:r>
            <a:r>
              <a:rPr lang="zh-TW" altLang="en-US" dirty="0"/>
              <a:t> </a:t>
            </a:r>
            <a:r>
              <a:rPr lang="en-US" altLang="zh-TW" dirty="0"/>
              <a:t>GTX1080</a:t>
            </a:r>
          </a:p>
          <a:p>
            <a:pPr lvl="1"/>
            <a:r>
              <a:rPr lang="en-US" altLang="zh-TW" dirty="0"/>
              <a:t>CPU</a:t>
            </a:r>
            <a:r>
              <a:rPr lang="zh-TW" altLang="en-US" dirty="0"/>
              <a:t> </a:t>
            </a:r>
            <a:r>
              <a:rPr lang="en-US" altLang="zh-TW" dirty="0"/>
              <a:t>:</a:t>
            </a:r>
            <a:r>
              <a:rPr lang="zh-TW" altLang="en-US" dirty="0"/>
              <a:t> 第七代</a:t>
            </a:r>
            <a:r>
              <a:rPr lang="en-US" altLang="zh-TW" dirty="0"/>
              <a:t>i7</a:t>
            </a:r>
          </a:p>
          <a:p>
            <a:pPr lvl="1"/>
            <a:r>
              <a:rPr lang="zh-TW" altLang="en-US" dirty="0"/>
              <a:t>記憶體</a:t>
            </a:r>
            <a:r>
              <a:rPr lang="en-US" altLang="zh-TW" dirty="0"/>
              <a:t>:16G</a:t>
            </a:r>
          </a:p>
          <a:p>
            <a:r>
              <a:rPr lang="zh-TW" altLang="en-US" dirty="0"/>
              <a:t>軟體配置</a:t>
            </a:r>
            <a:endParaRPr lang="en-US" altLang="zh-TW" dirty="0"/>
          </a:p>
          <a:p>
            <a:pPr lvl="1"/>
            <a:r>
              <a:rPr lang="en-US" altLang="zh-TW" dirty="0"/>
              <a:t>CUDA9.0</a:t>
            </a:r>
          </a:p>
          <a:p>
            <a:pPr lvl="1"/>
            <a:r>
              <a:rPr lang="en-US" altLang="zh-TW" dirty="0"/>
              <a:t>openCV3.4.0</a:t>
            </a:r>
          </a:p>
          <a:p>
            <a:pPr lvl="1"/>
            <a:r>
              <a:rPr lang="en-US" altLang="zh-TW" dirty="0"/>
              <a:t>Python3.6</a:t>
            </a:r>
          </a:p>
          <a:p>
            <a:pPr lvl="1"/>
            <a:r>
              <a:rPr lang="en-US" altLang="zh-TW" dirty="0" err="1"/>
              <a:t>Tensenflow_gpu</a:t>
            </a:r>
            <a:endParaRPr lang="en-US" altLang="zh-TW" dirty="0"/>
          </a:p>
        </p:txBody>
      </p:sp>
    </p:spTree>
    <p:extLst>
      <p:ext uri="{BB962C8B-B14F-4D97-AF65-F5344CB8AC3E}">
        <p14:creationId xmlns:p14="http://schemas.microsoft.com/office/powerpoint/2010/main" val="383005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7FD50-F4C3-4B18-816A-524061B8F1EF}"/>
              </a:ext>
            </a:extLst>
          </p:cNvPr>
          <p:cNvSpPr>
            <a:spLocks noGrp="1"/>
          </p:cNvSpPr>
          <p:nvPr>
            <p:ph type="title"/>
          </p:nvPr>
        </p:nvSpPr>
        <p:spPr/>
        <p:txBody>
          <a:bodyPr/>
          <a:lstStyle/>
          <a:p>
            <a:r>
              <a:rPr lang="zh-TW" altLang="en-US" dirty="0"/>
              <a:t>多人即時辨識系統簡介</a:t>
            </a:r>
          </a:p>
        </p:txBody>
      </p:sp>
      <p:sp>
        <p:nvSpPr>
          <p:cNvPr id="3" name="內容版面配置區 2">
            <a:extLst>
              <a:ext uri="{FF2B5EF4-FFF2-40B4-BE49-F238E27FC236}">
                <a16:creationId xmlns:a16="http://schemas.microsoft.com/office/drawing/2014/main" id="{01F9B4BD-929A-498C-AF49-27770686B385}"/>
              </a:ext>
            </a:extLst>
          </p:cNvPr>
          <p:cNvSpPr>
            <a:spLocks noGrp="1"/>
          </p:cNvSpPr>
          <p:nvPr>
            <p:ph idx="1"/>
          </p:nvPr>
        </p:nvSpPr>
        <p:spPr/>
        <p:txBody>
          <a:bodyPr/>
          <a:lstStyle/>
          <a:p>
            <a:r>
              <a:rPr lang="zh-TW" altLang="en-US" dirty="0"/>
              <a:t>本系統使用的技術核心主要分為兩個部分，在人臉偵測的部分所使用的技術為</a:t>
            </a:r>
            <a:r>
              <a:rPr lang="en-US" altLang="zh-TW" dirty="0"/>
              <a:t>YOLO(You Only Look One)</a:t>
            </a:r>
            <a:r>
              <a:rPr lang="zh-TW" altLang="en-US" dirty="0"/>
              <a:t>，在人臉辨識的部分是使用</a:t>
            </a:r>
            <a:r>
              <a:rPr lang="en-US" altLang="zh-TW" dirty="0"/>
              <a:t>Google</a:t>
            </a:r>
            <a:r>
              <a:rPr lang="zh-TW" altLang="en-US" dirty="0"/>
              <a:t>的</a:t>
            </a:r>
            <a:r>
              <a:rPr lang="en-US" altLang="zh-TW" dirty="0" err="1"/>
              <a:t>FaceNet</a:t>
            </a:r>
            <a:r>
              <a:rPr lang="zh-TW" altLang="en-US" dirty="0"/>
              <a:t>。</a:t>
            </a:r>
            <a:endParaRPr lang="en-US" altLang="zh-TW" dirty="0"/>
          </a:p>
          <a:p>
            <a:r>
              <a:rPr lang="zh-TW" altLang="en-US" dirty="0"/>
              <a:t>本系同結合兩個技術的優點，達成可以多人即時辨識。</a:t>
            </a:r>
            <a:endParaRPr lang="en-US" altLang="zh-TW" dirty="0"/>
          </a:p>
          <a:p>
            <a:endParaRPr lang="en-US" altLang="zh-TW" dirty="0"/>
          </a:p>
          <a:p>
            <a:pPr marL="0" indent="0">
              <a:buNone/>
            </a:pPr>
            <a:endParaRPr lang="zh-TW" altLang="en-US" dirty="0"/>
          </a:p>
        </p:txBody>
      </p:sp>
      <p:sp>
        <p:nvSpPr>
          <p:cNvPr id="4" name="流程圖: 替代程序 3">
            <a:extLst>
              <a:ext uri="{FF2B5EF4-FFF2-40B4-BE49-F238E27FC236}">
                <a16:creationId xmlns:a16="http://schemas.microsoft.com/office/drawing/2014/main" id="{79959F02-29AA-4909-953F-8CD6CFD5FA6B}"/>
              </a:ext>
            </a:extLst>
          </p:cNvPr>
          <p:cNvSpPr/>
          <p:nvPr/>
        </p:nvSpPr>
        <p:spPr>
          <a:xfrm>
            <a:off x="2412672" y="4038600"/>
            <a:ext cx="1925052" cy="11590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YOLO</a:t>
            </a:r>
          </a:p>
          <a:p>
            <a:pPr algn="ctr"/>
            <a:r>
              <a:rPr lang="en-US" altLang="zh-TW" dirty="0"/>
              <a:t>(</a:t>
            </a:r>
            <a:r>
              <a:rPr lang="zh-TW" altLang="en-US" dirty="0"/>
              <a:t>人臉偵測</a:t>
            </a:r>
            <a:r>
              <a:rPr lang="en-US" altLang="zh-TW" dirty="0"/>
              <a:t>)</a:t>
            </a:r>
            <a:endParaRPr lang="zh-TW" altLang="en-US" dirty="0"/>
          </a:p>
        </p:txBody>
      </p:sp>
      <p:sp>
        <p:nvSpPr>
          <p:cNvPr id="5" name="流程圖: 替代程序 4">
            <a:extLst>
              <a:ext uri="{FF2B5EF4-FFF2-40B4-BE49-F238E27FC236}">
                <a16:creationId xmlns:a16="http://schemas.microsoft.com/office/drawing/2014/main" id="{F0761575-1C5A-42CB-B122-E2F7FA102789}"/>
              </a:ext>
            </a:extLst>
          </p:cNvPr>
          <p:cNvSpPr/>
          <p:nvPr/>
        </p:nvSpPr>
        <p:spPr>
          <a:xfrm>
            <a:off x="5237747" y="4038600"/>
            <a:ext cx="1925052" cy="11590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FaceNet</a:t>
            </a:r>
            <a:endParaRPr lang="en-US" altLang="zh-TW" dirty="0"/>
          </a:p>
          <a:p>
            <a:pPr algn="ctr"/>
            <a:r>
              <a:rPr lang="en-US" altLang="zh-TW" dirty="0"/>
              <a:t>(</a:t>
            </a:r>
            <a:r>
              <a:rPr lang="zh-TW" altLang="en-US" dirty="0"/>
              <a:t>人臉辨識</a:t>
            </a:r>
            <a:r>
              <a:rPr lang="en-US" altLang="zh-TW" dirty="0"/>
              <a:t>)</a:t>
            </a:r>
            <a:endParaRPr lang="zh-TW" altLang="en-US" dirty="0"/>
          </a:p>
        </p:txBody>
      </p:sp>
      <p:sp>
        <p:nvSpPr>
          <p:cNvPr id="6" name="加號 5">
            <a:extLst>
              <a:ext uri="{FF2B5EF4-FFF2-40B4-BE49-F238E27FC236}">
                <a16:creationId xmlns:a16="http://schemas.microsoft.com/office/drawing/2014/main" id="{CB6A111D-6ECF-446F-BB3D-173BB95887F1}"/>
              </a:ext>
            </a:extLst>
          </p:cNvPr>
          <p:cNvSpPr/>
          <p:nvPr/>
        </p:nvSpPr>
        <p:spPr>
          <a:xfrm>
            <a:off x="4563146" y="4419599"/>
            <a:ext cx="449179" cy="5454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960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3CEC79-EB9D-4412-A528-241A1D60614E}"/>
              </a:ext>
            </a:extLst>
          </p:cNvPr>
          <p:cNvSpPr>
            <a:spLocks noGrp="1"/>
          </p:cNvSpPr>
          <p:nvPr>
            <p:ph type="title"/>
          </p:nvPr>
        </p:nvSpPr>
        <p:spPr>
          <a:xfrm>
            <a:off x="677334" y="609600"/>
            <a:ext cx="8596668" cy="1320800"/>
          </a:xfrm>
        </p:spPr>
        <p:txBody>
          <a:bodyPr/>
          <a:lstStyle/>
          <a:p>
            <a:r>
              <a:rPr lang="en-US" altLang="zh-TW"/>
              <a:t>YOLO</a:t>
            </a:r>
            <a:r>
              <a:rPr lang="zh-TW" altLang="en-US"/>
              <a:t>簡介</a:t>
            </a:r>
            <a:r>
              <a:rPr lang="en-US" altLang="zh-TW"/>
              <a:t>(</a:t>
            </a:r>
            <a:r>
              <a:rPr lang="zh-TW" altLang="en-US"/>
              <a:t>一</a:t>
            </a:r>
            <a:r>
              <a:rPr lang="en-US" altLang="zh-TW"/>
              <a:t>)</a:t>
            </a:r>
            <a:endParaRPr lang="zh-TW" altLang="en-US" dirty="0"/>
          </a:p>
        </p:txBody>
      </p:sp>
      <p:sp>
        <p:nvSpPr>
          <p:cNvPr id="3" name="內容版面配置區 2">
            <a:extLst>
              <a:ext uri="{FF2B5EF4-FFF2-40B4-BE49-F238E27FC236}">
                <a16:creationId xmlns:a16="http://schemas.microsoft.com/office/drawing/2014/main" id="{1417E853-E733-45E0-95A6-921319915429}"/>
              </a:ext>
            </a:extLst>
          </p:cNvPr>
          <p:cNvSpPr>
            <a:spLocks noGrp="1"/>
          </p:cNvSpPr>
          <p:nvPr>
            <p:ph idx="1"/>
          </p:nvPr>
        </p:nvSpPr>
        <p:spPr>
          <a:xfrm>
            <a:off x="677333" y="2160589"/>
            <a:ext cx="8829921" cy="3880773"/>
          </a:xfrm>
        </p:spPr>
        <p:txBody>
          <a:bodyPr/>
          <a:lstStyle/>
          <a:p>
            <a:r>
              <a:rPr lang="en-US" altLang="zh-TW" dirty="0"/>
              <a:t>YOLO</a:t>
            </a:r>
            <a:r>
              <a:rPr lang="zh-TW" altLang="en-US" dirty="0"/>
              <a:t>是一種即時物件偵測的影像偵測技術，它可以在極短的時間內將影像中的目標物件位子給框出來。</a:t>
            </a:r>
            <a:endParaRPr lang="en-US" altLang="zh-TW" dirty="0"/>
          </a:p>
          <a:p>
            <a:r>
              <a:rPr lang="en-US" altLang="zh-TW" dirty="0"/>
              <a:t>YOLO</a:t>
            </a:r>
            <a:r>
              <a:rPr lang="zh-TW" altLang="en-US" dirty="0"/>
              <a:t>可以同時將影像中多個物件進行分類。</a:t>
            </a:r>
            <a:endParaRPr lang="en-US" altLang="zh-TW" dirty="0"/>
          </a:p>
        </p:txBody>
      </p:sp>
      <p:pic>
        <p:nvPicPr>
          <p:cNvPr id="4" name="Picture 4" descr="ãYOLOãçåçæå°çµæ">
            <a:extLst>
              <a:ext uri="{FF2B5EF4-FFF2-40B4-BE49-F238E27FC236}">
                <a16:creationId xmlns:a16="http://schemas.microsoft.com/office/drawing/2014/main" id="{BCFE9B97-D4CE-438F-BE85-BF051C577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947" y="4100975"/>
            <a:ext cx="4949476" cy="2628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4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3CEC79-EB9D-4412-A528-241A1D60614E}"/>
              </a:ext>
            </a:extLst>
          </p:cNvPr>
          <p:cNvSpPr>
            <a:spLocks noGrp="1"/>
          </p:cNvSpPr>
          <p:nvPr>
            <p:ph type="title"/>
          </p:nvPr>
        </p:nvSpPr>
        <p:spPr/>
        <p:txBody>
          <a:bodyPr/>
          <a:lstStyle/>
          <a:p>
            <a:r>
              <a:rPr lang="en-US" altLang="zh-TW" dirty="0"/>
              <a:t>YOLO</a:t>
            </a:r>
            <a:r>
              <a:rPr lang="zh-TW" altLang="en-US" dirty="0"/>
              <a:t>簡介</a:t>
            </a:r>
            <a:r>
              <a:rPr lang="en-US" altLang="zh-TW" dirty="0"/>
              <a:t>(</a:t>
            </a:r>
            <a:r>
              <a:rPr lang="zh-TW" altLang="en-US" dirty="0"/>
              <a:t>二</a:t>
            </a:r>
            <a:r>
              <a:rPr lang="en-US" altLang="zh-TW" dirty="0"/>
              <a:t>)</a:t>
            </a:r>
            <a:endParaRPr lang="zh-TW" altLang="en-US" dirty="0"/>
          </a:p>
        </p:txBody>
      </p:sp>
      <p:sp>
        <p:nvSpPr>
          <p:cNvPr id="3" name="內容版面配置區 2">
            <a:extLst>
              <a:ext uri="{FF2B5EF4-FFF2-40B4-BE49-F238E27FC236}">
                <a16:creationId xmlns:a16="http://schemas.microsoft.com/office/drawing/2014/main" id="{1417E853-E733-45E0-95A6-921319915429}"/>
              </a:ext>
            </a:extLst>
          </p:cNvPr>
          <p:cNvSpPr>
            <a:spLocks noGrp="1"/>
          </p:cNvSpPr>
          <p:nvPr>
            <p:ph idx="1"/>
          </p:nvPr>
        </p:nvSpPr>
        <p:spPr>
          <a:xfrm>
            <a:off x="677333" y="2160589"/>
            <a:ext cx="8829921" cy="3880773"/>
          </a:xfrm>
        </p:spPr>
        <p:txBody>
          <a:bodyPr/>
          <a:lstStyle/>
          <a:p>
            <a:r>
              <a:rPr lang="zh-TW" altLang="en-US" dirty="0"/>
              <a:t>三個</a:t>
            </a:r>
            <a:r>
              <a:rPr lang="en-US" altLang="zh-TW" dirty="0"/>
              <a:t>YOLO</a:t>
            </a:r>
            <a:r>
              <a:rPr lang="zh-TW" altLang="en-US" dirty="0"/>
              <a:t>重要的步驟</a:t>
            </a:r>
          </a:p>
          <a:p>
            <a:pPr marL="400050" lvl="1" indent="0">
              <a:buNone/>
            </a:pPr>
            <a:r>
              <a:rPr lang="en-US" altLang="zh-TW" sz="1800" dirty="0"/>
              <a:t>1.Resize</a:t>
            </a:r>
            <a:r>
              <a:rPr lang="zh-TW" altLang="en-US" sz="1800" dirty="0"/>
              <a:t>輸入的圖到</a:t>
            </a:r>
            <a:r>
              <a:rPr lang="en-US" altLang="zh-TW" sz="1800" dirty="0"/>
              <a:t>448*448</a:t>
            </a:r>
            <a:br>
              <a:rPr lang="en-US" altLang="zh-TW" sz="1800" dirty="0"/>
            </a:br>
            <a:r>
              <a:rPr lang="en-US" altLang="zh-TW" sz="1800" dirty="0"/>
              <a:t>2. </a:t>
            </a:r>
            <a:r>
              <a:rPr lang="zh-TW" altLang="en-US" sz="1800" dirty="0"/>
              <a:t>執行一個卷積神經網路</a:t>
            </a:r>
            <a:br>
              <a:rPr lang="zh-TW" altLang="en-US" sz="1800" dirty="0"/>
            </a:br>
            <a:r>
              <a:rPr lang="en-US" altLang="zh-TW" sz="1800" dirty="0"/>
              <a:t>3. </a:t>
            </a:r>
            <a:r>
              <a:rPr lang="zh-TW" altLang="en-US" sz="1800" dirty="0"/>
              <a:t>基於模型輸出的信心程度</a:t>
            </a:r>
            <a:r>
              <a:rPr lang="en-US" altLang="zh-TW" sz="1800" dirty="0"/>
              <a:t>(Confidence)</a:t>
            </a:r>
            <a:r>
              <a:rPr lang="zh-TW" altLang="en-US" sz="1800" dirty="0"/>
              <a:t>依據閾值和</a:t>
            </a:r>
            <a:r>
              <a:rPr lang="en-US" altLang="zh-TW" sz="1800" dirty="0"/>
              <a:t>Non-max suppression</a:t>
            </a:r>
            <a:r>
              <a:rPr lang="zh-TW" altLang="en-US" sz="1800" dirty="0"/>
              <a:t>得到偵測結果</a:t>
            </a:r>
            <a:endParaRPr lang="en-US" altLang="zh-TW" sz="1800" dirty="0"/>
          </a:p>
          <a:p>
            <a:r>
              <a:rPr lang="en-US" altLang="zh-TW" dirty="0"/>
              <a:t>YOLO</a:t>
            </a:r>
            <a:r>
              <a:rPr lang="zh-TW" altLang="en-US" dirty="0"/>
              <a:t>最後輸出的</a:t>
            </a:r>
            <a:r>
              <a:rPr lang="en-US" altLang="zh-TW" dirty="0"/>
              <a:t>tensor</a:t>
            </a:r>
            <a:r>
              <a:rPr lang="zh-TW" altLang="en-US" dirty="0"/>
              <a:t>的大小是</a:t>
            </a:r>
            <a:r>
              <a:rPr lang="en-US" altLang="zh-TW" i="1" dirty="0"/>
              <a:t>S</a:t>
            </a:r>
            <a:r>
              <a:rPr lang="en-US" altLang="zh-TW" dirty="0"/>
              <a:t>×</a:t>
            </a:r>
            <a:r>
              <a:rPr lang="en-US" altLang="zh-TW" i="1" dirty="0"/>
              <a:t>S</a:t>
            </a:r>
            <a:r>
              <a:rPr lang="en-US" altLang="zh-TW" dirty="0"/>
              <a:t>×(</a:t>
            </a:r>
            <a:r>
              <a:rPr lang="en-US" altLang="zh-TW" i="1" dirty="0"/>
              <a:t>B</a:t>
            </a:r>
            <a:r>
              <a:rPr lang="en-US" altLang="zh-TW" dirty="0"/>
              <a:t>×5+</a:t>
            </a:r>
            <a:r>
              <a:rPr lang="en-US" altLang="zh-TW" i="1" dirty="0"/>
              <a:t>C</a:t>
            </a:r>
            <a:r>
              <a:rPr lang="en-US" altLang="zh-TW" dirty="0"/>
              <a:t>)</a:t>
            </a:r>
            <a:r>
              <a:rPr lang="zh-TW" altLang="en-US" dirty="0"/>
              <a:t>，因為有</a:t>
            </a:r>
            <a:r>
              <a:rPr lang="en-US" altLang="zh-TW" dirty="0"/>
              <a:t>S</a:t>
            </a:r>
            <a:r>
              <a:rPr lang="zh-TW" altLang="en-US" dirty="0"/>
              <a:t>*</a:t>
            </a:r>
            <a:r>
              <a:rPr lang="en-US" altLang="zh-TW" dirty="0"/>
              <a:t>S</a:t>
            </a:r>
            <a:r>
              <a:rPr lang="zh-TW" altLang="en-US" dirty="0"/>
              <a:t>個</a:t>
            </a:r>
            <a:r>
              <a:rPr lang="en-US" altLang="zh-TW" dirty="0"/>
              <a:t>grid cell </a:t>
            </a:r>
            <a:r>
              <a:rPr lang="zh-TW" altLang="en-US" dirty="0"/>
              <a:t>，每個</a:t>
            </a:r>
            <a:r>
              <a:rPr lang="en-US" altLang="zh-TW" dirty="0"/>
              <a:t>grid cell </a:t>
            </a:r>
            <a:r>
              <a:rPr lang="zh-TW" altLang="en-US" dirty="0"/>
              <a:t>有</a:t>
            </a:r>
            <a:r>
              <a:rPr lang="en-US" altLang="zh-TW" dirty="0"/>
              <a:t>B</a:t>
            </a:r>
            <a:r>
              <a:rPr lang="zh-TW" altLang="en-US" dirty="0"/>
              <a:t>個</a:t>
            </a:r>
            <a:r>
              <a:rPr lang="en-US" altLang="zh-TW" dirty="0"/>
              <a:t>bounding box </a:t>
            </a:r>
            <a:r>
              <a:rPr lang="zh-TW" altLang="en-US" dirty="0"/>
              <a:t>，再加上每個</a:t>
            </a:r>
            <a:r>
              <a:rPr lang="en-US" altLang="zh-TW" dirty="0"/>
              <a:t>grid cell</a:t>
            </a:r>
            <a:r>
              <a:rPr lang="zh-TW" altLang="en-US" dirty="0"/>
              <a:t>要有屬於哪一種物件的機率</a:t>
            </a:r>
            <a:r>
              <a:rPr lang="en-US" altLang="zh-TW" dirty="0"/>
              <a:t>C</a:t>
            </a:r>
            <a:r>
              <a:rPr lang="zh-TW" altLang="en-US" dirty="0"/>
              <a:t>個</a:t>
            </a:r>
            <a:r>
              <a:rPr lang="en-US" altLang="zh-TW" dirty="0"/>
              <a:t> </a:t>
            </a:r>
            <a:r>
              <a:rPr lang="zh-TW" altLang="en-US" dirty="0"/>
              <a:t>。</a:t>
            </a:r>
          </a:p>
        </p:txBody>
      </p:sp>
    </p:spTree>
    <p:extLst>
      <p:ext uri="{BB962C8B-B14F-4D97-AF65-F5344CB8AC3E}">
        <p14:creationId xmlns:p14="http://schemas.microsoft.com/office/powerpoint/2010/main" val="283361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B1DE0E-3AF0-4BAE-8C05-C68AB8EDC4FF}"/>
              </a:ext>
            </a:extLst>
          </p:cNvPr>
          <p:cNvSpPr>
            <a:spLocks noGrp="1"/>
          </p:cNvSpPr>
          <p:nvPr>
            <p:ph type="title"/>
          </p:nvPr>
        </p:nvSpPr>
        <p:spPr/>
        <p:txBody>
          <a:bodyPr/>
          <a:lstStyle/>
          <a:p>
            <a:r>
              <a:rPr lang="en-US" altLang="zh-TW" dirty="0"/>
              <a:t>YOLO</a:t>
            </a:r>
            <a:r>
              <a:rPr lang="zh-TW" altLang="en-US" dirty="0"/>
              <a:t>在本系統中的使用</a:t>
            </a:r>
          </a:p>
        </p:txBody>
      </p:sp>
      <p:sp>
        <p:nvSpPr>
          <p:cNvPr id="3" name="內容版面配置區 2">
            <a:extLst>
              <a:ext uri="{FF2B5EF4-FFF2-40B4-BE49-F238E27FC236}">
                <a16:creationId xmlns:a16="http://schemas.microsoft.com/office/drawing/2014/main" id="{2A949629-D84B-466B-9478-72731A3C8EBF}"/>
              </a:ext>
            </a:extLst>
          </p:cNvPr>
          <p:cNvSpPr>
            <a:spLocks noGrp="1"/>
          </p:cNvSpPr>
          <p:nvPr>
            <p:ph idx="1"/>
          </p:nvPr>
        </p:nvSpPr>
        <p:spPr/>
        <p:txBody>
          <a:bodyPr/>
          <a:lstStyle/>
          <a:p>
            <a:r>
              <a:rPr lang="zh-TW" altLang="en-US" dirty="0"/>
              <a:t>本系統中所使用的是</a:t>
            </a:r>
            <a:r>
              <a:rPr lang="en-US" altLang="zh-TW" dirty="0"/>
              <a:t>YOLO tiny</a:t>
            </a:r>
            <a:r>
              <a:rPr lang="zh-TW" altLang="en-US" dirty="0"/>
              <a:t>版，此版本最大的好處是將捲神經網路的層數減少，加速整體效能。</a:t>
            </a:r>
            <a:endParaRPr lang="en-US" altLang="zh-TW" dirty="0"/>
          </a:p>
          <a:p>
            <a:r>
              <a:rPr lang="zh-TW" altLang="en-US" dirty="0"/>
              <a:t>本系統使用</a:t>
            </a:r>
            <a:r>
              <a:rPr lang="en-US" altLang="zh-TW" dirty="0"/>
              <a:t>YOLO</a:t>
            </a:r>
            <a:r>
              <a:rPr lang="zh-TW" altLang="en-US" dirty="0"/>
              <a:t>去偵測人臉將人臉切割出來，所以在</a:t>
            </a:r>
            <a:r>
              <a:rPr lang="en-US" altLang="zh-TW" dirty="0"/>
              <a:t>YOLO</a:t>
            </a:r>
            <a:r>
              <a:rPr lang="zh-TW" altLang="en-US" dirty="0"/>
              <a:t>中止將物件分類為人臉這一類。</a:t>
            </a:r>
            <a:endParaRPr lang="en-US" altLang="zh-TW" dirty="0"/>
          </a:p>
          <a:p>
            <a:r>
              <a:rPr lang="zh-TW" altLang="en-US" dirty="0"/>
              <a:t>使用網路上廣為人知的人臉資料庫</a:t>
            </a:r>
            <a:r>
              <a:rPr lang="en-US" altLang="zh-TW" dirty="0"/>
              <a:t>…</a:t>
            </a:r>
            <a:r>
              <a:rPr lang="zh-TW" altLang="en-US" dirty="0"/>
              <a:t>去訓練</a:t>
            </a:r>
            <a:r>
              <a:rPr lang="en-US" altLang="zh-TW" dirty="0"/>
              <a:t>YOLO</a:t>
            </a:r>
            <a:r>
              <a:rPr lang="zh-TW" altLang="en-US" dirty="0"/>
              <a:t>。</a:t>
            </a:r>
            <a:endParaRPr lang="en-US" altLang="zh-TW" dirty="0"/>
          </a:p>
          <a:p>
            <a:r>
              <a:rPr lang="zh-TW" altLang="en-US" dirty="0"/>
              <a:t>本系統運用</a:t>
            </a:r>
            <a:r>
              <a:rPr lang="en-US" altLang="zh-TW" dirty="0"/>
              <a:t>YOLO</a:t>
            </a:r>
            <a:r>
              <a:rPr lang="zh-TW" altLang="en-US" dirty="0"/>
              <a:t>最大的特點能個即時偵測多個物件去即時將畫面中多個人臉偵測出來後去辨識。</a:t>
            </a:r>
          </a:p>
        </p:txBody>
      </p:sp>
    </p:spTree>
    <p:extLst>
      <p:ext uri="{BB962C8B-B14F-4D97-AF65-F5344CB8AC3E}">
        <p14:creationId xmlns:p14="http://schemas.microsoft.com/office/powerpoint/2010/main" val="77938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5802A3-F32F-439E-90F7-14580D8ADFB9}"/>
              </a:ext>
            </a:extLst>
          </p:cNvPr>
          <p:cNvSpPr>
            <a:spLocks noGrp="1"/>
          </p:cNvSpPr>
          <p:nvPr>
            <p:ph type="title"/>
          </p:nvPr>
        </p:nvSpPr>
        <p:spPr/>
        <p:txBody>
          <a:bodyPr/>
          <a:lstStyle/>
          <a:p>
            <a:r>
              <a:rPr lang="en-US" altLang="zh-TW" dirty="0" err="1"/>
              <a:t>FaceNet</a:t>
            </a:r>
            <a:r>
              <a:rPr lang="zh-TW" altLang="en-US" dirty="0"/>
              <a:t>簡介</a:t>
            </a:r>
          </a:p>
        </p:txBody>
      </p:sp>
      <p:sp>
        <p:nvSpPr>
          <p:cNvPr id="3" name="內容版面配置區 2">
            <a:extLst>
              <a:ext uri="{FF2B5EF4-FFF2-40B4-BE49-F238E27FC236}">
                <a16:creationId xmlns:a16="http://schemas.microsoft.com/office/drawing/2014/main" id="{13D08118-3FCF-4299-9F86-E7112962CF56}"/>
              </a:ext>
            </a:extLst>
          </p:cNvPr>
          <p:cNvSpPr>
            <a:spLocks noGrp="1"/>
          </p:cNvSpPr>
          <p:nvPr>
            <p:ph idx="1"/>
          </p:nvPr>
        </p:nvSpPr>
        <p:spPr/>
        <p:txBody>
          <a:bodyPr/>
          <a:lstStyle/>
          <a:p>
            <a:r>
              <a:rPr lang="en-US" altLang="zh-TW" dirty="0" err="1"/>
              <a:t>FaceNet</a:t>
            </a:r>
            <a:r>
              <a:rPr lang="zh-TW" altLang="en-US" dirty="0"/>
              <a:t>最主要是計算歐式距離來做人臉比對，所以當每次增加人臉資料庫時不用重新訓練神經網路。</a:t>
            </a:r>
            <a:endParaRPr lang="en-US" altLang="zh-TW" dirty="0"/>
          </a:p>
          <a:p>
            <a:r>
              <a:rPr lang="zh-TW" altLang="en-US" dirty="0"/>
              <a:t>在原論文中</a:t>
            </a:r>
            <a:r>
              <a:rPr lang="en-US" altLang="zh-TW" dirty="0" err="1"/>
              <a:t>FaceNet</a:t>
            </a:r>
            <a:r>
              <a:rPr lang="zh-TW" altLang="en-US" dirty="0"/>
              <a:t>是使用</a:t>
            </a:r>
            <a:r>
              <a:rPr lang="en-US" altLang="zh-TW" dirty="0"/>
              <a:t>MTCNN</a:t>
            </a:r>
            <a:r>
              <a:rPr lang="zh-TW" altLang="en-US" dirty="0"/>
              <a:t>偵測人臉並計算和資料庫中的歐式距離來辨識。</a:t>
            </a:r>
            <a:endParaRPr lang="en-US" altLang="zh-TW" dirty="0"/>
          </a:p>
        </p:txBody>
      </p:sp>
    </p:spTree>
    <p:extLst>
      <p:ext uri="{BB962C8B-B14F-4D97-AF65-F5344CB8AC3E}">
        <p14:creationId xmlns:p14="http://schemas.microsoft.com/office/powerpoint/2010/main" val="249182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5802A3-F32F-439E-90F7-14580D8ADFB9}"/>
              </a:ext>
            </a:extLst>
          </p:cNvPr>
          <p:cNvSpPr>
            <a:spLocks noGrp="1"/>
          </p:cNvSpPr>
          <p:nvPr>
            <p:ph type="title"/>
          </p:nvPr>
        </p:nvSpPr>
        <p:spPr/>
        <p:txBody>
          <a:bodyPr/>
          <a:lstStyle/>
          <a:p>
            <a:r>
              <a:rPr lang="en-US" altLang="zh-TW" dirty="0" err="1"/>
              <a:t>FaceNet</a:t>
            </a:r>
            <a:r>
              <a:rPr lang="zh-TW" altLang="en-US" dirty="0"/>
              <a:t>在本系統中的運用</a:t>
            </a:r>
          </a:p>
        </p:txBody>
      </p:sp>
      <p:sp>
        <p:nvSpPr>
          <p:cNvPr id="3" name="內容版面配置區 2">
            <a:extLst>
              <a:ext uri="{FF2B5EF4-FFF2-40B4-BE49-F238E27FC236}">
                <a16:creationId xmlns:a16="http://schemas.microsoft.com/office/drawing/2014/main" id="{13D08118-3FCF-4299-9F86-E7112962CF56}"/>
              </a:ext>
            </a:extLst>
          </p:cNvPr>
          <p:cNvSpPr>
            <a:spLocks noGrp="1"/>
          </p:cNvSpPr>
          <p:nvPr>
            <p:ph idx="1"/>
          </p:nvPr>
        </p:nvSpPr>
        <p:spPr/>
        <p:txBody>
          <a:bodyPr/>
          <a:lstStyle/>
          <a:p>
            <a:r>
              <a:rPr lang="zh-TW" altLang="en-US" dirty="0"/>
              <a:t>本系統取用</a:t>
            </a:r>
            <a:r>
              <a:rPr lang="en-US" altLang="zh-TW" dirty="0" err="1"/>
              <a:t>FaceNet</a:t>
            </a:r>
            <a:r>
              <a:rPr lang="zh-TW" altLang="en-US" dirty="0"/>
              <a:t>的網路模型來計算臉與臉之間的歐式距離，進而達成人臉辨識。</a:t>
            </a:r>
            <a:endParaRPr lang="en-US" altLang="zh-TW" dirty="0"/>
          </a:p>
          <a:p>
            <a:r>
              <a:rPr lang="zh-TW" altLang="en-US" dirty="0"/>
              <a:t>本系統會取用此技術是因為每次增加新的人臉時不用重新訓練整個神經網路模型，只要計算歐式距離即可。</a:t>
            </a:r>
            <a:endParaRPr lang="en-US" altLang="zh-TW" dirty="0"/>
          </a:p>
        </p:txBody>
      </p:sp>
    </p:spTree>
    <p:extLst>
      <p:ext uri="{BB962C8B-B14F-4D97-AF65-F5344CB8AC3E}">
        <p14:creationId xmlns:p14="http://schemas.microsoft.com/office/powerpoint/2010/main" val="171705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426793-6204-4C23-8021-F1B27FEBE029}"/>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0F372383-B7F2-4F64-8E82-18A4F2C7B8B2}"/>
              </a:ext>
            </a:extLst>
          </p:cNvPr>
          <p:cNvSpPr>
            <a:spLocks noGrp="1"/>
          </p:cNvSpPr>
          <p:nvPr>
            <p:ph idx="1"/>
          </p:nvPr>
        </p:nvSpPr>
        <p:spPr/>
        <p:txBody>
          <a:bodyPr/>
          <a:lstStyle/>
          <a:p>
            <a:r>
              <a:rPr lang="en-US" altLang="zh-TW" dirty="0">
                <a:hlinkClick r:id="rId2"/>
              </a:rPr>
              <a:t>https://medium.com/@chih.sheng.huang821/%E6%B7%B1%E5%BA%A6%E5%AD%B8%E7%BF%92-%E7%89%A9%E4%BB%B6%E5%81%B5%E6%B8%AC-you-only-look-once-yolo-4fb9cf49453c</a:t>
            </a:r>
            <a:endParaRPr lang="en-US" altLang="zh-TW" dirty="0"/>
          </a:p>
          <a:p>
            <a:r>
              <a:rPr lang="en-US" altLang="zh-TW" dirty="0">
                <a:hlinkClick r:id="rId3"/>
              </a:rPr>
              <a:t>https://blog.csdn.net/bbbeoy/article/details/79344407</a:t>
            </a:r>
            <a:endParaRPr lang="en-US" altLang="zh-TW" dirty="0">
              <a:hlinkClick r:id="rId4"/>
            </a:endParaRPr>
          </a:p>
          <a:p>
            <a:r>
              <a:rPr lang="en-US" altLang="zh-TW" dirty="0">
                <a:hlinkClick r:id="rId4"/>
              </a:rPr>
              <a:t>1*1</a:t>
            </a:r>
            <a:r>
              <a:rPr lang="zh-TW" altLang="en-US" dirty="0">
                <a:hlinkClick r:id="rId4"/>
              </a:rPr>
              <a:t>捲基層</a:t>
            </a:r>
            <a:r>
              <a:rPr lang="en-US" altLang="zh-TW" dirty="0">
                <a:hlinkClick r:id="rId4"/>
              </a:rPr>
              <a:t> https://medium.com/@chih.sheng.huang821/%E5%8D%B7%E7%A9%8D%E7%A5%9E%E7%B6%93%E7%B6%B2%E8%B7%AF-convolutional-neural-network-cnn-1-1%E5%8D%B7%E7%A9%8D%E8%A8%88%E7%AE%97%E5%9C%A8%E5%81%9A%E4%BB%80%E9%BA%BC-7d7ebfe34b8</a:t>
            </a:r>
            <a:endParaRPr lang="en-US" altLang="zh-TW" dirty="0"/>
          </a:p>
          <a:p>
            <a:r>
              <a:rPr lang="en-US" altLang="zh-TW" dirty="0">
                <a:hlinkClick r:id="rId5"/>
              </a:rPr>
              <a:t>https://blog.csdn.net/Eddy_zheng/article/details/52126641</a:t>
            </a:r>
            <a:endParaRPr lang="en-US" altLang="zh-TW" dirty="0"/>
          </a:p>
          <a:p>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1874931829"/>
      </p:ext>
    </p:extLst>
  </p:cSld>
  <p:clrMapOvr>
    <a:masterClrMapping/>
  </p:clrMapOvr>
</p:sld>
</file>

<file path=ppt/theme/theme1.xml><?xml version="1.0" encoding="utf-8"?>
<a:theme xmlns:a="http://schemas.openxmlformats.org/drawingml/2006/main" name="多面向">
  <a:themeElements>
    <a:clrScheme name="自訂 4">
      <a:dk1>
        <a:sysClr val="windowText" lastClr="000000"/>
      </a:dk1>
      <a:lt1>
        <a:sysClr val="window" lastClr="FFFFFF"/>
      </a:lt1>
      <a:dk2>
        <a:srgbClr val="2C3C43"/>
      </a:dk2>
      <a:lt2>
        <a:srgbClr val="EBEBEB"/>
      </a:lt2>
      <a:accent1>
        <a:srgbClr val="000000"/>
      </a:accent1>
      <a:accent2>
        <a:srgbClr val="000000"/>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843</TotalTime>
  <Words>562</Words>
  <Application>Microsoft Office PowerPoint</Application>
  <PresentationFormat>寬螢幕</PresentationFormat>
  <Paragraphs>48</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Trebuchet MS</vt:lpstr>
      <vt:lpstr>Wingdings 3</vt:lpstr>
      <vt:lpstr>多面向</vt:lpstr>
      <vt:lpstr>多人即時辨識系統 </vt:lpstr>
      <vt:lpstr>環境</vt:lpstr>
      <vt:lpstr>多人即時辨識系統簡介</vt:lpstr>
      <vt:lpstr>YOLO簡介(一)</vt:lpstr>
      <vt:lpstr>YOLO簡介(二)</vt:lpstr>
      <vt:lpstr>YOLO在本系統中的使用</vt:lpstr>
      <vt:lpstr>FaceNet簡介</vt:lpstr>
      <vt:lpstr>FaceNet在本系統中的運用</vt:lpstr>
      <vt:lpstr>資料來源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KD-tree</dc:title>
  <dc:creator>慎軒 劉</dc:creator>
  <cp:lastModifiedBy>慎軒 劉</cp:lastModifiedBy>
  <cp:revision>12</cp:revision>
  <dcterms:created xsi:type="dcterms:W3CDTF">2018-12-05T18:30:28Z</dcterms:created>
  <dcterms:modified xsi:type="dcterms:W3CDTF">2019-05-27T17:27:17Z</dcterms:modified>
</cp:coreProperties>
</file>