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6"/>
  </p:notesMasterIdLst>
  <p:sldIdLst>
    <p:sldId id="256" r:id="rId3"/>
    <p:sldId id="263" r:id="rId4"/>
    <p:sldId id="271" r:id="rId5"/>
    <p:sldId id="266" r:id="rId6"/>
    <p:sldId id="288" r:id="rId7"/>
    <p:sldId id="289" r:id="rId8"/>
    <p:sldId id="291" r:id="rId9"/>
    <p:sldId id="290" r:id="rId10"/>
    <p:sldId id="292" r:id="rId11"/>
    <p:sldId id="293" r:id="rId12"/>
    <p:sldId id="294" r:id="rId13"/>
    <p:sldId id="295" r:id="rId14"/>
    <p:sldId id="287" r:id="rId15"/>
    <p:sldId id="270" r:id="rId16"/>
    <p:sldId id="272" r:id="rId17"/>
    <p:sldId id="273" r:id="rId18"/>
    <p:sldId id="267" r:id="rId19"/>
    <p:sldId id="274" r:id="rId20"/>
    <p:sldId id="275" r:id="rId21"/>
    <p:sldId id="276" r:id="rId22"/>
    <p:sldId id="277" r:id="rId23"/>
    <p:sldId id="268" r:id="rId24"/>
    <p:sldId id="278" r:id="rId25"/>
    <p:sldId id="279" r:id="rId26"/>
    <p:sldId id="280" r:id="rId27"/>
    <p:sldId id="281" r:id="rId28"/>
    <p:sldId id="269" r:id="rId29"/>
    <p:sldId id="282" r:id="rId30"/>
    <p:sldId id="283" r:id="rId31"/>
    <p:sldId id="284" r:id="rId32"/>
    <p:sldId id="285" r:id="rId33"/>
    <p:sldId id="264" r:id="rId34"/>
    <p:sldId id="286"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481A1"/>
    <a:srgbClr val="2D9F7E"/>
    <a:srgbClr val="E8EBFA"/>
    <a:srgbClr val="E6E6E6"/>
    <a:srgbClr val="3F88F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993" autoAdjust="0"/>
    <p:restoredTop sz="95317" autoAdjust="0"/>
  </p:normalViewPr>
  <p:slideViewPr>
    <p:cSldViewPr snapToGrid="0">
      <p:cViewPr varScale="1">
        <p:scale>
          <a:sx n="83" d="100"/>
          <a:sy n="83" d="100"/>
        </p:scale>
        <p:origin x="-658" y="-67"/>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C73A6B-BB26-4B12-BFB8-2B873AE12267}" type="datetimeFigureOut">
              <a:rPr lang="zh-CN" altLang="en-US" smtClean="0"/>
              <a:pPr/>
              <a:t>2019/1/26 Saturday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5701FA-A99B-4EA7-BD9A-49A04217BC0C}" type="slidenum">
              <a:rPr lang="zh-CN" altLang="en-US" smtClean="0"/>
              <a:pPr/>
              <a:t>‹#›</a:t>
            </a:fld>
            <a:endParaRPr lang="zh-CN" altLang="en-US"/>
          </a:p>
        </p:txBody>
      </p:sp>
    </p:spTree>
    <p:extLst>
      <p:ext uri="{BB962C8B-B14F-4D97-AF65-F5344CB8AC3E}">
        <p14:creationId xmlns:p14="http://schemas.microsoft.com/office/powerpoint/2010/main" xmlns="" val="4265223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pPr/>
              <a:t>1</a:t>
            </a:fld>
            <a:endParaRPr lang="zh-CN" altLang="en-US"/>
          </a:p>
        </p:txBody>
      </p:sp>
    </p:spTree>
    <p:extLst>
      <p:ext uri="{BB962C8B-B14F-4D97-AF65-F5344CB8AC3E}">
        <p14:creationId xmlns:p14="http://schemas.microsoft.com/office/powerpoint/2010/main" xmlns="" val="23283293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pPr/>
              <a:t>11</a:t>
            </a:fld>
            <a:endParaRPr lang="zh-CN" altLang="en-US"/>
          </a:p>
        </p:txBody>
      </p:sp>
    </p:spTree>
    <p:extLst>
      <p:ext uri="{BB962C8B-B14F-4D97-AF65-F5344CB8AC3E}">
        <p14:creationId xmlns:p14="http://schemas.microsoft.com/office/powerpoint/2010/main" xmlns="" val="42832498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pPr/>
              <a:t>13</a:t>
            </a:fld>
            <a:endParaRPr lang="zh-CN" altLang="en-US"/>
          </a:p>
        </p:txBody>
      </p:sp>
    </p:spTree>
    <p:extLst>
      <p:ext uri="{BB962C8B-B14F-4D97-AF65-F5344CB8AC3E}">
        <p14:creationId xmlns:p14="http://schemas.microsoft.com/office/powerpoint/2010/main" xmlns="" val="481766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pPr/>
              <a:t>14</a:t>
            </a:fld>
            <a:endParaRPr lang="zh-CN" altLang="en-US"/>
          </a:p>
        </p:txBody>
      </p:sp>
    </p:spTree>
    <p:extLst>
      <p:ext uri="{BB962C8B-B14F-4D97-AF65-F5344CB8AC3E}">
        <p14:creationId xmlns:p14="http://schemas.microsoft.com/office/powerpoint/2010/main" xmlns="" val="39626986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pPr/>
              <a:t>15</a:t>
            </a:fld>
            <a:endParaRPr lang="zh-CN" altLang="en-US"/>
          </a:p>
        </p:txBody>
      </p:sp>
    </p:spTree>
    <p:extLst>
      <p:ext uri="{BB962C8B-B14F-4D97-AF65-F5344CB8AC3E}">
        <p14:creationId xmlns:p14="http://schemas.microsoft.com/office/powerpoint/2010/main" xmlns="" val="2494375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pPr/>
              <a:t>16</a:t>
            </a:fld>
            <a:endParaRPr lang="zh-CN" altLang="en-US"/>
          </a:p>
        </p:txBody>
      </p:sp>
    </p:spTree>
    <p:extLst>
      <p:ext uri="{BB962C8B-B14F-4D97-AF65-F5344CB8AC3E}">
        <p14:creationId xmlns:p14="http://schemas.microsoft.com/office/powerpoint/2010/main" xmlns="" val="32648457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pPr/>
              <a:t>17</a:t>
            </a:fld>
            <a:endParaRPr lang="zh-CN" altLang="en-US"/>
          </a:p>
        </p:txBody>
      </p:sp>
    </p:spTree>
    <p:extLst>
      <p:ext uri="{BB962C8B-B14F-4D97-AF65-F5344CB8AC3E}">
        <p14:creationId xmlns:p14="http://schemas.microsoft.com/office/powerpoint/2010/main" xmlns="" val="9083040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pPr/>
              <a:t>18</a:t>
            </a:fld>
            <a:endParaRPr lang="zh-CN" altLang="en-US"/>
          </a:p>
        </p:txBody>
      </p:sp>
    </p:spTree>
    <p:extLst>
      <p:ext uri="{BB962C8B-B14F-4D97-AF65-F5344CB8AC3E}">
        <p14:creationId xmlns:p14="http://schemas.microsoft.com/office/powerpoint/2010/main" xmlns="" val="25998566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pPr/>
              <a:t>19</a:t>
            </a:fld>
            <a:endParaRPr lang="zh-CN" altLang="en-US"/>
          </a:p>
        </p:txBody>
      </p:sp>
    </p:spTree>
    <p:extLst>
      <p:ext uri="{BB962C8B-B14F-4D97-AF65-F5344CB8AC3E}">
        <p14:creationId xmlns:p14="http://schemas.microsoft.com/office/powerpoint/2010/main" xmlns="" val="41704675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pPr/>
              <a:t>20</a:t>
            </a:fld>
            <a:endParaRPr lang="zh-CN" altLang="en-US"/>
          </a:p>
        </p:txBody>
      </p:sp>
    </p:spTree>
    <p:extLst>
      <p:ext uri="{BB962C8B-B14F-4D97-AF65-F5344CB8AC3E}">
        <p14:creationId xmlns:p14="http://schemas.microsoft.com/office/powerpoint/2010/main" xmlns="" val="12129451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pPr/>
              <a:t>21</a:t>
            </a:fld>
            <a:endParaRPr lang="zh-CN" altLang="en-US"/>
          </a:p>
        </p:txBody>
      </p:sp>
    </p:spTree>
    <p:extLst>
      <p:ext uri="{BB962C8B-B14F-4D97-AF65-F5344CB8AC3E}">
        <p14:creationId xmlns:p14="http://schemas.microsoft.com/office/powerpoint/2010/main" xmlns="" val="775090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pPr/>
              <a:t>2</a:t>
            </a:fld>
            <a:endParaRPr lang="zh-CN" altLang="en-US"/>
          </a:p>
        </p:txBody>
      </p:sp>
    </p:spTree>
    <p:extLst>
      <p:ext uri="{BB962C8B-B14F-4D97-AF65-F5344CB8AC3E}">
        <p14:creationId xmlns:p14="http://schemas.microsoft.com/office/powerpoint/2010/main" xmlns="" val="2808587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pPr/>
              <a:t>22</a:t>
            </a:fld>
            <a:endParaRPr lang="zh-CN" altLang="en-US"/>
          </a:p>
        </p:txBody>
      </p:sp>
    </p:spTree>
    <p:extLst>
      <p:ext uri="{BB962C8B-B14F-4D97-AF65-F5344CB8AC3E}">
        <p14:creationId xmlns:p14="http://schemas.microsoft.com/office/powerpoint/2010/main" xmlns="" val="42832498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pPr/>
              <a:t>23</a:t>
            </a:fld>
            <a:endParaRPr lang="zh-CN" altLang="en-US"/>
          </a:p>
        </p:txBody>
      </p:sp>
    </p:spTree>
    <p:extLst>
      <p:ext uri="{BB962C8B-B14F-4D97-AF65-F5344CB8AC3E}">
        <p14:creationId xmlns:p14="http://schemas.microsoft.com/office/powerpoint/2010/main" xmlns="" val="28801360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pPr/>
              <a:t>24</a:t>
            </a:fld>
            <a:endParaRPr lang="zh-CN" altLang="en-US"/>
          </a:p>
        </p:txBody>
      </p:sp>
    </p:spTree>
    <p:extLst>
      <p:ext uri="{BB962C8B-B14F-4D97-AF65-F5344CB8AC3E}">
        <p14:creationId xmlns:p14="http://schemas.microsoft.com/office/powerpoint/2010/main" xmlns="" val="13012129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pPr/>
              <a:t>25</a:t>
            </a:fld>
            <a:endParaRPr lang="zh-CN" altLang="en-US"/>
          </a:p>
        </p:txBody>
      </p:sp>
    </p:spTree>
    <p:extLst>
      <p:ext uri="{BB962C8B-B14F-4D97-AF65-F5344CB8AC3E}">
        <p14:creationId xmlns:p14="http://schemas.microsoft.com/office/powerpoint/2010/main" xmlns="" val="34335071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pPr/>
              <a:t>26</a:t>
            </a:fld>
            <a:endParaRPr lang="zh-CN" altLang="en-US"/>
          </a:p>
        </p:txBody>
      </p:sp>
    </p:spTree>
    <p:extLst>
      <p:ext uri="{BB962C8B-B14F-4D97-AF65-F5344CB8AC3E}">
        <p14:creationId xmlns:p14="http://schemas.microsoft.com/office/powerpoint/2010/main" xmlns="" val="25012172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pPr/>
              <a:t>27</a:t>
            </a:fld>
            <a:endParaRPr lang="zh-CN" altLang="en-US"/>
          </a:p>
        </p:txBody>
      </p:sp>
    </p:spTree>
    <p:extLst>
      <p:ext uri="{BB962C8B-B14F-4D97-AF65-F5344CB8AC3E}">
        <p14:creationId xmlns:p14="http://schemas.microsoft.com/office/powerpoint/2010/main" xmlns="" val="26094063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pPr/>
              <a:t>28</a:t>
            </a:fld>
            <a:endParaRPr lang="zh-CN" altLang="en-US"/>
          </a:p>
        </p:txBody>
      </p:sp>
    </p:spTree>
    <p:extLst>
      <p:ext uri="{BB962C8B-B14F-4D97-AF65-F5344CB8AC3E}">
        <p14:creationId xmlns:p14="http://schemas.microsoft.com/office/powerpoint/2010/main" xmlns="" val="30975442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pPr/>
              <a:t>29</a:t>
            </a:fld>
            <a:endParaRPr lang="zh-CN" altLang="en-US"/>
          </a:p>
        </p:txBody>
      </p:sp>
    </p:spTree>
    <p:extLst>
      <p:ext uri="{BB962C8B-B14F-4D97-AF65-F5344CB8AC3E}">
        <p14:creationId xmlns:p14="http://schemas.microsoft.com/office/powerpoint/2010/main" xmlns="" val="11938302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pPr/>
              <a:t>30</a:t>
            </a:fld>
            <a:endParaRPr lang="zh-CN" altLang="en-US"/>
          </a:p>
        </p:txBody>
      </p:sp>
    </p:spTree>
    <p:extLst>
      <p:ext uri="{BB962C8B-B14F-4D97-AF65-F5344CB8AC3E}">
        <p14:creationId xmlns:p14="http://schemas.microsoft.com/office/powerpoint/2010/main" xmlns="" val="14776130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pPr/>
              <a:t>31</a:t>
            </a:fld>
            <a:endParaRPr lang="zh-CN" altLang="en-US"/>
          </a:p>
        </p:txBody>
      </p:sp>
    </p:spTree>
    <p:extLst>
      <p:ext uri="{BB962C8B-B14F-4D97-AF65-F5344CB8AC3E}">
        <p14:creationId xmlns:p14="http://schemas.microsoft.com/office/powerpoint/2010/main" xmlns="" val="2975504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pPr/>
              <a:t>3</a:t>
            </a:fld>
            <a:endParaRPr lang="zh-CN" altLang="en-US"/>
          </a:p>
        </p:txBody>
      </p:sp>
    </p:spTree>
    <p:extLst>
      <p:ext uri="{BB962C8B-B14F-4D97-AF65-F5344CB8AC3E}">
        <p14:creationId xmlns:p14="http://schemas.microsoft.com/office/powerpoint/2010/main" xmlns="" val="481766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pPr/>
              <a:t>32</a:t>
            </a:fld>
            <a:endParaRPr lang="zh-CN" altLang="en-US"/>
          </a:p>
        </p:txBody>
      </p:sp>
    </p:spTree>
    <p:extLst>
      <p:ext uri="{BB962C8B-B14F-4D97-AF65-F5344CB8AC3E}">
        <p14:creationId xmlns:p14="http://schemas.microsoft.com/office/powerpoint/2010/main" xmlns="" val="28085982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33</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xmlns="" val="1413338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pPr/>
              <a:t>4</a:t>
            </a:fld>
            <a:endParaRPr lang="zh-CN" altLang="en-US"/>
          </a:p>
        </p:txBody>
      </p:sp>
    </p:spTree>
    <p:extLst>
      <p:ext uri="{BB962C8B-B14F-4D97-AF65-F5344CB8AC3E}">
        <p14:creationId xmlns:p14="http://schemas.microsoft.com/office/powerpoint/2010/main" xmlns="" val="126230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pPr/>
              <a:t>5</a:t>
            </a:fld>
            <a:endParaRPr lang="zh-CN" altLang="en-US"/>
          </a:p>
        </p:txBody>
      </p:sp>
    </p:spTree>
    <p:extLst>
      <p:ext uri="{BB962C8B-B14F-4D97-AF65-F5344CB8AC3E}">
        <p14:creationId xmlns:p14="http://schemas.microsoft.com/office/powerpoint/2010/main" xmlns="" val="126230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pPr/>
              <a:t>6</a:t>
            </a:fld>
            <a:endParaRPr lang="zh-CN" altLang="en-US"/>
          </a:p>
        </p:txBody>
      </p:sp>
    </p:spTree>
    <p:extLst>
      <p:ext uri="{BB962C8B-B14F-4D97-AF65-F5344CB8AC3E}">
        <p14:creationId xmlns:p14="http://schemas.microsoft.com/office/powerpoint/2010/main" xmlns="" val="9083040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pPr/>
              <a:t>7</a:t>
            </a:fld>
            <a:endParaRPr lang="zh-CN" altLang="en-US"/>
          </a:p>
        </p:txBody>
      </p:sp>
    </p:spTree>
    <p:extLst>
      <p:ext uri="{BB962C8B-B14F-4D97-AF65-F5344CB8AC3E}">
        <p14:creationId xmlns:p14="http://schemas.microsoft.com/office/powerpoint/2010/main" xmlns="" val="29755045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pPr/>
              <a:t>8</a:t>
            </a:fld>
            <a:endParaRPr lang="zh-CN" altLang="en-US"/>
          </a:p>
        </p:txBody>
      </p:sp>
    </p:spTree>
    <p:extLst>
      <p:ext uri="{BB962C8B-B14F-4D97-AF65-F5344CB8AC3E}">
        <p14:creationId xmlns:p14="http://schemas.microsoft.com/office/powerpoint/2010/main" xmlns="" val="29755045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pPr/>
              <a:t>10</a:t>
            </a:fld>
            <a:endParaRPr lang="zh-CN" altLang="en-US"/>
          </a:p>
        </p:txBody>
      </p:sp>
    </p:spTree>
    <p:extLst>
      <p:ext uri="{BB962C8B-B14F-4D97-AF65-F5344CB8AC3E}">
        <p14:creationId xmlns:p14="http://schemas.microsoft.com/office/powerpoint/2010/main" xmlns="" val="249437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6E1ECB1-5A5B-4C6B-8360-EEF4E780432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 xmlns:a16="http://schemas.microsoft.com/office/drawing/2014/main" id="{5BFCC059-4D8E-4C87-A4D1-E4C9E1D594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 xmlns:a16="http://schemas.microsoft.com/office/drawing/2014/main" id="{A904FCF4-9A9C-407F-A896-63764D12FEE3}"/>
              </a:ext>
            </a:extLst>
          </p:cNvPr>
          <p:cNvSpPr>
            <a:spLocks noGrp="1"/>
          </p:cNvSpPr>
          <p:nvPr>
            <p:ph type="dt" sz="half" idx="10"/>
          </p:nvPr>
        </p:nvSpPr>
        <p:spPr/>
        <p:txBody>
          <a:bodyPr/>
          <a:lstStyle/>
          <a:p>
            <a:fld id="{F86BAB08-D03A-4FEF-8092-001CB785BBAB}" type="datetimeFigureOut">
              <a:rPr lang="zh-CN" altLang="en-US" smtClean="0"/>
              <a:pPr/>
              <a:t>2019/1/26 Saturday</a:t>
            </a:fld>
            <a:endParaRPr lang="zh-CN" altLang="en-US"/>
          </a:p>
        </p:txBody>
      </p:sp>
      <p:sp>
        <p:nvSpPr>
          <p:cNvPr id="5" name="页脚占位符 4">
            <a:extLst>
              <a:ext uri="{FF2B5EF4-FFF2-40B4-BE49-F238E27FC236}">
                <a16:creationId xmlns="" xmlns:a16="http://schemas.microsoft.com/office/drawing/2014/main" id="{69A6E786-3F61-4FD7-AF4B-5CAEC066F41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2D126972-3EDC-4D3D-817C-4CCC7969F7B7}"/>
              </a:ext>
            </a:extLst>
          </p:cNvPr>
          <p:cNvSpPr>
            <a:spLocks noGrp="1"/>
          </p:cNvSpPr>
          <p:nvPr>
            <p:ph type="sldNum" sz="quarter" idx="12"/>
          </p:nvPr>
        </p:nvSpPr>
        <p:spPr/>
        <p:txBody>
          <a:bodyPr/>
          <a:lstStyle/>
          <a:p>
            <a:fld id="{B8AB37BB-E8A6-440B-8775-2A002C97BC55}" type="slidenum">
              <a:rPr lang="zh-CN" altLang="en-US" smtClean="0"/>
              <a:pPr/>
              <a:t>‹#›</a:t>
            </a:fld>
            <a:endParaRPr lang="zh-CN" altLang="en-US"/>
          </a:p>
        </p:txBody>
      </p:sp>
    </p:spTree>
    <p:extLst>
      <p:ext uri="{BB962C8B-B14F-4D97-AF65-F5344CB8AC3E}">
        <p14:creationId xmlns:p14="http://schemas.microsoft.com/office/powerpoint/2010/main" xmlns="" val="20042905"/>
      </p:ext>
    </p:extLst>
  </p:cSld>
  <p:clrMapOvr>
    <a:masterClrMapping/>
  </p:clrMapOvr>
  <p:transition spd="slow" advClick="0" advTm="1000">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B517C0B-618B-4B07-8FEE-212F45DF64F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 xmlns:a16="http://schemas.microsoft.com/office/drawing/2014/main" id="{E76156C6-4F3E-4B26-BEF6-C658183E3C3C}"/>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190B155B-888E-4B42-8139-225B7CE49039}"/>
              </a:ext>
            </a:extLst>
          </p:cNvPr>
          <p:cNvSpPr>
            <a:spLocks noGrp="1"/>
          </p:cNvSpPr>
          <p:nvPr>
            <p:ph type="dt" sz="half" idx="10"/>
          </p:nvPr>
        </p:nvSpPr>
        <p:spPr/>
        <p:txBody>
          <a:bodyPr/>
          <a:lstStyle/>
          <a:p>
            <a:fld id="{F86BAB08-D03A-4FEF-8092-001CB785BBAB}" type="datetimeFigureOut">
              <a:rPr lang="zh-CN" altLang="en-US" smtClean="0"/>
              <a:pPr/>
              <a:t>2019/1/26 Saturday</a:t>
            </a:fld>
            <a:endParaRPr lang="zh-CN" altLang="en-US"/>
          </a:p>
        </p:txBody>
      </p:sp>
      <p:sp>
        <p:nvSpPr>
          <p:cNvPr id="5" name="页脚占位符 4">
            <a:extLst>
              <a:ext uri="{FF2B5EF4-FFF2-40B4-BE49-F238E27FC236}">
                <a16:creationId xmlns="" xmlns:a16="http://schemas.microsoft.com/office/drawing/2014/main" id="{F0848B8B-A45D-48D2-B95C-C234023486E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0E2847D2-37FF-491E-86F7-2A77B2A5E901}"/>
              </a:ext>
            </a:extLst>
          </p:cNvPr>
          <p:cNvSpPr>
            <a:spLocks noGrp="1"/>
          </p:cNvSpPr>
          <p:nvPr>
            <p:ph type="sldNum" sz="quarter" idx="12"/>
          </p:nvPr>
        </p:nvSpPr>
        <p:spPr/>
        <p:txBody>
          <a:bodyPr/>
          <a:lstStyle/>
          <a:p>
            <a:fld id="{B8AB37BB-E8A6-440B-8775-2A002C97BC55}" type="slidenum">
              <a:rPr lang="zh-CN" altLang="en-US" smtClean="0"/>
              <a:pPr/>
              <a:t>‹#›</a:t>
            </a:fld>
            <a:endParaRPr lang="zh-CN" altLang="en-US"/>
          </a:p>
        </p:txBody>
      </p:sp>
    </p:spTree>
    <p:extLst>
      <p:ext uri="{BB962C8B-B14F-4D97-AF65-F5344CB8AC3E}">
        <p14:creationId xmlns:p14="http://schemas.microsoft.com/office/powerpoint/2010/main" xmlns="" val="2041515817"/>
      </p:ext>
    </p:extLst>
  </p:cSld>
  <p:clrMapOvr>
    <a:masterClrMapping/>
  </p:clrMapOvr>
  <p:transition spd="slow" advClick="0" advTm="1000">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61B51B0E-C5ED-4931-852F-A8DA7E1DB9A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 xmlns:a16="http://schemas.microsoft.com/office/drawing/2014/main" id="{165174B4-31E8-4BEF-8942-FD3548C70B75}"/>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42B8F4D3-431E-44CF-A028-C91E2137E9E9}"/>
              </a:ext>
            </a:extLst>
          </p:cNvPr>
          <p:cNvSpPr>
            <a:spLocks noGrp="1"/>
          </p:cNvSpPr>
          <p:nvPr>
            <p:ph type="dt" sz="half" idx="10"/>
          </p:nvPr>
        </p:nvSpPr>
        <p:spPr/>
        <p:txBody>
          <a:bodyPr/>
          <a:lstStyle/>
          <a:p>
            <a:fld id="{F86BAB08-D03A-4FEF-8092-001CB785BBAB}" type="datetimeFigureOut">
              <a:rPr lang="zh-CN" altLang="en-US" smtClean="0"/>
              <a:pPr/>
              <a:t>2019/1/26 Saturday</a:t>
            </a:fld>
            <a:endParaRPr lang="zh-CN" altLang="en-US"/>
          </a:p>
        </p:txBody>
      </p:sp>
      <p:sp>
        <p:nvSpPr>
          <p:cNvPr id="5" name="页脚占位符 4">
            <a:extLst>
              <a:ext uri="{FF2B5EF4-FFF2-40B4-BE49-F238E27FC236}">
                <a16:creationId xmlns="" xmlns:a16="http://schemas.microsoft.com/office/drawing/2014/main" id="{15D0F09A-E73B-492B-B10B-3218D86A87B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99BE3E4A-3F9F-4FA6-A0A2-122D22E57CD0}"/>
              </a:ext>
            </a:extLst>
          </p:cNvPr>
          <p:cNvSpPr>
            <a:spLocks noGrp="1"/>
          </p:cNvSpPr>
          <p:nvPr>
            <p:ph type="sldNum" sz="quarter" idx="12"/>
          </p:nvPr>
        </p:nvSpPr>
        <p:spPr/>
        <p:txBody>
          <a:bodyPr/>
          <a:lstStyle/>
          <a:p>
            <a:fld id="{B8AB37BB-E8A6-440B-8775-2A002C97BC55}" type="slidenum">
              <a:rPr lang="zh-CN" altLang="en-US" smtClean="0"/>
              <a:pPr/>
              <a:t>‹#›</a:t>
            </a:fld>
            <a:endParaRPr lang="zh-CN" altLang="en-US"/>
          </a:p>
        </p:txBody>
      </p:sp>
    </p:spTree>
    <p:extLst>
      <p:ext uri="{BB962C8B-B14F-4D97-AF65-F5344CB8AC3E}">
        <p14:creationId xmlns:p14="http://schemas.microsoft.com/office/powerpoint/2010/main" xmlns="" val="2554763146"/>
      </p:ext>
    </p:extLst>
  </p:cSld>
  <p:clrMapOvr>
    <a:masterClrMapping/>
  </p:clrMapOvr>
  <p:transition spd="slow" advClick="0" advTm="1000">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2019/1/26 Saturday</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7862482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2019/1/26 Saturday</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16891653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2019/1/26 Saturday</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18919160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2019/1/26 Saturday</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41753588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2019/1/26 Saturday</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21020291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2019/1/26 Saturday</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32906841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2019/1/26 Saturday</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14032976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2019/1/26 Saturday</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3941900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41A1C3F-F90A-43A4-9ECD-F00719B5653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5C48D4E4-35F0-4517-A710-16EC966268E6}"/>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4D82627A-5DA8-42DB-A0E5-883D1EDEEB33}"/>
              </a:ext>
            </a:extLst>
          </p:cNvPr>
          <p:cNvSpPr>
            <a:spLocks noGrp="1"/>
          </p:cNvSpPr>
          <p:nvPr>
            <p:ph type="dt" sz="half" idx="10"/>
          </p:nvPr>
        </p:nvSpPr>
        <p:spPr/>
        <p:txBody>
          <a:bodyPr/>
          <a:lstStyle/>
          <a:p>
            <a:fld id="{F86BAB08-D03A-4FEF-8092-001CB785BBAB}" type="datetimeFigureOut">
              <a:rPr lang="zh-CN" altLang="en-US" smtClean="0"/>
              <a:pPr/>
              <a:t>2019/1/26 Saturday</a:t>
            </a:fld>
            <a:endParaRPr lang="zh-CN" altLang="en-US"/>
          </a:p>
        </p:txBody>
      </p:sp>
      <p:sp>
        <p:nvSpPr>
          <p:cNvPr id="5" name="页脚占位符 4">
            <a:extLst>
              <a:ext uri="{FF2B5EF4-FFF2-40B4-BE49-F238E27FC236}">
                <a16:creationId xmlns="" xmlns:a16="http://schemas.microsoft.com/office/drawing/2014/main" id="{6709759C-075D-43BD-B60D-906336D3312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2E769EA7-A4C8-47A7-9F4D-3E4EF4FEB31E}"/>
              </a:ext>
            </a:extLst>
          </p:cNvPr>
          <p:cNvSpPr>
            <a:spLocks noGrp="1"/>
          </p:cNvSpPr>
          <p:nvPr>
            <p:ph type="sldNum" sz="quarter" idx="12"/>
          </p:nvPr>
        </p:nvSpPr>
        <p:spPr/>
        <p:txBody>
          <a:bodyPr/>
          <a:lstStyle/>
          <a:p>
            <a:fld id="{B8AB37BB-E8A6-440B-8775-2A002C97BC55}" type="slidenum">
              <a:rPr lang="zh-CN" altLang="en-US" smtClean="0"/>
              <a:pPr/>
              <a:t>‹#›</a:t>
            </a:fld>
            <a:endParaRPr lang="zh-CN" altLang="en-US"/>
          </a:p>
        </p:txBody>
      </p:sp>
    </p:spTree>
    <p:extLst>
      <p:ext uri="{BB962C8B-B14F-4D97-AF65-F5344CB8AC3E}">
        <p14:creationId xmlns:p14="http://schemas.microsoft.com/office/powerpoint/2010/main" xmlns="" val="97920956"/>
      </p:ext>
    </p:extLst>
  </p:cSld>
  <p:clrMapOvr>
    <a:masterClrMapping/>
  </p:clrMapOvr>
  <p:transition spd="slow" advClick="0" advTm="1000">
    <p:push di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2019/1/26 Saturday</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38171426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2019/1/26 Saturday</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19836418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2019/1/26 Saturday</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1756866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1030536-6B8C-499F-B691-282A56B2234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 xmlns:a16="http://schemas.microsoft.com/office/drawing/2014/main" id="{592699D7-1ACB-40EF-8948-18C67F14DC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 xmlns:a16="http://schemas.microsoft.com/office/drawing/2014/main" id="{A09C0F2B-275E-4EFF-8736-59FDF652047A}"/>
              </a:ext>
            </a:extLst>
          </p:cNvPr>
          <p:cNvSpPr>
            <a:spLocks noGrp="1"/>
          </p:cNvSpPr>
          <p:nvPr>
            <p:ph type="dt" sz="half" idx="10"/>
          </p:nvPr>
        </p:nvSpPr>
        <p:spPr/>
        <p:txBody>
          <a:bodyPr/>
          <a:lstStyle/>
          <a:p>
            <a:fld id="{F86BAB08-D03A-4FEF-8092-001CB785BBAB}" type="datetimeFigureOut">
              <a:rPr lang="zh-CN" altLang="en-US" smtClean="0"/>
              <a:pPr/>
              <a:t>2019/1/26 Saturday</a:t>
            </a:fld>
            <a:endParaRPr lang="zh-CN" altLang="en-US"/>
          </a:p>
        </p:txBody>
      </p:sp>
      <p:sp>
        <p:nvSpPr>
          <p:cNvPr id="5" name="页脚占位符 4">
            <a:extLst>
              <a:ext uri="{FF2B5EF4-FFF2-40B4-BE49-F238E27FC236}">
                <a16:creationId xmlns="" xmlns:a16="http://schemas.microsoft.com/office/drawing/2014/main" id="{EC6CBD68-7556-4277-A9CC-0E3698CDD06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F7552142-513F-4E0A-A832-EC32ABA8CBDE}"/>
              </a:ext>
            </a:extLst>
          </p:cNvPr>
          <p:cNvSpPr>
            <a:spLocks noGrp="1"/>
          </p:cNvSpPr>
          <p:nvPr>
            <p:ph type="sldNum" sz="quarter" idx="12"/>
          </p:nvPr>
        </p:nvSpPr>
        <p:spPr/>
        <p:txBody>
          <a:bodyPr/>
          <a:lstStyle/>
          <a:p>
            <a:fld id="{B8AB37BB-E8A6-440B-8775-2A002C97BC55}" type="slidenum">
              <a:rPr lang="zh-CN" altLang="en-US" smtClean="0"/>
              <a:pPr/>
              <a:t>‹#›</a:t>
            </a:fld>
            <a:endParaRPr lang="zh-CN" altLang="en-US"/>
          </a:p>
        </p:txBody>
      </p:sp>
    </p:spTree>
    <p:extLst>
      <p:ext uri="{BB962C8B-B14F-4D97-AF65-F5344CB8AC3E}">
        <p14:creationId xmlns:p14="http://schemas.microsoft.com/office/powerpoint/2010/main" xmlns="" val="2772929136"/>
      </p:ext>
    </p:extLst>
  </p:cSld>
  <p:clrMapOvr>
    <a:masterClrMapping/>
  </p:clrMapOvr>
  <p:transition spd="slow" advClick="0" advTm="1000">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8DA5A0C-41EF-4EF1-B9B9-E309AF8245C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6898F9A6-7009-487C-9335-9B2655AF34BF}"/>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 xmlns:a16="http://schemas.microsoft.com/office/drawing/2014/main" id="{142523A4-6D85-4E26-BAD9-B5DED0F0D86A}"/>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 xmlns:a16="http://schemas.microsoft.com/office/drawing/2014/main" id="{DF1B68CC-03DA-4133-9A62-45795BDC56B0}"/>
              </a:ext>
            </a:extLst>
          </p:cNvPr>
          <p:cNvSpPr>
            <a:spLocks noGrp="1"/>
          </p:cNvSpPr>
          <p:nvPr>
            <p:ph type="dt" sz="half" idx="10"/>
          </p:nvPr>
        </p:nvSpPr>
        <p:spPr/>
        <p:txBody>
          <a:bodyPr/>
          <a:lstStyle/>
          <a:p>
            <a:fld id="{F86BAB08-D03A-4FEF-8092-001CB785BBAB}" type="datetimeFigureOut">
              <a:rPr lang="zh-CN" altLang="en-US" smtClean="0"/>
              <a:pPr/>
              <a:t>2019/1/26 Saturday</a:t>
            </a:fld>
            <a:endParaRPr lang="zh-CN" altLang="en-US"/>
          </a:p>
        </p:txBody>
      </p:sp>
      <p:sp>
        <p:nvSpPr>
          <p:cNvPr id="6" name="页脚占位符 5">
            <a:extLst>
              <a:ext uri="{FF2B5EF4-FFF2-40B4-BE49-F238E27FC236}">
                <a16:creationId xmlns="" xmlns:a16="http://schemas.microsoft.com/office/drawing/2014/main" id="{37433D43-A8D0-4374-ACF8-E247BE39BC8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DB94F08B-6269-48AE-88E7-BDBB0876FDAD}"/>
              </a:ext>
            </a:extLst>
          </p:cNvPr>
          <p:cNvSpPr>
            <a:spLocks noGrp="1"/>
          </p:cNvSpPr>
          <p:nvPr>
            <p:ph type="sldNum" sz="quarter" idx="12"/>
          </p:nvPr>
        </p:nvSpPr>
        <p:spPr/>
        <p:txBody>
          <a:bodyPr/>
          <a:lstStyle/>
          <a:p>
            <a:fld id="{B8AB37BB-E8A6-440B-8775-2A002C97BC55}" type="slidenum">
              <a:rPr lang="zh-CN" altLang="en-US" smtClean="0"/>
              <a:pPr/>
              <a:t>‹#›</a:t>
            </a:fld>
            <a:endParaRPr lang="zh-CN" altLang="en-US"/>
          </a:p>
        </p:txBody>
      </p:sp>
    </p:spTree>
    <p:extLst>
      <p:ext uri="{BB962C8B-B14F-4D97-AF65-F5344CB8AC3E}">
        <p14:creationId xmlns:p14="http://schemas.microsoft.com/office/powerpoint/2010/main" xmlns="" val="1256417601"/>
      </p:ext>
    </p:extLst>
  </p:cSld>
  <p:clrMapOvr>
    <a:masterClrMapping/>
  </p:clrMapOvr>
  <p:transition spd="slow" advClick="0" advTm="1000">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544134E-0BE5-46C0-929C-F9D4A023FD9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 xmlns:a16="http://schemas.microsoft.com/office/drawing/2014/main" id="{B12113C5-ADEA-4974-BB14-86DAC381EA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 xmlns:a16="http://schemas.microsoft.com/office/drawing/2014/main" id="{C9390FF6-61F4-44DF-9C58-15C7C9EAC01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 xmlns:a16="http://schemas.microsoft.com/office/drawing/2014/main" id="{5084E920-1203-43C5-9836-AEA9552633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 xmlns:a16="http://schemas.microsoft.com/office/drawing/2014/main" id="{91FAE36B-07A4-4C4E-9A5F-B58F26998217}"/>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 xmlns:a16="http://schemas.microsoft.com/office/drawing/2014/main" id="{2C6239AA-BEC2-47D5-B295-1C438B9D2A29}"/>
              </a:ext>
            </a:extLst>
          </p:cNvPr>
          <p:cNvSpPr>
            <a:spLocks noGrp="1"/>
          </p:cNvSpPr>
          <p:nvPr>
            <p:ph type="dt" sz="half" idx="10"/>
          </p:nvPr>
        </p:nvSpPr>
        <p:spPr/>
        <p:txBody>
          <a:bodyPr/>
          <a:lstStyle/>
          <a:p>
            <a:fld id="{F86BAB08-D03A-4FEF-8092-001CB785BBAB}" type="datetimeFigureOut">
              <a:rPr lang="zh-CN" altLang="en-US" smtClean="0"/>
              <a:pPr/>
              <a:t>2019/1/26 Saturday</a:t>
            </a:fld>
            <a:endParaRPr lang="zh-CN" altLang="en-US"/>
          </a:p>
        </p:txBody>
      </p:sp>
      <p:sp>
        <p:nvSpPr>
          <p:cNvPr id="8" name="页脚占位符 7">
            <a:extLst>
              <a:ext uri="{FF2B5EF4-FFF2-40B4-BE49-F238E27FC236}">
                <a16:creationId xmlns="" xmlns:a16="http://schemas.microsoft.com/office/drawing/2014/main" id="{2D37E89F-FD72-4884-A2DC-4121C65FDE0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 xmlns:a16="http://schemas.microsoft.com/office/drawing/2014/main" id="{F4094C68-E649-4A58-B70D-88A203523249}"/>
              </a:ext>
            </a:extLst>
          </p:cNvPr>
          <p:cNvSpPr>
            <a:spLocks noGrp="1"/>
          </p:cNvSpPr>
          <p:nvPr>
            <p:ph type="sldNum" sz="quarter" idx="12"/>
          </p:nvPr>
        </p:nvSpPr>
        <p:spPr/>
        <p:txBody>
          <a:bodyPr/>
          <a:lstStyle/>
          <a:p>
            <a:fld id="{B8AB37BB-E8A6-440B-8775-2A002C97BC55}" type="slidenum">
              <a:rPr lang="zh-CN" altLang="en-US" smtClean="0"/>
              <a:pPr/>
              <a:t>‹#›</a:t>
            </a:fld>
            <a:endParaRPr lang="zh-CN" altLang="en-US"/>
          </a:p>
        </p:txBody>
      </p:sp>
    </p:spTree>
    <p:extLst>
      <p:ext uri="{BB962C8B-B14F-4D97-AF65-F5344CB8AC3E}">
        <p14:creationId xmlns:p14="http://schemas.microsoft.com/office/powerpoint/2010/main" xmlns="" val="483660699"/>
      </p:ext>
    </p:extLst>
  </p:cSld>
  <p:clrMapOvr>
    <a:masterClrMapping/>
  </p:clrMapOvr>
  <p:transition spd="slow" advClick="0" advTm="1000">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65F94A4-B8D7-43C1-80C9-73E124F4F70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 xmlns:a16="http://schemas.microsoft.com/office/drawing/2014/main" id="{A684A534-7F72-44DB-AAA0-39763DA8C1E6}"/>
              </a:ext>
            </a:extLst>
          </p:cNvPr>
          <p:cNvSpPr>
            <a:spLocks noGrp="1"/>
          </p:cNvSpPr>
          <p:nvPr>
            <p:ph type="dt" sz="half" idx="10"/>
          </p:nvPr>
        </p:nvSpPr>
        <p:spPr/>
        <p:txBody>
          <a:bodyPr/>
          <a:lstStyle/>
          <a:p>
            <a:fld id="{F86BAB08-D03A-4FEF-8092-001CB785BBAB}" type="datetimeFigureOut">
              <a:rPr lang="zh-CN" altLang="en-US" smtClean="0"/>
              <a:pPr/>
              <a:t>2019/1/26 Saturday</a:t>
            </a:fld>
            <a:endParaRPr lang="zh-CN" altLang="en-US"/>
          </a:p>
        </p:txBody>
      </p:sp>
      <p:sp>
        <p:nvSpPr>
          <p:cNvPr id="4" name="页脚占位符 3">
            <a:extLst>
              <a:ext uri="{FF2B5EF4-FFF2-40B4-BE49-F238E27FC236}">
                <a16:creationId xmlns="" xmlns:a16="http://schemas.microsoft.com/office/drawing/2014/main" id="{ED8F81B8-2C1B-46DA-9FC4-FA4EA6C3144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 xmlns:a16="http://schemas.microsoft.com/office/drawing/2014/main" id="{D4DEF5E0-2338-4BAC-8681-B56466F2D309}"/>
              </a:ext>
            </a:extLst>
          </p:cNvPr>
          <p:cNvSpPr>
            <a:spLocks noGrp="1"/>
          </p:cNvSpPr>
          <p:nvPr>
            <p:ph type="sldNum" sz="quarter" idx="12"/>
          </p:nvPr>
        </p:nvSpPr>
        <p:spPr/>
        <p:txBody>
          <a:bodyPr/>
          <a:lstStyle/>
          <a:p>
            <a:fld id="{B8AB37BB-E8A6-440B-8775-2A002C97BC55}" type="slidenum">
              <a:rPr lang="zh-CN" altLang="en-US" smtClean="0"/>
              <a:pPr/>
              <a:t>‹#›</a:t>
            </a:fld>
            <a:endParaRPr lang="zh-CN" altLang="en-US"/>
          </a:p>
        </p:txBody>
      </p:sp>
    </p:spTree>
    <p:extLst>
      <p:ext uri="{BB962C8B-B14F-4D97-AF65-F5344CB8AC3E}">
        <p14:creationId xmlns:p14="http://schemas.microsoft.com/office/powerpoint/2010/main" xmlns="" val="1143449038"/>
      </p:ext>
    </p:extLst>
  </p:cSld>
  <p:clrMapOvr>
    <a:masterClrMapping/>
  </p:clrMapOvr>
  <p:transition spd="slow" advClick="0" advTm="1000">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95AE1E47-1B45-4380-AE38-48F51410E38F}"/>
              </a:ext>
            </a:extLst>
          </p:cNvPr>
          <p:cNvSpPr>
            <a:spLocks noGrp="1"/>
          </p:cNvSpPr>
          <p:nvPr>
            <p:ph type="dt" sz="half" idx="10"/>
          </p:nvPr>
        </p:nvSpPr>
        <p:spPr/>
        <p:txBody>
          <a:bodyPr/>
          <a:lstStyle/>
          <a:p>
            <a:fld id="{F86BAB08-D03A-4FEF-8092-001CB785BBAB}" type="datetimeFigureOut">
              <a:rPr lang="zh-CN" altLang="en-US" smtClean="0"/>
              <a:pPr/>
              <a:t>2019/1/26 Saturday</a:t>
            </a:fld>
            <a:endParaRPr lang="zh-CN" altLang="en-US"/>
          </a:p>
        </p:txBody>
      </p:sp>
      <p:sp>
        <p:nvSpPr>
          <p:cNvPr id="3" name="页脚占位符 2">
            <a:extLst>
              <a:ext uri="{FF2B5EF4-FFF2-40B4-BE49-F238E27FC236}">
                <a16:creationId xmlns="" xmlns:a16="http://schemas.microsoft.com/office/drawing/2014/main" id="{A5744B09-219A-4BAE-A64A-BA6F51CC35B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 xmlns:a16="http://schemas.microsoft.com/office/drawing/2014/main" id="{BE5B1853-F3A0-4843-A7DD-B071FABAEC70}"/>
              </a:ext>
            </a:extLst>
          </p:cNvPr>
          <p:cNvSpPr>
            <a:spLocks noGrp="1"/>
          </p:cNvSpPr>
          <p:nvPr>
            <p:ph type="sldNum" sz="quarter" idx="12"/>
          </p:nvPr>
        </p:nvSpPr>
        <p:spPr/>
        <p:txBody>
          <a:bodyPr/>
          <a:lstStyle/>
          <a:p>
            <a:fld id="{B8AB37BB-E8A6-440B-8775-2A002C97BC55}" type="slidenum">
              <a:rPr lang="zh-CN" altLang="en-US" smtClean="0"/>
              <a:pPr/>
              <a:t>‹#›</a:t>
            </a:fld>
            <a:endParaRPr lang="zh-CN" altLang="en-US"/>
          </a:p>
        </p:txBody>
      </p:sp>
    </p:spTree>
    <p:extLst>
      <p:ext uri="{BB962C8B-B14F-4D97-AF65-F5344CB8AC3E}">
        <p14:creationId xmlns:p14="http://schemas.microsoft.com/office/powerpoint/2010/main" xmlns="" val="3980800759"/>
      </p:ext>
    </p:extLst>
  </p:cSld>
  <p:clrMapOvr>
    <a:masterClrMapping/>
  </p:clrMapOvr>
  <p:transition spd="slow" advClick="0" advTm="1000">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38A05EE-C361-48B2-881C-5FEDBCF95C2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 xmlns:a16="http://schemas.microsoft.com/office/drawing/2014/main" id="{D66B7BA2-C07B-486A-AEBA-E8A379FAE2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 xmlns:a16="http://schemas.microsoft.com/office/drawing/2014/main" id="{9609B8D7-C342-4349-A52B-0F630C4968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C21A0A05-2E78-4B68-9275-72A6981317F1}"/>
              </a:ext>
            </a:extLst>
          </p:cNvPr>
          <p:cNvSpPr>
            <a:spLocks noGrp="1"/>
          </p:cNvSpPr>
          <p:nvPr>
            <p:ph type="dt" sz="half" idx="10"/>
          </p:nvPr>
        </p:nvSpPr>
        <p:spPr/>
        <p:txBody>
          <a:bodyPr/>
          <a:lstStyle/>
          <a:p>
            <a:fld id="{F86BAB08-D03A-4FEF-8092-001CB785BBAB}" type="datetimeFigureOut">
              <a:rPr lang="zh-CN" altLang="en-US" smtClean="0"/>
              <a:pPr/>
              <a:t>2019/1/26 Saturday</a:t>
            </a:fld>
            <a:endParaRPr lang="zh-CN" altLang="en-US"/>
          </a:p>
        </p:txBody>
      </p:sp>
      <p:sp>
        <p:nvSpPr>
          <p:cNvPr id="6" name="页脚占位符 5">
            <a:extLst>
              <a:ext uri="{FF2B5EF4-FFF2-40B4-BE49-F238E27FC236}">
                <a16:creationId xmlns="" xmlns:a16="http://schemas.microsoft.com/office/drawing/2014/main" id="{8E8D064B-850C-449A-B16D-36BA1C5A1FB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E3919E08-2488-46A8-8B39-E8E3B1A72840}"/>
              </a:ext>
            </a:extLst>
          </p:cNvPr>
          <p:cNvSpPr>
            <a:spLocks noGrp="1"/>
          </p:cNvSpPr>
          <p:nvPr>
            <p:ph type="sldNum" sz="quarter" idx="12"/>
          </p:nvPr>
        </p:nvSpPr>
        <p:spPr/>
        <p:txBody>
          <a:bodyPr/>
          <a:lstStyle/>
          <a:p>
            <a:fld id="{B8AB37BB-E8A6-440B-8775-2A002C97BC55}" type="slidenum">
              <a:rPr lang="zh-CN" altLang="en-US" smtClean="0"/>
              <a:pPr/>
              <a:t>‹#›</a:t>
            </a:fld>
            <a:endParaRPr lang="zh-CN" altLang="en-US"/>
          </a:p>
        </p:txBody>
      </p:sp>
    </p:spTree>
    <p:extLst>
      <p:ext uri="{BB962C8B-B14F-4D97-AF65-F5344CB8AC3E}">
        <p14:creationId xmlns:p14="http://schemas.microsoft.com/office/powerpoint/2010/main" xmlns="" val="4071275376"/>
      </p:ext>
    </p:extLst>
  </p:cSld>
  <p:clrMapOvr>
    <a:masterClrMapping/>
  </p:clrMapOvr>
  <p:transition spd="slow" advClick="0" advTm="1000">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719821D-3169-462D-BDC5-707DAA3731A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 xmlns:a16="http://schemas.microsoft.com/office/drawing/2014/main" id="{C25970DE-180B-463A-842D-4B948B1E48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 xmlns:a16="http://schemas.microsoft.com/office/drawing/2014/main" id="{27048C78-1503-4FD7-8859-990F963DFC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D84969D1-8A89-4051-A7A3-053E791C47D5}"/>
              </a:ext>
            </a:extLst>
          </p:cNvPr>
          <p:cNvSpPr>
            <a:spLocks noGrp="1"/>
          </p:cNvSpPr>
          <p:nvPr>
            <p:ph type="dt" sz="half" idx="10"/>
          </p:nvPr>
        </p:nvSpPr>
        <p:spPr/>
        <p:txBody>
          <a:bodyPr/>
          <a:lstStyle/>
          <a:p>
            <a:fld id="{F86BAB08-D03A-4FEF-8092-001CB785BBAB}" type="datetimeFigureOut">
              <a:rPr lang="zh-CN" altLang="en-US" smtClean="0"/>
              <a:pPr/>
              <a:t>2019/1/26 Saturday</a:t>
            </a:fld>
            <a:endParaRPr lang="zh-CN" altLang="en-US"/>
          </a:p>
        </p:txBody>
      </p:sp>
      <p:sp>
        <p:nvSpPr>
          <p:cNvPr id="6" name="页脚占位符 5">
            <a:extLst>
              <a:ext uri="{FF2B5EF4-FFF2-40B4-BE49-F238E27FC236}">
                <a16:creationId xmlns="" xmlns:a16="http://schemas.microsoft.com/office/drawing/2014/main" id="{F2B7B8CF-C72E-438F-A999-E8DA548268F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6F73A437-B948-459B-B14D-44D796DEEFE1}"/>
              </a:ext>
            </a:extLst>
          </p:cNvPr>
          <p:cNvSpPr>
            <a:spLocks noGrp="1"/>
          </p:cNvSpPr>
          <p:nvPr>
            <p:ph type="sldNum" sz="quarter" idx="12"/>
          </p:nvPr>
        </p:nvSpPr>
        <p:spPr/>
        <p:txBody>
          <a:bodyPr/>
          <a:lstStyle/>
          <a:p>
            <a:fld id="{B8AB37BB-E8A6-440B-8775-2A002C97BC55}" type="slidenum">
              <a:rPr lang="zh-CN" altLang="en-US" smtClean="0"/>
              <a:pPr/>
              <a:t>‹#›</a:t>
            </a:fld>
            <a:endParaRPr lang="zh-CN" altLang="en-US"/>
          </a:p>
        </p:txBody>
      </p:sp>
    </p:spTree>
    <p:extLst>
      <p:ext uri="{BB962C8B-B14F-4D97-AF65-F5344CB8AC3E}">
        <p14:creationId xmlns:p14="http://schemas.microsoft.com/office/powerpoint/2010/main" xmlns="" val="49157962"/>
      </p:ext>
    </p:extLst>
  </p:cSld>
  <p:clrMapOvr>
    <a:masterClrMapping/>
  </p:clrMapOvr>
  <p:transition spd="slow" advClick="0" advTm="1000">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AC74BBE8-1815-4000-8008-945E8B561A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 xmlns:a16="http://schemas.microsoft.com/office/drawing/2014/main" id="{F3E314DF-819C-4FF1-9C2E-69194E1550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ECA1525E-7C66-46A7-89CD-0A0836A4BF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6BAB08-D03A-4FEF-8092-001CB785BBAB}" type="datetimeFigureOut">
              <a:rPr lang="zh-CN" altLang="en-US" smtClean="0"/>
              <a:pPr/>
              <a:t>2019/1/26 Saturday</a:t>
            </a:fld>
            <a:endParaRPr lang="zh-CN" altLang="en-US"/>
          </a:p>
        </p:txBody>
      </p:sp>
      <p:sp>
        <p:nvSpPr>
          <p:cNvPr id="5" name="页脚占位符 4">
            <a:extLst>
              <a:ext uri="{FF2B5EF4-FFF2-40B4-BE49-F238E27FC236}">
                <a16:creationId xmlns="" xmlns:a16="http://schemas.microsoft.com/office/drawing/2014/main" id="{93269161-46AB-416B-9C71-590B71BBF5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 xmlns:a16="http://schemas.microsoft.com/office/drawing/2014/main" id="{0347D277-5155-4804-A42E-790F5C4F80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AB37BB-E8A6-440B-8775-2A002C97BC55}" type="slidenum">
              <a:rPr lang="zh-CN" altLang="en-US" smtClean="0"/>
              <a:pPr/>
              <a:t>‹#›</a:t>
            </a:fld>
            <a:endParaRPr lang="zh-CN" altLang="en-US"/>
          </a:p>
        </p:txBody>
      </p:sp>
    </p:spTree>
    <p:extLst>
      <p:ext uri="{BB962C8B-B14F-4D97-AF65-F5344CB8AC3E}">
        <p14:creationId xmlns:p14="http://schemas.microsoft.com/office/powerpoint/2010/main" xmlns="" val="3009202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advTm="1000">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2019/1/26 Saturday</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8513693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tags" Target="../tags/tag2.xml"/><Relationship Id="rId4" Type="http://schemas.openxmlformats.org/officeDocument/2006/relationships/image" Target="../media/image2.jpeg"/></Relationships>
</file>

<file path=ppt/slides/_rels/slide33.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31.xml"/><Relationship Id="rId1" Type="http://schemas.openxmlformats.org/officeDocument/2006/relationships/slideLayout" Target="../slideLayouts/slideLayout18.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 xmlns:a16="http://schemas.microsoft.com/office/drawing/2014/main" id="{CD93A0F6-2B07-47F9-89FE-0EC4A0AFB9C7}"/>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4" name="PA_标题 1">
            <a:extLst>
              <a:ext uri="{FF2B5EF4-FFF2-40B4-BE49-F238E27FC236}">
                <a16:creationId xmlns="" xmlns:a16="http://schemas.microsoft.com/office/drawing/2014/main" id="{E07645F1-9166-4175-8FE0-6C313C77F121}"/>
              </a:ext>
            </a:extLst>
          </p:cNvPr>
          <p:cNvSpPr txBox="1">
            <a:spLocks/>
          </p:cNvSpPr>
          <p:nvPr>
            <p:custDataLst>
              <p:tags r:id="rId1"/>
            </p:custDataLst>
          </p:nvPr>
        </p:nvSpPr>
        <p:spPr>
          <a:xfrm>
            <a:off x="4259723" y="2346840"/>
            <a:ext cx="6152424" cy="113767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6000" b="1" dirty="0" smtClean="0">
                <a:solidFill>
                  <a:srgbClr val="2D9F7E"/>
                </a:solidFill>
                <a:latin typeface="微软雅黑" panose="020B0503020204020204" pitchFamily="34" charset="-122"/>
                <a:ea typeface="微软雅黑" panose="020B0503020204020204" pitchFamily="34" charset="-122"/>
              </a:rPr>
              <a:t>精益与敏捷</a:t>
            </a:r>
            <a:endParaRPr lang="zh-CN" altLang="en-US" sz="6000" b="1" dirty="0">
              <a:solidFill>
                <a:srgbClr val="2D9F7E"/>
              </a:solidFill>
              <a:latin typeface="微软雅黑" panose="020B0503020204020204" pitchFamily="34" charset="-122"/>
              <a:ea typeface="微软雅黑" panose="020B0503020204020204" pitchFamily="34" charset="-122"/>
            </a:endParaRPr>
          </a:p>
        </p:txBody>
      </p:sp>
      <p:sp>
        <p:nvSpPr>
          <p:cNvPr id="6" name="TextBox 16">
            <a:extLst>
              <a:ext uri="{FF2B5EF4-FFF2-40B4-BE49-F238E27FC236}">
                <a16:creationId xmlns="" xmlns:a16="http://schemas.microsoft.com/office/drawing/2014/main" id="{D12D4B32-B257-411E-944A-391AB07B5F4F}"/>
              </a:ext>
            </a:extLst>
          </p:cNvPr>
          <p:cNvSpPr txBox="1"/>
          <p:nvPr/>
        </p:nvSpPr>
        <p:spPr>
          <a:xfrm>
            <a:off x="4088469" y="1238844"/>
            <a:ext cx="6647974" cy="1015663"/>
          </a:xfrm>
          <a:prstGeom prst="rect">
            <a:avLst/>
          </a:prstGeom>
          <a:noFill/>
        </p:spPr>
        <p:txBody>
          <a:bodyPr wrap="none" rtlCol="0">
            <a:spAutoFit/>
          </a:bodyPr>
          <a:lstStyle/>
          <a:p>
            <a:pPr algn="ctr"/>
            <a:r>
              <a:rPr lang="en-US" sz="6000" spc="600" dirty="0" smtClean="0">
                <a:solidFill>
                  <a:srgbClr val="7481A1"/>
                </a:solidFill>
                <a:latin typeface="方正兰亭超细黑简体" panose="02000000000000000000" pitchFamily="2" charset="-122"/>
                <a:ea typeface="方正兰亭超细黑简体" panose="02000000000000000000" pitchFamily="2" charset="-122"/>
                <a:cs typeface="hakuyoxingshu7000" panose="02000600000000000000" pitchFamily="2" charset="-122"/>
              </a:rPr>
              <a:t>LEAN AND AGILE</a:t>
            </a:r>
            <a:endParaRPr lang="en-US" sz="6000" spc="600" dirty="0">
              <a:solidFill>
                <a:srgbClr val="7481A1"/>
              </a:solidFill>
              <a:latin typeface="方正兰亭超细黑简体" panose="02000000000000000000" pitchFamily="2" charset="-122"/>
              <a:ea typeface="方正兰亭超细黑简体" panose="02000000000000000000" pitchFamily="2" charset="-122"/>
              <a:cs typeface="hakuyoxingshu7000" panose="02000600000000000000" pitchFamily="2" charset="-122"/>
            </a:endParaRPr>
          </a:p>
        </p:txBody>
      </p:sp>
      <p:grpSp>
        <p:nvGrpSpPr>
          <p:cNvPr id="7" name="组合 6">
            <a:extLst>
              <a:ext uri="{FF2B5EF4-FFF2-40B4-BE49-F238E27FC236}">
                <a16:creationId xmlns="" xmlns:a16="http://schemas.microsoft.com/office/drawing/2014/main" id="{22CFCFFB-2FC9-493E-B3B9-BE43A7A207E9}"/>
              </a:ext>
            </a:extLst>
          </p:cNvPr>
          <p:cNvGrpSpPr/>
          <p:nvPr/>
        </p:nvGrpSpPr>
        <p:grpSpPr>
          <a:xfrm>
            <a:off x="10218432" y="6111240"/>
            <a:ext cx="1373291" cy="217075"/>
            <a:chOff x="5488849" y="4448992"/>
            <a:chExt cx="1184825" cy="187284"/>
          </a:xfrm>
          <a:solidFill>
            <a:srgbClr val="7481A1"/>
          </a:solidFill>
        </p:grpSpPr>
        <p:sp>
          <p:nvSpPr>
            <p:cNvPr id="8" name="椭圆 7">
              <a:extLst>
                <a:ext uri="{FF2B5EF4-FFF2-40B4-BE49-F238E27FC236}">
                  <a16:creationId xmlns="" xmlns:a16="http://schemas.microsoft.com/office/drawing/2014/main" id="{7150ED7B-9019-49E4-8354-0EDE70A41CBE}"/>
                </a:ext>
              </a:extLst>
            </p:cNvPr>
            <p:cNvSpPr/>
            <p:nvPr/>
          </p:nvSpPr>
          <p:spPr>
            <a:xfrm>
              <a:off x="5488849" y="4448992"/>
              <a:ext cx="187284" cy="187284"/>
            </a:xfrm>
            <a:prstGeom prst="ellipse">
              <a:avLst/>
            </a:prstGeom>
            <a:solidFill>
              <a:srgbClr val="2D9F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 xmlns:a16="http://schemas.microsoft.com/office/drawing/2014/main" id="{DE876289-3F43-42C0-A492-697EE38B1CD3}"/>
                </a:ext>
              </a:extLst>
            </p:cNvPr>
            <p:cNvSpPr/>
            <p:nvPr/>
          </p:nvSpPr>
          <p:spPr>
            <a:xfrm>
              <a:off x="5819616" y="4448992"/>
              <a:ext cx="187284" cy="1872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 xmlns:a16="http://schemas.microsoft.com/office/drawing/2014/main" id="{9958422E-D768-4408-B141-740F6DEFCC8E}"/>
                </a:ext>
              </a:extLst>
            </p:cNvPr>
            <p:cNvSpPr/>
            <p:nvPr/>
          </p:nvSpPr>
          <p:spPr>
            <a:xfrm>
              <a:off x="6150383" y="4448992"/>
              <a:ext cx="187284" cy="187284"/>
            </a:xfrm>
            <a:prstGeom prst="ellipse">
              <a:avLst/>
            </a:prstGeom>
            <a:solidFill>
              <a:srgbClr val="2D9F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 xmlns:a16="http://schemas.microsoft.com/office/drawing/2014/main" id="{60906B30-48C9-4973-9C82-A7D8BE2016AA}"/>
                </a:ext>
              </a:extLst>
            </p:cNvPr>
            <p:cNvSpPr/>
            <p:nvPr/>
          </p:nvSpPr>
          <p:spPr>
            <a:xfrm>
              <a:off x="6486390" y="4448992"/>
              <a:ext cx="187284" cy="1872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xmlns="" val="39917804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750"/>
                                        <p:tgtEl>
                                          <p:spTgt spid="3"/>
                                        </p:tgtEl>
                                      </p:cBhvr>
                                    </p:animEffect>
                                  </p:childTnLst>
                                </p:cTn>
                              </p:par>
                              <p:par>
                                <p:cTn id="8" presetID="42" presetClass="entr" presetSubtype="0" fill="hold" grpId="0" nodeType="withEffect">
                                  <p:stCondLst>
                                    <p:cond delay="10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750"/>
                                        <p:tgtEl>
                                          <p:spTgt spid="4"/>
                                        </p:tgtEl>
                                      </p:cBhvr>
                                    </p:animEffect>
                                    <p:anim calcmode="lin" valueType="num">
                                      <p:cBhvr>
                                        <p:cTn id="11" dur="750" fill="hold"/>
                                        <p:tgtEl>
                                          <p:spTgt spid="4"/>
                                        </p:tgtEl>
                                        <p:attrNameLst>
                                          <p:attrName>ppt_x</p:attrName>
                                        </p:attrNameLst>
                                      </p:cBhvr>
                                      <p:tavLst>
                                        <p:tav tm="0">
                                          <p:val>
                                            <p:strVal val="#ppt_x"/>
                                          </p:val>
                                        </p:tav>
                                        <p:tav tm="100000">
                                          <p:val>
                                            <p:strVal val="#ppt_x"/>
                                          </p:val>
                                        </p:tav>
                                      </p:tavLst>
                                    </p:anim>
                                    <p:anim calcmode="lin" valueType="num">
                                      <p:cBhvr>
                                        <p:cTn id="12" dur="750" fill="hold"/>
                                        <p:tgtEl>
                                          <p:spTgt spid="4"/>
                                        </p:tgtEl>
                                        <p:attrNameLst>
                                          <p:attrName>ppt_y</p:attrName>
                                        </p:attrNameLst>
                                      </p:cBhvr>
                                      <p:tavLst>
                                        <p:tav tm="0">
                                          <p:val>
                                            <p:strVal val="#ppt_y+.1"/>
                                          </p:val>
                                        </p:tav>
                                        <p:tav tm="100000">
                                          <p:val>
                                            <p:strVal val="#ppt_y"/>
                                          </p:val>
                                        </p:tav>
                                      </p:tavLst>
                                    </p:anim>
                                  </p:childTnLst>
                                </p:cTn>
                              </p:par>
                            </p:childTnLst>
                          </p:cTn>
                        </p:par>
                        <p:par>
                          <p:cTn id="13" fill="hold">
                            <p:stCondLst>
                              <p:cond delay="1750"/>
                            </p:stCondLst>
                            <p:childTnLst>
                              <p:par>
                                <p:cTn id="14" presetID="42"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750"/>
                                        <p:tgtEl>
                                          <p:spTgt spid="6"/>
                                        </p:tgtEl>
                                      </p:cBhvr>
                                    </p:animEffect>
                                    <p:anim calcmode="lin" valueType="num">
                                      <p:cBhvr>
                                        <p:cTn id="17" dur="750" fill="hold"/>
                                        <p:tgtEl>
                                          <p:spTgt spid="6"/>
                                        </p:tgtEl>
                                        <p:attrNameLst>
                                          <p:attrName>ppt_x</p:attrName>
                                        </p:attrNameLst>
                                      </p:cBhvr>
                                      <p:tavLst>
                                        <p:tav tm="0">
                                          <p:val>
                                            <p:strVal val="#ppt_x"/>
                                          </p:val>
                                        </p:tav>
                                        <p:tav tm="100000">
                                          <p:val>
                                            <p:strVal val="#ppt_x"/>
                                          </p:val>
                                        </p:tav>
                                      </p:tavLst>
                                    </p:anim>
                                    <p:anim calcmode="lin" valueType="num">
                                      <p:cBhvr>
                                        <p:cTn id="18" dur="750" fill="hold"/>
                                        <p:tgtEl>
                                          <p:spTgt spid="6"/>
                                        </p:tgtEl>
                                        <p:attrNameLst>
                                          <p:attrName>ppt_y</p:attrName>
                                        </p:attrNameLst>
                                      </p:cBhvr>
                                      <p:tavLst>
                                        <p:tav tm="0">
                                          <p:val>
                                            <p:strVal val="#ppt_y+.1"/>
                                          </p:val>
                                        </p:tav>
                                        <p:tav tm="100000">
                                          <p:val>
                                            <p:strVal val="#ppt_y"/>
                                          </p:val>
                                        </p:tav>
                                      </p:tavLst>
                                    </p:anim>
                                  </p:childTnLst>
                                </p:cTn>
                              </p:par>
                            </p:childTnLst>
                          </p:cTn>
                        </p:par>
                        <p:par>
                          <p:cTn id="19" fill="hold">
                            <p:stCondLst>
                              <p:cond delay="2500"/>
                            </p:stCondLst>
                            <p:childTnLst>
                              <p:par>
                                <p:cTn id="20" presetID="2" presetClass="entr" presetSubtype="8"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0-#ppt_w/2"/>
                                          </p:val>
                                        </p:tav>
                                        <p:tav tm="100000">
                                          <p:val>
                                            <p:strVal val="#ppt_x"/>
                                          </p:val>
                                        </p:tav>
                                      </p:tavLst>
                                    </p:anim>
                                    <p:anim calcmode="lin" valueType="num">
                                      <p:cBhvr additive="base">
                                        <p:cTn id="2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a:extLst>
              <a:ext uri="{FF2B5EF4-FFF2-40B4-BE49-F238E27FC236}">
                <a16:creationId xmlns="" xmlns:a16="http://schemas.microsoft.com/office/drawing/2014/main" id="{68C1F875-F385-4BCB-91EE-E0E6FE158E99}"/>
              </a:ext>
            </a:extLst>
          </p:cNvPr>
          <p:cNvSpPr txBox="1">
            <a:spLocks noChangeArrowheads="1"/>
          </p:cNvSpPr>
          <p:nvPr/>
        </p:nvSpPr>
        <p:spPr bwMode="auto">
          <a:xfrm>
            <a:off x="3508594" y="286372"/>
            <a:ext cx="4419254" cy="5077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nchor="ctr">
            <a:spAutoFit/>
          </a:bodyPr>
          <a:lstStyle/>
          <a:p>
            <a:pPr algn="ctr" eaLnBrk="1" hangingPunct="1"/>
            <a:r>
              <a:rPr lang="zh-CN" altLang="en-US" sz="3299" b="1" spc="300" dirty="0" smtClean="0">
                <a:solidFill>
                  <a:srgbClr val="2D9F7E"/>
                </a:solidFill>
                <a:latin typeface="微软雅黑" panose="020B0503020204020204" pitchFamily="34" charset="-122"/>
                <a:ea typeface="微软雅黑" panose="020B0503020204020204" pitchFamily="34" charset="-122"/>
                <a:sym typeface="Arial" panose="020B0604020202020204" pitchFamily="34" charset="0"/>
              </a:rPr>
              <a:t>不同角色面临的问题</a:t>
            </a:r>
            <a:endParaRPr lang="zh-CN" altLang="en-US" sz="3299" b="1" spc="300" dirty="0">
              <a:solidFill>
                <a:srgbClr val="2D9F7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 name="右箭头 4">
            <a:extLst>
              <a:ext uri="{FF2B5EF4-FFF2-40B4-BE49-F238E27FC236}">
                <a16:creationId xmlns="" xmlns:a16="http://schemas.microsoft.com/office/drawing/2014/main" id="{11ECCDFE-CBB8-4229-9A20-FC44CB911B2F}"/>
              </a:ext>
            </a:extLst>
          </p:cNvPr>
          <p:cNvSpPr/>
          <p:nvPr/>
        </p:nvSpPr>
        <p:spPr>
          <a:xfrm rot="5400000">
            <a:off x="6488026" y="1938290"/>
            <a:ext cx="1617036" cy="1748734"/>
          </a:xfrm>
          <a:prstGeom prst="rightArrow">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右箭头 4">
            <a:extLst>
              <a:ext uri="{FF2B5EF4-FFF2-40B4-BE49-F238E27FC236}">
                <a16:creationId xmlns="" xmlns:a16="http://schemas.microsoft.com/office/drawing/2014/main" id="{58AE3724-0AC8-4AE6-861D-6BCBDFF36C61}"/>
              </a:ext>
            </a:extLst>
          </p:cNvPr>
          <p:cNvSpPr/>
          <p:nvPr/>
        </p:nvSpPr>
        <p:spPr>
          <a:xfrm rot="5400000">
            <a:off x="3983540" y="1931296"/>
            <a:ext cx="1617036" cy="1748734"/>
          </a:xfrm>
          <a:prstGeom prst="rightArrow">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右箭头 4">
            <a:extLst>
              <a:ext uri="{FF2B5EF4-FFF2-40B4-BE49-F238E27FC236}">
                <a16:creationId xmlns="" xmlns:a16="http://schemas.microsoft.com/office/drawing/2014/main" id="{F6D002B8-4ACA-4727-AD52-0322E04C56DE}"/>
              </a:ext>
            </a:extLst>
          </p:cNvPr>
          <p:cNvSpPr/>
          <p:nvPr/>
        </p:nvSpPr>
        <p:spPr>
          <a:xfrm rot="5400000">
            <a:off x="1413900" y="1933518"/>
            <a:ext cx="1617036" cy="1748734"/>
          </a:xfrm>
          <a:prstGeom prst="rightArrow">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 xmlns:a16="http://schemas.microsoft.com/office/drawing/2014/main" id="{98C406FF-F783-4A2E-8BFC-35A02EFBAD8D}"/>
              </a:ext>
            </a:extLst>
          </p:cNvPr>
          <p:cNvSpPr>
            <a:spLocks noChangeAspect="1"/>
          </p:cNvSpPr>
          <p:nvPr/>
        </p:nvSpPr>
        <p:spPr>
          <a:xfrm rot="16200000">
            <a:off x="2242232" y="4744650"/>
            <a:ext cx="200610" cy="200610"/>
          </a:xfrm>
          <a:prstGeom prst="ellipse">
            <a:avLst/>
          </a:prstGeom>
          <a:solidFill>
            <a:srgbClr val="7481A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椭圆 6">
            <a:extLst>
              <a:ext uri="{FF2B5EF4-FFF2-40B4-BE49-F238E27FC236}">
                <a16:creationId xmlns="" xmlns:a16="http://schemas.microsoft.com/office/drawing/2014/main" id="{1852ED68-EF7E-42BE-BCEC-B6FC8FCEA854}"/>
              </a:ext>
            </a:extLst>
          </p:cNvPr>
          <p:cNvSpPr>
            <a:spLocks noChangeAspect="1"/>
          </p:cNvSpPr>
          <p:nvPr/>
        </p:nvSpPr>
        <p:spPr>
          <a:xfrm rot="16200000">
            <a:off x="4784845" y="4746871"/>
            <a:ext cx="200610" cy="200610"/>
          </a:xfrm>
          <a:prstGeom prst="ellipse">
            <a:avLst/>
          </a:prstGeom>
          <a:solidFill>
            <a:srgbClr val="2D9F7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椭圆 7">
            <a:extLst>
              <a:ext uri="{FF2B5EF4-FFF2-40B4-BE49-F238E27FC236}">
                <a16:creationId xmlns="" xmlns:a16="http://schemas.microsoft.com/office/drawing/2014/main" id="{8659DC47-C08B-4891-A844-475BA0FCAFAB}"/>
              </a:ext>
            </a:extLst>
          </p:cNvPr>
          <p:cNvSpPr>
            <a:spLocks noChangeAspect="1"/>
          </p:cNvSpPr>
          <p:nvPr/>
        </p:nvSpPr>
        <p:spPr>
          <a:xfrm rot="16200000">
            <a:off x="7296544" y="4759350"/>
            <a:ext cx="200610" cy="200610"/>
          </a:xfrm>
          <a:prstGeom prst="ellipse">
            <a:avLst/>
          </a:prstGeom>
          <a:solidFill>
            <a:srgbClr val="7481A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六边形 8">
            <a:extLst>
              <a:ext uri="{FF2B5EF4-FFF2-40B4-BE49-F238E27FC236}">
                <a16:creationId xmlns="" xmlns:a16="http://schemas.microsoft.com/office/drawing/2014/main" id="{FC12A2A9-F8AA-4191-9727-DEB298562F36}"/>
              </a:ext>
            </a:extLst>
          </p:cNvPr>
          <p:cNvSpPr/>
          <p:nvPr/>
        </p:nvSpPr>
        <p:spPr>
          <a:xfrm>
            <a:off x="1084671" y="3260316"/>
            <a:ext cx="2391684" cy="1252263"/>
          </a:xfrm>
          <a:prstGeom prst="hexagon">
            <a:avLst/>
          </a:prstGeom>
          <a:solidFill>
            <a:srgbClr val="7481A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六边形 9">
            <a:extLst>
              <a:ext uri="{FF2B5EF4-FFF2-40B4-BE49-F238E27FC236}">
                <a16:creationId xmlns="" xmlns:a16="http://schemas.microsoft.com/office/drawing/2014/main" id="{C590307A-3E4F-42E0-90C7-BD318183F90A}"/>
              </a:ext>
            </a:extLst>
          </p:cNvPr>
          <p:cNvSpPr/>
          <p:nvPr/>
        </p:nvSpPr>
        <p:spPr>
          <a:xfrm>
            <a:off x="3629805" y="3260316"/>
            <a:ext cx="2391684" cy="1252263"/>
          </a:xfrm>
          <a:prstGeom prst="hexagon">
            <a:avLst/>
          </a:prstGeom>
          <a:solidFill>
            <a:srgbClr val="2D9F7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a:extLst>
              <a:ext uri="{FF2B5EF4-FFF2-40B4-BE49-F238E27FC236}">
                <a16:creationId xmlns="" xmlns:a16="http://schemas.microsoft.com/office/drawing/2014/main" id="{2782370C-E6AE-492E-AE6F-3D201652585B}"/>
              </a:ext>
            </a:extLst>
          </p:cNvPr>
          <p:cNvSpPr/>
          <p:nvPr/>
        </p:nvSpPr>
        <p:spPr>
          <a:xfrm>
            <a:off x="6164168" y="3260316"/>
            <a:ext cx="2391684" cy="1252263"/>
          </a:xfrm>
          <a:prstGeom prst="hexagon">
            <a:avLst/>
          </a:prstGeom>
          <a:solidFill>
            <a:srgbClr val="7481A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 xmlns:a16="http://schemas.microsoft.com/office/drawing/2014/main" id="{7DF7C5AA-C01E-4E96-AEAD-1A7AD7DB8F83}"/>
              </a:ext>
            </a:extLst>
          </p:cNvPr>
          <p:cNvSpPr txBox="1"/>
          <p:nvPr/>
        </p:nvSpPr>
        <p:spPr>
          <a:xfrm>
            <a:off x="1733409" y="3555373"/>
            <a:ext cx="1005403" cy="584775"/>
          </a:xfrm>
          <a:prstGeom prst="rect">
            <a:avLst/>
          </a:prstGeom>
          <a:noFill/>
          <a:effectLst/>
        </p:spPr>
        <p:txBody>
          <a:bodyPr wrap="none" rtlCol="0">
            <a:spAutoFit/>
          </a:bodyPr>
          <a:lstStyle/>
          <a:p>
            <a:r>
              <a:rPr lang="zh-CN" altLang="en-US" sz="3200" dirty="0" smtClean="0">
                <a:solidFill>
                  <a:srgbClr val="FFFFFF"/>
                </a:solidFill>
                <a:latin typeface="微软雅黑" panose="020B0503020204020204" pitchFamily="34" charset="-122"/>
                <a:ea typeface="微软雅黑" panose="020B0503020204020204" pitchFamily="34" charset="-122"/>
              </a:rPr>
              <a:t>市场</a:t>
            </a:r>
            <a:endParaRPr lang="zh-CN" altLang="en-US" sz="3200" dirty="0">
              <a:solidFill>
                <a:srgbClr val="FFFFFF"/>
              </a:solidFill>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 xmlns:a16="http://schemas.microsoft.com/office/drawing/2014/main" id="{702D0111-071D-483F-AC63-63A8534512F7}"/>
              </a:ext>
            </a:extLst>
          </p:cNvPr>
          <p:cNvSpPr txBox="1"/>
          <p:nvPr/>
        </p:nvSpPr>
        <p:spPr>
          <a:xfrm>
            <a:off x="6463263" y="3573299"/>
            <a:ext cx="1826141" cy="584775"/>
          </a:xfrm>
          <a:prstGeom prst="rect">
            <a:avLst/>
          </a:prstGeom>
          <a:noFill/>
          <a:effectLst/>
        </p:spPr>
        <p:txBody>
          <a:bodyPr wrap="none" rtlCol="0">
            <a:spAutoFit/>
          </a:bodyPr>
          <a:lstStyle/>
          <a:p>
            <a:pPr lvl="0"/>
            <a:r>
              <a:rPr lang="zh-CN" altLang="en-US" sz="3200" dirty="0" smtClean="0">
                <a:solidFill>
                  <a:srgbClr val="FFFFFF"/>
                </a:solidFill>
                <a:latin typeface="微软雅黑" panose="020B0503020204020204" pitchFamily="34" charset="-122"/>
                <a:ea typeface="微软雅黑" panose="020B0503020204020204" pitchFamily="34" charset="-122"/>
              </a:rPr>
              <a:t>产品设计</a:t>
            </a:r>
            <a:endParaRPr lang="zh-CN" altLang="en-US" sz="3200" dirty="0">
              <a:solidFill>
                <a:srgbClr val="FFFFFF"/>
              </a:solidFill>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 xmlns:a16="http://schemas.microsoft.com/office/drawing/2014/main" id="{085A4A6C-EB79-4533-9F02-EAA26531C5FA}"/>
              </a:ext>
            </a:extLst>
          </p:cNvPr>
          <p:cNvSpPr txBox="1"/>
          <p:nvPr/>
        </p:nvSpPr>
        <p:spPr>
          <a:xfrm>
            <a:off x="3954138" y="3575840"/>
            <a:ext cx="1826141" cy="584775"/>
          </a:xfrm>
          <a:prstGeom prst="rect">
            <a:avLst/>
          </a:prstGeom>
          <a:noFill/>
          <a:effectLst/>
        </p:spPr>
        <p:txBody>
          <a:bodyPr wrap="none" rtlCol="0">
            <a:spAutoFit/>
          </a:bodyPr>
          <a:lstStyle/>
          <a:p>
            <a:pPr lvl="0"/>
            <a:r>
              <a:rPr lang="zh-CN" altLang="en-US" sz="3200" dirty="0" smtClean="0">
                <a:solidFill>
                  <a:srgbClr val="FFFFFF"/>
                </a:solidFill>
                <a:latin typeface="微软雅黑" panose="020B0503020204020204" pitchFamily="34" charset="-122"/>
                <a:ea typeface="微软雅黑" panose="020B0503020204020204" pitchFamily="34" charset="-122"/>
              </a:rPr>
              <a:t>项目经理</a:t>
            </a:r>
            <a:endParaRPr lang="zh-CN" altLang="en-US" sz="3200" dirty="0">
              <a:solidFill>
                <a:srgbClr val="FFFFFF"/>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 xmlns:a16="http://schemas.microsoft.com/office/drawing/2014/main" id="{1477B152-813B-4130-915F-44F58326DCCA}"/>
              </a:ext>
            </a:extLst>
          </p:cNvPr>
          <p:cNvSpPr txBox="1"/>
          <p:nvPr/>
        </p:nvSpPr>
        <p:spPr>
          <a:xfrm>
            <a:off x="1044411" y="5075786"/>
            <a:ext cx="2558946" cy="738664"/>
          </a:xfrm>
          <a:prstGeom prst="rect">
            <a:avLst/>
          </a:prstGeom>
          <a:noFill/>
          <a:effectLst/>
        </p:spPr>
        <p:txBody>
          <a:bodyPr wrap="square" rtlCol="0">
            <a:spAutoFit/>
          </a:bodyPr>
          <a:lstStyle/>
          <a:p>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cs typeface="Lato Regular"/>
              </a:rPr>
              <a:t>如何捕捉市场机会，产品或服务是否会产生预期的价值。什么时候可以拿到产品。</a:t>
            </a:r>
            <a:endParaRPr lang="en-US" altLang="zh-CN" sz="1400" dirty="0">
              <a:solidFill>
                <a:schemeClr val="bg1">
                  <a:lumMod val="50000"/>
                </a:schemeClr>
              </a:solidFill>
              <a:latin typeface="微软雅黑" panose="020B0503020204020204" pitchFamily="34" charset="-122"/>
              <a:ea typeface="微软雅黑" panose="020B0503020204020204" pitchFamily="34" charset="-122"/>
              <a:cs typeface="Lato Regular"/>
            </a:endParaRPr>
          </a:p>
        </p:txBody>
      </p:sp>
      <p:sp>
        <p:nvSpPr>
          <p:cNvPr id="16" name="文本框 15">
            <a:extLst>
              <a:ext uri="{FF2B5EF4-FFF2-40B4-BE49-F238E27FC236}">
                <a16:creationId xmlns="" xmlns:a16="http://schemas.microsoft.com/office/drawing/2014/main" id="{E26B40AC-56F8-4628-9D00-970C55380C3C}"/>
              </a:ext>
            </a:extLst>
          </p:cNvPr>
          <p:cNvSpPr txBox="1"/>
          <p:nvPr/>
        </p:nvSpPr>
        <p:spPr>
          <a:xfrm>
            <a:off x="3694662" y="5075786"/>
            <a:ext cx="2558946" cy="523220"/>
          </a:xfrm>
          <a:prstGeom prst="rect">
            <a:avLst/>
          </a:prstGeom>
          <a:noFill/>
          <a:effectLst/>
        </p:spPr>
        <p:txBody>
          <a:bodyPr wrap="square" rtlCol="0">
            <a:spAutoFit/>
          </a:bodyPr>
          <a:lstStyle/>
          <a:p>
            <a:pPr lvl="0"/>
            <a:r>
              <a:rPr lang="zh-CN" altLang="en-US" sz="1400" dirty="0" smtClean="0">
                <a:solidFill>
                  <a:srgbClr val="FFFFFF">
                    <a:lumMod val="50000"/>
                  </a:srgbClr>
                </a:solidFill>
                <a:latin typeface="微软雅黑" panose="020B0503020204020204" pitchFamily="34" charset="-122"/>
                <a:ea typeface="微软雅黑" panose="020B0503020204020204" pitchFamily="34" charset="-122"/>
                <a:cs typeface="Lato Regular"/>
              </a:rPr>
              <a:t>项目能否如期交付，产品是否符合市场要求</a:t>
            </a:r>
            <a:endParaRPr lang="en-US" altLang="zh-CN" sz="1400" dirty="0">
              <a:solidFill>
                <a:srgbClr val="FFFFFF">
                  <a:lumMod val="50000"/>
                </a:srgbClr>
              </a:solidFill>
              <a:latin typeface="微软雅黑" panose="020B0503020204020204" pitchFamily="34" charset="-122"/>
              <a:ea typeface="微软雅黑" panose="020B0503020204020204" pitchFamily="34" charset="-122"/>
              <a:cs typeface="Lato Regular"/>
            </a:endParaRPr>
          </a:p>
        </p:txBody>
      </p:sp>
      <p:sp>
        <p:nvSpPr>
          <p:cNvPr id="17" name="文本框 16">
            <a:extLst>
              <a:ext uri="{FF2B5EF4-FFF2-40B4-BE49-F238E27FC236}">
                <a16:creationId xmlns="" xmlns:a16="http://schemas.microsoft.com/office/drawing/2014/main" id="{336E881A-6E6E-47D9-85E6-45047EA59E3F}"/>
              </a:ext>
            </a:extLst>
          </p:cNvPr>
          <p:cNvSpPr txBox="1"/>
          <p:nvPr/>
        </p:nvSpPr>
        <p:spPr>
          <a:xfrm>
            <a:off x="6332213" y="5075785"/>
            <a:ext cx="2558946" cy="738664"/>
          </a:xfrm>
          <a:prstGeom prst="rect">
            <a:avLst/>
          </a:prstGeom>
          <a:noFill/>
          <a:effectLst/>
        </p:spPr>
        <p:txBody>
          <a:bodyPr wrap="square" rtlCol="0">
            <a:spAutoFit/>
          </a:bodyPr>
          <a:lstStyle/>
          <a:p>
            <a:pPr lvl="0"/>
            <a:r>
              <a:rPr lang="zh-CN" altLang="en-US" sz="1400" dirty="0" smtClean="0">
                <a:solidFill>
                  <a:srgbClr val="FFFFFF">
                    <a:lumMod val="50000"/>
                  </a:srgbClr>
                </a:solidFill>
                <a:latin typeface="微软雅黑" panose="020B0503020204020204" pitchFamily="34" charset="-122"/>
                <a:ea typeface="微软雅黑" panose="020B0503020204020204" pitchFamily="34" charset="-122"/>
                <a:cs typeface="Lato Regular"/>
              </a:rPr>
              <a:t>产品的功能、质量属性是否满足要求，开发人员明白并正确的执行我的设计</a:t>
            </a:r>
            <a:endParaRPr lang="en-US" altLang="zh-CN" sz="1400" dirty="0">
              <a:solidFill>
                <a:srgbClr val="FFFFFF">
                  <a:lumMod val="50000"/>
                </a:srgbClr>
              </a:solidFill>
              <a:latin typeface="微软雅黑" panose="020B0503020204020204" pitchFamily="34" charset="-122"/>
              <a:ea typeface="微软雅黑" panose="020B0503020204020204" pitchFamily="34" charset="-122"/>
              <a:cs typeface="Lato Regular"/>
            </a:endParaRPr>
          </a:p>
        </p:txBody>
      </p:sp>
      <p:sp>
        <p:nvSpPr>
          <p:cNvPr id="18" name="右箭头 4">
            <a:extLst>
              <a:ext uri="{FF2B5EF4-FFF2-40B4-BE49-F238E27FC236}">
                <a16:creationId xmlns="" xmlns:a16="http://schemas.microsoft.com/office/drawing/2014/main" id="{46399836-3FCF-4745-B275-9795F501124D}"/>
              </a:ext>
            </a:extLst>
          </p:cNvPr>
          <p:cNvSpPr/>
          <p:nvPr/>
        </p:nvSpPr>
        <p:spPr>
          <a:xfrm rot="5400000">
            <a:off x="9028026" y="1938290"/>
            <a:ext cx="1617036" cy="1748734"/>
          </a:xfrm>
          <a:prstGeom prst="rightArrow">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 xmlns:a16="http://schemas.microsoft.com/office/drawing/2014/main" id="{E69A2E43-E3C9-4C59-A6E2-C1B7EA8A6B0E}"/>
              </a:ext>
            </a:extLst>
          </p:cNvPr>
          <p:cNvSpPr>
            <a:spLocks noChangeAspect="1"/>
          </p:cNvSpPr>
          <p:nvPr/>
        </p:nvSpPr>
        <p:spPr>
          <a:xfrm rot="16200000">
            <a:off x="9836544" y="4759350"/>
            <a:ext cx="200610" cy="200610"/>
          </a:xfrm>
          <a:prstGeom prst="ellipse">
            <a:avLst/>
          </a:prstGeom>
          <a:solidFill>
            <a:srgbClr val="2D9F7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六边形 19">
            <a:extLst>
              <a:ext uri="{FF2B5EF4-FFF2-40B4-BE49-F238E27FC236}">
                <a16:creationId xmlns="" xmlns:a16="http://schemas.microsoft.com/office/drawing/2014/main" id="{2EC744F5-4371-400B-8252-81583738D8C8}"/>
              </a:ext>
            </a:extLst>
          </p:cNvPr>
          <p:cNvSpPr/>
          <p:nvPr/>
        </p:nvSpPr>
        <p:spPr>
          <a:xfrm>
            <a:off x="8704168" y="3260316"/>
            <a:ext cx="2391684" cy="1252263"/>
          </a:xfrm>
          <a:prstGeom prst="hexagon">
            <a:avLst/>
          </a:prstGeom>
          <a:solidFill>
            <a:srgbClr val="2D9F7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1">
            <a:extLst>
              <a:ext uri="{FF2B5EF4-FFF2-40B4-BE49-F238E27FC236}">
                <a16:creationId xmlns="" xmlns:a16="http://schemas.microsoft.com/office/drawing/2014/main" id="{81DC355E-87C3-4BB8-B887-70DE4AE49301}"/>
              </a:ext>
            </a:extLst>
          </p:cNvPr>
          <p:cNvSpPr txBox="1"/>
          <p:nvPr/>
        </p:nvSpPr>
        <p:spPr>
          <a:xfrm>
            <a:off x="9003263" y="3573299"/>
            <a:ext cx="1826141" cy="584775"/>
          </a:xfrm>
          <a:prstGeom prst="rect">
            <a:avLst/>
          </a:prstGeom>
          <a:noFill/>
          <a:effectLst/>
        </p:spPr>
        <p:txBody>
          <a:bodyPr wrap="none" rtlCol="0">
            <a:spAutoFit/>
          </a:bodyPr>
          <a:lstStyle/>
          <a:p>
            <a:pPr lvl="0"/>
            <a:r>
              <a:rPr lang="zh-CN" altLang="en-US" sz="3200" dirty="0" smtClean="0">
                <a:solidFill>
                  <a:srgbClr val="FFFFFF"/>
                </a:solidFill>
                <a:latin typeface="微软雅黑" panose="020B0503020204020204" pitchFamily="34" charset="-122"/>
                <a:ea typeface="微软雅黑" panose="020B0503020204020204" pitchFamily="34" charset="-122"/>
              </a:rPr>
              <a:t>开发人员</a:t>
            </a:r>
            <a:endParaRPr lang="zh-CN" altLang="en-US" sz="3200" dirty="0">
              <a:solidFill>
                <a:srgbClr val="FFFFFF"/>
              </a:solidFill>
              <a:latin typeface="微软雅黑" panose="020B0503020204020204" pitchFamily="34" charset="-122"/>
              <a:ea typeface="微软雅黑" panose="020B0503020204020204" pitchFamily="34" charset="-122"/>
            </a:endParaRPr>
          </a:p>
        </p:txBody>
      </p:sp>
      <p:sp>
        <p:nvSpPr>
          <p:cNvPr id="22" name="文本框 25">
            <a:extLst>
              <a:ext uri="{FF2B5EF4-FFF2-40B4-BE49-F238E27FC236}">
                <a16:creationId xmlns="" xmlns:a16="http://schemas.microsoft.com/office/drawing/2014/main" id="{64FED5DB-204D-4CDF-AE1B-631B45F7A70D}"/>
              </a:ext>
            </a:extLst>
          </p:cNvPr>
          <p:cNvSpPr txBox="1"/>
          <p:nvPr/>
        </p:nvSpPr>
        <p:spPr>
          <a:xfrm>
            <a:off x="8872213" y="5075785"/>
            <a:ext cx="2558946" cy="307777"/>
          </a:xfrm>
          <a:prstGeom prst="rect">
            <a:avLst/>
          </a:prstGeom>
          <a:noFill/>
          <a:effectLst/>
        </p:spPr>
        <p:txBody>
          <a:bodyPr wrap="square" rtlCol="0">
            <a:spAutoFit/>
          </a:bodyPr>
          <a:lstStyle/>
          <a:p>
            <a:pPr lvl="0" algn="ctr"/>
            <a:r>
              <a:rPr lang="zh-CN" altLang="en-US" sz="1400" dirty="0" smtClean="0">
                <a:solidFill>
                  <a:srgbClr val="FFFFFF">
                    <a:lumMod val="50000"/>
                  </a:srgbClr>
                </a:solidFill>
                <a:latin typeface="微软雅黑" panose="020B0503020204020204" pitchFamily="34" charset="-122"/>
                <a:ea typeface="微软雅黑" panose="020B0503020204020204" pitchFamily="34" charset="-122"/>
                <a:cs typeface="Lato Regular"/>
              </a:rPr>
              <a:t>是否可以拿到清晰明确的需求</a:t>
            </a:r>
            <a:endParaRPr lang="en-US" altLang="zh-CN" sz="1400" dirty="0">
              <a:solidFill>
                <a:srgbClr val="FFFFFF">
                  <a:lumMod val="50000"/>
                </a:srgbClr>
              </a:solidFill>
              <a:latin typeface="微软雅黑" panose="020B0503020204020204" pitchFamily="34" charset="-122"/>
              <a:ea typeface="微软雅黑" panose="020B0503020204020204" pitchFamily="34" charset="-122"/>
              <a:cs typeface="Lato Regular"/>
            </a:endParaRPr>
          </a:p>
        </p:txBody>
      </p:sp>
    </p:spTree>
    <p:extLst>
      <p:ext uri="{BB962C8B-B14F-4D97-AF65-F5344CB8AC3E}">
        <p14:creationId xmlns:p14="http://schemas.microsoft.com/office/powerpoint/2010/main" xmlns="" val="11308655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50"/>
                                        <p:tgtEl>
                                          <p:spTgt spid="5"/>
                                        </p:tgtEl>
                                      </p:cBhvr>
                                    </p:animEffect>
                                    <p:anim calcmode="lin" valueType="num">
                                      <p:cBhvr>
                                        <p:cTn id="13" dur="250" fill="hold"/>
                                        <p:tgtEl>
                                          <p:spTgt spid="5"/>
                                        </p:tgtEl>
                                        <p:attrNameLst>
                                          <p:attrName>ppt_x</p:attrName>
                                        </p:attrNameLst>
                                      </p:cBhvr>
                                      <p:tavLst>
                                        <p:tav tm="0">
                                          <p:val>
                                            <p:strVal val="#ppt_x"/>
                                          </p:val>
                                        </p:tav>
                                        <p:tav tm="100000">
                                          <p:val>
                                            <p:strVal val="#ppt_x"/>
                                          </p:val>
                                        </p:tav>
                                      </p:tavLst>
                                    </p:anim>
                                    <p:anim calcmode="lin" valueType="num">
                                      <p:cBhvr>
                                        <p:cTn id="14" dur="250" fill="hold"/>
                                        <p:tgtEl>
                                          <p:spTgt spid="5"/>
                                        </p:tgtEl>
                                        <p:attrNameLst>
                                          <p:attrName>ppt_y</p:attrName>
                                        </p:attrNameLst>
                                      </p:cBhvr>
                                      <p:tavLst>
                                        <p:tav tm="0">
                                          <p:val>
                                            <p:strVal val="#ppt_y+.1"/>
                                          </p:val>
                                        </p:tav>
                                        <p:tav tm="100000">
                                          <p:val>
                                            <p:strVal val="#ppt_y"/>
                                          </p:val>
                                        </p:tav>
                                      </p:tavLst>
                                    </p:anim>
                                  </p:childTnLst>
                                </p:cTn>
                              </p:par>
                            </p:childTnLst>
                          </p:cTn>
                        </p:par>
                        <p:par>
                          <p:cTn id="15" fill="hold">
                            <p:stCondLst>
                              <p:cond delay="750"/>
                            </p:stCondLst>
                            <p:childTnLst>
                              <p:par>
                                <p:cTn id="16" presetID="42"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250"/>
                                        <p:tgtEl>
                                          <p:spTgt spid="6"/>
                                        </p:tgtEl>
                                      </p:cBhvr>
                                    </p:animEffect>
                                    <p:anim calcmode="lin" valueType="num">
                                      <p:cBhvr>
                                        <p:cTn id="19" dur="250" fill="hold"/>
                                        <p:tgtEl>
                                          <p:spTgt spid="6"/>
                                        </p:tgtEl>
                                        <p:attrNameLst>
                                          <p:attrName>ppt_x</p:attrName>
                                        </p:attrNameLst>
                                      </p:cBhvr>
                                      <p:tavLst>
                                        <p:tav tm="0">
                                          <p:val>
                                            <p:strVal val="#ppt_x"/>
                                          </p:val>
                                        </p:tav>
                                        <p:tav tm="100000">
                                          <p:val>
                                            <p:strVal val="#ppt_x"/>
                                          </p:val>
                                        </p:tav>
                                      </p:tavLst>
                                    </p:anim>
                                    <p:anim calcmode="lin" valueType="num">
                                      <p:cBhvr>
                                        <p:cTn id="20" dur="250" fill="hold"/>
                                        <p:tgtEl>
                                          <p:spTgt spid="6"/>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42" presetClass="entr" presetSubtype="0"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250"/>
                                        <p:tgtEl>
                                          <p:spTgt spid="7"/>
                                        </p:tgtEl>
                                      </p:cBhvr>
                                    </p:animEffect>
                                    <p:anim calcmode="lin" valueType="num">
                                      <p:cBhvr>
                                        <p:cTn id="25" dur="250" fill="hold"/>
                                        <p:tgtEl>
                                          <p:spTgt spid="7"/>
                                        </p:tgtEl>
                                        <p:attrNameLst>
                                          <p:attrName>ppt_x</p:attrName>
                                        </p:attrNameLst>
                                      </p:cBhvr>
                                      <p:tavLst>
                                        <p:tav tm="0">
                                          <p:val>
                                            <p:strVal val="#ppt_x"/>
                                          </p:val>
                                        </p:tav>
                                        <p:tav tm="100000">
                                          <p:val>
                                            <p:strVal val="#ppt_x"/>
                                          </p:val>
                                        </p:tav>
                                      </p:tavLst>
                                    </p:anim>
                                    <p:anim calcmode="lin" valueType="num">
                                      <p:cBhvr>
                                        <p:cTn id="26" dur="250" fill="hold"/>
                                        <p:tgtEl>
                                          <p:spTgt spid="7"/>
                                        </p:tgtEl>
                                        <p:attrNameLst>
                                          <p:attrName>ppt_y</p:attrName>
                                        </p:attrNameLst>
                                      </p:cBhvr>
                                      <p:tavLst>
                                        <p:tav tm="0">
                                          <p:val>
                                            <p:strVal val="#ppt_y+.1"/>
                                          </p:val>
                                        </p:tav>
                                        <p:tav tm="100000">
                                          <p:val>
                                            <p:strVal val="#ppt_y"/>
                                          </p:val>
                                        </p:tav>
                                      </p:tavLst>
                                    </p:anim>
                                  </p:childTnLst>
                                </p:cTn>
                              </p:par>
                            </p:childTnLst>
                          </p:cTn>
                        </p:par>
                        <p:par>
                          <p:cTn id="27" fill="hold">
                            <p:stCondLst>
                              <p:cond delay="1250"/>
                            </p:stCondLst>
                            <p:childTnLst>
                              <p:par>
                                <p:cTn id="28" presetID="42" presetClass="entr" presetSubtype="0"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250"/>
                                        <p:tgtEl>
                                          <p:spTgt spid="8"/>
                                        </p:tgtEl>
                                      </p:cBhvr>
                                    </p:animEffect>
                                    <p:anim calcmode="lin" valueType="num">
                                      <p:cBhvr>
                                        <p:cTn id="31" dur="250" fill="hold"/>
                                        <p:tgtEl>
                                          <p:spTgt spid="8"/>
                                        </p:tgtEl>
                                        <p:attrNameLst>
                                          <p:attrName>ppt_x</p:attrName>
                                        </p:attrNameLst>
                                      </p:cBhvr>
                                      <p:tavLst>
                                        <p:tav tm="0">
                                          <p:val>
                                            <p:strVal val="#ppt_x"/>
                                          </p:val>
                                        </p:tav>
                                        <p:tav tm="100000">
                                          <p:val>
                                            <p:strVal val="#ppt_x"/>
                                          </p:val>
                                        </p:tav>
                                      </p:tavLst>
                                    </p:anim>
                                    <p:anim calcmode="lin" valueType="num">
                                      <p:cBhvr>
                                        <p:cTn id="32" dur="250" fill="hold"/>
                                        <p:tgtEl>
                                          <p:spTgt spid="8"/>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42" presetClass="entr" presetSubtype="0" fill="hold" grpId="0" nodeType="after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250"/>
                                        <p:tgtEl>
                                          <p:spTgt spid="9"/>
                                        </p:tgtEl>
                                      </p:cBhvr>
                                    </p:animEffect>
                                    <p:anim calcmode="lin" valueType="num">
                                      <p:cBhvr>
                                        <p:cTn id="37" dur="250" fill="hold"/>
                                        <p:tgtEl>
                                          <p:spTgt spid="9"/>
                                        </p:tgtEl>
                                        <p:attrNameLst>
                                          <p:attrName>ppt_x</p:attrName>
                                        </p:attrNameLst>
                                      </p:cBhvr>
                                      <p:tavLst>
                                        <p:tav tm="0">
                                          <p:val>
                                            <p:strVal val="#ppt_x"/>
                                          </p:val>
                                        </p:tav>
                                        <p:tav tm="100000">
                                          <p:val>
                                            <p:strVal val="#ppt_x"/>
                                          </p:val>
                                        </p:tav>
                                      </p:tavLst>
                                    </p:anim>
                                    <p:anim calcmode="lin" valueType="num">
                                      <p:cBhvr>
                                        <p:cTn id="38" dur="250" fill="hold"/>
                                        <p:tgtEl>
                                          <p:spTgt spid="9"/>
                                        </p:tgtEl>
                                        <p:attrNameLst>
                                          <p:attrName>ppt_y</p:attrName>
                                        </p:attrNameLst>
                                      </p:cBhvr>
                                      <p:tavLst>
                                        <p:tav tm="0">
                                          <p:val>
                                            <p:strVal val="#ppt_y+.1"/>
                                          </p:val>
                                        </p:tav>
                                        <p:tav tm="100000">
                                          <p:val>
                                            <p:strVal val="#ppt_y"/>
                                          </p:val>
                                        </p:tav>
                                      </p:tavLst>
                                    </p:anim>
                                  </p:childTnLst>
                                </p:cTn>
                              </p:par>
                            </p:childTnLst>
                          </p:cTn>
                        </p:par>
                        <p:par>
                          <p:cTn id="39" fill="hold">
                            <p:stCondLst>
                              <p:cond delay="1750"/>
                            </p:stCondLst>
                            <p:childTnLst>
                              <p:par>
                                <p:cTn id="40" presetID="42" presetClass="entr" presetSubtype="0" fill="hold" grpId="0" nodeType="after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250"/>
                                        <p:tgtEl>
                                          <p:spTgt spid="10"/>
                                        </p:tgtEl>
                                      </p:cBhvr>
                                    </p:animEffect>
                                    <p:anim calcmode="lin" valueType="num">
                                      <p:cBhvr>
                                        <p:cTn id="43" dur="250" fill="hold"/>
                                        <p:tgtEl>
                                          <p:spTgt spid="10"/>
                                        </p:tgtEl>
                                        <p:attrNameLst>
                                          <p:attrName>ppt_x</p:attrName>
                                        </p:attrNameLst>
                                      </p:cBhvr>
                                      <p:tavLst>
                                        <p:tav tm="0">
                                          <p:val>
                                            <p:strVal val="#ppt_x"/>
                                          </p:val>
                                        </p:tav>
                                        <p:tav tm="100000">
                                          <p:val>
                                            <p:strVal val="#ppt_x"/>
                                          </p:val>
                                        </p:tav>
                                      </p:tavLst>
                                    </p:anim>
                                    <p:anim calcmode="lin" valueType="num">
                                      <p:cBhvr>
                                        <p:cTn id="44" dur="250" fill="hold"/>
                                        <p:tgtEl>
                                          <p:spTgt spid="10"/>
                                        </p:tgtEl>
                                        <p:attrNameLst>
                                          <p:attrName>ppt_y</p:attrName>
                                        </p:attrNameLst>
                                      </p:cBhvr>
                                      <p:tavLst>
                                        <p:tav tm="0">
                                          <p:val>
                                            <p:strVal val="#ppt_y+.1"/>
                                          </p:val>
                                        </p:tav>
                                        <p:tav tm="100000">
                                          <p:val>
                                            <p:strVal val="#ppt_y"/>
                                          </p:val>
                                        </p:tav>
                                      </p:tavLst>
                                    </p:anim>
                                  </p:childTnLst>
                                </p:cTn>
                              </p:par>
                            </p:childTnLst>
                          </p:cTn>
                        </p:par>
                        <p:par>
                          <p:cTn id="45" fill="hold">
                            <p:stCondLst>
                              <p:cond delay="2000"/>
                            </p:stCondLst>
                            <p:childTnLst>
                              <p:par>
                                <p:cTn id="46" presetID="42" presetClass="entr" presetSubtype="0" fill="hold" grpId="0" nodeType="after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250"/>
                                        <p:tgtEl>
                                          <p:spTgt spid="11"/>
                                        </p:tgtEl>
                                      </p:cBhvr>
                                    </p:animEffect>
                                    <p:anim calcmode="lin" valueType="num">
                                      <p:cBhvr>
                                        <p:cTn id="49" dur="250" fill="hold"/>
                                        <p:tgtEl>
                                          <p:spTgt spid="11"/>
                                        </p:tgtEl>
                                        <p:attrNameLst>
                                          <p:attrName>ppt_x</p:attrName>
                                        </p:attrNameLst>
                                      </p:cBhvr>
                                      <p:tavLst>
                                        <p:tav tm="0">
                                          <p:val>
                                            <p:strVal val="#ppt_x"/>
                                          </p:val>
                                        </p:tav>
                                        <p:tav tm="100000">
                                          <p:val>
                                            <p:strVal val="#ppt_x"/>
                                          </p:val>
                                        </p:tav>
                                      </p:tavLst>
                                    </p:anim>
                                    <p:anim calcmode="lin" valueType="num">
                                      <p:cBhvr>
                                        <p:cTn id="50" dur="250" fill="hold"/>
                                        <p:tgtEl>
                                          <p:spTgt spid="11"/>
                                        </p:tgtEl>
                                        <p:attrNameLst>
                                          <p:attrName>ppt_y</p:attrName>
                                        </p:attrNameLst>
                                      </p:cBhvr>
                                      <p:tavLst>
                                        <p:tav tm="0">
                                          <p:val>
                                            <p:strVal val="#ppt_y+.1"/>
                                          </p:val>
                                        </p:tav>
                                        <p:tav tm="100000">
                                          <p:val>
                                            <p:strVal val="#ppt_y"/>
                                          </p:val>
                                        </p:tav>
                                      </p:tavLst>
                                    </p:anim>
                                  </p:childTnLst>
                                </p:cTn>
                              </p:par>
                            </p:childTnLst>
                          </p:cTn>
                        </p:par>
                        <p:par>
                          <p:cTn id="51" fill="hold">
                            <p:stCondLst>
                              <p:cond delay="2250"/>
                            </p:stCondLst>
                            <p:childTnLst>
                              <p:par>
                                <p:cTn id="52" presetID="42" presetClass="entr" presetSubtype="0" fill="hold" grpId="0" nodeType="after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250"/>
                                        <p:tgtEl>
                                          <p:spTgt spid="12"/>
                                        </p:tgtEl>
                                      </p:cBhvr>
                                    </p:animEffect>
                                    <p:anim calcmode="lin" valueType="num">
                                      <p:cBhvr>
                                        <p:cTn id="55" dur="250" fill="hold"/>
                                        <p:tgtEl>
                                          <p:spTgt spid="12"/>
                                        </p:tgtEl>
                                        <p:attrNameLst>
                                          <p:attrName>ppt_x</p:attrName>
                                        </p:attrNameLst>
                                      </p:cBhvr>
                                      <p:tavLst>
                                        <p:tav tm="0">
                                          <p:val>
                                            <p:strVal val="#ppt_x"/>
                                          </p:val>
                                        </p:tav>
                                        <p:tav tm="100000">
                                          <p:val>
                                            <p:strVal val="#ppt_x"/>
                                          </p:val>
                                        </p:tav>
                                      </p:tavLst>
                                    </p:anim>
                                    <p:anim calcmode="lin" valueType="num">
                                      <p:cBhvr>
                                        <p:cTn id="56" dur="250" fill="hold"/>
                                        <p:tgtEl>
                                          <p:spTgt spid="12"/>
                                        </p:tgtEl>
                                        <p:attrNameLst>
                                          <p:attrName>ppt_y</p:attrName>
                                        </p:attrNameLst>
                                      </p:cBhvr>
                                      <p:tavLst>
                                        <p:tav tm="0">
                                          <p:val>
                                            <p:strVal val="#ppt_y+.1"/>
                                          </p:val>
                                        </p:tav>
                                        <p:tav tm="100000">
                                          <p:val>
                                            <p:strVal val="#ppt_y"/>
                                          </p:val>
                                        </p:tav>
                                      </p:tavLst>
                                    </p:anim>
                                  </p:childTnLst>
                                </p:cTn>
                              </p:par>
                            </p:childTnLst>
                          </p:cTn>
                        </p:par>
                        <p:par>
                          <p:cTn id="57" fill="hold">
                            <p:stCondLst>
                              <p:cond delay="2500"/>
                            </p:stCondLst>
                            <p:childTnLst>
                              <p:par>
                                <p:cTn id="58" presetID="42" presetClass="entr" presetSubtype="0" fill="hold" grpId="0" nodeType="after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fade">
                                      <p:cBhvr>
                                        <p:cTn id="60" dur="250"/>
                                        <p:tgtEl>
                                          <p:spTgt spid="13"/>
                                        </p:tgtEl>
                                      </p:cBhvr>
                                    </p:animEffect>
                                    <p:anim calcmode="lin" valueType="num">
                                      <p:cBhvr>
                                        <p:cTn id="61" dur="250" fill="hold"/>
                                        <p:tgtEl>
                                          <p:spTgt spid="13"/>
                                        </p:tgtEl>
                                        <p:attrNameLst>
                                          <p:attrName>ppt_x</p:attrName>
                                        </p:attrNameLst>
                                      </p:cBhvr>
                                      <p:tavLst>
                                        <p:tav tm="0">
                                          <p:val>
                                            <p:strVal val="#ppt_x"/>
                                          </p:val>
                                        </p:tav>
                                        <p:tav tm="100000">
                                          <p:val>
                                            <p:strVal val="#ppt_x"/>
                                          </p:val>
                                        </p:tav>
                                      </p:tavLst>
                                    </p:anim>
                                    <p:anim calcmode="lin" valueType="num">
                                      <p:cBhvr>
                                        <p:cTn id="62" dur="250" fill="hold"/>
                                        <p:tgtEl>
                                          <p:spTgt spid="13"/>
                                        </p:tgtEl>
                                        <p:attrNameLst>
                                          <p:attrName>ppt_y</p:attrName>
                                        </p:attrNameLst>
                                      </p:cBhvr>
                                      <p:tavLst>
                                        <p:tav tm="0">
                                          <p:val>
                                            <p:strVal val="#ppt_y+.1"/>
                                          </p:val>
                                        </p:tav>
                                        <p:tav tm="100000">
                                          <p:val>
                                            <p:strVal val="#ppt_y"/>
                                          </p:val>
                                        </p:tav>
                                      </p:tavLst>
                                    </p:anim>
                                  </p:childTnLst>
                                </p:cTn>
                              </p:par>
                            </p:childTnLst>
                          </p:cTn>
                        </p:par>
                        <p:par>
                          <p:cTn id="63" fill="hold">
                            <p:stCondLst>
                              <p:cond delay="2750"/>
                            </p:stCondLst>
                            <p:childTnLst>
                              <p:par>
                                <p:cTn id="64" presetID="42" presetClass="entr" presetSubtype="0" fill="hold" grpId="0" nodeType="afterEffect">
                                  <p:stCondLst>
                                    <p:cond delay="0"/>
                                  </p:stCondLst>
                                  <p:childTnLst>
                                    <p:set>
                                      <p:cBhvr>
                                        <p:cTn id="65" dur="1" fill="hold">
                                          <p:stCondLst>
                                            <p:cond delay="0"/>
                                          </p:stCondLst>
                                        </p:cTn>
                                        <p:tgtEl>
                                          <p:spTgt spid="14"/>
                                        </p:tgtEl>
                                        <p:attrNameLst>
                                          <p:attrName>style.visibility</p:attrName>
                                        </p:attrNameLst>
                                      </p:cBhvr>
                                      <p:to>
                                        <p:strVal val="visible"/>
                                      </p:to>
                                    </p:set>
                                    <p:animEffect transition="in" filter="fade">
                                      <p:cBhvr>
                                        <p:cTn id="66" dur="250"/>
                                        <p:tgtEl>
                                          <p:spTgt spid="14"/>
                                        </p:tgtEl>
                                      </p:cBhvr>
                                    </p:animEffect>
                                    <p:anim calcmode="lin" valueType="num">
                                      <p:cBhvr>
                                        <p:cTn id="67" dur="250" fill="hold"/>
                                        <p:tgtEl>
                                          <p:spTgt spid="14"/>
                                        </p:tgtEl>
                                        <p:attrNameLst>
                                          <p:attrName>ppt_x</p:attrName>
                                        </p:attrNameLst>
                                      </p:cBhvr>
                                      <p:tavLst>
                                        <p:tav tm="0">
                                          <p:val>
                                            <p:strVal val="#ppt_x"/>
                                          </p:val>
                                        </p:tav>
                                        <p:tav tm="100000">
                                          <p:val>
                                            <p:strVal val="#ppt_x"/>
                                          </p:val>
                                        </p:tav>
                                      </p:tavLst>
                                    </p:anim>
                                    <p:anim calcmode="lin" valueType="num">
                                      <p:cBhvr>
                                        <p:cTn id="68" dur="250" fill="hold"/>
                                        <p:tgtEl>
                                          <p:spTgt spid="14"/>
                                        </p:tgtEl>
                                        <p:attrNameLst>
                                          <p:attrName>ppt_y</p:attrName>
                                        </p:attrNameLst>
                                      </p:cBhvr>
                                      <p:tavLst>
                                        <p:tav tm="0">
                                          <p:val>
                                            <p:strVal val="#ppt_y+.1"/>
                                          </p:val>
                                        </p:tav>
                                        <p:tav tm="100000">
                                          <p:val>
                                            <p:strVal val="#ppt_y"/>
                                          </p:val>
                                        </p:tav>
                                      </p:tavLst>
                                    </p:anim>
                                  </p:childTnLst>
                                </p:cTn>
                              </p:par>
                            </p:childTnLst>
                          </p:cTn>
                        </p:par>
                        <p:par>
                          <p:cTn id="69" fill="hold">
                            <p:stCondLst>
                              <p:cond delay="3000"/>
                            </p:stCondLst>
                            <p:childTnLst>
                              <p:par>
                                <p:cTn id="70" presetID="42" presetClass="entr" presetSubtype="0" fill="hold" grpId="0" nodeType="after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fade">
                                      <p:cBhvr>
                                        <p:cTn id="72" dur="250"/>
                                        <p:tgtEl>
                                          <p:spTgt spid="15"/>
                                        </p:tgtEl>
                                      </p:cBhvr>
                                    </p:animEffect>
                                    <p:anim calcmode="lin" valueType="num">
                                      <p:cBhvr>
                                        <p:cTn id="73" dur="250" fill="hold"/>
                                        <p:tgtEl>
                                          <p:spTgt spid="15"/>
                                        </p:tgtEl>
                                        <p:attrNameLst>
                                          <p:attrName>ppt_x</p:attrName>
                                        </p:attrNameLst>
                                      </p:cBhvr>
                                      <p:tavLst>
                                        <p:tav tm="0">
                                          <p:val>
                                            <p:strVal val="#ppt_x"/>
                                          </p:val>
                                        </p:tav>
                                        <p:tav tm="100000">
                                          <p:val>
                                            <p:strVal val="#ppt_x"/>
                                          </p:val>
                                        </p:tav>
                                      </p:tavLst>
                                    </p:anim>
                                    <p:anim calcmode="lin" valueType="num">
                                      <p:cBhvr>
                                        <p:cTn id="74" dur="250" fill="hold"/>
                                        <p:tgtEl>
                                          <p:spTgt spid="15"/>
                                        </p:tgtEl>
                                        <p:attrNameLst>
                                          <p:attrName>ppt_y</p:attrName>
                                        </p:attrNameLst>
                                      </p:cBhvr>
                                      <p:tavLst>
                                        <p:tav tm="0">
                                          <p:val>
                                            <p:strVal val="#ppt_y+.1"/>
                                          </p:val>
                                        </p:tav>
                                        <p:tav tm="100000">
                                          <p:val>
                                            <p:strVal val="#ppt_y"/>
                                          </p:val>
                                        </p:tav>
                                      </p:tavLst>
                                    </p:anim>
                                  </p:childTnLst>
                                </p:cTn>
                              </p:par>
                            </p:childTnLst>
                          </p:cTn>
                        </p:par>
                        <p:par>
                          <p:cTn id="75" fill="hold">
                            <p:stCondLst>
                              <p:cond delay="3250"/>
                            </p:stCondLst>
                            <p:childTnLst>
                              <p:par>
                                <p:cTn id="76" presetID="42" presetClass="entr" presetSubtype="0" fill="hold" grpId="0" nodeType="afterEffect">
                                  <p:stCondLst>
                                    <p:cond delay="0"/>
                                  </p:stCondLst>
                                  <p:childTnLst>
                                    <p:set>
                                      <p:cBhvr>
                                        <p:cTn id="77" dur="1" fill="hold">
                                          <p:stCondLst>
                                            <p:cond delay="0"/>
                                          </p:stCondLst>
                                        </p:cTn>
                                        <p:tgtEl>
                                          <p:spTgt spid="16"/>
                                        </p:tgtEl>
                                        <p:attrNameLst>
                                          <p:attrName>style.visibility</p:attrName>
                                        </p:attrNameLst>
                                      </p:cBhvr>
                                      <p:to>
                                        <p:strVal val="visible"/>
                                      </p:to>
                                    </p:set>
                                    <p:animEffect transition="in" filter="fade">
                                      <p:cBhvr>
                                        <p:cTn id="78" dur="250"/>
                                        <p:tgtEl>
                                          <p:spTgt spid="16"/>
                                        </p:tgtEl>
                                      </p:cBhvr>
                                    </p:animEffect>
                                    <p:anim calcmode="lin" valueType="num">
                                      <p:cBhvr>
                                        <p:cTn id="79" dur="250" fill="hold"/>
                                        <p:tgtEl>
                                          <p:spTgt spid="16"/>
                                        </p:tgtEl>
                                        <p:attrNameLst>
                                          <p:attrName>ppt_x</p:attrName>
                                        </p:attrNameLst>
                                      </p:cBhvr>
                                      <p:tavLst>
                                        <p:tav tm="0">
                                          <p:val>
                                            <p:strVal val="#ppt_x"/>
                                          </p:val>
                                        </p:tav>
                                        <p:tav tm="100000">
                                          <p:val>
                                            <p:strVal val="#ppt_x"/>
                                          </p:val>
                                        </p:tav>
                                      </p:tavLst>
                                    </p:anim>
                                    <p:anim calcmode="lin" valueType="num">
                                      <p:cBhvr>
                                        <p:cTn id="80" dur="250" fill="hold"/>
                                        <p:tgtEl>
                                          <p:spTgt spid="16"/>
                                        </p:tgtEl>
                                        <p:attrNameLst>
                                          <p:attrName>ppt_y</p:attrName>
                                        </p:attrNameLst>
                                      </p:cBhvr>
                                      <p:tavLst>
                                        <p:tav tm="0">
                                          <p:val>
                                            <p:strVal val="#ppt_y+.1"/>
                                          </p:val>
                                        </p:tav>
                                        <p:tav tm="100000">
                                          <p:val>
                                            <p:strVal val="#ppt_y"/>
                                          </p:val>
                                        </p:tav>
                                      </p:tavLst>
                                    </p:anim>
                                  </p:childTnLst>
                                </p:cTn>
                              </p:par>
                            </p:childTnLst>
                          </p:cTn>
                        </p:par>
                        <p:par>
                          <p:cTn id="81" fill="hold">
                            <p:stCondLst>
                              <p:cond delay="3500"/>
                            </p:stCondLst>
                            <p:childTnLst>
                              <p:par>
                                <p:cTn id="82" presetID="42" presetClass="entr" presetSubtype="0" fill="hold" grpId="0" nodeType="afterEffect">
                                  <p:stCondLst>
                                    <p:cond delay="0"/>
                                  </p:stCondLst>
                                  <p:childTnLst>
                                    <p:set>
                                      <p:cBhvr>
                                        <p:cTn id="83" dur="1" fill="hold">
                                          <p:stCondLst>
                                            <p:cond delay="0"/>
                                          </p:stCondLst>
                                        </p:cTn>
                                        <p:tgtEl>
                                          <p:spTgt spid="17"/>
                                        </p:tgtEl>
                                        <p:attrNameLst>
                                          <p:attrName>style.visibility</p:attrName>
                                        </p:attrNameLst>
                                      </p:cBhvr>
                                      <p:to>
                                        <p:strVal val="visible"/>
                                      </p:to>
                                    </p:set>
                                    <p:animEffect transition="in" filter="fade">
                                      <p:cBhvr>
                                        <p:cTn id="84" dur="250"/>
                                        <p:tgtEl>
                                          <p:spTgt spid="17"/>
                                        </p:tgtEl>
                                      </p:cBhvr>
                                    </p:animEffect>
                                    <p:anim calcmode="lin" valueType="num">
                                      <p:cBhvr>
                                        <p:cTn id="85" dur="250" fill="hold"/>
                                        <p:tgtEl>
                                          <p:spTgt spid="17"/>
                                        </p:tgtEl>
                                        <p:attrNameLst>
                                          <p:attrName>ppt_x</p:attrName>
                                        </p:attrNameLst>
                                      </p:cBhvr>
                                      <p:tavLst>
                                        <p:tav tm="0">
                                          <p:val>
                                            <p:strVal val="#ppt_x"/>
                                          </p:val>
                                        </p:tav>
                                        <p:tav tm="100000">
                                          <p:val>
                                            <p:strVal val="#ppt_x"/>
                                          </p:val>
                                        </p:tav>
                                      </p:tavLst>
                                    </p:anim>
                                    <p:anim calcmode="lin" valueType="num">
                                      <p:cBhvr>
                                        <p:cTn id="86" dur="250" fill="hold"/>
                                        <p:tgtEl>
                                          <p:spTgt spid="17"/>
                                        </p:tgtEl>
                                        <p:attrNameLst>
                                          <p:attrName>ppt_y</p:attrName>
                                        </p:attrNameLst>
                                      </p:cBhvr>
                                      <p:tavLst>
                                        <p:tav tm="0">
                                          <p:val>
                                            <p:strVal val="#ppt_y+.1"/>
                                          </p:val>
                                        </p:tav>
                                        <p:tav tm="100000">
                                          <p:val>
                                            <p:strVal val="#ppt_y"/>
                                          </p:val>
                                        </p:tav>
                                      </p:tavLst>
                                    </p:anim>
                                  </p:childTnLst>
                                </p:cTn>
                              </p:par>
                            </p:childTnLst>
                          </p:cTn>
                        </p:par>
                        <p:par>
                          <p:cTn id="87" fill="hold">
                            <p:stCondLst>
                              <p:cond delay="3750"/>
                            </p:stCondLst>
                            <p:childTnLst>
                              <p:par>
                                <p:cTn id="88" presetID="42" presetClass="entr" presetSubtype="0" fill="hold" grpId="0" nodeType="afterEffect">
                                  <p:stCondLst>
                                    <p:cond delay="0"/>
                                  </p:stCondLst>
                                  <p:childTnLst>
                                    <p:set>
                                      <p:cBhvr>
                                        <p:cTn id="89" dur="1" fill="hold">
                                          <p:stCondLst>
                                            <p:cond delay="0"/>
                                          </p:stCondLst>
                                        </p:cTn>
                                        <p:tgtEl>
                                          <p:spTgt spid="4"/>
                                        </p:tgtEl>
                                        <p:attrNameLst>
                                          <p:attrName>style.visibility</p:attrName>
                                        </p:attrNameLst>
                                      </p:cBhvr>
                                      <p:to>
                                        <p:strVal val="visible"/>
                                      </p:to>
                                    </p:set>
                                    <p:animEffect transition="in" filter="fade">
                                      <p:cBhvr>
                                        <p:cTn id="90" dur="250"/>
                                        <p:tgtEl>
                                          <p:spTgt spid="4"/>
                                        </p:tgtEl>
                                      </p:cBhvr>
                                    </p:animEffect>
                                    <p:anim calcmode="lin" valueType="num">
                                      <p:cBhvr>
                                        <p:cTn id="91" dur="250" fill="hold"/>
                                        <p:tgtEl>
                                          <p:spTgt spid="4"/>
                                        </p:tgtEl>
                                        <p:attrNameLst>
                                          <p:attrName>ppt_x</p:attrName>
                                        </p:attrNameLst>
                                      </p:cBhvr>
                                      <p:tavLst>
                                        <p:tav tm="0">
                                          <p:val>
                                            <p:strVal val="#ppt_x"/>
                                          </p:val>
                                        </p:tav>
                                        <p:tav tm="100000">
                                          <p:val>
                                            <p:strVal val="#ppt_x"/>
                                          </p:val>
                                        </p:tav>
                                      </p:tavLst>
                                    </p:anim>
                                    <p:anim calcmode="lin" valueType="num">
                                      <p:cBhvr>
                                        <p:cTn id="92" dur="250" fill="hold"/>
                                        <p:tgtEl>
                                          <p:spTgt spid="4"/>
                                        </p:tgtEl>
                                        <p:attrNameLst>
                                          <p:attrName>ppt_y</p:attrName>
                                        </p:attrNameLst>
                                      </p:cBhvr>
                                      <p:tavLst>
                                        <p:tav tm="0">
                                          <p:val>
                                            <p:strVal val="#ppt_y+.1"/>
                                          </p:val>
                                        </p:tav>
                                        <p:tav tm="100000">
                                          <p:val>
                                            <p:strVal val="#ppt_y"/>
                                          </p:val>
                                        </p:tav>
                                      </p:tavLst>
                                    </p:anim>
                                  </p:childTnLst>
                                </p:cTn>
                              </p:par>
                            </p:childTnLst>
                          </p:cTn>
                        </p:par>
                        <p:par>
                          <p:cTn id="93" fill="hold">
                            <p:stCondLst>
                              <p:cond delay="4000"/>
                            </p:stCondLst>
                            <p:childTnLst>
                              <p:par>
                                <p:cTn id="94" presetID="42" presetClass="entr" presetSubtype="0" fill="hold" grpId="0" nodeType="afterEffect">
                                  <p:stCondLst>
                                    <p:cond delay="0"/>
                                  </p:stCondLst>
                                  <p:childTnLst>
                                    <p:set>
                                      <p:cBhvr>
                                        <p:cTn id="95" dur="1" fill="hold">
                                          <p:stCondLst>
                                            <p:cond delay="0"/>
                                          </p:stCondLst>
                                        </p:cTn>
                                        <p:tgtEl>
                                          <p:spTgt spid="3"/>
                                        </p:tgtEl>
                                        <p:attrNameLst>
                                          <p:attrName>style.visibility</p:attrName>
                                        </p:attrNameLst>
                                      </p:cBhvr>
                                      <p:to>
                                        <p:strVal val="visible"/>
                                      </p:to>
                                    </p:set>
                                    <p:animEffect transition="in" filter="fade">
                                      <p:cBhvr>
                                        <p:cTn id="96" dur="250"/>
                                        <p:tgtEl>
                                          <p:spTgt spid="3"/>
                                        </p:tgtEl>
                                      </p:cBhvr>
                                    </p:animEffect>
                                    <p:anim calcmode="lin" valueType="num">
                                      <p:cBhvr>
                                        <p:cTn id="97" dur="250" fill="hold"/>
                                        <p:tgtEl>
                                          <p:spTgt spid="3"/>
                                        </p:tgtEl>
                                        <p:attrNameLst>
                                          <p:attrName>ppt_x</p:attrName>
                                        </p:attrNameLst>
                                      </p:cBhvr>
                                      <p:tavLst>
                                        <p:tav tm="0">
                                          <p:val>
                                            <p:strVal val="#ppt_x"/>
                                          </p:val>
                                        </p:tav>
                                        <p:tav tm="100000">
                                          <p:val>
                                            <p:strVal val="#ppt_x"/>
                                          </p:val>
                                        </p:tav>
                                      </p:tavLst>
                                    </p:anim>
                                    <p:anim calcmode="lin" valueType="num">
                                      <p:cBhvr>
                                        <p:cTn id="98" dur="250" fill="hold"/>
                                        <p:tgtEl>
                                          <p:spTgt spid="3"/>
                                        </p:tgtEl>
                                        <p:attrNameLst>
                                          <p:attrName>ppt_y</p:attrName>
                                        </p:attrNameLst>
                                      </p:cBhvr>
                                      <p:tavLst>
                                        <p:tav tm="0">
                                          <p:val>
                                            <p:strVal val="#ppt_y+.1"/>
                                          </p:val>
                                        </p:tav>
                                        <p:tav tm="100000">
                                          <p:val>
                                            <p:strVal val="#ppt_y"/>
                                          </p:val>
                                        </p:tav>
                                      </p:tavLst>
                                    </p:anim>
                                  </p:childTnLst>
                                </p:cTn>
                              </p:par>
                            </p:childTnLst>
                          </p:cTn>
                        </p:par>
                        <p:par>
                          <p:cTn id="99" fill="hold">
                            <p:stCondLst>
                              <p:cond delay="4250"/>
                            </p:stCondLst>
                            <p:childTnLst>
                              <p:par>
                                <p:cTn id="100" presetID="42" presetClass="entr" presetSubtype="0" fill="hold" grpId="0" nodeType="afterEffect">
                                  <p:stCondLst>
                                    <p:cond delay="0"/>
                                  </p:stCondLst>
                                  <p:childTnLst>
                                    <p:set>
                                      <p:cBhvr>
                                        <p:cTn id="101" dur="1" fill="hold">
                                          <p:stCondLst>
                                            <p:cond delay="0"/>
                                          </p:stCondLst>
                                        </p:cTn>
                                        <p:tgtEl>
                                          <p:spTgt spid="19"/>
                                        </p:tgtEl>
                                        <p:attrNameLst>
                                          <p:attrName>style.visibility</p:attrName>
                                        </p:attrNameLst>
                                      </p:cBhvr>
                                      <p:to>
                                        <p:strVal val="visible"/>
                                      </p:to>
                                    </p:set>
                                    <p:animEffect transition="in" filter="fade">
                                      <p:cBhvr>
                                        <p:cTn id="102" dur="250"/>
                                        <p:tgtEl>
                                          <p:spTgt spid="19"/>
                                        </p:tgtEl>
                                      </p:cBhvr>
                                    </p:animEffect>
                                    <p:anim calcmode="lin" valueType="num">
                                      <p:cBhvr>
                                        <p:cTn id="103" dur="250" fill="hold"/>
                                        <p:tgtEl>
                                          <p:spTgt spid="19"/>
                                        </p:tgtEl>
                                        <p:attrNameLst>
                                          <p:attrName>ppt_x</p:attrName>
                                        </p:attrNameLst>
                                      </p:cBhvr>
                                      <p:tavLst>
                                        <p:tav tm="0">
                                          <p:val>
                                            <p:strVal val="#ppt_x"/>
                                          </p:val>
                                        </p:tav>
                                        <p:tav tm="100000">
                                          <p:val>
                                            <p:strVal val="#ppt_x"/>
                                          </p:val>
                                        </p:tav>
                                      </p:tavLst>
                                    </p:anim>
                                    <p:anim calcmode="lin" valueType="num">
                                      <p:cBhvr>
                                        <p:cTn id="104" dur="250" fill="hold"/>
                                        <p:tgtEl>
                                          <p:spTgt spid="19"/>
                                        </p:tgtEl>
                                        <p:attrNameLst>
                                          <p:attrName>ppt_y</p:attrName>
                                        </p:attrNameLst>
                                      </p:cBhvr>
                                      <p:tavLst>
                                        <p:tav tm="0">
                                          <p:val>
                                            <p:strVal val="#ppt_y+.1"/>
                                          </p:val>
                                        </p:tav>
                                        <p:tav tm="100000">
                                          <p:val>
                                            <p:strVal val="#ppt_y"/>
                                          </p:val>
                                        </p:tav>
                                      </p:tavLst>
                                    </p:anim>
                                  </p:childTnLst>
                                </p:cTn>
                              </p:par>
                            </p:childTnLst>
                          </p:cTn>
                        </p:par>
                        <p:par>
                          <p:cTn id="105" fill="hold">
                            <p:stCondLst>
                              <p:cond delay="4500"/>
                            </p:stCondLst>
                            <p:childTnLst>
                              <p:par>
                                <p:cTn id="106" presetID="42" presetClass="entr" presetSubtype="0" fill="hold" grpId="0" nodeType="afterEffect">
                                  <p:stCondLst>
                                    <p:cond delay="0"/>
                                  </p:stCondLst>
                                  <p:childTnLst>
                                    <p:set>
                                      <p:cBhvr>
                                        <p:cTn id="107" dur="1" fill="hold">
                                          <p:stCondLst>
                                            <p:cond delay="0"/>
                                          </p:stCondLst>
                                        </p:cTn>
                                        <p:tgtEl>
                                          <p:spTgt spid="20"/>
                                        </p:tgtEl>
                                        <p:attrNameLst>
                                          <p:attrName>style.visibility</p:attrName>
                                        </p:attrNameLst>
                                      </p:cBhvr>
                                      <p:to>
                                        <p:strVal val="visible"/>
                                      </p:to>
                                    </p:set>
                                    <p:animEffect transition="in" filter="fade">
                                      <p:cBhvr>
                                        <p:cTn id="108" dur="250"/>
                                        <p:tgtEl>
                                          <p:spTgt spid="20"/>
                                        </p:tgtEl>
                                      </p:cBhvr>
                                    </p:animEffect>
                                    <p:anim calcmode="lin" valueType="num">
                                      <p:cBhvr>
                                        <p:cTn id="109" dur="250" fill="hold"/>
                                        <p:tgtEl>
                                          <p:spTgt spid="20"/>
                                        </p:tgtEl>
                                        <p:attrNameLst>
                                          <p:attrName>ppt_x</p:attrName>
                                        </p:attrNameLst>
                                      </p:cBhvr>
                                      <p:tavLst>
                                        <p:tav tm="0">
                                          <p:val>
                                            <p:strVal val="#ppt_x"/>
                                          </p:val>
                                        </p:tav>
                                        <p:tav tm="100000">
                                          <p:val>
                                            <p:strVal val="#ppt_x"/>
                                          </p:val>
                                        </p:tav>
                                      </p:tavLst>
                                    </p:anim>
                                    <p:anim calcmode="lin" valueType="num">
                                      <p:cBhvr>
                                        <p:cTn id="110" dur="250" fill="hold"/>
                                        <p:tgtEl>
                                          <p:spTgt spid="20"/>
                                        </p:tgtEl>
                                        <p:attrNameLst>
                                          <p:attrName>ppt_y</p:attrName>
                                        </p:attrNameLst>
                                      </p:cBhvr>
                                      <p:tavLst>
                                        <p:tav tm="0">
                                          <p:val>
                                            <p:strVal val="#ppt_y+.1"/>
                                          </p:val>
                                        </p:tav>
                                        <p:tav tm="100000">
                                          <p:val>
                                            <p:strVal val="#ppt_y"/>
                                          </p:val>
                                        </p:tav>
                                      </p:tavLst>
                                    </p:anim>
                                  </p:childTnLst>
                                </p:cTn>
                              </p:par>
                            </p:childTnLst>
                          </p:cTn>
                        </p:par>
                        <p:par>
                          <p:cTn id="111" fill="hold">
                            <p:stCondLst>
                              <p:cond delay="4750"/>
                            </p:stCondLst>
                            <p:childTnLst>
                              <p:par>
                                <p:cTn id="112" presetID="42" presetClass="entr" presetSubtype="0" fill="hold" grpId="0" nodeType="afterEffect">
                                  <p:stCondLst>
                                    <p:cond delay="0"/>
                                  </p:stCondLst>
                                  <p:childTnLst>
                                    <p:set>
                                      <p:cBhvr>
                                        <p:cTn id="113" dur="1" fill="hold">
                                          <p:stCondLst>
                                            <p:cond delay="0"/>
                                          </p:stCondLst>
                                        </p:cTn>
                                        <p:tgtEl>
                                          <p:spTgt spid="21"/>
                                        </p:tgtEl>
                                        <p:attrNameLst>
                                          <p:attrName>style.visibility</p:attrName>
                                        </p:attrNameLst>
                                      </p:cBhvr>
                                      <p:to>
                                        <p:strVal val="visible"/>
                                      </p:to>
                                    </p:set>
                                    <p:animEffect transition="in" filter="fade">
                                      <p:cBhvr>
                                        <p:cTn id="114" dur="250"/>
                                        <p:tgtEl>
                                          <p:spTgt spid="21"/>
                                        </p:tgtEl>
                                      </p:cBhvr>
                                    </p:animEffect>
                                    <p:anim calcmode="lin" valueType="num">
                                      <p:cBhvr>
                                        <p:cTn id="115" dur="250" fill="hold"/>
                                        <p:tgtEl>
                                          <p:spTgt spid="21"/>
                                        </p:tgtEl>
                                        <p:attrNameLst>
                                          <p:attrName>ppt_x</p:attrName>
                                        </p:attrNameLst>
                                      </p:cBhvr>
                                      <p:tavLst>
                                        <p:tav tm="0">
                                          <p:val>
                                            <p:strVal val="#ppt_x"/>
                                          </p:val>
                                        </p:tav>
                                        <p:tav tm="100000">
                                          <p:val>
                                            <p:strVal val="#ppt_x"/>
                                          </p:val>
                                        </p:tav>
                                      </p:tavLst>
                                    </p:anim>
                                    <p:anim calcmode="lin" valueType="num">
                                      <p:cBhvr>
                                        <p:cTn id="116" dur="250" fill="hold"/>
                                        <p:tgtEl>
                                          <p:spTgt spid="21"/>
                                        </p:tgtEl>
                                        <p:attrNameLst>
                                          <p:attrName>ppt_y</p:attrName>
                                        </p:attrNameLst>
                                      </p:cBhvr>
                                      <p:tavLst>
                                        <p:tav tm="0">
                                          <p:val>
                                            <p:strVal val="#ppt_y+.1"/>
                                          </p:val>
                                        </p:tav>
                                        <p:tav tm="100000">
                                          <p:val>
                                            <p:strVal val="#ppt_y"/>
                                          </p:val>
                                        </p:tav>
                                      </p:tavLst>
                                    </p:anim>
                                  </p:childTnLst>
                                </p:cTn>
                              </p:par>
                            </p:childTnLst>
                          </p:cTn>
                        </p:par>
                        <p:par>
                          <p:cTn id="117" fill="hold">
                            <p:stCondLst>
                              <p:cond delay="5000"/>
                            </p:stCondLst>
                            <p:childTnLst>
                              <p:par>
                                <p:cTn id="118" presetID="42" presetClass="entr" presetSubtype="0" fill="hold" grpId="0" nodeType="afterEffect">
                                  <p:stCondLst>
                                    <p:cond delay="0"/>
                                  </p:stCondLst>
                                  <p:childTnLst>
                                    <p:set>
                                      <p:cBhvr>
                                        <p:cTn id="119" dur="1" fill="hold">
                                          <p:stCondLst>
                                            <p:cond delay="0"/>
                                          </p:stCondLst>
                                        </p:cTn>
                                        <p:tgtEl>
                                          <p:spTgt spid="22"/>
                                        </p:tgtEl>
                                        <p:attrNameLst>
                                          <p:attrName>style.visibility</p:attrName>
                                        </p:attrNameLst>
                                      </p:cBhvr>
                                      <p:to>
                                        <p:strVal val="visible"/>
                                      </p:to>
                                    </p:set>
                                    <p:animEffect transition="in" filter="fade">
                                      <p:cBhvr>
                                        <p:cTn id="120" dur="250"/>
                                        <p:tgtEl>
                                          <p:spTgt spid="22"/>
                                        </p:tgtEl>
                                      </p:cBhvr>
                                    </p:animEffect>
                                    <p:anim calcmode="lin" valueType="num">
                                      <p:cBhvr>
                                        <p:cTn id="121" dur="250" fill="hold"/>
                                        <p:tgtEl>
                                          <p:spTgt spid="22"/>
                                        </p:tgtEl>
                                        <p:attrNameLst>
                                          <p:attrName>ppt_x</p:attrName>
                                        </p:attrNameLst>
                                      </p:cBhvr>
                                      <p:tavLst>
                                        <p:tav tm="0">
                                          <p:val>
                                            <p:strVal val="#ppt_x"/>
                                          </p:val>
                                        </p:tav>
                                        <p:tav tm="100000">
                                          <p:val>
                                            <p:strVal val="#ppt_x"/>
                                          </p:val>
                                        </p:tav>
                                      </p:tavLst>
                                    </p:anim>
                                    <p:anim calcmode="lin" valueType="num">
                                      <p:cBhvr>
                                        <p:cTn id="122" dur="250" fill="hold"/>
                                        <p:tgtEl>
                                          <p:spTgt spid="22"/>
                                        </p:tgtEl>
                                        <p:attrNameLst>
                                          <p:attrName>ppt_y</p:attrName>
                                        </p:attrNameLst>
                                      </p:cBhvr>
                                      <p:tavLst>
                                        <p:tav tm="0">
                                          <p:val>
                                            <p:strVal val="#ppt_y+.1"/>
                                          </p:val>
                                        </p:tav>
                                        <p:tav tm="100000">
                                          <p:val>
                                            <p:strVal val="#ppt_y"/>
                                          </p:val>
                                        </p:tav>
                                      </p:tavLst>
                                    </p:anim>
                                  </p:childTnLst>
                                </p:cTn>
                              </p:par>
                            </p:childTnLst>
                          </p:cTn>
                        </p:par>
                        <p:par>
                          <p:cTn id="123" fill="hold">
                            <p:stCondLst>
                              <p:cond delay="5250"/>
                            </p:stCondLst>
                            <p:childTnLst>
                              <p:par>
                                <p:cTn id="124" presetID="42" presetClass="entr" presetSubtype="0" fill="hold" grpId="0" nodeType="afterEffect">
                                  <p:stCondLst>
                                    <p:cond delay="0"/>
                                  </p:stCondLst>
                                  <p:childTnLst>
                                    <p:set>
                                      <p:cBhvr>
                                        <p:cTn id="125" dur="1" fill="hold">
                                          <p:stCondLst>
                                            <p:cond delay="0"/>
                                          </p:stCondLst>
                                        </p:cTn>
                                        <p:tgtEl>
                                          <p:spTgt spid="18"/>
                                        </p:tgtEl>
                                        <p:attrNameLst>
                                          <p:attrName>style.visibility</p:attrName>
                                        </p:attrNameLst>
                                      </p:cBhvr>
                                      <p:to>
                                        <p:strVal val="visible"/>
                                      </p:to>
                                    </p:set>
                                    <p:animEffect transition="in" filter="fade">
                                      <p:cBhvr>
                                        <p:cTn id="126" dur="250"/>
                                        <p:tgtEl>
                                          <p:spTgt spid="18"/>
                                        </p:tgtEl>
                                      </p:cBhvr>
                                    </p:animEffect>
                                    <p:anim calcmode="lin" valueType="num">
                                      <p:cBhvr>
                                        <p:cTn id="127" dur="250" fill="hold"/>
                                        <p:tgtEl>
                                          <p:spTgt spid="18"/>
                                        </p:tgtEl>
                                        <p:attrNameLst>
                                          <p:attrName>ppt_x</p:attrName>
                                        </p:attrNameLst>
                                      </p:cBhvr>
                                      <p:tavLst>
                                        <p:tav tm="0">
                                          <p:val>
                                            <p:strVal val="#ppt_x"/>
                                          </p:val>
                                        </p:tav>
                                        <p:tav tm="100000">
                                          <p:val>
                                            <p:strVal val="#ppt_x"/>
                                          </p:val>
                                        </p:tav>
                                      </p:tavLst>
                                    </p:anim>
                                    <p:anim calcmode="lin" valueType="num">
                                      <p:cBhvr>
                                        <p:cTn id="128" dur="25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P spid="7" grpId="0" animBg="1"/>
      <p:bldP spid="8" grpId="0" animBg="1"/>
      <p:bldP spid="9" grpId="0" animBg="1"/>
      <p:bldP spid="10" grpId="0" animBg="1"/>
      <p:bldP spid="11" grpId="0" animBg="1"/>
      <p:bldP spid="12" grpId="0"/>
      <p:bldP spid="13" grpId="0"/>
      <p:bldP spid="14" grpId="0"/>
      <p:bldP spid="15" grpId="0"/>
      <p:bldP spid="16" grpId="0"/>
      <p:bldP spid="17" grpId="0"/>
      <p:bldP spid="18" grpId="0" animBg="1"/>
      <p:bldP spid="19" grpId="0" animBg="1"/>
      <p:bldP spid="20" grpId="0" animBg="1"/>
      <p:bldP spid="21" grpId="0"/>
      <p:bldP spid="2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 xmlns:a16="http://schemas.microsoft.com/office/drawing/2014/main" id="{302A1C81-B243-424D-AC31-1169A9806A1B}"/>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5" name="TextBox 44">
            <a:extLst>
              <a:ext uri="{FF2B5EF4-FFF2-40B4-BE49-F238E27FC236}">
                <a16:creationId xmlns="" xmlns:a16="http://schemas.microsoft.com/office/drawing/2014/main" id="{3E278A51-47E0-455F-85CB-3EFD6CA80D10}"/>
              </a:ext>
            </a:extLst>
          </p:cNvPr>
          <p:cNvSpPr txBox="1"/>
          <p:nvPr/>
        </p:nvSpPr>
        <p:spPr>
          <a:xfrm>
            <a:off x="2843549" y="1475126"/>
            <a:ext cx="1938002" cy="830997"/>
          </a:xfrm>
          <a:prstGeom prst="rect">
            <a:avLst/>
          </a:prstGeom>
          <a:noFill/>
        </p:spPr>
        <p:txBody>
          <a:bodyPr wrap="square" rtlCol="0">
            <a:spAutoFit/>
          </a:bodyPr>
          <a:lstStyle/>
          <a:p>
            <a:pPr algn="ctr"/>
            <a:r>
              <a:rPr lang="zh-CN" altLang="en-US" sz="4800" b="1" dirty="0">
                <a:solidFill>
                  <a:srgbClr val="2D9F7E"/>
                </a:solidFill>
                <a:latin typeface="微软雅黑" pitchFamily="34" charset="-122"/>
                <a:ea typeface="微软雅黑" pitchFamily="34" charset="-122"/>
              </a:rPr>
              <a:t>第</a:t>
            </a:r>
            <a:endParaRPr lang="en-US" altLang="zh-CN" sz="4800" b="1" dirty="0">
              <a:solidFill>
                <a:srgbClr val="2D9F7E"/>
              </a:solidFill>
              <a:latin typeface="微软雅黑" pitchFamily="34" charset="-122"/>
              <a:ea typeface="微软雅黑" pitchFamily="34" charset="-122"/>
            </a:endParaRPr>
          </a:p>
        </p:txBody>
      </p:sp>
      <p:sp>
        <p:nvSpPr>
          <p:cNvPr id="7" name="TextBox 44">
            <a:extLst>
              <a:ext uri="{FF2B5EF4-FFF2-40B4-BE49-F238E27FC236}">
                <a16:creationId xmlns="" xmlns:a16="http://schemas.microsoft.com/office/drawing/2014/main" id="{E70B303D-76B9-4584-B143-1C12128C05BF}"/>
              </a:ext>
            </a:extLst>
          </p:cNvPr>
          <p:cNvSpPr txBox="1"/>
          <p:nvPr/>
        </p:nvSpPr>
        <p:spPr>
          <a:xfrm>
            <a:off x="5177174" y="1475126"/>
            <a:ext cx="1938002" cy="830997"/>
          </a:xfrm>
          <a:prstGeom prst="rect">
            <a:avLst/>
          </a:prstGeom>
          <a:noFill/>
        </p:spPr>
        <p:txBody>
          <a:bodyPr wrap="square" rtlCol="0">
            <a:spAutoFit/>
          </a:bodyPr>
          <a:lstStyle/>
          <a:p>
            <a:pPr algn="ctr"/>
            <a:r>
              <a:rPr lang="zh-CN" altLang="en-US" sz="4800" b="1" dirty="0">
                <a:solidFill>
                  <a:srgbClr val="2D9F7E"/>
                </a:solidFill>
                <a:latin typeface="微软雅黑" pitchFamily="34" charset="-122"/>
                <a:ea typeface="微软雅黑" pitchFamily="34" charset="-122"/>
              </a:rPr>
              <a:t>三</a:t>
            </a:r>
            <a:endParaRPr lang="en-US" altLang="zh-CN" sz="4800" b="1" dirty="0">
              <a:solidFill>
                <a:srgbClr val="2D9F7E"/>
              </a:solidFill>
              <a:latin typeface="微软雅黑" pitchFamily="34" charset="-122"/>
              <a:ea typeface="微软雅黑" pitchFamily="34" charset="-122"/>
            </a:endParaRPr>
          </a:p>
        </p:txBody>
      </p:sp>
      <p:sp>
        <p:nvSpPr>
          <p:cNvPr id="8" name="TextBox 44">
            <a:extLst>
              <a:ext uri="{FF2B5EF4-FFF2-40B4-BE49-F238E27FC236}">
                <a16:creationId xmlns="" xmlns:a16="http://schemas.microsoft.com/office/drawing/2014/main" id="{4AAB4B5E-5F29-4866-B734-ADBA42E18F39}"/>
              </a:ext>
            </a:extLst>
          </p:cNvPr>
          <p:cNvSpPr txBox="1"/>
          <p:nvPr/>
        </p:nvSpPr>
        <p:spPr>
          <a:xfrm>
            <a:off x="7510799" y="1475126"/>
            <a:ext cx="1938002" cy="830997"/>
          </a:xfrm>
          <a:prstGeom prst="rect">
            <a:avLst/>
          </a:prstGeom>
          <a:noFill/>
        </p:spPr>
        <p:txBody>
          <a:bodyPr wrap="square" rtlCol="0">
            <a:spAutoFit/>
          </a:bodyPr>
          <a:lstStyle/>
          <a:p>
            <a:pPr algn="ctr"/>
            <a:r>
              <a:rPr lang="zh-CN" altLang="en-US" sz="4800" b="1" dirty="0">
                <a:solidFill>
                  <a:srgbClr val="2D9F7E"/>
                </a:solidFill>
                <a:latin typeface="微软雅黑" pitchFamily="34" charset="-122"/>
                <a:ea typeface="微软雅黑" pitchFamily="34" charset="-122"/>
              </a:rPr>
              <a:t>章</a:t>
            </a:r>
            <a:endParaRPr lang="en-US" altLang="zh-CN" sz="4800" b="1" dirty="0">
              <a:solidFill>
                <a:srgbClr val="2D9F7E"/>
              </a:solidFill>
              <a:latin typeface="微软雅黑" pitchFamily="34" charset="-122"/>
              <a:ea typeface="微软雅黑" pitchFamily="34" charset="-122"/>
            </a:endParaRPr>
          </a:p>
        </p:txBody>
      </p:sp>
      <p:sp>
        <p:nvSpPr>
          <p:cNvPr id="13" name="矩形 12">
            <a:extLst>
              <a:ext uri="{FF2B5EF4-FFF2-40B4-BE49-F238E27FC236}">
                <a16:creationId xmlns="" xmlns:a16="http://schemas.microsoft.com/office/drawing/2014/main" id="{1C26B2E3-D0DD-48D1-B707-858F5BC6E72F}"/>
              </a:ext>
            </a:extLst>
          </p:cNvPr>
          <p:cNvSpPr/>
          <p:nvPr/>
        </p:nvSpPr>
        <p:spPr>
          <a:xfrm>
            <a:off x="2381250" y="3632195"/>
            <a:ext cx="7824312" cy="1046440"/>
          </a:xfrm>
          <a:prstGeom prst="rect">
            <a:avLst/>
          </a:prstGeom>
        </p:spPr>
        <p:txBody>
          <a:bodyPr wrap="square">
            <a:spAutoFit/>
          </a:bodyPr>
          <a:lstStyle/>
          <a:p>
            <a:pPr algn="ctr"/>
            <a:r>
              <a:rPr lang="zh-CN" altLang="en-US" sz="6200" b="1" spc="2200" dirty="0" smtClean="0">
                <a:solidFill>
                  <a:srgbClr val="7481A1"/>
                </a:solidFill>
                <a:latin typeface="微软雅黑" pitchFamily="34" charset="-122"/>
                <a:ea typeface="微软雅黑" pitchFamily="34" charset="-122"/>
              </a:rPr>
              <a:t>解决方案</a:t>
            </a:r>
            <a:endParaRPr lang="zh-CN" altLang="en-US" sz="6200" b="1" spc="2200" dirty="0">
              <a:solidFill>
                <a:srgbClr val="7481A1"/>
              </a:solidFill>
              <a:latin typeface="微软雅黑" pitchFamily="34" charset="-122"/>
              <a:ea typeface="微软雅黑" pitchFamily="34" charset="-122"/>
            </a:endParaRPr>
          </a:p>
        </p:txBody>
      </p:sp>
    </p:spTree>
    <p:extLst>
      <p:ext uri="{BB962C8B-B14F-4D97-AF65-F5344CB8AC3E}">
        <p14:creationId xmlns:p14="http://schemas.microsoft.com/office/powerpoint/2010/main" xmlns="" val="9414490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750"/>
                                        <p:tgtEl>
                                          <p:spTgt spid="4"/>
                                        </p:tgtEl>
                                      </p:cBhvr>
                                    </p:animEffect>
                                  </p:childTnLst>
                                </p:cTn>
                              </p:par>
                            </p:childTnLst>
                          </p:cTn>
                        </p:par>
                        <p:par>
                          <p:cTn id="8" fill="hold">
                            <p:stCondLst>
                              <p:cond delay="750"/>
                            </p:stCondLst>
                            <p:childTnLst>
                              <p:par>
                                <p:cTn id="9" presetID="42"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750"/>
                                        <p:tgtEl>
                                          <p:spTgt spid="5"/>
                                        </p:tgtEl>
                                      </p:cBhvr>
                                    </p:animEffect>
                                    <p:anim calcmode="lin" valueType="num">
                                      <p:cBhvr>
                                        <p:cTn id="12" dur="750" fill="hold"/>
                                        <p:tgtEl>
                                          <p:spTgt spid="5"/>
                                        </p:tgtEl>
                                        <p:attrNameLst>
                                          <p:attrName>ppt_x</p:attrName>
                                        </p:attrNameLst>
                                      </p:cBhvr>
                                      <p:tavLst>
                                        <p:tav tm="0">
                                          <p:val>
                                            <p:strVal val="#ppt_x"/>
                                          </p:val>
                                        </p:tav>
                                        <p:tav tm="100000">
                                          <p:val>
                                            <p:strVal val="#ppt_x"/>
                                          </p:val>
                                        </p:tav>
                                      </p:tavLst>
                                    </p:anim>
                                    <p:anim calcmode="lin" valueType="num">
                                      <p:cBhvr>
                                        <p:cTn id="13" dur="750" fill="hold"/>
                                        <p:tgtEl>
                                          <p:spTgt spid="5"/>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750"/>
                                        <p:tgtEl>
                                          <p:spTgt spid="7"/>
                                        </p:tgtEl>
                                      </p:cBhvr>
                                    </p:animEffect>
                                    <p:anim calcmode="lin" valueType="num">
                                      <p:cBhvr>
                                        <p:cTn id="18" dur="750" fill="hold"/>
                                        <p:tgtEl>
                                          <p:spTgt spid="7"/>
                                        </p:tgtEl>
                                        <p:attrNameLst>
                                          <p:attrName>ppt_x</p:attrName>
                                        </p:attrNameLst>
                                      </p:cBhvr>
                                      <p:tavLst>
                                        <p:tav tm="0">
                                          <p:val>
                                            <p:strVal val="#ppt_x"/>
                                          </p:val>
                                        </p:tav>
                                        <p:tav tm="100000">
                                          <p:val>
                                            <p:strVal val="#ppt_x"/>
                                          </p:val>
                                        </p:tav>
                                      </p:tavLst>
                                    </p:anim>
                                    <p:anim calcmode="lin" valueType="num">
                                      <p:cBhvr>
                                        <p:cTn id="19" dur="750" fill="hold"/>
                                        <p:tgtEl>
                                          <p:spTgt spid="7"/>
                                        </p:tgtEl>
                                        <p:attrNameLst>
                                          <p:attrName>ppt_y</p:attrName>
                                        </p:attrNameLst>
                                      </p:cBhvr>
                                      <p:tavLst>
                                        <p:tav tm="0">
                                          <p:val>
                                            <p:strVal val="#ppt_y+.1"/>
                                          </p:val>
                                        </p:tav>
                                        <p:tav tm="100000">
                                          <p:val>
                                            <p:strVal val="#ppt_y"/>
                                          </p:val>
                                        </p:tav>
                                      </p:tavLst>
                                    </p:anim>
                                  </p:childTnLst>
                                </p:cTn>
                              </p:par>
                            </p:childTnLst>
                          </p:cTn>
                        </p:par>
                        <p:par>
                          <p:cTn id="20" fill="hold">
                            <p:stCondLst>
                              <p:cond delay="2250"/>
                            </p:stCondLst>
                            <p:childTnLst>
                              <p:par>
                                <p:cTn id="21" presetID="42"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750"/>
                                        <p:tgtEl>
                                          <p:spTgt spid="8"/>
                                        </p:tgtEl>
                                      </p:cBhvr>
                                    </p:animEffect>
                                    <p:anim calcmode="lin" valueType="num">
                                      <p:cBhvr>
                                        <p:cTn id="24" dur="750" fill="hold"/>
                                        <p:tgtEl>
                                          <p:spTgt spid="8"/>
                                        </p:tgtEl>
                                        <p:attrNameLst>
                                          <p:attrName>ppt_x</p:attrName>
                                        </p:attrNameLst>
                                      </p:cBhvr>
                                      <p:tavLst>
                                        <p:tav tm="0">
                                          <p:val>
                                            <p:strVal val="#ppt_x"/>
                                          </p:val>
                                        </p:tav>
                                        <p:tav tm="100000">
                                          <p:val>
                                            <p:strVal val="#ppt_x"/>
                                          </p:val>
                                        </p:tav>
                                      </p:tavLst>
                                    </p:anim>
                                    <p:anim calcmode="lin" valueType="num">
                                      <p:cBhvr>
                                        <p:cTn id="25" dur="750" fill="hold"/>
                                        <p:tgtEl>
                                          <p:spTgt spid="8"/>
                                        </p:tgtEl>
                                        <p:attrNameLst>
                                          <p:attrName>ppt_y</p:attrName>
                                        </p:attrNameLst>
                                      </p:cBhvr>
                                      <p:tavLst>
                                        <p:tav tm="0">
                                          <p:val>
                                            <p:strVal val="#ppt_y+.1"/>
                                          </p:val>
                                        </p:tav>
                                        <p:tav tm="100000">
                                          <p:val>
                                            <p:strVal val="#ppt_y"/>
                                          </p:val>
                                        </p:tav>
                                      </p:tavLst>
                                    </p:anim>
                                  </p:childTnLst>
                                </p:cTn>
                              </p:par>
                            </p:childTnLst>
                          </p:cTn>
                        </p:par>
                        <p:par>
                          <p:cTn id="26" fill="hold">
                            <p:stCondLst>
                              <p:cond delay="3000"/>
                            </p:stCondLst>
                            <p:childTnLst>
                              <p:par>
                                <p:cTn id="27" presetID="42" presetClass="entr" presetSubtype="0"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anim calcmode="lin" valueType="num">
                                      <p:cBhvr>
                                        <p:cTn id="30" dur="500" fill="hold"/>
                                        <p:tgtEl>
                                          <p:spTgt spid="13"/>
                                        </p:tgtEl>
                                        <p:attrNameLst>
                                          <p:attrName>ppt_x</p:attrName>
                                        </p:attrNameLst>
                                      </p:cBhvr>
                                      <p:tavLst>
                                        <p:tav tm="0">
                                          <p:val>
                                            <p:strVal val="#ppt_x"/>
                                          </p:val>
                                        </p:tav>
                                        <p:tav tm="100000">
                                          <p:val>
                                            <p:strVal val="#ppt_x"/>
                                          </p:val>
                                        </p:tav>
                                      </p:tavLst>
                                    </p:anim>
                                    <p:anim calcmode="lin" valueType="num">
                                      <p:cBhvr>
                                        <p:cTn id="31"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a:extLst>
              <a:ext uri="{FF2B5EF4-FFF2-40B4-BE49-F238E27FC236}">
                <a16:creationId xmlns="" xmlns:a16="http://schemas.microsoft.com/office/drawing/2014/main" id="{68C1F875-F385-4BCB-91EE-E0E6FE158E99}"/>
              </a:ext>
            </a:extLst>
          </p:cNvPr>
          <p:cNvSpPr txBox="1">
            <a:spLocks noChangeArrowheads="1"/>
          </p:cNvSpPr>
          <p:nvPr/>
        </p:nvSpPr>
        <p:spPr bwMode="auto">
          <a:xfrm>
            <a:off x="4468715" y="286372"/>
            <a:ext cx="3254570" cy="5077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nchor="ctr">
            <a:spAutoFit/>
          </a:bodyPr>
          <a:lstStyle/>
          <a:p>
            <a:pPr algn="ctr" eaLnBrk="1" hangingPunct="1"/>
            <a:r>
              <a:rPr lang="zh-CN" altLang="en-US" sz="3299" b="1" spc="300" dirty="0" smtClean="0">
                <a:solidFill>
                  <a:srgbClr val="2D9F7E"/>
                </a:solidFill>
                <a:latin typeface="微软雅黑" panose="020B0503020204020204" pitchFamily="34" charset="-122"/>
                <a:ea typeface="微软雅黑" panose="020B0503020204020204" pitchFamily="34" charset="-122"/>
                <a:sym typeface="Arial" panose="020B0604020202020204" pitchFamily="34" charset="0"/>
              </a:rPr>
              <a:t>传统项目流程</a:t>
            </a:r>
            <a:endParaRPr lang="zh-CN" altLang="en-US" sz="3299" b="1" spc="300" dirty="0">
              <a:solidFill>
                <a:srgbClr val="2D9F7E"/>
              </a:solidFill>
              <a:latin typeface="微软雅黑" panose="020B0503020204020204" pitchFamily="34" charset="-122"/>
              <a:ea typeface="微软雅黑" panose="020B0503020204020204" pitchFamily="34" charset="-122"/>
              <a:sym typeface="Arial" panose="020B0604020202020204" pitchFamily="34" charset="0"/>
            </a:endParaRPr>
          </a:p>
        </p:txBody>
      </p:sp>
      <p:pic>
        <p:nvPicPr>
          <p:cNvPr id="1025" name="Picture 1" descr="C://Users/Administrator/AppData/Local/YNote/data/woshiliu.wei123@163.com/369f4ee4786a4a8a9358b00f9a4d4e66/1f2c2179f08a.png"/>
          <p:cNvPicPr>
            <a:picLocks noChangeAspect="1" noChangeArrowheads="1"/>
          </p:cNvPicPr>
          <p:nvPr/>
        </p:nvPicPr>
        <p:blipFill>
          <a:blip r:embed="rId2"/>
          <a:srcRect/>
          <a:stretch>
            <a:fillRect/>
          </a:stretch>
        </p:blipFill>
        <p:spPr bwMode="auto">
          <a:xfrm>
            <a:off x="1097280" y="1472184"/>
            <a:ext cx="9866376" cy="4609719"/>
          </a:xfrm>
          <a:prstGeom prst="rect">
            <a:avLst/>
          </a:prstGeom>
          <a:noFill/>
        </p:spPr>
      </p:pic>
    </p:spTree>
  </p:cSld>
  <p:clrMapOvr>
    <a:masterClrMapping/>
  </p:clrMapOvr>
  <p:transition spd="slow" advClick="0" advTm="1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a:extLst>
              <a:ext uri="{FF2B5EF4-FFF2-40B4-BE49-F238E27FC236}">
                <a16:creationId xmlns="" xmlns:a16="http://schemas.microsoft.com/office/drawing/2014/main" id="{68C1F875-F385-4BCB-91EE-E0E6FE158E99}"/>
              </a:ext>
            </a:extLst>
          </p:cNvPr>
          <p:cNvSpPr txBox="1">
            <a:spLocks noChangeArrowheads="1"/>
          </p:cNvSpPr>
          <p:nvPr/>
        </p:nvSpPr>
        <p:spPr bwMode="auto">
          <a:xfrm>
            <a:off x="4468715" y="286372"/>
            <a:ext cx="3254570" cy="5077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nchor="ctr">
            <a:spAutoFit/>
          </a:bodyPr>
          <a:lstStyle/>
          <a:p>
            <a:pPr algn="ctr" eaLnBrk="1" hangingPunct="1"/>
            <a:r>
              <a:rPr lang="zh-CN" altLang="en-US" sz="3299" b="1" spc="300" dirty="0">
                <a:solidFill>
                  <a:srgbClr val="2D9F7E"/>
                </a:solidFill>
                <a:latin typeface="微软雅黑" panose="020B0503020204020204" pitchFamily="34" charset="-122"/>
                <a:ea typeface="微软雅黑" panose="020B0503020204020204" pitchFamily="34" charset="-122"/>
                <a:sym typeface="Arial" panose="020B0604020202020204" pitchFamily="34" charset="0"/>
              </a:rPr>
              <a:t>公司文化简介</a:t>
            </a:r>
          </a:p>
        </p:txBody>
      </p:sp>
      <p:grpSp>
        <p:nvGrpSpPr>
          <p:cNvPr id="3" name="组合 2">
            <a:extLst>
              <a:ext uri="{FF2B5EF4-FFF2-40B4-BE49-F238E27FC236}">
                <a16:creationId xmlns="" xmlns:a16="http://schemas.microsoft.com/office/drawing/2014/main" id="{E4C399E7-F8DC-41FD-A383-07259CDB8752}"/>
              </a:ext>
            </a:extLst>
          </p:cNvPr>
          <p:cNvGrpSpPr/>
          <p:nvPr/>
        </p:nvGrpSpPr>
        <p:grpSpPr>
          <a:xfrm>
            <a:off x="1836588" y="2312875"/>
            <a:ext cx="3340920" cy="3340920"/>
            <a:chOff x="2601227" y="2771221"/>
            <a:chExt cx="2241550" cy="2241550"/>
          </a:xfrm>
          <a:solidFill>
            <a:srgbClr val="007692"/>
          </a:solidFill>
        </p:grpSpPr>
        <p:sp>
          <p:nvSpPr>
            <p:cNvPr id="4" name="Freeform 22">
              <a:extLst>
                <a:ext uri="{FF2B5EF4-FFF2-40B4-BE49-F238E27FC236}">
                  <a16:creationId xmlns="" xmlns:a16="http://schemas.microsoft.com/office/drawing/2014/main" id="{933935C1-1606-4444-976F-540F594203AE}"/>
                </a:ext>
              </a:extLst>
            </p:cNvPr>
            <p:cNvSpPr/>
            <p:nvPr/>
          </p:nvSpPr>
          <p:spPr bwMode="auto">
            <a:xfrm>
              <a:off x="3774389" y="2771221"/>
              <a:ext cx="1068388" cy="1281113"/>
            </a:xfrm>
            <a:custGeom>
              <a:avLst/>
              <a:gdLst>
                <a:gd name="T0" fmla="*/ 0 w 285"/>
                <a:gd name="T1" fmla="*/ 0 h 342"/>
                <a:gd name="T2" fmla="*/ 0 w 285"/>
                <a:gd name="T3" fmla="*/ 68 h 342"/>
                <a:gd name="T4" fmla="*/ 52 w 285"/>
                <a:gd name="T5" fmla="*/ 143 h 342"/>
                <a:gd name="T6" fmla="*/ 0 w 285"/>
                <a:gd name="T7" fmla="*/ 217 h 342"/>
                <a:gd name="T8" fmla="*/ 0 w 285"/>
                <a:gd name="T9" fmla="*/ 285 h 342"/>
                <a:gd name="T10" fmla="*/ 86 w 285"/>
                <a:gd name="T11" fmla="*/ 285 h 342"/>
                <a:gd name="T12" fmla="*/ 142 w 285"/>
                <a:gd name="T13" fmla="*/ 342 h 342"/>
                <a:gd name="T14" fmla="*/ 199 w 285"/>
                <a:gd name="T15" fmla="*/ 285 h 342"/>
                <a:gd name="T16" fmla="*/ 285 w 285"/>
                <a:gd name="T17" fmla="*/ 285 h 342"/>
                <a:gd name="T18" fmla="*/ 285 w 285"/>
                <a:gd name="T19" fmla="*/ 0 h 342"/>
                <a:gd name="T20" fmla="*/ 0 w 285"/>
                <a:gd name="T21" fmla="*/ 0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5" h="342">
                  <a:moveTo>
                    <a:pt x="0" y="0"/>
                  </a:moveTo>
                  <a:cubicBezTo>
                    <a:pt x="0" y="68"/>
                    <a:pt x="0" y="68"/>
                    <a:pt x="0" y="68"/>
                  </a:cubicBezTo>
                  <a:cubicBezTo>
                    <a:pt x="30" y="79"/>
                    <a:pt x="52" y="108"/>
                    <a:pt x="52" y="143"/>
                  </a:cubicBezTo>
                  <a:cubicBezTo>
                    <a:pt x="52" y="177"/>
                    <a:pt x="30" y="206"/>
                    <a:pt x="0" y="217"/>
                  </a:cubicBezTo>
                  <a:cubicBezTo>
                    <a:pt x="0" y="285"/>
                    <a:pt x="0" y="285"/>
                    <a:pt x="0" y="285"/>
                  </a:cubicBezTo>
                  <a:cubicBezTo>
                    <a:pt x="86" y="285"/>
                    <a:pt x="86" y="285"/>
                    <a:pt x="86" y="285"/>
                  </a:cubicBezTo>
                  <a:cubicBezTo>
                    <a:pt x="86" y="316"/>
                    <a:pt x="111" y="342"/>
                    <a:pt x="142" y="342"/>
                  </a:cubicBezTo>
                  <a:cubicBezTo>
                    <a:pt x="173" y="342"/>
                    <a:pt x="199" y="316"/>
                    <a:pt x="199" y="285"/>
                  </a:cubicBezTo>
                  <a:cubicBezTo>
                    <a:pt x="285" y="285"/>
                    <a:pt x="285" y="285"/>
                    <a:pt x="285" y="285"/>
                  </a:cubicBezTo>
                  <a:cubicBezTo>
                    <a:pt x="285" y="0"/>
                    <a:pt x="285" y="0"/>
                    <a:pt x="285" y="0"/>
                  </a:cubicBezTo>
                  <a:lnTo>
                    <a:pt x="0" y="0"/>
                  </a:lnTo>
                  <a:close/>
                </a:path>
              </a:pathLst>
            </a:custGeom>
            <a:solidFill>
              <a:srgbClr val="2D9F7E"/>
            </a:solidFill>
            <a:ln w="6350">
              <a:noFill/>
            </a:ln>
          </p:spPr>
          <p:txBody>
            <a:bodyPr/>
            <a:lstStyle/>
            <a:p>
              <a:endParaRPr lang="zh-CN" altLang="en-US" dirty="0">
                <a:latin typeface="Impact" panose="020B0806030902050204" pitchFamily="34" charset="0"/>
              </a:endParaRPr>
            </a:p>
          </p:txBody>
        </p:sp>
        <p:sp>
          <p:nvSpPr>
            <p:cNvPr id="5" name="Freeform 23">
              <a:extLst>
                <a:ext uri="{FF2B5EF4-FFF2-40B4-BE49-F238E27FC236}">
                  <a16:creationId xmlns="" xmlns:a16="http://schemas.microsoft.com/office/drawing/2014/main" id="{EA360363-C558-4D99-88C4-080637E7168D}"/>
                </a:ext>
              </a:extLst>
            </p:cNvPr>
            <p:cNvSpPr/>
            <p:nvPr/>
          </p:nvSpPr>
          <p:spPr bwMode="auto">
            <a:xfrm>
              <a:off x="3561664" y="3944384"/>
              <a:ext cx="1281113" cy="1068387"/>
            </a:xfrm>
            <a:custGeom>
              <a:avLst/>
              <a:gdLst>
                <a:gd name="T0" fmla="*/ 274 w 342"/>
                <a:gd name="T1" fmla="*/ 0 h 285"/>
                <a:gd name="T2" fmla="*/ 199 w 342"/>
                <a:gd name="T3" fmla="*/ 52 h 285"/>
                <a:gd name="T4" fmla="*/ 124 w 342"/>
                <a:gd name="T5" fmla="*/ 0 h 285"/>
                <a:gd name="T6" fmla="*/ 57 w 342"/>
                <a:gd name="T7" fmla="*/ 0 h 285"/>
                <a:gd name="T8" fmla="*/ 57 w 342"/>
                <a:gd name="T9" fmla="*/ 86 h 285"/>
                <a:gd name="T10" fmla="*/ 0 w 342"/>
                <a:gd name="T11" fmla="*/ 142 h 285"/>
                <a:gd name="T12" fmla="*/ 57 w 342"/>
                <a:gd name="T13" fmla="*/ 199 h 285"/>
                <a:gd name="T14" fmla="*/ 57 w 342"/>
                <a:gd name="T15" fmla="*/ 285 h 285"/>
                <a:gd name="T16" fmla="*/ 342 w 342"/>
                <a:gd name="T17" fmla="*/ 285 h 285"/>
                <a:gd name="T18" fmla="*/ 342 w 342"/>
                <a:gd name="T19" fmla="*/ 0 h 285"/>
                <a:gd name="T20" fmla="*/ 274 w 342"/>
                <a:gd name="T21"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2" h="285">
                  <a:moveTo>
                    <a:pt x="274" y="0"/>
                  </a:moveTo>
                  <a:cubicBezTo>
                    <a:pt x="263" y="30"/>
                    <a:pt x="234" y="52"/>
                    <a:pt x="199" y="52"/>
                  </a:cubicBezTo>
                  <a:cubicBezTo>
                    <a:pt x="165" y="52"/>
                    <a:pt x="136" y="30"/>
                    <a:pt x="124" y="0"/>
                  </a:cubicBezTo>
                  <a:cubicBezTo>
                    <a:pt x="57" y="0"/>
                    <a:pt x="57" y="0"/>
                    <a:pt x="57" y="0"/>
                  </a:cubicBezTo>
                  <a:cubicBezTo>
                    <a:pt x="57" y="86"/>
                    <a:pt x="57" y="86"/>
                    <a:pt x="57" y="86"/>
                  </a:cubicBezTo>
                  <a:cubicBezTo>
                    <a:pt x="25" y="86"/>
                    <a:pt x="0" y="111"/>
                    <a:pt x="0" y="142"/>
                  </a:cubicBezTo>
                  <a:cubicBezTo>
                    <a:pt x="0" y="173"/>
                    <a:pt x="25" y="199"/>
                    <a:pt x="57" y="199"/>
                  </a:cubicBezTo>
                  <a:cubicBezTo>
                    <a:pt x="57" y="285"/>
                    <a:pt x="57" y="285"/>
                    <a:pt x="57" y="285"/>
                  </a:cubicBezTo>
                  <a:cubicBezTo>
                    <a:pt x="342" y="285"/>
                    <a:pt x="342" y="285"/>
                    <a:pt x="342" y="285"/>
                  </a:cubicBezTo>
                  <a:cubicBezTo>
                    <a:pt x="342" y="0"/>
                    <a:pt x="342" y="0"/>
                    <a:pt x="342" y="0"/>
                  </a:cubicBezTo>
                  <a:lnTo>
                    <a:pt x="274" y="0"/>
                  </a:lnTo>
                  <a:close/>
                </a:path>
              </a:pathLst>
            </a:custGeom>
            <a:solidFill>
              <a:srgbClr val="7481A1"/>
            </a:solidFill>
            <a:ln>
              <a:noFill/>
            </a:ln>
          </p:spPr>
          <p:txBody>
            <a:bodyPr/>
            <a:lstStyle/>
            <a:p>
              <a:endParaRPr lang="zh-CN" altLang="en-US" dirty="0">
                <a:latin typeface="Impact" panose="020B0806030902050204" pitchFamily="34" charset="0"/>
              </a:endParaRPr>
            </a:p>
          </p:txBody>
        </p:sp>
        <p:sp>
          <p:nvSpPr>
            <p:cNvPr id="6" name="Freeform 24">
              <a:extLst>
                <a:ext uri="{FF2B5EF4-FFF2-40B4-BE49-F238E27FC236}">
                  <a16:creationId xmlns="" xmlns:a16="http://schemas.microsoft.com/office/drawing/2014/main" id="{EEFE66F2-E75A-4931-8341-A4AAF6C1410B}"/>
                </a:ext>
              </a:extLst>
            </p:cNvPr>
            <p:cNvSpPr/>
            <p:nvPr/>
          </p:nvSpPr>
          <p:spPr bwMode="auto">
            <a:xfrm>
              <a:off x="2601227" y="3730071"/>
              <a:ext cx="1068387" cy="1282700"/>
            </a:xfrm>
            <a:custGeom>
              <a:avLst/>
              <a:gdLst>
                <a:gd name="T0" fmla="*/ 285 w 285"/>
                <a:gd name="T1" fmla="*/ 124 h 342"/>
                <a:gd name="T2" fmla="*/ 285 w 285"/>
                <a:gd name="T3" fmla="*/ 57 h 342"/>
                <a:gd name="T4" fmla="*/ 199 w 285"/>
                <a:gd name="T5" fmla="*/ 57 h 342"/>
                <a:gd name="T6" fmla="*/ 142 w 285"/>
                <a:gd name="T7" fmla="*/ 0 h 342"/>
                <a:gd name="T8" fmla="*/ 86 w 285"/>
                <a:gd name="T9" fmla="*/ 57 h 342"/>
                <a:gd name="T10" fmla="*/ 0 w 285"/>
                <a:gd name="T11" fmla="*/ 57 h 342"/>
                <a:gd name="T12" fmla="*/ 0 w 285"/>
                <a:gd name="T13" fmla="*/ 342 h 342"/>
                <a:gd name="T14" fmla="*/ 285 w 285"/>
                <a:gd name="T15" fmla="*/ 342 h 342"/>
                <a:gd name="T16" fmla="*/ 285 w 285"/>
                <a:gd name="T17" fmla="*/ 274 h 342"/>
                <a:gd name="T18" fmla="*/ 233 w 285"/>
                <a:gd name="T19" fmla="*/ 199 h 342"/>
                <a:gd name="T20" fmla="*/ 285 w 285"/>
                <a:gd name="T21" fmla="*/ 124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5" h="342">
                  <a:moveTo>
                    <a:pt x="285" y="124"/>
                  </a:moveTo>
                  <a:cubicBezTo>
                    <a:pt x="285" y="57"/>
                    <a:pt x="285" y="57"/>
                    <a:pt x="285" y="57"/>
                  </a:cubicBezTo>
                  <a:cubicBezTo>
                    <a:pt x="199" y="57"/>
                    <a:pt x="199" y="57"/>
                    <a:pt x="199" y="57"/>
                  </a:cubicBezTo>
                  <a:cubicBezTo>
                    <a:pt x="199" y="25"/>
                    <a:pt x="174" y="0"/>
                    <a:pt x="142" y="0"/>
                  </a:cubicBezTo>
                  <a:cubicBezTo>
                    <a:pt x="111" y="0"/>
                    <a:pt x="86" y="25"/>
                    <a:pt x="86" y="57"/>
                  </a:cubicBezTo>
                  <a:cubicBezTo>
                    <a:pt x="0" y="57"/>
                    <a:pt x="0" y="57"/>
                    <a:pt x="0" y="57"/>
                  </a:cubicBezTo>
                  <a:cubicBezTo>
                    <a:pt x="0" y="342"/>
                    <a:pt x="0" y="342"/>
                    <a:pt x="0" y="342"/>
                  </a:cubicBezTo>
                  <a:cubicBezTo>
                    <a:pt x="285" y="342"/>
                    <a:pt x="285" y="342"/>
                    <a:pt x="285" y="342"/>
                  </a:cubicBezTo>
                  <a:cubicBezTo>
                    <a:pt x="285" y="274"/>
                    <a:pt x="285" y="274"/>
                    <a:pt x="285" y="274"/>
                  </a:cubicBezTo>
                  <a:cubicBezTo>
                    <a:pt x="255" y="263"/>
                    <a:pt x="233" y="234"/>
                    <a:pt x="233" y="199"/>
                  </a:cubicBezTo>
                  <a:cubicBezTo>
                    <a:pt x="233" y="165"/>
                    <a:pt x="255" y="136"/>
                    <a:pt x="285" y="124"/>
                  </a:cubicBezTo>
                  <a:close/>
                </a:path>
              </a:pathLst>
            </a:custGeom>
            <a:solidFill>
              <a:srgbClr val="2D9F7E"/>
            </a:solidFill>
            <a:ln w="6350">
              <a:noFill/>
            </a:ln>
          </p:spPr>
          <p:txBody>
            <a:bodyPr/>
            <a:lstStyle/>
            <a:p>
              <a:endParaRPr lang="zh-CN" altLang="en-US">
                <a:latin typeface="Impact" panose="020B0806030902050204" pitchFamily="34" charset="0"/>
              </a:endParaRPr>
            </a:p>
          </p:txBody>
        </p:sp>
        <p:sp>
          <p:nvSpPr>
            <p:cNvPr id="7" name="Freeform 25">
              <a:extLst>
                <a:ext uri="{FF2B5EF4-FFF2-40B4-BE49-F238E27FC236}">
                  <a16:creationId xmlns="" xmlns:a16="http://schemas.microsoft.com/office/drawing/2014/main" id="{4B970679-A4BA-4EF9-A848-B354692CB5FB}"/>
                </a:ext>
              </a:extLst>
            </p:cNvPr>
            <p:cNvSpPr/>
            <p:nvPr/>
          </p:nvSpPr>
          <p:spPr bwMode="auto">
            <a:xfrm>
              <a:off x="2601227" y="2771221"/>
              <a:ext cx="1277937" cy="1068388"/>
            </a:xfrm>
            <a:custGeom>
              <a:avLst/>
              <a:gdLst>
                <a:gd name="T0" fmla="*/ 217 w 341"/>
                <a:gd name="T1" fmla="*/ 285 h 285"/>
                <a:gd name="T2" fmla="*/ 285 w 341"/>
                <a:gd name="T3" fmla="*/ 285 h 285"/>
                <a:gd name="T4" fmla="*/ 285 w 341"/>
                <a:gd name="T5" fmla="*/ 199 h 285"/>
                <a:gd name="T6" fmla="*/ 341 w 341"/>
                <a:gd name="T7" fmla="*/ 143 h 285"/>
                <a:gd name="T8" fmla="*/ 285 w 341"/>
                <a:gd name="T9" fmla="*/ 86 h 285"/>
                <a:gd name="T10" fmla="*/ 285 w 341"/>
                <a:gd name="T11" fmla="*/ 0 h 285"/>
                <a:gd name="T12" fmla="*/ 0 w 341"/>
                <a:gd name="T13" fmla="*/ 0 h 285"/>
                <a:gd name="T14" fmla="*/ 0 w 341"/>
                <a:gd name="T15" fmla="*/ 285 h 285"/>
                <a:gd name="T16" fmla="*/ 68 w 341"/>
                <a:gd name="T17" fmla="*/ 285 h 285"/>
                <a:gd name="T18" fmla="*/ 142 w 341"/>
                <a:gd name="T19" fmla="*/ 233 h 285"/>
                <a:gd name="T20" fmla="*/ 217 w 341"/>
                <a:gd name="T21" fmla="*/ 285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1" h="285">
                  <a:moveTo>
                    <a:pt x="217" y="285"/>
                  </a:moveTo>
                  <a:cubicBezTo>
                    <a:pt x="285" y="285"/>
                    <a:pt x="285" y="285"/>
                    <a:pt x="285" y="285"/>
                  </a:cubicBezTo>
                  <a:cubicBezTo>
                    <a:pt x="285" y="199"/>
                    <a:pt x="285" y="199"/>
                    <a:pt x="285" y="199"/>
                  </a:cubicBezTo>
                  <a:cubicBezTo>
                    <a:pt x="316" y="199"/>
                    <a:pt x="341" y="174"/>
                    <a:pt x="341" y="143"/>
                  </a:cubicBezTo>
                  <a:cubicBezTo>
                    <a:pt x="341" y="111"/>
                    <a:pt x="316" y="86"/>
                    <a:pt x="285" y="86"/>
                  </a:cubicBezTo>
                  <a:cubicBezTo>
                    <a:pt x="285" y="0"/>
                    <a:pt x="285" y="0"/>
                    <a:pt x="285" y="0"/>
                  </a:cubicBezTo>
                  <a:cubicBezTo>
                    <a:pt x="0" y="0"/>
                    <a:pt x="0" y="0"/>
                    <a:pt x="0" y="0"/>
                  </a:cubicBezTo>
                  <a:cubicBezTo>
                    <a:pt x="0" y="285"/>
                    <a:pt x="0" y="285"/>
                    <a:pt x="0" y="285"/>
                  </a:cubicBezTo>
                  <a:cubicBezTo>
                    <a:pt x="68" y="285"/>
                    <a:pt x="68" y="285"/>
                    <a:pt x="68" y="285"/>
                  </a:cubicBezTo>
                  <a:cubicBezTo>
                    <a:pt x="79" y="255"/>
                    <a:pt x="108" y="233"/>
                    <a:pt x="142" y="233"/>
                  </a:cubicBezTo>
                  <a:cubicBezTo>
                    <a:pt x="177" y="233"/>
                    <a:pt x="206" y="255"/>
                    <a:pt x="217" y="285"/>
                  </a:cubicBezTo>
                  <a:close/>
                </a:path>
              </a:pathLst>
            </a:custGeom>
            <a:solidFill>
              <a:srgbClr val="7481A1"/>
            </a:solidFill>
            <a:ln>
              <a:noFill/>
            </a:ln>
          </p:spPr>
          <p:txBody>
            <a:bodyPr/>
            <a:lstStyle/>
            <a:p>
              <a:endParaRPr lang="zh-CN" altLang="en-US" dirty="0">
                <a:latin typeface="Impact" panose="020B0806030902050204" pitchFamily="34" charset="0"/>
              </a:endParaRPr>
            </a:p>
          </p:txBody>
        </p:sp>
        <p:sp>
          <p:nvSpPr>
            <p:cNvPr id="8" name="矩形 7">
              <a:extLst>
                <a:ext uri="{FF2B5EF4-FFF2-40B4-BE49-F238E27FC236}">
                  <a16:creationId xmlns="" xmlns:a16="http://schemas.microsoft.com/office/drawing/2014/main" id="{C94D6F00-112B-4C42-B8B9-50A45419A303}"/>
                </a:ext>
              </a:extLst>
            </p:cNvPr>
            <p:cNvSpPr/>
            <p:nvPr/>
          </p:nvSpPr>
          <p:spPr>
            <a:xfrm>
              <a:off x="2817207" y="3025563"/>
              <a:ext cx="636425" cy="450166"/>
            </a:xfrm>
            <a:prstGeom prst="rect">
              <a:avLst/>
            </a:prstGeom>
            <a:solidFill>
              <a:srgbClr val="7481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latin typeface="Impact" panose="020B0806030902050204" pitchFamily="34" charset="0"/>
                </a:rPr>
                <a:t>01</a:t>
              </a:r>
              <a:endParaRPr lang="zh-CN" altLang="en-US" sz="3200" b="1" dirty="0">
                <a:latin typeface="Impact" panose="020B0806030902050204" pitchFamily="34" charset="0"/>
              </a:endParaRPr>
            </a:p>
          </p:txBody>
        </p:sp>
        <p:sp>
          <p:nvSpPr>
            <p:cNvPr id="9" name="矩形 8">
              <a:extLst>
                <a:ext uri="{FF2B5EF4-FFF2-40B4-BE49-F238E27FC236}">
                  <a16:creationId xmlns="" xmlns:a16="http://schemas.microsoft.com/office/drawing/2014/main" id="{A6A63953-D18D-4ACE-9A2A-E21CE1689611}"/>
                </a:ext>
              </a:extLst>
            </p:cNvPr>
            <p:cNvSpPr/>
            <p:nvPr/>
          </p:nvSpPr>
          <p:spPr>
            <a:xfrm>
              <a:off x="4050646" y="3031135"/>
              <a:ext cx="636425" cy="450166"/>
            </a:xfrm>
            <a:prstGeom prst="rect">
              <a:avLst/>
            </a:prstGeom>
            <a:solidFill>
              <a:srgbClr val="2D9F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bg1"/>
                  </a:solidFill>
                  <a:latin typeface="Impact" panose="020B0806030902050204" pitchFamily="34" charset="0"/>
                </a:rPr>
                <a:t>02</a:t>
              </a:r>
              <a:endParaRPr lang="zh-CN" altLang="en-US" sz="3200" b="1" dirty="0">
                <a:solidFill>
                  <a:schemeClr val="bg1"/>
                </a:solidFill>
                <a:latin typeface="Impact" panose="020B0806030902050204" pitchFamily="34" charset="0"/>
              </a:endParaRPr>
            </a:p>
          </p:txBody>
        </p:sp>
        <p:sp>
          <p:nvSpPr>
            <p:cNvPr id="10" name="矩形 9">
              <a:extLst>
                <a:ext uri="{FF2B5EF4-FFF2-40B4-BE49-F238E27FC236}">
                  <a16:creationId xmlns="" xmlns:a16="http://schemas.microsoft.com/office/drawing/2014/main" id="{7158C250-56AB-4C63-A4EE-7E16C5E9D217}"/>
                </a:ext>
              </a:extLst>
            </p:cNvPr>
            <p:cNvSpPr/>
            <p:nvPr/>
          </p:nvSpPr>
          <p:spPr>
            <a:xfrm>
              <a:off x="2817206" y="4253494"/>
              <a:ext cx="636425" cy="450166"/>
            </a:xfrm>
            <a:prstGeom prst="rect">
              <a:avLst/>
            </a:prstGeom>
            <a:solidFill>
              <a:srgbClr val="2D9F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bg1"/>
                  </a:solidFill>
                  <a:latin typeface="Impact" panose="020B0806030902050204" pitchFamily="34" charset="0"/>
                </a:rPr>
                <a:t>03</a:t>
              </a:r>
              <a:endParaRPr lang="zh-CN" altLang="en-US" sz="3200" b="1" dirty="0">
                <a:solidFill>
                  <a:schemeClr val="bg1"/>
                </a:solidFill>
                <a:latin typeface="Impact" panose="020B0806030902050204" pitchFamily="34" charset="0"/>
              </a:endParaRPr>
            </a:p>
          </p:txBody>
        </p:sp>
        <p:sp>
          <p:nvSpPr>
            <p:cNvPr id="11" name="矩形 10">
              <a:extLst>
                <a:ext uri="{FF2B5EF4-FFF2-40B4-BE49-F238E27FC236}">
                  <a16:creationId xmlns="" xmlns:a16="http://schemas.microsoft.com/office/drawing/2014/main" id="{DE80C9DC-1CC2-4FD7-A7BC-275AED5936F0}"/>
                </a:ext>
              </a:extLst>
            </p:cNvPr>
            <p:cNvSpPr/>
            <p:nvPr/>
          </p:nvSpPr>
          <p:spPr>
            <a:xfrm>
              <a:off x="3993626" y="4253494"/>
              <a:ext cx="636425" cy="450166"/>
            </a:xfrm>
            <a:prstGeom prst="rect">
              <a:avLst/>
            </a:prstGeom>
            <a:solidFill>
              <a:srgbClr val="7481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latin typeface="Impact" panose="020B0806030902050204" pitchFamily="34" charset="0"/>
                </a:rPr>
                <a:t>04</a:t>
              </a:r>
              <a:endParaRPr lang="zh-CN" altLang="en-US" sz="3200" b="1" dirty="0">
                <a:latin typeface="Impact" panose="020B0806030902050204" pitchFamily="34" charset="0"/>
              </a:endParaRPr>
            </a:p>
          </p:txBody>
        </p:sp>
      </p:grpSp>
      <p:grpSp>
        <p:nvGrpSpPr>
          <p:cNvPr id="12" name="组合 15">
            <a:extLst>
              <a:ext uri="{FF2B5EF4-FFF2-40B4-BE49-F238E27FC236}">
                <a16:creationId xmlns="" xmlns:a16="http://schemas.microsoft.com/office/drawing/2014/main" id="{3DAF87D9-2E5C-413A-8948-A6D2265A16ED}"/>
              </a:ext>
            </a:extLst>
          </p:cNvPr>
          <p:cNvGrpSpPr>
            <a:grpSpLocks/>
          </p:cNvGrpSpPr>
          <p:nvPr/>
        </p:nvGrpSpPr>
        <p:grpSpPr bwMode="auto">
          <a:xfrm>
            <a:off x="5903235" y="2667077"/>
            <a:ext cx="2357438" cy="1429722"/>
            <a:chOff x="0" y="0"/>
            <a:chExt cx="2358517" cy="1430907"/>
          </a:xfrm>
        </p:grpSpPr>
        <p:sp>
          <p:nvSpPr>
            <p:cNvPr id="13" name="矩形 127">
              <a:extLst>
                <a:ext uri="{FF2B5EF4-FFF2-40B4-BE49-F238E27FC236}">
                  <a16:creationId xmlns="" xmlns:a16="http://schemas.microsoft.com/office/drawing/2014/main" id="{1B409B44-A42B-4C0E-A7C6-D871BB4D1675}"/>
                </a:ext>
              </a:extLst>
            </p:cNvPr>
            <p:cNvSpPr>
              <a:spLocks noChangeArrowheads="1"/>
            </p:cNvSpPr>
            <p:nvPr/>
          </p:nvSpPr>
          <p:spPr bwMode="auto">
            <a:xfrm>
              <a:off x="0" y="476009"/>
              <a:ext cx="2358517" cy="9548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a:t>
              </a:r>
              <a:r>
                <a:rPr lang="zh-CN" altLang="en-US" sz="100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a:t>
              </a:r>
              <a:endParaRPr lang="en-US" altLang="zh-CN" sz="1000" dirty="0">
                <a:solidFill>
                  <a:schemeClr val="bg1">
                    <a:lumMod val="50000"/>
                  </a:schemeClr>
                </a:solidFill>
                <a:latin typeface="微软雅黑" panose="020B0503020204020204" pitchFamily="34" charset="-122"/>
                <a:ea typeface="微软雅黑" panose="020B0503020204020204" pitchFamily="34" charset="-122"/>
                <a:cs typeface="Lato Regular"/>
              </a:endParaRPr>
            </a:p>
            <a:p>
              <a:pPr algn="ct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a:t>
              </a:r>
              <a:r>
                <a:rPr lang="zh-CN" altLang="en-US" sz="100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本编辑文字点</a:t>
              </a: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Lato Regular"/>
                </a:rPr>
                <a:t>击此处更换文</a:t>
              </a:r>
              <a:r>
                <a:rPr lang="zh-CN" altLang="en-US" sz="100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a:t>
              </a:r>
              <a:endParaRPr lang="en-US" altLang="zh-CN" sz="1000" dirty="0">
                <a:solidFill>
                  <a:schemeClr val="bg1">
                    <a:lumMod val="50000"/>
                  </a:schemeClr>
                </a:solidFill>
                <a:latin typeface="微软雅黑" panose="020B0503020204020204" pitchFamily="34" charset="-122"/>
                <a:ea typeface="微软雅黑" panose="020B0503020204020204" pitchFamily="34" charset="-122"/>
                <a:cs typeface="Lato Regular"/>
              </a:endParaRPr>
            </a:p>
            <a:p>
              <a:pPr algn="ct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a:t>
              </a:r>
              <a:r>
                <a:rPr lang="zh-CN" altLang="en-US" sz="100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a:t>
              </a:r>
              <a:endParaRPr lang="en-US" altLang="zh-CN" sz="1000" dirty="0">
                <a:solidFill>
                  <a:schemeClr val="bg1">
                    <a:lumMod val="50000"/>
                  </a:schemeClr>
                </a:solidFill>
                <a:latin typeface="微软雅黑" panose="020B0503020204020204" pitchFamily="34" charset="-122"/>
                <a:ea typeface="微软雅黑" panose="020B0503020204020204" pitchFamily="34" charset="-122"/>
                <a:cs typeface="Lato Regular"/>
              </a:endParaRPr>
            </a:p>
            <a:p>
              <a:pPr algn="ctr"/>
              <a:endParaRPr lang="en-US" altLang="zh-CN" sz="1000" dirty="0">
                <a:solidFill>
                  <a:schemeClr val="bg1">
                    <a:lumMod val="50000"/>
                  </a:schemeClr>
                </a:solidFill>
                <a:latin typeface="微软雅黑" panose="020B0503020204020204" pitchFamily="34" charset="-122"/>
                <a:ea typeface="微软雅黑" panose="020B0503020204020204" pitchFamily="34" charset="-122"/>
                <a:cs typeface="Lato Regular"/>
              </a:endParaRPr>
            </a:p>
          </p:txBody>
        </p:sp>
        <p:grpSp>
          <p:nvGrpSpPr>
            <p:cNvPr id="14" name="组合 11">
              <a:extLst>
                <a:ext uri="{FF2B5EF4-FFF2-40B4-BE49-F238E27FC236}">
                  <a16:creationId xmlns="" xmlns:a16="http://schemas.microsoft.com/office/drawing/2014/main" id="{CD0C87A1-D43F-48D5-8EBA-4D4F53EB9D0E}"/>
                </a:ext>
              </a:extLst>
            </p:cNvPr>
            <p:cNvGrpSpPr>
              <a:grpSpLocks/>
            </p:cNvGrpSpPr>
            <p:nvPr/>
          </p:nvGrpSpPr>
          <p:grpSpPr bwMode="auto">
            <a:xfrm>
              <a:off x="33757" y="0"/>
              <a:ext cx="1854752" cy="426903"/>
              <a:chOff x="0" y="0"/>
              <a:chExt cx="1854752" cy="426903"/>
            </a:xfrm>
          </p:grpSpPr>
          <p:grpSp>
            <p:nvGrpSpPr>
              <p:cNvPr id="15" name="组合 79">
                <a:extLst>
                  <a:ext uri="{FF2B5EF4-FFF2-40B4-BE49-F238E27FC236}">
                    <a16:creationId xmlns="" xmlns:a16="http://schemas.microsoft.com/office/drawing/2014/main" id="{5967E2A0-5415-4E6D-9DA0-54DF2E293343}"/>
                  </a:ext>
                </a:extLst>
              </p:cNvPr>
              <p:cNvGrpSpPr>
                <a:grpSpLocks/>
              </p:cNvGrpSpPr>
              <p:nvPr/>
            </p:nvGrpSpPr>
            <p:grpSpPr bwMode="auto">
              <a:xfrm>
                <a:off x="0" y="0"/>
                <a:ext cx="422357" cy="422357"/>
                <a:chOff x="0" y="0"/>
                <a:chExt cx="612620" cy="612620"/>
              </a:xfrm>
            </p:grpSpPr>
            <p:sp>
              <p:nvSpPr>
                <p:cNvPr id="17" name="椭圆 82">
                  <a:extLst>
                    <a:ext uri="{FF2B5EF4-FFF2-40B4-BE49-F238E27FC236}">
                      <a16:creationId xmlns="" xmlns:a16="http://schemas.microsoft.com/office/drawing/2014/main" id="{8444804E-7812-4AE5-A9D6-70528D10D3ED}"/>
                    </a:ext>
                  </a:extLst>
                </p:cNvPr>
                <p:cNvSpPr>
                  <a:spLocks noChangeArrowheads="1"/>
                </p:cNvSpPr>
                <p:nvPr/>
              </p:nvSpPr>
              <p:spPr bwMode="auto">
                <a:xfrm>
                  <a:off x="0" y="0"/>
                  <a:ext cx="612620" cy="612620"/>
                </a:xfrm>
                <a:prstGeom prst="ellipse">
                  <a:avLst/>
                </a:prstGeom>
                <a:solidFill>
                  <a:srgbClr val="2D9F7E"/>
                </a:solidFill>
                <a:ln>
                  <a:noFill/>
                </a:ln>
                <a:extLst>
                  <a:ext uri="{91240B29-F687-4F45-9708-019B960494DF}">
                    <a14:hiddenLine xmlns:a14="http://schemas.microsoft.com/office/drawing/2010/main" xmlns="" w="25400">
                      <a:solidFill>
                        <a:srgbClr val="000000"/>
                      </a:solidFill>
                      <a:bevel/>
                      <a:headEnd/>
                      <a:tailEnd/>
                    </a14:hiddenLine>
                  </a:ext>
                </a:extLst>
              </p:spPr>
              <p:txBody>
                <a:bodyPr anchor="ct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dirty="0">
                    <a:solidFill>
                      <a:schemeClr val="bg1">
                        <a:lumMod val="50000"/>
                      </a:schemeClr>
                    </a:solidFill>
                    <a:latin typeface="宋体" panose="02010600030101010101" pitchFamily="2" charset="-122"/>
                    <a:sym typeface="宋体" panose="02010600030101010101" pitchFamily="2" charset="-122"/>
                  </a:endParaRPr>
                </a:p>
              </p:txBody>
            </p:sp>
            <p:grpSp>
              <p:nvGrpSpPr>
                <p:cNvPr id="18" name="组合 83">
                  <a:extLst>
                    <a:ext uri="{FF2B5EF4-FFF2-40B4-BE49-F238E27FC236}">
                      <a16:creationId xmlns="" xmlns:a16="http://schemas.microsoft.com/office/drawing/2014/main" id="{F3D340F1-BAE4-4FCA-9197-CF4E8500B055}"/>
                    </a:ext>
                  </a:extLst>
                </p:cNvPr>
                <p:cNvGrpSpPr>
                  <a:grpSpLocks/>
                </p:cNvGrpSpPr>
                <p:nvPr/>
              </p:nvGrpSpPr>
              <p:grpSpPr bwMode="auto">
                <a:xfrm>
                  <a:off x="146814" y="146814"/>
                  <a:ext cx="318993" cy="318993"/>
                  <a:chOff x="0" y="0"/>
                  <a:chExt cx="479425" cy="479425"/>
                </a:xfrm>
              </p:grpSpPr>
              <p:sp>
                <p:nvSpPr>
                  <p:cNvPr id="19" name="Freeform 7">
                    <a:extLst>
                      <a:ext uri="{FF2B5EF4-FFF2-40B4-BE49-F238E27FC236}">
                        <a16:creationId xmlns="" xmlns:a16="http://schemas.microsoft.com/office/drawing/2014/main" id="{8CF69871-5C6E-4CFE-9ED3-3DEA688D550E}"/>
                      </a:ext>
                    </a:extLst>
                  </p:cNvPr>
                  <p:cNvSpPr>
                    <a:spLocks noChangeArrowheads="1"/>
                  </p:cNvSpPr>
                  <p:nvPr/>
                </p:nvSpPr>
                <p:spPr bwMode="auto">
                  <a:xfrm>
                    <a:off x="88900" y="88900"/>
                    <a:ext cx="300037" cy="120650"/>
                  </a:xfrm>
                  <a:custGeom>
                    <a:avLst/>
                    <a:gdLst>
                      <a:gd name="T0" fmla="*/ 476307944 w 189"/>
                      <a:gd name="T1" fmla="*/ 191531875 h 76"/>
                      <a:gd name="T2" fmla="*/ 0 w 189"/>
                      <a:gd name="T3" fmla="*/ 191531875 h 76"/>
                      <a:gd name="T4" fmla="*/ 0 w 189"/>
                      <a:gd name="T5" fmla="*/ 0 h 76"/>
                      <a:gd name="T6" fmla="*/ 47882095 w 189"/>
                      <a:gd name="T7" fmla="*/ 0 h 76"/>
                      <a:gd name="T8" fmla="*/ 47882095 w 189"/>
                      <a:gd name="T9" fmla="*/ 143648113 h 76"/>
                      <a:gd name="T10" fmla="*/ 428425849 w 189"/>
                      <a:gd name="T11" fmla="*/ 143648113 h 76"/>
                      <a:gd name="T12" fmla="*/ 428425849 w 189"/>
                      <a:gd name="T13" fmla="*/ 0 h 76"/>
                      <a:gd name="T14" fmla="*/ 476307944 w 189"/>
                      <a:gd name="T15" fmla="*/ 0 h 76"/>
                      <a:gd name="T16" fmla="*/ 476307944 w 189"/>
                      <a:gd name="T17" fmla="*/ 191531875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76"/>
                      <a:gd name="T29" fmla="*/ 189 w 189"/>
                      <a:gd name="T30" fmla="*/ 76 h 7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76">
                        <a:moveTo>
                          <a:pt x="189" y="76"/>
                        </a:moveTo>
                        <a:lnTo>
                          <a:pt x="0" y="76"/>
                        </a:lnTo>
                        <a:lnTo>
                          <a:pt x="0" y="0"/>
                        </a:lnTo>
                        <a:lnTo>
                          <a:pt x="19" y="0"/>
                        </a:lnTo>
                        <a:lnTo>
                          <a:pt x="19" y="57"/>
                        </a:lnTo>
                        <a:lnTo>
                          <a:pt x="170" y="57"/>
                        </a:lnTo>
                        <a:lnTo>
                          <a:pt x="170" y="0"/>
                        </a:lnTo>
                        <a:lnTo>
                          <a:pt x="189" y="0"/>
                        </a:lnTo>
                        <a:lnTo>
                          <a:pt x="189" y="76"/>
                        </a:lnTo>
                        <a:close/>
                      </a:path>
                    </a:pathLst>
                  </a:custGeom>
                  <a:solidFill>
                    <a:schemeClr val="bg1"/>
                  </a:solidFill>
                  <a:ln>
                    <a:noFill/>
                  </a:ln>
                  <a:extLst>
                    <a:ext uri="{91240B29-F687-4F45-9708-019B960494DF}">
                      <a14:hiddenLine xmlns:a14="http://schemas.microsoft.com/office/drawing/2010/main" xmlns="" w="9525">
                        <a:solidFill>
                          <a:srgbClr val="000000"/>
                        </a:solidFill>
                        <a:bevel/>
                        <a:headEnd/>
                        <a:tailEnd/>
                      </a14:hiddenLine>
                    </a:ext>
                  </a:extLst>
                </p:spPr>
                <p:txBody>
                  <a:bodyPr/>
                  <a:lstStyle/>
                  <a:p>
                    <a:endParaRPr lang="zh-CN" altLang="en-US">
                      <a:solidFill>
                        <a:schemeClr val="bg1">
                          <a:lumMod val="50000"/>
                        </a:schemeClr>
                      </a:solidFill>
                    </a:endParaRPr>
                  </a:p>
                </p:txBody>
              </p:sp>
              <p:sp>
                <p:nvSpPr>
                  <p:cNvPr id="20" name="Freeform 8">
                    <a:extLst>
                      <a:ext uri="{FF2B5EF4-FFF2-40B4-BE49-F238E27FC236}">
                        <a16:creationId xmlns="" xmlns:a16="http://schemas.microsoft.com/office/drawing/2014/main" id="{668A3140-F642-445A-AF36-B220CC3A0DB1}"/>
                      </a:ext>
                    </a:extLst>
                  </p:cNvPr>
                  <p:cNvSpPr>
                    <a:spLocks noChangeArrowheads="1"/>
                  </p:cNvSpPr>
                  <p:nvPr/>
                </p:nvSpPr>
                <p:spPr bwMode="auto">
                  <a:xfrm>
                    <a:off x="239712" y="88900"/>
                    <a:ext cx="88900" cy="60325"/>
                  </a:xfrm>
                  <a:custGeom>
                    <a:avLst/>
                    <a:gdLst>
                      <a:gd name="T0" fmla="*/ 141128750 w 56"/>
                      <a:gd name="T1" fmla="*/ 95765938 h 38"/>
                      <a:gd name="T2" fmla="*/ 0 w 56"/>
                      <a:gd name="T3" fmla="*/ 95765938 h 38"/>
                      <a:gd name="T4" fmla="*/ 0 w 56"/>
                      <a:gd name="T5" fmla="*/ 0 h 38"/>
                      <a:gd name="T6" fmla="*/ 47883763 w 56"/>
                      <a:gd name="T7" fmla="*/ 0 h 38"/>
                      <a:gd name="T8" fmla="*/ 47883763 w 56"/>
                      <a:gd name="T9" fmla="*/ 47883763 h 38"/>
                      <a:gd name="T10" fmla="*/ 93246575 w 56"/>
                      <a:gd name="T11" fmla="*/ 47883763 h 38"/>
                      <a:gd name="T12" fmla="*/ 93246575 w 56"/>
                      <a:gd name="T13" fmla="*/ 0 h 38"/>
                      <a:gd name="T14" fmla="*/ 141128750 w 56"/>
                      <a:gd name="T15" fmla="*/ 0 h 38"/>
                      <a:gd name="T16" fmla="*/ 141128750 w 56"/>
                      <a:gd name="T17" fmla="*/ 95765938 h 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6"/>
                      <a:gd name="T28" fmla="*/ 0 h 38"/>
                      <a:gd name="T29" fmla="*/ 56 w 56"/>
                      <a:gd name="T30" fmla="*/ 38 h 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6" h="38">
                        <a:moveTo>
                          <a:pt x="56" y="38"/>
                        </a:moveTo>
                        <a:lnTo>
                          <a:pt x="0" y="38"/>
                        </a:lnTo>
                        <a:lnTo>
                          <a:pt x="0" y="0"/>
                        </a:lnTo>
                        <a:lnTo>
                          <a:pt x="19" y="0"/>
                        </a:lnTo>
                        <a:lnTo>
                          <a:pt x="19" y="19"/>
                        </a:lnTo>
                        <a:lnTo>
                          <a:pt x="37" y="19"/>
                        </a:lnTo>
                        <a:lnTo>
                          <a:pt x="37" y="0"/>
                        </a:lnTo>
                        <a:lnTo>
                          <a:pt x="56" y="0"/>
                        </a:lnTo>
                        <a:lnTo>
                          <a:pt x="56" y="38"/>
                        </a:lnTo>
                        <a:close/>
                      </a:path>
                    </a:pathLst>
                  </a:custGeom>
                  <a:solidFill>
                    <a:schemeClr val="bg1"/>
                  </a:solidFill>
                  <a:ln>
                    <a:noFill/>
                  </a:ln>
                  <a:extLst>
                    <a:ext uri="{91240B29-F687-4F45-9708-019B960494DF}">
                      <a14:hiddenLine xmlns:a14="http://schemas.microsoft.com/office/drawing/2010/main" xmlns="" w="9525">
                        <a:solidFill>
                          <a:srgbClr val="000000"/>
                        </a:solidFill>
                        <a:bevel/>
                        <a:headEnd/>
                        <a:tailEnd/>
                      </a14:hiddenLine>
                    </a:ext>
                  </a:extLst>
                </p:spPr>
                <p:txBody>
                  <a:bodyPr/>
                  <a:lstStyle/>
                  <a:p>
                    <a:endParaRPr lang="zh-CN" altLang="en-US">
                      <a:solidFill>
                        <a:schemeClr val="bg1">
                          <a:lumMod val="50000"/>
                        </a:schemeClr>
                      </a:solidFill>
                    </a:endParaRPr>
                  </a:p>
                </p:txBody>
              </p:sp>
              <p:sp>
                <p:nvSpPr>
                  <p:cNvPr id="21" name="Freeform 9">
                    <a:extLst>
                      <a:ext uri="{FF2B5EF4-FFF2-40B4-BE49-F238E27FC236}">
                        <a16:creationId xmlns="" xmlns:a16="http://schemas.microsoft.com/office/drawing/2014/main" id="{0484FBD3-F08E-4D42-9DB1-8FB7BF11BC5F}"/>
                      </a:ext>
                    </a:extLst>
                  </p:cNvPr>
                  <p:cNvSpPr>
                    <a:spLocks noChangeArrowheads="1"/>
                  </p:cNvSpPr>
                  <p:nvPr/>
                </p:nvSpPr>
                <p:spPr bwMode="auto">
                  <a:xfrm>
                    <a:off x="0" y="0"/>
                    <a:ext cx="479425" cy="479425"/>
                  </a:xfrm>
                  <a:custGeom>
                    <a:avLst/>
                    <a:gdLst>
                      <a:gd name="T0" fmla="*/ 761087188 w 302"/>
                      <a:gd name="T1" fmla="*/ 761087188 h 302"/>
                      <a:gd name="T2" fmla="*/ 0 w 302"/>
                      <a:gd name="T3" fmla="*/ 761087188 h 302"/>
                      <a:gd name="T4" fmla="*/ 0 w 302"/>
                      <a:gd name="T5" fmla="*/ 0 h 302"/>
                      <a:gd name="T6" fmla="*/ 617437488 w 302"/>
                      <a:gd name="T7" fmla="*/ 0 h 302"/>
                      <a:gd name="T8" fmla="*/ 617437488 w 302"/>
                      <a:gd name="T9" fmla="*/ 45362813 h 302"/>
                      <a:gd name="T10" fmla="*/ 45362813 w 302"/>
                      <a:gd name="T11" fmla="*/ 45362813 h 302"/>
                      <a:gd name="T12" fmla="*/ 45362813 w 302"/>
                      <a:gd name="T13" fmla="*/ 713205013 h 302"/>
                      <a:gd name="T14" fmla="*/ 713205013 w 302"/>
                      <a:gd name="T15" fmla="*/ 713205013 h 302"/>
                      <a:gd name="T16" fmla="*/ 713205013 w 302"/>
                      <a:gd name="T17" fmla="*/ 141128750 h 302"/>
                      <a:gd name="T18" fmla="*/ 761087188 w 302"/>
                      <a:gd name="T19" fmla="*/ 141128750 h 302"/>
                      <a:gd name="T20" fmla="*/ 761087188 w 302"/>
                      <a:gd name="T21" fmla="*/ 761087188 h 3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2"/>
                      <a:gd name="T34" fmla="*/ 0 h 302"/>
                      <a:gd name="T35" fmla="*/ 302 w 302"/>
                      <a:gd name="T36" fmla="*/ 302 h 3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2" h="302">
                        <a:moveTo>
                          <a:pt x="302" y="302"/>
                        </a:moveTo>
                        <a:lnTo>
                          <a:pt x="0" y="302"/>
                        </a:lnTo>
                        <a:lnTo>
                          <a:pt x="0" y="0"/>
                        </a:lnTo>
                        <a:lnTo>
                          <a:pt x="245" y="0"/>
                        </a:lnTo>
                        <a:lnTo>
                          <a:pt x="245" y="18"/>
                        </a:lnTo>
                        <a:lnTo>
                          <a:pt x="18" y="18"/>
                        </a:lnTo>
                        <a:lnTo>
                          <a:pt x="18" y="283"/>
                        </a:lnTo>
                        <a:lnTo>
                          <a:pt x="283" y="283"/>
                        </a:lnTo>
                        <a:lnTo>
                          <a:pt x="283" y="56"/>
                        </a:lnTo>
                        <a:lnTo>
                          <a:pt x="302" y="56"/>
                        </a:lnTo>
                        <a:lnTo>
                          <a:pt x="302" y="302"/>
                        </a:lnTo>
                        <a:close/>
                      </a:path>
                    </a:pathLst>
                  </a:custGeom>
                  <a:solidFill>
                    <a:schemeClr val="bg1"/>
                  </a:solidFill>
                  <a:ln>
                    <a:noFill/>
                  </a:ln>
                  <a:extLst>
                    <a:ext uri="{91240B29-F687-4F45-9708-019B960494DF}">
                      <a14:hiddenLine xmlns:a14="http://schemas.microsoft.com/office/drawing/2010/main" xmlns="" w="9525">
                        <a:solidFill>
                          <a:srgbClr val="000000"/>
                        </a:solidFill>
                        <a:bevel/>
                        <a:headEnd/>
                        <a:tailEnd/>
                      </a14:hiddenLine>
                    </a:ext>
                  </a:extLst>
                </p:spPr>
                <p:txBody>
                  <a:bodyPr/>
                  <a:lstStyle/>
                  <a:p>
                    <a:endParaRPr lang="zh-CN" altLang="en-US">
                      <a:solidFill>
                        <a:schemeClr val="bg1">
                          <a:lumMod val="50000"/>
                        </a:schemeClr>
                      </a:solidFill>
                    </a:endParaRPr>
                  </a:p>
                </p:txBody>
              </p:sp>
              <p:sp>
                <p:nvSpPr>
                  <p:cNvPr id="22" name="Rectangle 10">
                    <a:extLst>
                      <a:ext uri="{FF2B5EF4-FFF2-40B4-BE49-F238E27FC236}">
                        <a16:creationId xmlns="" xmlns:a16="http://schemas.microsoft.com/office/drawing/2014/main" id="{B5F789FB-A44B-4BF4-8686-1D8F151E458F}"/>
                      </a:ext>
                    </a:extLst>
                  </p:cNvPr>
                  <p:cNvSpPr>
                    <a:spLocks noChangeArrowheads="1"/>
                  </p:cNvSpPr>
                  <p:nvPr/>
                </p:nvSpPr>
                <p:spPr bwMode="auto">
                  <a:xfrm>
                    <a:off x="88900" y="269875"/>
                    <a:ext cx="300037" cy="30163"/>
                  </a:xfrm>
                  <a:prstGeom prst="rect">
                    <a:avLst/>
                  </a:prstGeom>
                  <a:solidFill>
                    <a:schemeClr val="bg1"/>
                  </a:solidFill>
                  <a:ln>
                    <a:noFill/>
                  </a:ln>
                  <a:extLst>
                    <a:ext uri="{91240B29-F687-4F45-9708-019B960494DF}">
                      <a14:hiddenLine xmlns:a14="http://schemas.microsoft.com/office/drawing/2010/main" xmlns="" w="9525">
                        <a:solidFill>
                          <a:srgbClr val="000000"/>
                        </a:solidFill>
                        <a:bevel/>
                        <a:headEnd/>
                        <a:tailEnd/>
                      </a14:hiddenLine>
                    </a:ext>
                  </a:extLst>
                </p:spPr>
                <p:txBody>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chemeClr val="bg1">
                          <a:lumMod val="50000"/>
                        </a:schemeClr>
                      </a:solidFill>
                      <a:sym typeface="宋体" panose="02010600030101010101" pitchFamily="2" charset="-122"/>
                    </a:endParaRPr>
                  </a:p>
                </p:txBody>
              </p:sp>
              <p:sp>
                <p:nvSpPr>
                  <p:cNvPr id="23" name="Rectangle 11">
                    <a:extLst>
                      <a:ext uri="{FF2B5EF4-FFF2-40B4-BE49-F238E27FC236}">
                        <a16:creationId xmlns="" xmlns:a16="http://schemas.microsoft.com/office/drawing/2014/main" id="{01F0A8FD-BF38-48ED-8059-01E03A21ABE9}"/>
                      </a:ext>
                    </a:extLst>
                  </p:cNvPr>
                  <p:cNvSpPr>
                    <a:spLocks noChangeArrowheads="1"/>
                  </p:cNvSpPr>
                  <p:nvPr/>
                </p:nvSpPr>
                <p:spPr bwMode="auto">
                  <a:xfrm>
                    <a:off x="88900" y="328613"/>
                    <a:ext cx="300037" cy="30163"/>
                  </a:xfrm>
                  <a:prstGeom prst="rect">
                    <a:avLst/>
                  </a:prstGeom>
                  <a:solidFill>
                    <a:schemeClr val="bg1"/>
                  </a:solidFill>
                  <a:ln>
                    <a:noFill/>
                  </a:ln>
                  <a:extLst>
                    <a:ext uri="{91240B29-F687-4F45-9708-019B960494DF}">
                      <a14:hiddenLine xmlns:a14="http://schemas.microsoft.com/office/drawing/2010/main" xmlns="" w="9525">
                        <a:solidFill>
                          <a:srgbClr val="000000"/>
                        </a:solidFill>
                        <a:bevel/>
                        <a:headEnd/>
                        <a:tailEnd/>
                      </a14:hiddenLine>
                    </a:ext>
                  </a:extLst>
                </p:spPr>
                <p:txBody>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chemeClr val="bg1">
                          <a:lumMod val="50000"/>
                        </a:schemeClr>
                      </a:solidFill>
                      <a:sym typeface="宋体" panose="02010600030101010101" pitchFamily="2" charset="-122"/>
                    </a:endParaRPr>
                  </a:p>
                </p:txBody>
              </p:sp>
              <p:sp>
                <p:nvSpPr>
                  <p:cNvPr id="24" name="Rectangle 12">
                    <a:extLst>
                      <a:ext uri="{FF2B5EF4-FFF2-40B4-BE49-F238E27FC236}">
                        <a16:creationId xmlns="" xmlns:a16="http://schemas.microsoft.com/office/drawing/2014/main" id="{39103CD4-DD48-4BED-9589-C57EB74F45C3}"/>
                      </a:ext>
                    </a:extLst>
                  </p:cNvPr>
                  <p:cNvSpPr>
                    <a:spLocks noChangeArrowheads="1"/>
                  </p:cNvSpPr>
                  <p:nvPr/>
                </p:nvSpPr>
                <p:spPr bwMode="auto">
                  <a:xfrm>
                    <a:off x="88900" y="388938"/>
                    <a:ext cx="300037" cy="30163"/>
                  </a:xfrm>
                  <a:prstGeom prst="rect">
                    <a:avLst/>
                  </a:prstGeom>
                  <a:solidFill>
                    <a:schemeClr val="bg1"/>
                  </a:solidFill>
                  <a:ln>
                    <a:noFill/>
                  </a:ln>
                  <a:extLst>
                    <a:ext uri="{91240B29-F687-4F45-9708-019B960494DF}">
                      <a14:hiddenLine xmlns:a14="http://schemas.microsoft.com/office/drawing/2010/main" xmlns="" w="9525">
                        <a:solidFill>
                          <a:srgbClr val="000000"/>
                        </a:solidFill>
                        <a:bevel/>
                        <a:headEnd/>
                        <a:tailEnd/>
                      </a14:hiddenLine>
                    </a:ext>
                  </a:extLst>
                </p:spPr>
                <p:txBody>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chemeClr val="bg1">
                          <a:lumMod val="50000"/>
                        </a:schemeClr>
                      </a:solidFill>
                      <a:sym typeface="宋体" panose="02010600030101010101" pitchFamily="2" charset="-122"/>
                    </a:endParaRPr>
                  </a:p>
                </p:txBody>
              </p:sp>
            </p:grpSp>
          </p:grpSp>
          <p:sp>
            <p:nvSpPr>
              <p:cNvPr id="16" name="矩形 128">
                <a:extLst>
                  <a:ext uri="{FF2B5EF4-FFF2-40B4-BE49-F238E27FC236}">
                    <a16:creationId xmlns="" xmlns:a16="http://schemas.microsoft.com/office/drawing/2014/main" id="{60B1123F-9999-4D55-8183-7498D3BA3B37}"/>
                  </a:ext>
                </a:extLst>
              </p:cNvPr>
              <p:cNvSpPr>
                <a:spLocks noChangeArrowheads="1"/>
              </p:cNvSpPr>
              <p:nvPr/>
            </p:nvSpPr>
            <p:spPr bwMode="auto">
              <a:xfrm>
                <a:off x="426901" y="88068"/>
                <a:ext cx="1427851" cy="3388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16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加入标题描述</a:t>
                </a:r>
                <a:endParaRPr lang="en-US" altLang="zh-CN" sz="16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grpSp>
      </p:grpSp>
      <p:grpSp>
        <p:nvGrpSpPr>
          <p:cNvPr id="25" name="组合 16">
            <a:extLst>
              <a:ext uri="{FF2B5EF4-FFF2-40B4-BE49-F238E27FC236}">
                <a16:creationId xmlns="" xmlns:a16="http://schemas.microsoft.com/office/drawing/2014/main" id="{9CA18813-DB1D-44A2-B97E-AFBDC6D4B065}"/>
              </a:ext>
            </a:extLst>
          </p:cNvPr>
          <p:cNvGrpSpPr>
            <a:grpSpLocks/>
          </p:cNvGrpSpPr>
          <p:nvPr/>
        </p:nvGrpSpPr>
        <p:grpSpPr bwMode="auto">
          <a:xfrm>
            <a:off x="8455935" y="2667077"/>
            <a:ext cx="2359025" cy="1429722"/>
            <a:chOff x="0" y="0"/>
            <a:chExt cx="2358517" cy="1430907"/>
          </a:xfrm>
        </p:grpSpPr>
        <p:sp>
          <p:nvSpPr>
            <p:cNvPr id="26" name="矩形 130">
              <a:extLst>
                <a:ext uri="{FF2B5EF4-FFF2-40B4-BE49-F238E27FC236}">
                  <a16:creationId xmlns="" xmlns:a16="http://schemas.microsoft.com/office/drawing/2014/main" id="{92752155-95F5-40DF-A51F-EF81B064E9B3}"/>
                </a:ext>
              </a:extLst>
            </p:cNvPr>
            <p:cNvSpPr>
              <a:spLocks noChangeArrowheads="1"/>
            </p:cNvSpPr>
            <p:nvPr/>
          </p:nvSpPr>
          <p:spPr bwMode="auto">
            <a:xfrm>
              <a:off x="0" y="476009"/>
              <a:ext cx="2358517" cy="9548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a:t>
              </a:r>
              <a:r>
                <a:rPr lang="zh-CN" altLang="en-US" sz="100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a:t>
              </a:r>
              <a:endParaRPr lang="en-US" altLang="zh-CN" sz="1000" dirty="0">
                <a:solidFill>
                  <a:schemeClr val="bg1">
                    <a:lumMod val="50000"/>
                  </a:schemeClr>
                </a:solidFill>
                <a:latin typeface="微软雅黑" panose="020B0503020204020204" pitchFamily="34" charset="-122"/>
                <a:ea typeface="微软雅黑" panose="020B0503020204020204" pitchFamily="34" charset="-122"/>
                <a:cs typeface="Lato Regular"/>
              </a:endParaRPr>
            </a:p>
            <a:p>
              <a:pPr algn="ct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a:t>
              </a:r>
              <a:r>
                <a:rPr lang="zh-CN" altLang="en-US" sz="100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本编辑文字点</a:t>
              </a: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Lato Regular"/>
                </a:rPr>
                <a:t>击此处更换文</a:t>
              </a:r>
              <a:r>
                <a:rPr lang="zh-CN" altLang="en-US" sz="100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a:t>
              </a:r>
              <a:endParaRPr lang="en-US" altLang="zh-CN" sz="1000" dirty="0">
                <a:solidFill>
                  <a:schemeClr val="bg1">
                    <a:lumMod val="50000"/>
                  </a:schemeClr>
                </a:solidFill>
                <a:latin typeface="微软雅黑" panose="020B0503020204020204" pitchFamily="34" charset="-122"/>
                <a:ea typeface="微软雅黑" panose="020B0503020204020204" pitchFamily="34" charset="-122"/>
                <a:cs typeface="Lato Regular"/>
              </a:endParaRPr>
            </a:p>
            <a:p>
              <a:pPr algn="ct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a:t>
              </a:r>
              <a:r>
                <a:rPr lang="zh-CN" altLang="en-US" sz="100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a:t>
              </a:r>
              <a:endParaRPr lang="en-US" altLang="zh-CN" sz="1000" dirty="0">
                <a:solidFill>
                  <a:schemeClr val="bg1">
                    <a:lumMod val="50000"/>
                  </a:schemeClr>
                </a:solidFill>
                <a:latin typeface="微软雅黑" panose="020B0503020204020204" pitchFamily="34" charset="-122"/>
                <a:ea typeface="微软雅黑" panose="020B0503020204020204" pitchFamily="34" charset="-122"/>
                <a:cs typeface="Lato Regular"/>
              </a:endParaRPr>
            </a:p>
            <a:p>
              <a:pPr algn="ctr"/>
              <a:endParaRPr lang="en-US" altLang="zh-CN" sz="1000" dirty="0">
                <a:solidFill>
                  <a:schemeClr val="bg1">
                    <a:lumMod val="50000"/>
                  </a:schemeClr>
                </a:solidFill>
                <a:latin typeface="微软雅黑" panose="020B0503020204020204" pitchFamily="34" charset="-122"/>
                <a:ea typeface="微软雅黑" panose="020B0503020204020204" pitchFamily="34" charset="-122"/>
                <a:cs typeface="Lato Regular"/>
              </a:endParaRPr>
            </a:p>
          </p:txBody>
        </p:sp>
        <p:sp>
          <p:nvSpPr>
            <p:cNvPr id="27" name="椭圆 134">
              <a:extLst>
                <a:ext uri="{FF2B5EF4-FFF2-40B4-BE49-F238E27FC236}">
                  <a16:creationId xmlns="" xmlns:a16="http://schemas.microsoft.com/office/drawing/2014/main" id="{C3FBD8D8-D2A4-49CA-B048-5850F20C5280}"/>
                </a:ext>
              </a:extLst>
            </p:cNvPr>
            <p:cNvSpPr>
              <a:spLocks noChangeArrowheads="1"/>
            </p:cNvSpPr>
            <p:nvPr/>
          </p:nvSpPr>
          <p:spPr bwMode="auto">
            <a:xfrm>
              <a:off x="33757" y="0"/>
              <a:ext cx="422357" cy="422357"/>
            </a:xfrm>
            <a:prstGeom prst="ellipse">
              <a:avLst/>
            </a:prstGeom>
            <a:solidFill>
              <a:srgbClr val="7481A1"/>
            </a:solidFill>
            <a:ln>
              <a:noFill/>
            </a:ln>
            <a:extLst>
              <a:ext uri="{91240B29-F687-4F45-9708-019B960494DF}">
                <a14:hiddenLine xmlns:a14="http://schemas.microsoft.com/office/drawing/2010/main" xmlns="" w="25400">
                  <a:solidFill>
                    <a:srgbClr val="000000"/>
                  </a:solidFill>
                  <a:bevel/>
                  <a:headEnd/>
                  <a:tailEnd/>
                </a14:hiddenLine>
              </a:ext>
            </a:extLst>
          </p:spPr>
          <p:txBody>
            <a:bodyPr anchor="ct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dirty="0">
                <a:solidFill>
                  <a:schemeClr val="bg1">
                    <a:lumMod val="50000"/>
                  </a:schemeClr>
                </a:solidFill>
                <a:latin typeface="宋体" panose="02010600030101010101" pitchFamily="2" charset="-122"/>
                <a:sym typeface="宋体" panose="02010600030101010101" pitchFamily="2" charset="-122"/>
              </a:endParaRPr>
            </a:p>
          </p:txBody>
        </p:sp>
        <p:sp>
          <p:nvSpPr>
            <p:cNvPr id="28" name="矩形 133">
              <a:extLst>
                <a:ext uri="{FF2B5EF4-FFF2-40B4-BE49-F238E27FC236}">
                  <a16:creationId xmlns="" xmlns:a16="http://schemas.microsoft.com/office/drawing/2014/main" id="{11FE87EF-A290-434A-930B-35444223B4C4}"/>
                </a:ext>
              </a:extLst>
            </p:cNvPr>
            <p:cNvSpPr>
              <a:spLocks noChangeArrowheads="1"/>
            </p:cNvSpPr>
            <p:nvPr/>
          </p:nvSpPr>
          <p:spPr bwMode="auto">
            <a:xfrm>
              <a:off x="460658" y="88068"/>
              <a:ext cx="1427851" cy="3388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eaLnBrk="1" hangingPunct="1">
                <a:spcBef>
                  <a:spcPct val="0"/>
                </a:spcBef>
                <a:buNone/>
              </a:pPr>
              <a:r>
                <a:rPr lang="zh-CN" altLang="en-US" sz="16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加入标题描述</a:t>
              </a:r>
              <a:endParaRPr lang="en-US" altLang="zh-CN" sz="16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grpSp>
          <p:nvGrpSpPr>
            <p:cNvPr id="29" name="组合 14">
              <a:extLst>
                <a:ext uri="{FF2B5EF4-FFF2-40B4-BE49-F238E27FC236}">
                  <a16:creationId xmlns="" xmlns:a16="http://schemas.microsoft.com/office/drawing/2014/main" id="{318EFDA8-5D4E-4A8B-B098-CBE60A501F7C}"/>
                </a:ext>
              </a:extLst>
            </p:cNvPr>
            <p:cNvGrpSpPr>
              <a:grpSpLocks/>
            </p:cNvGrpSpPr>
            <p:nvPr/>
          </p:nvGrpSpPr>
          <p:grpSpPr bwMode="auto">
            <a:xfrm>
              <a:off x="134973" y="141998"/>
              <a:ext cx="219923" cy="151470"/>
              <a:chOff x="0" y="0"/>
              <a:chExt cx="219923" cy="151470"/>
            </a:xfrm>
          </p:grpSpPr>
          <p:sp>
            <p:nvSpPr>
              <p:cNvPr id="30" name="Rectangle 27">
                <a:extLst>
                  <a:ext uri="{FF2B5EF4-FFF2-40B4-BE49-F238E27FC236}">
                    <a16:creationId xmlns="" xmlns:a16="http://schemas.microsoft.com/office/drawing/2014/main" id="{F032B2E2-4E46-4E16-8E75-627B6D329571}"/>
                  </a:ext>
                </a:extLst>
              </p:cNvPr>
              <p:cNvSpPr>
                <a:spLocks noChangeArrowheads="1"/>
              </p:cNvSpPr>
              <p:nvPr/>
            </p:nvSpPr>
            <p:spPr bwMode="auto">
              <a:xfrm>
                <a:off x="40780" y="61899"/>
                <a:ext cx="13836" cy="13836"/>
              </a:xfrm>
              <a:prstGeom prst="rect">
                <a:avLst/>
              </a:prstGeom>
              <a:solidFill>
                <a:schemeClr val="bg1"/>
              </a:solidFill>
              <a:ln>
                <a:noFill/>
              </a:ln>
              <a:extLst>
                <a:ext uri="{91240B29-F687-4F45-9708-019B960494DF}">
                  <a14:hiddenLine xmlns:a14="http://schemas.microsoft.com/office/drawing/2010/main" xmlns="" w="9525">
                    <a:solidFill>
                      <a:srgbClr val="000000"/>
                    </a:solidFill>
                    <a:bevel/>
                    <a:headEnd/>
                    <a:tailEnd/>
                  </a14:hiddenLine>
                </a:ext>
              </a:extLst>
            </p:spPr>
            <p:txBody>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chemeClr val="bg1">
                      <a:lumMod val="50000"/>
                    </a:schemeClr>
                  </a:solidFill>
                  <a:sym typeface="宋体" panose="02010600030101010101" pitchFamily="2" charset="-122"/>
                </a:endParaRPr>
              </a:p>
            </p:txBody>
          </p:sp>
          <p:sp>
            <p:nvSpPr>
              <p:cNvPr id="31" name="Rectangle 28">
                <a:extLst>
                  <a:ext uri="{FF2B5EF4-FFF2-40B4-BE49-F238E27FC236}">
                    <a16:creationId xmlns="" xmlns:a16="http://schemas.microsoft.com/office/drawing/2014/main" id="{1493B3A1-D237-4832-A078-29D3CB146624}"/>
                  </a:ext>
                </a:extLst>
              </p:cNvPr>
              <p:cNvSpPr>
                <a:spLocks noChangeArrowheads="1"/>
              </p:cNvSpPr>
              <p:nvPr/>
            </p:nvSpPr>
            <p:spPr bwMode="auto">
              <a:xfrm>
                <a:off x="82289" y="61899"/>
                <a:ext cx="13836" cy="13836"/>
              </a:xfrm>
              <a:prstGeom prst="rect">
                <a:avLst/>
              </a:prstGeom>
              <a:solidFill>
                <a:schemeClr val="bg1"/>
              </a:solidFill>
              <a:ln>
                <a:noFill/>
              </a:ln>
              <a:extLst>
                <a:ext uri="{91240B29-F687-4F45-9708-019B960494DF}">
                  <a14:hiddenLine xmlns:a14="http://schemas.microsoft.com/office/drawing/2010/main" xmlns="" w="9525">
                    <a:solidFill>
                      <a:srgbClr val="000000"/>
                    </a:solidFill>
                    <a:bevel/>
                    <a:headEnd/>
                    <a:tailEnd/>
                  </a14:hiddenLine>
                </a:ext>
              </a:extLst>
            </p:spPr>
            <p:txBody>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chemeClr val="bg1">
                      <a:lumMod val="50000"/>
                    </a:schemeClr>
                  </a:solidFill>
                  <a:sym typeface="宋体" panose="02010600030101010101" pitchFamily="2" charset="-122"/>
                </a:endParaRPr>
              </a:p>
            </p:txBody>
          </p:sp>
          <p:sp>
            <p:nvSpPr>
              <p:cNvPr id="32" name="Rectangle 29">
                <a:extLst>
                  <a:ext uri="{FF2B5EF4-FFF2-40B4-BE49-F238E27FC236}">
                    <a16:creationId xmlns="" xmlns:a16="http://schemas.microsoft.com/office/drawing/2014/main" id="{66B2A851-BACB-4EA6-803C-7AFC72517473}"/>
                  </a:ext>
                </a:extLst>
              </p:cNvPr>
              <p:cNvSpPr>
                <a:spLocks noChangeArrowheads="1"/>
              </p:cNvSpPr>
              <p:nvPr/>
            </p:nvSpPr>
            <p:spPr bwMode="auto">
              <a:xfrm>
                <a:off x="123798" y="61899"/>
                <a:ext cx="13836" cy="13836"/>
              </a:xfrm>
              <a:prstGeom prst="rect">
                <a:avLst/>
              </a:prstGeom>
              <a:solidFill>
                <a:schemeClr val="bg1"/>
              </a:solidFill>
              <a:ln>
                <a:noFill/>
              </a:ln>
              <a:extLst>
                <a:ext uri="{91240B29-F687-4F45-9708-019B960494DF}">
                  <a14:hiddenLine xmlns:a14="http://schemas.microsoft.com/office/drawing/2010/main" xmlns="" w="9525">
                    <a:solidFill>
                      <a:srgbClr val="000000"/>
                    </a:solidFill>
                    <a:bevel/>
                    <a:headEnd/>
                    <a:tailEnd/>
                  </a14:hiddenLine>
                </a:ext>
              </a:extLst>
            </p:spPr>
            <p:txBody>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chemeClr val="bg1">
                      <a:lumMod val="50000"/>
                    </a:schemeClr>
                  </a:solidFill>
                  <a:sym typeface="宋体" panose="02010600030101010101" pitchFamily="2" charset="-122"/>
                </a:endParaRPr>
              </a:p>
            </p:txBody>
          </p:sp>
          <p:sp>
            <p:nvSpPr>
              <p:cNvPr id="33" name="Rectangle 30">
                <a:extLst>
                  <a:ext uri="{FF2B5EF4-FFF2-40B4-BE49-F238E27FC236}">
                    <a16:creationId xmlns="" xmlns:a16="http://schemas.microsoft.com/office/drawing/2014/main" id="{CBE1F47F-0279-456F-B4C8-21A732912332}"/>
                  </a:ext>
                </a:extLst>
              </p:cNvPr>
              <p:cNvSpPr>
                <a:spLocks noChangeArrowheads="1"/>
              </p:cNvSpPr>
              <p:nvPr/>
            </p:nvSpPr>
            <p:spPr bwMode="auto">
              <a:xfrm>
                <a:off x="165307" y="61899"/>
                <a:ext cx="13108" cy="13836"/>
              </a:xfrm>
              <a:prstGeom prst="rect">
                <a:avLst/>
              </a:prstGeom>
              <a:solidFill>
                <a:schemeClr val="bg1"/>
              </a:solidFill>
              <a:ln>
                <a:noFill/>
              </a:ln>
              <a:extLst>
                <a:ext uri="{91240B29-F687-4F45-9708-019B960494DF}">
                  <a14:hiddenLine xmlns:a14="http://schemas.microsoft.com/office/drawing/2010/main" xmlns="" w="9525">
                    <a:solidFill>
                      <a:srgbClr val="000000"/>
                    </a:solidFill>
                    <a:bevel/>
                    <a:headEnd/>
                    <a:tailEnd/>
                  </a14:hiddenLine>
                </a:ext>
              </a:extLst>
            </p:spPr>
            <p:txBody>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chemeClr val="bg1">
                      <a:lumMod val="50000"/>
                    </a:schemeClr>
                  </a:solidFill>
                  <a:sym typeface="宋体" panose="02010600030101010101" pitchFamily="2" charset="-122"/>
                </a:endParaRPr>
              </a:p>
            </p:txBody>
          </p:sp>
          <p:sp>
            <p:nvSpPr>
              <p:cNvPr id="34" name="Rectangle 31">
                <a:extLst>
                  <a:ext uri="{FF2B5EF4-FFF2-40B4-BE49-F238E27FC236}">
                    <a16:creationId xmlns="" xmlns:a16="http://schemas.microsoft.com/office/drawing/2014/main" id="{FBB1728F-40DA-4E22-97CB-2E193E691559}"/>
                  </a:ext>
                </a:extLst>
              </p:cNvPr>
              <p:cNvSpPr>
                <a:spLocks noChangeArrowheads="1"/>
              </p:cNvSpPr>
              <p:nvPr/>
            </p:nvSpPr>
            <p:spPr bwMode="auto">
              <a:xfrm>
                <a:off x="40780" y="34226"/>
                <a:ext cx="13836" cy="13836"/>
              </a:xfrm>
              <a:prstGeom prst="rect">
                <a:avLst/>
              </a:prstGeom>
              <a:solidFill>
                <a:schemeClr val="bg1"/>
              </a:solidFill>
              <a:ln>
                <a:noFill/>
              </a:ln>
              <a:extLst>
                <a:ext uri="{91240B29-F687-4F45-9708-019B960494DF}">
                  <a14:hiddenLine xmlns:a14="http://schemas.microsoft.com/office/drawing/2010/main" xmlns="" w="9525">
                    <a:solidFill>
                      <a:srgbClr val="000000"/>
                    </a:solidFill>
                    <a:bevel/>
                    <a:headEnd/>
                    <a:tailEnd/>
                  </a14:hiddenLine>
                </a:ext>
              </a:extLst>
            </p:spPr>
            <p:txBody>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chemeClr val="bg1">
                      <a:lumMod val="50000"/>
                    </a:schemeClr>
                  </a:solidFill>
                  <a:sym typeface="宋体" panose="02010600030101010101" pitchFamily="2" charset="-122"/>
                </a:endParaRPr>
              </a:p>
            </p:txBody>
          </p:sp>
          <p:sp>
            <p:nvSpPr>
              <p:cNvPr id="35" name="Rectangle 32">
                <a:extLst>
                  <a:ext uri="{FF2B5EF4-FFF2-40B4-BE49-F238E27FC236}">
                    <a16:creationId xmlns="" xmlns:a16="http://schemas.microsoft.com/office/drawing/2014/main" id="{82FCF3C7-C97B-453B-B1E4-D735963DE738}"/>
                  </a:ext>
                </a:extLst>
              </p:cNvPr>
              <p:cNvSpPr>
                <a:spLocks noChangeArrowheads="1"/>
              </p:cNvSpPr>
              <p:nvPr/>
            </p:nvSpPr>
            <p:spPr bwMode="auto">
              <a:xfrm>
                <a:off x="82289" y="34226"/>
                <a:ext cx="13836" cy="13836"/>
              </a:xfrm>
              <a:prstGeom prst="rect">
                <a:avLst/>
              </a:prstGeom>
              <a:solidFill>
                <a:schemeClr val="bg1"/>
              </a:solidFill>
              <a:ln>
                <a:noFill/>
              </a:ln>
              <a:extLst>
                <a:ext uri="{91240B29-F687-4F45-9708-019B960494DF}">
                  <a14:hiddenLine xmlns:a14="http://schemas.microsoft.com/office/drawing/2010/main" xmlns="" w="9525">
                    <a:solidFill>
                      <a:srgbClr val="000000"/>
                    </a:solidFill>
                    <a:bevel/>
                    <a:headEnd/>
                    <a:tailEnd/>
                  </a14:hiddenLine>
                </a:ext>
              </a:extLst>
            </p:spPr>
            <p:txBody>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chemeClr val="bg1">
                      <a:lumMod val="50000"/>
                    </a:schemeClr>
                  </a:solidFill>
                  <a:sym typeface="宋体" panose="02010600030101010101" pitchFamily="2" charset="-122"/>
                </a:endParaRPr>
              </a:p>
            </p:txBody>
          </p:sp>
          <p:sp>
            <p:nvSpPr>
              <p:cNvPr id="36" name="Rectangle 33">
                <a:extLst>
                  <a:ext uri="{FF2B5EF4-FFF2-40B4-BE49-F238E27FC236}">
                    <a16:creationId xmlns="" xmlns:a16="http://schemas.microsoft.com/office/drawing/2014/main" id="{7BB76F75-8DAF-4242-9379-DB6A86BCDC67}"/>
                  </a:ext>
                </a:extLst>
              </p:cNvPr>
              <p:cNvSpPr>
                <a:spLocks noChangeArrowheads="1"/>
              </p:cNvSpPr>
              <p:nvPr/>
            </p:nvSpPr>
            <p:spPr bwMode="auto">
              <a:xfrm>
                <a:off x="123798" y="34226"/>
                <a:ext cx="13836" cy="13836"/>
              </a:xfrm>
              <a:prstGeom prst="rect">
                <a:avLst/>
              </a:prstGeom>
              <a:solidFill>
                <a:schemeClr val="bg1"/>
              </a:solidFill>
              <a:ln>
                <a:noFill/>
              </a:ln>
              <a:extLst>
                <a:ext uri="{91240B29-F687-4F45-9708-019B960494DF}">
                  <a14:hiddenLine xmlns:a14="http://schemas.microsoft.com/office/drawing/2010/main" xmlns="" w="9525">
                    <a:solidFill>
                      <a:srgbClr val="000000"/>
                    </a:solidFill>
                    <a:bevel/>
                    <a:headEnd/>
                    <a:tailEnd/>
                  </a14:hiddenLine>
                </a:ext>
              </a:extLst>
            </p:spPr>
            <p:txBody>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chemeClr val="bg1">
                      <a:lumMod val="50000"/>
                    </a:schemeClr>
                  </a:solidFill>
                  <a:sym typeface="宋体" panose="02010600030101010101" pitchFamily="2" charset="-122"/>
                </a:endParaRPr>
              </a:p>
            </p:txBody>
          </p:sp>
          <p:sp>
            <p:nvSpPr>
              <p:cNvPr id="37" name="Rectangle 34">
                <a:extLst>
                  <a:ext uri="{FF2B5EF4-FFF2-40B4-BE49-F238E27FC236}">
                    <a16:creationId xmlns="" xmlns:a16="http://schemas.microsoft.com/office/drawing/2014/main" id="{13B09E9D-2941-4059-88F4-F43C615F2890}"/>
                  </a:ext>
                </a:extLst>
              </p:cNvPr>
              <p:cNvSpPr>
                <a:spLocks noChangeArrowheads="1"/>
              </p:cNvSpPr>
              <p:nvPr/>
            </p:nvSpPr>
            <p:spPr bwMode="auto">
              <a:xfrm>
                <a:off x="165307" y="34226"/>
                <a:ext cx="13108" cy="13836"/>
              </a:xfrm>
              <a:prstGeom prst="rect">
                <a:avLst/>
              </a:prstGeom>
              <a:solidFill>
                <a:schemeClr val="bg1"/>
              </a:solidFill>
              <a:ln>
                <a:noFill/>
              </a:ln>
              <a:extLst>
                <a:ext uri="{91240B29-F687-4F45-9708-019B960494DF}">
                  <a14:hiddenLine xmlns:a14="http://schemas.microsoft.com/office/drawing/2010/main" xmlns="" w="9525">
                    <a:solidFill>
                      <a:srgbClr val="000000"/>
                    </a:solidFill>
                    <a:bevel/>
                    <a:headEnd/>
                    <a:tailEnd/>
                  </a14:hiddenLine>
                </a:ext>
              </a:extLst>
            </p:spPr>
            <p:txBody>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chemeClr val="bg1">
                      <a:lumMod val="50000"/>
                    </a:schemeClr>
                  </a:solidFill>
                  <a:sym typeface="宋体" panose="02010600030101010101" pitchFamily="2" charset="-122"/>
                </a:endParaRPr>
              </a:p>
            </p:txBody>
          </p:sp>
          <p:sp>
            <p:nvSpPr>
              <p:cNvPr id="38" name="Rectangle 35">
                <a:extLst>
                  <a:ext uri="{FF2B5EF4-FFF2-40B4-BE49-F238E27FC236}">
                    <a16:creationId xmlns="" xmlns:a16="http://schemas.microsoft.com/office/drawing/2014/main" id="{E43AEE63-6FE1-4233-8817-51D751B0E36F}"/>
                  </a:ext>
                </a:extLst>
              </p:cNvPr>
              <p:cNvSpPr>
                <a:spLocks noChangeArrowheads="1"/>
              </p:cNvSpPr>
              <p:nvPr/>
            </p:nvSpPr>
            <p:spPr bwMode="auto">
              <a:xfrm>
                <a:off x="54617" y="103407"/>
                <a:ext cx="110690" cy="13836"/>
              </a:xfrm>
              <a:prstGeom prst="rect">
                <a:avLst/>
              </a:prstGeom>
              <a:solidFill>
                <a:schemeClr val="bg1"/>
              </a:solidFill>
              <a:ln>
                <a:noFill/>
              </a:ln>
              <a:extLst>
                <a:ext uri="{91240B29-F687-4F45-9708-019B960494DF}">
                  <a14:hiddenLine xmlns:a14="http://schemas.microsoft.com/office/drawing/2010/main" xmlns="" w="9525">
                    <a:solidFill>
                      <a:srgbClr val="000000"/>
                    </a:solidFill>
                    <a:bevel/>
                    <a:headEnd/>
                    <a:tailEnd/>
                  </a14:hiddenLine>
                </a:ext>
              </a:extLst>
            </p:spPr>
            <p:txBody>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chemeClr val="bg1">
                      <a:lumMod val="50000"/>
                    </a:schemeClr>
                  </a:solidFill>
                  <a:sym typeface="宋体" panose="02010600030101010101" pitchFamily="2" charset="-122"/>
                </a:endParaRPr>
              </a:p>
            </p:txBody>
          </p:sp>
          <p:sp>
            <p:nvSpPr>
              <p:cNvPr id="39" name="Freeform 36">
                <a:extLst>
                  <a:ext uri="{FF2B5EF4-FFF2-40B4-BE49-F238E27FC236}">
                    <a16:creationId xmlns="" xmlns:a16="http://schemas.microsoft.com/office/drawing/2014/main" id="{E8C11044-7D82-426A-979A-ED63B0081826}"/>
                  </a:ext>
                </a:extLst>
              </p:cNvPr>
              <p:cNvSpPr>
                <a:spLocks noChangeArrowheads="1"/>
              </p:cNvSpPr>
              <p:nvPr/>
            </p:nvSpPr>
            <p:spPr bwMode="auto">
              <a:xfrm>
                <a:off x="0" y="0"/>
                <a:ext cx="219923" cy="151470"/>
              </a:xfrm>
              <a:custGeom>
                <a:avLst/>
                <a:gdLst>
                  <a:gd name="T0" fmla="*/ 160152735 w 302"/>
                  <a:gd name="T1" fmla="*/ 110303658 h 208"/>
                  <a:gd name="T2" fmla="*/ 0 w 302"/>
                  <a:gd name="T3" fmla="*/ 110303658 h 208"/>
                  <a:gd name="T4" fmla="*/ 0 w 302"/>
                  <a:gd name="T5" fmla="*/ 14848429 h 208"/>
                  <a:gd name="T6" fmla="*/ 10075678 w 302"/>
                  <a:gd name="T7" fmla="*/ 14848429 h 208"/>
                  <a:gd name="T8" fmla="*/ 10075678 w 302"/>
                  <a:gd name="T9" fmla="*/ 100227990 h 208"/>
                  <a:gd name="T10" fmla="*/ 150077057 w 302"/>
                  <a:gd name="T11" fmla="*/ 100227990 h 208"/>
                  <a:gd name="T12" fmla="*/ 150077057 w 302"/>
                  <a:gd name="T13" fmla="*/ 10075668 h 208"/>
                  <a:gd name="T14" fmla="*/ 0 w 302"/>
                  <a:gd name="T15" fmla="*/ 10075668 h 208"/>
                  <a:gd name="T16" fmla="*/ 0 w 302"/>
                  <a:gd name="T17" fmla="*/ 0 h 208"/>
                  <a:gd name="T18" fmla="*/ 160152735 w 302"/>
                  <a:gd name="T19" fmla="*/ 0 h 208"/>
                  <a:gd name="T20" fmla="*/ 160152735 w 302"/>
                  <a:gd name="T21" fmla="*/ 110303658 h 20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2"/>
                  <a:gd name="T34" fmla="*/ 0 h 208"/>
                  <a:gd name="T35" fmla="*/ 302 w 302"/>
                  <a:gd name="T36" fmla="*/ 208 h 20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2" h="208">
                    <a:moveTo>
                      <a:pt x="302" y="208"/>
                    </a:moveTo>
                    <a:lnTo>
                      <a:pt x="0" y="208"/>
                    </a:lnTo>
                    <a:lnTo>
                      <a:pt x="0" y="28"/>
                    </a:lnTo>
                    <a:lnTo>
                      <a:pt x="19" y="28"/>
                    </a:lnTo>
                    <a:lnTo>
                      <a:pt x="19" y="189"/>
                    </a:lnTo>
                    <a:lnTo>
                      <a:pt x="283" y="189"/>
                    </a:lnTo>
                    <a:lnTo>
                      <a:pt x="283" y="19"/>
                    </a:lnTo>
                    <a:lnTo>
                      <a:pt x="0" y="19"/>
                    </a:lnTo>
                    <a:lnTo>
                      <a:pt x="0" y="0"/>
                    </a:lnTo>
                    <a:lnTo>
                      <a:pt x="302" y="0"/>
                    </a:lnTo>
                    <a:lnTo>
                      <a:pt x="302" y="208"/>
                    </a:lnTo>
                    <a:close/>
                  </a:path>
                </a:pathLst>
              </a:custGeom>
              <a:solidFill>
                <a:schemeClr val="bg1"/>
              </a:solidFill>
              <a:ln>
                <a:noFill/>
              </a:ln>
              <a:extLst>
                <a:ext uri="{91240B29-F687-4F45-9708-019B960494DF}">
                  <a14:hiddenLine xmlns:a14="http://schemas.microsoft.com/office/drawing/2010/main" xmlns="" w="9525">
                    <a:solidFill>
                      <a:srgbClr val="000000"/>
                    </a:solidFill>
                    <a:bevel/>
                    <a:headEnd/>
                    <a:tailEnd/>
                  </a14:hiddenLine>
                </a:ext>
              </a:extLst>
            </p:spPr>
            <p:txBody>
              <a:bodyPr/>
              <a:lstStyle/>
              <a:p>
                <a:endParaRPr lang="zh-CN" altLang="en-US">
                  <a:solidFill>
                    <a:schemeClr val="bg1">
                      <a:lumMod val="50000"/>
                    </a:schemeClr>
                  </a:solidFill>
                </a:endParaRPr>
              </a:p>
            </p:txBody>
          </p:sp>
        </p:grpSp>
      </p:grpSp>
      <p:grpSp>
        <p:nvGrpSpPr>
          <p:cNvPr id="40" name="组合 18">
            <a:extLst>
              <a:ext uri="{FF2B5EF4-FFF2-40B4-BE49-F238E27FC236}">
                <a16:creationId xmlns="" xmlns:a16="http://schemas.microsoft.com/office/drawing/2014/main" id="{FF86B380-0433-44A9-A579-8915D4EA73D5}"/>
              </a:ext>
            </a:extLst>
          </p:cNvPr>
          <p:cNvGrpSpPr>
            <a:grpSpLocks/>
          </p:cNvGrpSpPr>
          <p:nvPr/>
        </p:nvGrpSpPr>
        <p:grpSpPr bwMode="auto">
          <a:xfrm>
            <a:off x="5903235" y="4223509"/>
            <a:ext cx="2357438" cy="1430286"/>
            <a:chOff x="0" y="0"/>
            <a:chExt cx="2358517" cy="1429774"/>
          </a:xfrm>
        </p:grpSpPr>
        <p:sp>
          <p:nvSpPr>
            <p:cNvPr id="41" name="矩形 142">
              <a:extLst>
                <a:ext uri="{FF2B5EF4-FFF2-40B4-BE49-F238E27FC236}">
                  <a16:creationId xmlns="" xmlns:a16="http://schemas.microsoft.com/office/drawing/2014/main" id="{8342FA29-F907-4794-A03E-403B41B9ACF2}"/>
                </a:ext>
              </a:extLst>
            </p:cNvPr>
            <p:cNvSpPr>
              <a:spLocks noChangeArrowheads="1"/>
            </p:cNvSpPr>
            <p:nvPr/>
          </p:nvSpPr>
          <p:spPr bwMode="auto">
            <a:xfrm>
              <a:off x="0" y="476009"/>
              <a:ext cx="2358517" cy="9537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a:t>
              </a:r>
              <a:r>
                <a:rPr lang="zh-CN" altLang="en-US" sz="100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a:t>
              </a:r>
              <a:endParaRPr lang="en-US" altLang="zh-CN" sz="1000" dirty="0">
                <a:solidFill>
                  <a:schemeClr val="bg1">
                    <a:lumMod val="50000"/>
                  </a:schemeClr>
                </a:solidFill>
                <a:latin typeface="微软雅黑" panose="020B0503020204020204" pitchFamily="34" charset="-122"/>
                <a:ea typeface="微软雅黑" panose="020B0503020204020204" pitchFamily="34" charset="-122"/>
                <a:cs typeface="Lato Regular"/>
              </a:endParaRPr>
            </a:p>
            <a:p>
              <a:pPr algn="ct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a:t>
              </a:r>
              <a:r>
                <a:rPr lang="zh-CN" altLang="en-US" sz="100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本编辑文字点</a:t>
              </a: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Lato Regular"/>
                </a:rPr>
                <a:t>击此处更换文</a:t>
              </a:r>
              <a:r>
                <a:rPr lang="zh-CN" altLang="en-US" sz="100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a:t>
              </a:r>
              <a:endParaRPr lang="en-US" altLang="zh-CN" sz="1000" dirty="0">
                <a:solidFill>
                  <a:schemeClr val="bg1">
                    <a:lumMod val="50000"/>
                  </a:schemeClr>
                </a:solidFill>
                <a:latin typeface="微软雅黑" panose="020B0503020204020204" pitchFamily="34" charset="-122"/>
                <a:ea typeface="微软雅黑" panose="020B0503020204020204" pitchFamily="34" charset="-122"/>
                <a:cs typeface="Lato Regular"/>
              </a:endParaRPr>
            </a:p>
            <a:p>
              <a:pPr algn="ct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a:t>
              </a:r>
              <a:r>
                <a:rPr lang="zh-CN" altLang="en-US" sz="100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a:t>
              </a:r>
              <a:endParaRPr lang="en-US" altLang="zh-CN" sz="1000" dirty="0">
                <a:solidFill>
                  <a:schemeClr val="bg1">
                    <a:lumMod val="50000"/>
                  </a:schemeClr>
                </a:solidFill>
                <a:latin typeface="微软雅黑" panose="020B0503020204020204" pitchFamily="34" charset="-122"/>
                <a:ea typeface="微软雅黑" panose="020B0503020204020204" pitchFamily="34" charset="-122"/>
                <a:cs typeface="Lato Regular"/>
              </a:endParaRPr>
            </a:p>
            <a:p>
              <a:pPr algn="ctr"/>
              <a:endParaRPr lang="en-US" altLang="zh-CN" sz="1000" dirty="0">
                <a:solidFill>
                  <a:schemeClr val="bg1">
                    <a:lumMod val="50000"/>
                  </a:schemeClr>
                </a:solidFill>
                <a:latin typeface="微软雅黑" panose="020B0503020204020204" pitchFamily="34" charset="-122"/>
                <a:ea typeface="微软雅黑" panose="020B0503020204020204" pitchFamily="34" charset="-122"/>
                <a:cs typeface="Lato Regular"/>
              </a:endParaRPr>
            </a:p>
          </p:txBody>
        </p:sp>
        <p:sp>
          <p:nvSpPr>
            <p:cNvPr id="42" name="椭圆 146">
              <a:extLst>
                <a:ext uri="{FF2B5EF4-FFF2-40B4-BE49-F238E27FC236}">
                  <a16:creationId xmlns="" xmlns:a16="http://schemas.microsoft.com/office/drawing/2014/main" id="{E02DB845-18EE-4CF5-AC01-8B74573FEFD1}"/>
                </a:ext>
              </a:extLst>
            </p:cNvPr>
            <p:cNvSpPr>
              <a:spLocks noChangeArrowheads="1"/>
            </p:cNvSpPr>
            <p:nvPr/>
          </p:nvSpPr>
          <p:spPr bwMode="auto">
            <a:xfrm>
              <a:off x="33757" y="0"/>
              <a:ext cx="422357" cy="422357"/>
            </a:xfrm>
            <a:prstGeom prst="ellipse">
              <a:avLst/>
            </a:prstGeom>
            <a:solidFill>
              <a:srgbClr val="7481A1"/>
            </a:solidFill>
            <a:ln>
              <a:noFill/>
            </a:ln>
            <a:extLst>
              <a:ext uri="{91240B29-F687-4F45-9708-019B960494DF}">
                <a14:hiddenLine xmlns:a14="http://schemas.microsoft.com/office/drawing/2010/main" xmlns="" w="25400">
                  <a:solidFill>
                    <a:srgbClr val="000000"/>
                  </a:solidFill>
                  <a:bevel/>
                  <a:headEnd/>
                  <a:tailEnd/>
                </a14:hiddenLine>
              </a:ext>
            </a:extLst>
          </p:spPr>
          <p:txBody>
            <a:bodyPr anchor="ct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dirty="0">
                <a:solidFill>
                  <a:schemeClr val="bg1">
                    <a:lumMod val="50000"/>
                  </a:schemeClr>
                </a:solidFill>
                <a:latin typeface="宋体" panose="02010600030101010101" pitchFamily="2" charset="-122"/>
                <a:sym typeface="宋体" panose="02010600030101010101" pitchFamily="2" charset="-122"/>
              </a:endParaRPr>
            </a:p>
          </p:txBody>
        </p:sp>
        <p:sp>
          <p:nvSpPr>
            <p:cNvPr id="43" name="矩形 145">
              <a:extLst>
                <a:ext uri="{FF2B5EF4-FFF2-40B4-BE49-F238E27FC236}">
                  <a16:creationId xmlns="" xmlns:a16="http://schemas.microsoft.com/office/drawing/2014/main" id="{BF187298-FB60-4E41-8C58-FCCCDB2BB314}"/>
                </a:ext>
              </a:extLst>
            </p:cNvPr>
            <p:cNvSpPr>
              <a:spLocks noChangeArrowheads="1"/>
            </p:cNvSpPr>
            <p:nvPr/>
          </p:nvSpPr>
          <p:spPr bwMode="auto">
            <a:xfrm>
              <a:off x="460658" y="88068"/>
              <a:ext cx="1427851" cy="3384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eaLnBrk="1" hangingPunct="1">
                <a:spcBef>
                  <a:spcPct val="0"/>
                </a:spcBef>
                <a:buNone/>
              </a:pPr>
              <a:r>
                <a:rPr lang="zh-CN" altLang="en-US" sz="16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加入标题描述</a:t>
              </a:r>
              <a:endParaRPr lang="en-US" altLang="zh-CN" sz="16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grpSp>
          <p:nvGrpSpPr>
            <p:cNvPr id="44" name="组合 118">
              <a:extLst>
                <a:ext uri="{FF2B5EF4-FFF2-40B4-BE49-F238E27FC236}">
                  <a16:creationId xmlns="" xmlns:a16="http://schemas.microsoft.com/office/drawing/2014/main" id="{07309B90-7B3E-4157-97F8-CACD52C76564}"/>
                </a:ext>
              </a:extLst>
            </p:cNvPr>
            <p:cNvGrpSpPr>
              <a:grpSpLocks/>
            </p:cNvGrpSpPr>
            <p:nvPr/>
          </p:nvGrpSpPr>
          <p:grpSpPr bwMode="auto">
            <a:xfrm>
              <a:off x="135678" y="103701"/>
              <a:ext cx="218514" cy="214955"/>
              <a:chOff x="0" y="0"/>
              <a:chExt cx="487362" cy="479425"/>
            </a:xfrm>
          </p:grpSpPr>
          <p:sp>
            <p:nvSpPr>
              <p:cNvPr id="45" name="Freeform 37">
                <a:extLst>
                  <a:ext uri="{FF2B5EF4-FFF2-40B4-BE49-F238E27FC236}">
                    <a16:creationId xmlns="" xmlns:a16="http://schemas.microsoft.com/office/drawing/2014/main" id="{F6A58580-D613-4B48-8CFD-84D21C5E6091}"/>
                  </a:ext>
                </a:extLst>
              </p:cNvPr>
              <p:cNvSpPr>
                <a:spLocks noEditPoints="1" noChangeArrowheads="1"/>
              </p:cNvSpPr>
              <p:nvPr/>
            </p:nvSpPr>
            <p:spPr bwMode="auto">
              <a:xfrm>
                <a:off x="100012" y="93662"/>
                <a:ext cx="296862" cy="295275"/>
              </a:xfrm>
              <a:custGeom>
                <a:avLst/>
                <a:gdLst>
                  <a:gd name="T0" fmla="*/ 204131519 w 187"/>
                  <a:gd name="T1" fmla="*/ 468749063 h 186"/>
                  <a:gd name="T2" fmla="*/ 0 w 187"/>
                  <a:gd name="T3" fmla="*/ 267136563 h 186"/>
                  <a:gd name="T4" fmla="*/ 269655471 w 187"/>
                  <a:gd name="T5" fmla="*/ 0 h 186"/>
                  <a:gd name="T6" fmla="*/ 471267631 w 187"/>
                  <a:gd name="T7" fmla="*/ 201612500 h 186"/>
                  <a:gd name="T8" fmla="*/ 204131519 w 187"/>
                  <a:gd name="T9" fmla="*/ 468749063 h 186"/>
                  <a:gd name="T10" fmla="*/ 65523952 w 187"/>
                  <a:gd name="T11" fmla="*/ 267136563 h 186"/>
                  <a:gd name="T12" fmla="*/ 204131519 w 187"/>
                  <a:gd name="T13" fmla="*/ 398184688 h 186"/>
                  <a:gd name="T14" fmla="*/ 400703375 w 187"/>
                  <a:gd name="T15" fmla="*/ 201612500 h 186"/>
                  <a:gd name="T16" fmla="*/ 269655471 w 187"/>
                  <a:gd name="T17" fmla="*/ 65524063 h 186"/>
                  <a:gd name="T18" fmla="*/ 65523952 w 187"/>
                  <a:gd name="T19" fmla="*/ 267136563 h 1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7"/>
                  <a:gd name="T31" fmla="*/ 0 h 186"/>
                  <a:gd name="T32" fmla="*/ 187 w 187"/>
                  <a:gd name="T33" fmla="*/ 186 h 1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7" h="186">
                    <a:moveTo>
                      <a:pt x="81" y="186"/>
                    </a:moveTo>
                    <a:lnTo>
                      <a:pt x="0" y="106"/>
                    </a:lnTo>
                    <a:lnTo>
                      <a:pt x="107" y="0"/>
                    </a:lnTo>
                    <a:lnTo>
                      <a:pt x="187" y="80"/>
                    </a:lnTo>
                    <a:lnTo>
                      <a:pt x="81" y="186"/>
                    </a:lnTo>
                    <a:close/>
                    <a:moveTo>
                      <a:pt x="26" y="106"/>
                    </a:moveTo>
                    <a:lnTo>
                      <a:pt x="81" y="158"/>
                    </a:lnTo>
                    <a:lnTo>
                      <a:pt x="159" y="80"/>
                    </a:lnTo>
                    <a:lnTo>
                      <a:pt x="107" y="26"/>
                    </a:lnTo>
                    <a:lnTo>
                      <a:pt x="26" y="106"/>
                    </a:lnTo>
                    <a:close/>
                  </a:path>
                </a:pathLst>
              </a:custGeom>
              <a:solidFill>
                <a:schemeClr val="bg1"/>
              </a:solidFill>
              <a:ln>
                <a:noFill/>
              </a:ln>
              <a:extLst>
                <a:ext uri="{91240B29-F687-4F45-9708-019B960494DF}">
                  <a14:hiddenLine xmlns:a14="http://schemas.microsoft.com/office/drawing/2010/main" xmlns="" w="9525">
                    <a:solidFill>
                      <a:srgbClr val="000000"/>
                    </a:solidFill>
                    <a:bevel/>
                    <a:headEnd/>
                    <a:tailEnd/>
                  </a14:hiddenLine>
                </a:ext>
              </a:extLst>
            </p:spPr>
            <p:txBody>
              <a:bodyPr/>
              <a:lstStyle/>
              <a:p>
                <a:endParaRPr lang="zh-CN" altLang="en-US">
                  <a:solidFill>
                    <a:schemeClr val="bg1">
                      <a:lumMod val="50000"/>
                    </a:schemeClr>
                  </a:solidFill>
                </a:endParaRPr>
              </a:p>
            </p:txBody>
          </p:sp>
          <p:sp>
            <p:nvSpPr>
              <p:cNvPr id="46" name="Freeform 38">
                <a:extLst>
                  <a:ext uri="{FF2B5EF4-FFF2-40B4-BE49-F238E27FC236}">
                    <a16:creationId xmlns="" xmlns:a16="http://schemas.microsoft.com/office/drawing/2014/main" id="{0D1FA617-BE85-4DED-8A60-2D17F5DE4793}"/>
                  </a:ext>
                </a:extLst>
              </p:cNvPr>
              <p:cNvSpPr>
                <a:spLocks noChangeArrowheads="1"/>
              </p:cNvSpPr>
              <p:nvPr/>
            </p:nvSpPr>
            <p:spPr bwMode="auto">
              <a:xfrm>
                <a:off x="0" y="284162"/>
                <a:ext cx="201612" cy="195263"/>
              </a:xfrm>
              <a:custGeom>
                <a:avLst/>
                <a:gdLst>
                  <a:gd name="T0" fmla="*/ 362423705 w 54"/>
                  <a:gd name="T1" fmla="*/ 733223830 h 52"/>
                  <a:gd name="T2" fmla="*/ 125454934 w 54"/>
                  <a:gd name="T3" fmla="*/ 634522139 h 52"/>
                  <a:gd name="T4" fmla="*/ 125454934 w 54"/>
                  <a:gd name="T5" fmla="*/ 155106413 h 52"/>
                  <a:gd name="T6" fmla="*/ 278788327 w 54"/>
                  <a:gd name="T7" fmla="*/ 0 h 52"/>
                  <a:gd name="T8" fmla="*/ 362423705 w 54"/>
                  <a:gd name="T9" fmla="*/ 84601450 h 52"/>
                  <a:gd name="T10" fmla="*/ 209090312 w 54"/>
                  <a:gd name="T11" fmla="*/ 239707863 h 52"/>
                  <a:gd name="T12" fmla="*/ 139396030 w 54"/>
                  <a:gd name="T13" fmla="*/ 394814276 h 52"/>
                  <a:gd name="T14" fmla="*/ 209090312 w 54"/>
                  <a:gd name="T15" fmla="*/ 549916934 h 52"/>
                  <a:gd name="T16" fmla="*/ 362423705 w 54"/>
                  <a:gd name="T17" fmla="*/ 620421897 h 52"/>
                  <a:gd name="T18" fmla="*/ 515760832 w 54"/>
                  <a:gd name="T19" fmla="*/ 549916934 h 52"/>
                  <a:gd name="T20" fmla="*/ 669094225 w 54"/>
                  <a:gd name="T21" fmla="*/ 394814276 h 52"/>
                  <a:gd name="T22" fmla="*/ 752729603 w 54"/>
                  <a:gd name="T23" fmla="*/ 479415726 h 52"/>
                  <a:gd name="T24" fmla="*/ 599396210 w 54"/>
                  <a:gd name="T25" fmla="*/ 634522139 h 52"/>
                  <a:gd name="T26" fmla="*/ 362423705 w 54"/>
                  <a:gd name="T27" fmla="*/ 733223830 h 5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4"/>
                  <a:gd name="T43" fmla="*/ 0 h 52"/>
                  <a:gd name="T44" fmla="*/ 54 w 54"/>
                  <a:gd name="T45" fmla="*/ 52 h 5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4" h="52">
                    <a:moveTo>
                      <a:pt x="26" y="52"/>
                    </a:moveTo>
                    <a:cubicBezTo>
                      <a:pt x="20" y="52"/>
                      <a:pt x="14" y="50"/>
                      <a:pt x="9" y="45"/>
                    </a:cubicBezTo>
                    <a:cubicBezTo>
                      <a:pt x="0" y="36"/>
                      <a:pt x="0" y="20"/>
                      <a:pt x="9" y="11"/>
                    </a:cubicBezTo>
                    <a:cubicBezTo>
                      <a:pt x="20" y="0"/>
                      <a:pt x="20" y="0"/>
                      <a:pt x="20" y="0"/>
                    </a:cubicBezTo>
                    <a:cubicBezTo>
                      <a:pt x="26" y="6"/>
                      <a:pt x="26" y="6"/>
                      <a:pt x="26" y="6"/>
                    </a:cubicBezTo>
                    <a:cubicBezTo>
                      <a:pt x="15" y="17"/>
                      <a:pt x="15" y="17"/>
                      <a:pt x="15" y="17"/>
                    </a:cubicBezTo>
                    <a:cubicBezTo>
                      <a:pt x="12" y="20"/>
                      <a:pt x="10" y="24"/>
                      <a:pt x="10" y="28"/>
                    </a:cubicBezTo>
                    <a:cubicBezTo>
                      <a:pt x="10" y="32"/>
                      <a:pt x="12" y="36"/>
                      <a:pt x="15" y="39"/>
                    </a:cubicBezTo>
                    <a:cubicBezTo>
                      <a:pt x="18" y="42"/>
                      <a:pt x="22" y="44"/>
                      <a:pt x="26" y="44"/>
                    </a:cubicBezTo>
                    <a:cubicBezTo>
                      <a:pt x="30" y="44"/>
                      <a:pt x="34" y="42"/>
                      <a:pt x="37" y="39"/>
                    </a:cubicBezTo>
                    <a:cubicBezTo>
                      <a:pt x="48" y="28"/>
                      <a:pt x="48" y="28"/>
                      <a:pt x="48" y="28"/>
                    </a:cubicBezTo>
                    <a:cubicBezTo>
                      <a:pt x="54" y="34"/>
                      <a:pt x="54" y="34"/>
                      <a:pt x="54" y="34"/>
                    </a:cubicBezTo>
                    <a:cubicBezTo>
                      <a:pt x="43" y="45"/>
                      <a:pt x="43" y="45"/>
                      <a:pt x="43" y="45"/>
                    </a:cubicBezTo>
                    <a:cubicBezTo>
                      <a:pt x="38" y="50"/>
                      <a:pt x="32" y="52"/>
                      <a:pt x="26" y="52"/>
                    </a:cubicBezTo>
                  </a:path>
                </a:pathLst>
              </a:custGeom>
              <a:solidFill>
                <a:schemeClr val="bg1"/>
              </a:solidFill>
              <a:ln>
                <a:noFill/>
              </a:ln>
              <a:extLst>
                <a:ext uri="{91240B29-F687-4F45-9708-019B960494DF}">
                  <a14:hiddenLine xmlns:a14="http://schemas.microsoft.com/office/drawing/2010/main" xmlns="" w="9525">
                    <a:solidFill>
                      <a:srgbClr val="000000"/>
                    </a:solidFill>
                    <a:bevel/>
                    <a:headEnd/>
                    <a:tailEnd/>
                  </a14:hiddenLine>
                </a:ext>
              </a:extLst>
            </p:spPr>
            <p:txBody>
              <a:bodyPr/>
              <a:lstStyle/>
              <a:p>
                <a:endParaRPr lang="zh-CN" altLang="en-US">
                  <a:solidFill>
                    <a:schemeClr val="bg1">
                      <a:lumMod val="50000"/>
                    </a:schemeClr>
                  </a:solidFill>
                </a:endParaRPr>
              </a:p>
            </p:txBody>
          </p:sp>
          <p:sp>
            <p:nvSpPr>
              <p:cNvPr id="47" name="Freeform 39">
                <a:extLst>
                  <a:ext uri="{FF2B5EF4-FFF2-40B4-BE49-F238E27FC236}">
                    <a16:creationId xmlns="" xmlns:a16="http://schemas.microsoft.com/office/drawing/2014/main" id="{01A07D75-0890-47C9-9E6B-596652044420}"/>
                  </a:ext>
                </a:extLst>
              </p:cNvPr>
              <p:cNvSpPr>
                <a:spLocks noChangeArrowheads="1"/>
              </p:cNvSpPr>
              <p:nvPr/>
            </p:nvSpPr>
            <p:spPr bwMode="auto">
              <a:xfrm>
                <a:off x="292100" y="0"/>
                <a:ext cx="195262" cy="193675"/>
              </a:xfrm>
              <a:custGeom>
                <a:avLst/>
                <a:gdLst>
                  <a:gd name="T0" fmla="*/ 479409515 w 52"/>
                  <a:gd name="T1" fmla="*/ 721346262 h 52"/>
                  <a:gd name="T2" fmla="*/ 394808499 w 52"/>
                  <a:gd name="T3" fmla="*/ 638114431 h 52"/>
                  <a:gd name="T4" fmla="*/ 549914118 w 52"/>
                  <a:gd name="T5" fmla="*/ 485520878 h 52"/>
                  <a:gd name="T6" fmla="*/ 620414965 w 52"/>
                  <a:gd name="T7" fmla="*/ 332927325 h 52"/>
                  <a:gd name="T8" fmla="*/ 549914118 w 52"/>
                  <a:gd name="T9" fmla="*/ 180337497 h 52"/>
                  <a:gd name="T10" fmla="*/ 239706635 w 52"/>
                  <a:gd name="T11" fmla="*/ 180337497 h 52"/>
                  <a:gd name="T12" fmla="*/ 84601017 w 52"/>
                  <a:gd name="T13" fmla="*/ 332927325 h 52"/>
                  <a:gd name="T14" fmla="*/ 0 w 52"/>
                  <a:gd name="T15" fmla="*/ 249695494 h 52"/>
                  <a:gd name="T16" fmla="*/ 155101864 w 52"/>
                  <a:gd name="T17" fmla="*/ 97105665 h 52"/>
                  <a:gd name="T18" fmla="*/ 394808499 w 52"/>
                  <a:gd name="T19" fmla="*/ 0 h 52"/>
                  <a:gd name="T20" fmla="*/ 634515134 w 52"/>
                  <a:gd name="T21" fmla="*/ 97105665 h 52"/>
                  <a:gd name="T22" fmla="*/ 733216320 w 52"/>
                  <a:gd name="T23" fmla="*/ 332927325 h 52"/>
                  <a:gd name="T24" fmla="*/ 634515134 w 52"/>
                  <a:gd name="T25" fmla="*/ 568752709 h 52"/>
                  <a:gd name="T26" fmla="*/ 479409515 w 52"/>
                  <a:gd name="T27" fmla="*/ 721346262 h 5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2"/>
                  <a:gd name="T43" fmla="*/ 0 h 52"/>
                  <a:gd name="T44" fmla="*/ 52 w 52"/>
                  <a:gd name="T45" fmla="*/ 52 h 5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2" h="52">
                    <a:moveTo>
                      <a:pt x="34" y="52"/>
                    </a:moveTo>
                    <a:cubicBezTo>
                      <a:pt x="28" y="46"/>
                      <a:pt x="28" y="46"/>
                      <a:pt x="28" y="46"/>
                    </a:cubicBezTo>
                    <a:cubicBezTo>
                      <a:pt x="39" y="35"/>
                      <a:pt x="39" y="35"/>
                      <a:pt x="39" y="35"/>
                    </a:cubicBezTo>
                    <a:cubicBezTo>
                      <a:pt x="42" y="32"/>
                      <a:pt x="44" y="28"/>
                      <a:pt x="44" y="24"/>
                    </a:cubicBezTo>
                    <a:cubicBezTo>
                      <a:pt x="44" y="20"/>
                      <a:pt x="42" y="16"/>
                      <a:pt x="39" y="13"/>
                    </a:cubicBezTo>
                    <a:cubicBezTo>
                      <a:pt x="33" y="7"/>
                      <a:pt x="23" y="7"/>
                      <a:pt x="17" y="13"/>
                    </a:cubicBezTo>
                    <a:cubicBezTo>
                      <a:pt x="6" y="24"/>
                      <a:pt x="6" y="24"/>
                      <a:pt x="6" y="24"/>
                    </a:cubicBezTo>
                    <a:cubicBezTo>
                      <a:pt x="0" y="18"/>
                      <a:pt x="0" y="18"/>
                      <a:pt x="0" y="18"/>
                    </a:cubicBezTo>
                    <a:cubicBezTo>
                      <a:pt x="11" y="7"/>
                      <a:pt x="11" y="7"/>
                      <a:pt x="11" y="7"/>
                    </a:cubicBezTo>
                    <a:cubicBezTo>
                      <a:pt x="16" y="2"/>
                      <a:pt x="22" y="0"/>
                      <a:pt x="28" y="0"/>
                    </a:cubicBezTo>
                    <a:cubicBezTo>
                      <a:pt x="34" y="0"/>
                      <a:pt x="40" y="2"/>
                      <a:pt x="45" y="7"/>
                    </a:cubicBezTo>
                    <a:cubicBezTo>
                      <a:pt x="50" y="12"/>
                      <a:pt x="52" y="18"/>
                      <a:pt x="52" y="24"/>
                    </a:cubicBezTo>
                    <a:cubicBezTo>
                      <a:pt x="52" y="30"/>
                      <a:pt x="50" y="36"/>
                      <a:pt x="45" y="41"/>
                    </a:cubicBezTo>
                    <a:lnTo>
                      <a:pt x="34" y="52"/>
                    </a:lnTo>
                    <a:close/>
                  </a:path>
                </a:pathLst>
              </a:custGeom>
              <a:solidFill>
                <a:schemeClr val="bg1"/>
              </a:solidFill>
              <a:ln>
                <a:noFill/>
              </a:ln>
              <a:extLst>
                <a:ext uri="{91240B29-F687-4F45-9708-019B960494DF}">
                  <a14:hiddenLine xmlns:a14="http://schemas.microsoft.com/office/drawing/2010/main" xmlns="" w="9525">
                    <a:solidFill>
                      <a:srgbClr val="000000"/>
                    </a:solidFill>
                    <a:bevel/>
                    <a:headEnd/>
                    <a:tailEnd/>
                  </a14:hiddenLine>
                </a:ext>
              </a:extLst>
            </p:spPr>
            <p:txBody>
              <a:bodyPr/>
              <a:lstStyle/>
              <a:p>
                <a:endParaRPr lang="zh-CN" altLang="en-US">
                  <a:solidFill>
                    <a:schemeClr val="bg1">
                      <a:lumMod val="50000"/>
                    </a:schemeClr>
                  </a:solidFill>
                </a:endParaRPr>
              </a:p>
            </p:txBody>
          </p:sp>
          <p:sp>
            <p:nvSpPr>
              <p:cNvPr id="48" name="Freeform 40">
                <a:extLst>
                  <a:ext uri="{FF2B5EF4-FFF2-40B4-BE49-F238E27FC236}">
                    <a16:creationId xmlns="" xmlns:a16="http://schemas.microsoft.com/office/drawing/2014/main" id="{6A41318B-9BB0-4E32-BC18-5B5CCAFF4844}"/>
                  </a:ext>
                </a:extLst>
              </p:cNvPr>
              <p:cNvSpPr>
                <a:spLocks noChangeArrowheads="1"/>
              </p:cNvSpPr>
              <p:nvPr/>
            </p:nvSpPr>
            <p:spPr bwMode="auto">
              <a:xfrm>
                <a:off x="163512" y="231775"/>
                <a:ext cx="46037" cy="44450"/>
              </a:xfrm>
              <a:custGeom>
                <a:avLst/>
                <a:gdLst>
                  <a:gd name="T0" fmla="*/ 37801139 w 29"/>
                  <a:gd name="T1" fmla="*/ 70564375 h 28"/>
                  <a:gd name="T2" fmla="*/ 0 w 29"/>
                  <a:gd name="T3" fmla="*/ 35282188 h 28"/>
                  <a:gd name="T4" fmla="*/ 37801139 w 29"/>
                  <a:gd name="T5" fmla="*/ 0 h 28"/>
                  <a:gd name="T6" fmla="*/ 73082944 w 29"/>
                  <a:gd name="T7" fmla="*/ 35282188 h 28"/>
                  <a:gd name="T8" fmla="*/ 37801139 w 29"/>
                  <a:gd name="T9" fmla="*/ 70564375 h 28"/>
                  <a:gd name="T10" fmla="*/ 0 60000 65536"/>
                  <a:gd name="T11" fmla="*/ 0 60000 65536"/>
                  <a:gd name="T12" fmla="*/ 0 60000 65536"/>
                  <a:gd name="T13" fmla="*/ 0 60000 65536"/>
                  <a:gd name="T14" fmla="*/ 0 60000 65536"/>
                  <a:gd name="T15" fmla="*/ 0 w 29"/>
                  <a:gd name="T16" fmla="*/ 0 h 28"/>
                  <a:gd name="T17" fmla="*/ 29 w 29"/>
                  <a:gd name="T18" fmla="*/ 28 h 28"/>
                </a:gdLst>
                <a:ahLst/>
                <a:cxnLst>
                  <a:cxn ang="T10">
                    <a:pos x="T0" y="T1"/>
                  </a:cxn>
                  <a:cxn ang="T11">
                    <a:pos x="T2" y="T3"/>
                  </a:cxn>
                  <a:cxn ang="T12">
                    <a:pos x="T4" y="T5"/>
                  </a:cxn>
                  <a:cxn ang="T13">
                    <a:pos x="T6" y="T7"/>
                  </a:cxn>
                  <a:cxn ang="T14">
                    <a:pos x="T8" y="T9"/>
                  </a:cxn>
                </a:cxnLst>
                <a:rect l="T15" t="T16" r="T17" b="T18"/>
                <a:pathLst>
                  <a:path w="29" h="28">
                    <a:moveTo>
                      <a:pt x="15" y="28"/>
                    </a:moveTo>
                    <a:lnTo>
                      <a:pt x="0" y="14"/>
                    </a:lnTo>
                    <a:lnTo>
                      <a:pt x="15" y="0"/>
                    </a:lnTo>
                    <a:lnTo>
                      <a:pt x="29" y="14"/>
                    </a:lnTo>
                    <a:lnTo>
                      <a:pt x="15" y="28"/>
                    </a:lnTo>
                    <a:close/>
                  </a:path>
                </a:pathLst>
              </a:custGeom>
              <a:solidFill>
                <a:schemeClr val="bg1"/>
              </a:solidFill>
              <a:ln>
                <a:noFill/>
              </a:ln>
              <a:extLst>
                <a:ext uri="{91240B29-F687-4F45-9708-019B960494DF}">
                  <a14:hiddenLine xmlns:a14="http://schemas.microsoft.com/office/drawing/2010/main" xmlns="" w="9525">
                    <a:solidFill>
                      <a:srgbClr val="000000"/>
                    </a:solidFill>
                    <a:bevel/>
                    <a:headEnd/>
                    <a:tailEnd/>
                  </a14:hiddenLine>
                </a:ext>
              </a:extLst>
            </p:spPr>
            <p:txBody>
              <a:bodyPr/>
              <a:lstStyle/>
              <a:p>
                <a:endParaRPr lang="zh-CN" altLang="en-US">
                  <a:solidFill>
                    <a:schemeClr val="bg1">
                      <a:lumMod val="50000"/>
                    </a:schemeClr>
                  </a:solidFill>
                </a:endParaRPr>
              </a:p>
            </p:txBody>
          </p:sp>
          <p:sp>
            <p:nvSpPr>
              <p:cNvPr id="49" name="Freeform 41">
                <a:extLst>
                  <a:ext uri="{FF2B5EF4-FFF2-40B4-BE49-F238E27FC236}">
                    <a16:creationId xmlns="" xmlns:a16="http://schemas.microsoft.com/office/drawing/2014/main" id="{B055BED6-22DF-4512-9F84-FE5518B82DD1}"/>
                  </a:ext>
                </a:extLst>
              </p:cNvPr>
              <p:cNvSpPr>
                <a:spLocks noChangeArrowheads="1"/>
              </p:cNvSpPr>
              <p:nvPr/>
            </p:nvSpPr>
            <p:spPr bwMode="auto">
              <a:xfrm>
                <a:off x="223837" y="217487"/>
                <a:ext cx="46037" cy="44450"/>
              </a:xfrm>
              <a:custGeom>
                <a:avLst/>
                <a:gdLst>
                  <a:gd name="T0" fmla="*/ 35281804 w 29"/>
                  <a:gd name="T1" fmla="*/ 70564375 h 28"/>
                  <a:gd name="T2" fmla="*/ 0 w 29"/>
                  <a:gd name="T3" fmla="*/ 35282188 h 28"/>
                  <a:gd name="T4" fmla="*/ 35281804 w 29"/>
                  <a:gd name="T5" fmla="*/ 0 h 28"/>
                  <a:gd name="T6" fmla="*/ 73082944 w 29"/>
                  <a:gd name="T7" fmla="*/ 35282188 h 28"/>
                  <a:gd name="T8" fmla="*/ 35281804 w 29"/>
                  <a:gd name="T9" fmla="*/ 70564375 h 28"/>
                  <a:gd name="T10" fmla="*/ 0 60000 65536"/>
                  <a:gd name="T11" fmla="*/ 0 60000 65536"/>
                  <a:gd name="T12" fmla="*/ 0 60000 65536"/>
                  <a:gd name="T13" fmla="*/ 0 60000 65536"/>
                  <a:gd name="T14" fmla="*/ 0 60000 65536"/>
                  <a:gd name="T15" fmla="*/ 0 w 29"/>
                  <a:gd name="T16" fmla="*/ 0 h 28"/>
                  <a:gd name="T17" fmla="*/ 29 w 29"/>
                  <a:gd name="T18" fmla="*/ 28 h 28"/>
                </a:gdLst>
                <a:ahLst/>
                <a:cxnLst>
                  <a:cxn ang="T10">
                    <a:pos x="T0" y="T1"/>
                  </a:cxn>
                  <a:cxn ang="T11">
                    <a:pos x="T2" y="T3"/>
                  </a:cxn>
                  <a:cxn ang="T12">
                    <a:pos x="T4" y="T5"/>
                  </a:cxn>
                  <a:cxn ang="T13">
                    <a:pos x="T6" y="T7"/>
                  </a:cxn>
                  <a:cxn ang="T14">
                    <a:pos x="T8" y="T9"/>
                  </a:cxn>
                </a:cxnLst>
                <a:rect l="T15" t="T16" r="T17" b="T18"/>
                <a:pathLst>
                  <a:path w="29" h="28">
                    <a:moveTo>
                      <a:pt x="14" y="28"/>
                    </a:moveTo>
                    <a:lnTo>
                      <a:pt x="0" y="14"/>
                    </a:lnTo>
                    <a:lnTo>
                      <a:pt x="14" y="0"/>
                    </a:lnTo>
                    <a:lnTo>
                      <a:pt x="29" y="14"/>
                    </a:lnTo>
                    <a:lnTo>
                      <a:pt x="14" y="28"/>
                    </a:lnTo>
                    <a:close/>
                  </a:path>
                </a:pathLst>
              </a:custGeom>
              <a:solidFill>
                <a:schemeClr val="bg1"/>
              </a:solidFill>
              <a:ln>
                <a:noFill/>
              </a:ln>
              <a:extLst>
                <a:ext uri="{91240B29-F687-4F45-9708-019B960494DF}">
                  <a14:hiddenLine xmlns:a14="http://schemas.microsoft.com/office/drawing/2010/main" xmlns="" w="9525">
                    <a:solidFill>
                      <a:srgbClr val="000000"/>
                    </a:solidFill>
                    <a:bevel/>
                    <a:headEnd/>
                    <a:tailEnd/>
                  </a14:hiddenLine>
                </a:ext>
              </a:extLst>
            </p:spPr>
            <p:txBody>
              <a:bodyPr/>
              <a:lstStyle/>
              <a:p>
                <a:endParaRPr lang="zh-CN" altLang="en-US">
                  <a:solidFill>
                    <a:schemeClr val="bg1">
                      <a:lumMod val="50000"/>
                    </a:schemeClr>
                  </a:solidFill>
                </a:endParaRPr>
              </a:p>
            </p:txBody>
          </p:sp>
          <p:sp>
            <p:nvSpPr>
              <p:cNvPr id="50" name="Freeform 42">
                <a:extLst>
                  <a:ext uri="{FF2B5EF4-FFF2-40B4-BE49-F238E27FC236}">
                    <a16:creationId xmlns="" xmlns:a16="http://schemas.microsoft.com/office/drawing/2014/main" id="{04D41596-B595-4D2F-B697-4CF83EE943F1}"/>
                  </a:ext>
                </a:extLst>
              </p:cNvPr>
              <p:cNvSpPr>
                <a:spLocks noChangeArrowheads="1"/>
              </p:cNvSpPr>
              <p:nvPr/>
            </p:nvSpPr>
            <p:spPr bwMode="auto">
              <a:xfrm>
                <a:off x="239712" y="157162"/>
                <a:ext cx="44450" cy="44450"/>
              </a:xfrm>
              <a:custGeom>
                <a:avLst/>
                <a:gdLst>
                  <a:gd name="T0" fmla="*/ 35282188 w 28"/>
                  <a:gd name="T1" fmla="*/ 70564375 h 28"/>
                  <a:gd name="T2" fmla="*/ 0 w 28"/>
                  <a:gd name="T3" fmla="*/ 35282188 h 28"/>
                  <a:gd name="T4" fmla="*/ 35282188 w 28"/>
                  <a:gd name="T5" fmla="*/ 0 h 28"/>
                  <a:gd name="T6" fmla="*/ 70564375 w 28"/>
                  <a:gd name="T7" fmla="*/ 35282188 h 28"/>
                  <a:gd name="T8" fmla="*/ 35282188 w 28"/>
                  <a:gd name="T9" fmla="*/ 70564375 h 28"/>
                  <a:gd name="T10" fmla="*/ 0 60000 65536"/>
                  <a:gd name="T11" fmla="*/ 0 60000 65536"/>
                  <a:gd name="T12" fmla="*/ 0 60000 65536"/>
                  <a:gd name="T13" fmla="*/ 0 60000 65536"/>
                  <a:gd name="T14" fmla="*/ 0 60000 65536"/>
                  <a:gd name="T15" fmla="*/ 0 w 28"/>
                  <a:gd name="T16" fmla="*/ 0 h 28"/>
                  <a:gd name="T17" fmla="*/ 28 w 28"/>
                  <a:gd name="T18" fmla="*/ 28 h 28"/>
                </a:gdLst>
                <a:ahLst/>
                <a:cxnLst>
                  <a:cxn ang="T10">
                    <a:pos x="T0" y="T1"/>
                  </a:cxn>
                  <a:cxn ang="T11">
                    <a:pos x="T2" y="T3"/>
                  </a:cxn>
                  <a:cxn ang="T12">
                    <a:pos x="T4" y="T5"/>
                  </a:cxn>
                  <a:cxn ang="T13">
                    <a:pos x="T6" y="T7"/>
                  </a:cxn>
                  <a:cxn ang="T14">
                    <a:pos x="T8" y="T9"/>
                  </a:cxn>
                </a:cxnLst>
                <a:rect l="T15" t="T16" r="T17" b="T18"/>
                <a:pathLst>
                  <a:path w="28" h="28">
                    <a:moveTo>
                      <a:pt x="14" y="28"/>
                    </a:moveTo>
                    <a:lnTo>
                      <a:pt x="0" y="14"/>
                    </a:lnTo>
                    <a:lnTo>
                      <a:pt x="14" y="0"/>
                    </a:lnTo>
                    <a:lnTo>
                      <a:pt x="28" y="14"/>
                    </a:lnTo>
                    <a:lnTo>
                      <a:pt x="14" y="28"/>
                    </a:lnTo>
                    <a:close/>
                  </a:path>
                </a:pathLst>
              </a:custGeom>
              <a:solidFill>
                <a:schemeClr val="bg1"/>
              </a:solidFill>
              <a:ln>
                <a:noFill/>
              </a:ln>
              <a:extLst>
                <a:ext uri="{91240B29-F687-4F45-9708-019B960494DF}">
                  <a14:hiddenLine xmlns:a14="http://schemas.microsoft.com/office/drawing/2010/main" xmlns="" w="9525">
                    <a:solidFill>
                      <a:srgbClr val="000000"/>
                    </a:solidFill>
                    <a:bevel/>
                    <a:headEnd/>
                    <a:tailEnd/>
                  </a14:hiddenLine>
                </a:ext>
              </a:extLst>
            </p:spPr>
            <p:txBody>
              <a:bodyPr/>
              <a:lstStyle/>
              <a:p>
                <a:endParaRPr lang="zh-CN" altLang="en-US">
                  <a:solidFill>
                    <a:schemeClr val="bg1">
                      <a:lumMod val="50000"/>
                    </a:schemeClr>
                  </a:solidFill>
                </a:endParaRPr>
              </a:p>
            </p:txBody>
          </p:sp>
          <p:sp>
            <p:nvSpPr>
              <p:cNvPr id="51" name="Freeform 43">
                <a:extLst>
                  <a:ext uri="{FF2B5EF4-FFF2-40B4-BE49-F238E27FC236}">
                    <a16:creationId xmlns="" xmlns:a16="http://schemas.microsoft.com/office/drawing/2014/main" id="{FBD11434-F0A7-4BA0-B3EE-BC95AB9F8CEC}"/>
                  </a:ext>
                </a:extLst>
              </p:cNvPr>
              <p:cNvSpPr>
                <a:spLocks noChangeArrowheads="1"/>
              </p:cNvSpPr>
              <p:nvPr/>
            </p:nvSpPr>
            <p:spPr bwMode="auto">
              <a:xfrm>
                <a:off x="209550" y="276225"/>
                <a:ext cx="44450" cy="46038"/>
              </a:xfrm>
              <a:custGeom>
                <a:avLst/>
                <a:gdLst>
                  <a:gd name="T0" fmla="*/ 35282188 w 28"/>
                  <a:gd name="T1" fmla="*/ 73086119 h 29"/>
                  <a:gd name="T2" fmla="*/ 0 w 28"/>
                  <a:gd name="T3" fmla="*/ 37803548 h 29"/>
                  <a:gd name="T4" fmla="*/ 35282188 w 28"/>
                  <a:gd name="T5" fmla="*/ 0 h 29"/>
                  <a:gd name="T6" fmla="*/ 70564375 w 28"/>
                  <a:gd name="T7" fmla="*/ 37803548 h 29"/>
                  <a:gd name="T8" fmla="*/ 35282188 w 28"/>
                  <a:gd name="T9" fmla="*/ 73086119 h 29"/>
                  <a:gd name="T10" fmla="*/ 0 60000 65536"/>
                  <a:gd name="T11" fmla="*/ 0 60000 65536"/>
                  <a:gd name="T12" fmla="*/ 0 60000 65536"/>
                  <a:gd name="T13" fmla="*/ 0 60000 65536"/>
                  <a:gd name="T14" fmla="*/ 0 60000 65536"/>
                  <a:gd name="T15" fmla="*/ 0 w 28"/>
                  <a:gd name="T16" fmla="*/ 0 h 29"/>
                  <a:gd name="T17" fmla="*/ 28 w 28"/>
                  <a:gd name="T18" fmla="*/ 29 h 29"/>
                </a:gdLst>
                <a:ahLst/>
                <a:cxnLst>
                  <a:cxn ang="T10">
                    <a:pos x="T0" y="T1"/>
                  </a:cxn>
                  <a:cxn ang="T11">
                    <a:pos x="T2" y="T3"/>
                  </a:cxn>
                  <a:cxn ang="T12">
                    <a:pos x="T4" y="T5"/>
                  </a:cxn>
                  <a:cxn ang="T13">
                    <a:pos x="T6" y="T7"/>
                  </a:cxn>
                  <a:cxn ang="T14">
                    <a:pos x="T8" y="T9"/>
                  </a:cxn>
                </a:cxnLst>
                <a:rect l="T15" t="T16" r="T17" b="T18"/>
                <a:pathLst>
                  <a:path w="28" h="29">
                    <a:moveTo>
                      <a:pt x="14" y="29"/>
                    </a:moveTo>
                    <a:lnTo>
                      <a:pt x="0" y="15"/>
                    </a:lnTo>
                    <a:lnTo>
                      <a:pt x="14" y="0"/>
                    </a:lnTo>
                    <a:lnTo>
                      <a:pt x="28" y="15"/>
                    </a:lnTo>
                    <a:lnTo>
                      <a:pt x="14" y="29"/>
                    </a:lnTo>
                    <a:close/>
                  </a:path>
                </a:pathLst>
              </a:custGeom>
              <a:solidFill>
                <a:schemeClr val="bg1"/>
              </a:solidFill>
              <a:ln>
                <a:noFill/>
              </a:ln>
              <a:extLst>
                <a:ext uri="{91240B29-F687-4F45-9708-019B960494DF}">
                  <a14:hiddenLine xmlns:a14="http://schemas.microsoft.com/office/drawing/2010/main" xmlns="" w="9525">
                    <a:solidFill>
                      <a:srgbClr val="000000"/>
                    </a:solidFill>
                    <a:bevel/>
                    <a:headEnd/>
                    <a:tailEnd/>
                  </a14:hiddenLine>
                </a:ext>
              </a:extLst>
            </p:spPr>
            <p:txBody>
              <a:bodyPr/>
              <a:lstStyle/>
              <a:p>
                <a:endParaRPr lang="zh-CN" altLang="en-US">
                  <a:solidFill>
                    <a:schemeClr val="bg1">
                      <a:lumMod val="50000"/>
                    </a:schemeClr>
                  </a:solidFill>
                </a:endParaRPr>
              </a:p>
            </p:txBody>
          </p:sp>
          <p:sp>
            <p:nvSpPr>
              <p:cNvPr id="52" name="Freeform 44">
                <a:extLst>
                  <a:ext uri="{FF2B5EF4-FFF2-40B4-BE49-F238E27FC236}">
                    <a16:creationId xmlns="" xmlns:a16="http://schemas.microsoft.com/office/drawing/2014/main" id="{61896FD9-D56C-4F22-801D-D7DB11B0F398}"/>
                  </a:ext>
                </a:extLst>
              </p:cNvPr>
              <p:cNvSpPr>
                <a:spLocks noChangeArrowheads="1"/>
              </p:cNvSpPr>
              <p:nvPr/>
            </p:nvSpPr>
            <p:spPr bwMode="auto">
              <a:xfrm>
                <a:off x="284162" y="201612"/>
                <a:ext cx="44450" cy="46038"/>
              </a:xfrm>
              <a:custGeom>
                <a:avLst/>
                <a:gdLst>
                  <a:gd name="T0" fmla="*/ 35282188 w 28"/>
                  <a:gd name="T1" fmla="*/ 73086119 h 29"/>
                  <a:gd name="T2" fmla="*/ 0 w 28"/>
                  <a:gd name="T3" fmla="*/ 35282571 h 29"/>
                  <a:gd name="T4" fmla="*/ 35282188 w 28"/>
                  <a:gd name="T5" fmla="*/ 0 h 29"/>
                  <a:gd name="T6" fmla="*/ 70564375 w 28"/>
                  <a:gd name="T7" fmla="*/ 35282571 h 29"/>
                  <a:gd name="T8" fmla="*/ 35282188 w 28"/>
                  <a:gd name="T9" fmla="*/ 73086119 h 29"/>
                  <a:gd name="T10" fmla="*/ 0 60000 65536"/>
                  <a:gd name="T11" fmla="*/ 0 60000 65536"/>
                  <a:gd name="T12" fmla="*/ 0 60000 65536"/>
                  <a:gd name="T13" fmla="*/ 0 60000 65536"/>
                  <a:gd name="T14" fmla="*/ 0 60000 65536"/>
                  <a:gd name="T15" fmla="*/ 0 w 28"/>
                  <a:gd name="T16" fmla="*/ 0 h 29"/>
                  <a:gd name="T17" fmla="*/ 28 w 28"/>
                  <a:gd name="T18" fmla="*/ 29 h 29"/>
                </a:gdLst>
                <a:ahLst/>
                <a:cxnLst>
                  <a:cxn ang="T10">
                    <a:pos x="T0" y="T1"/>
                  </a:cxn>
                  <a:cxn ang="T11">
                    <a:pos x="T2" y="T3"/>
                  </a:cxn>
                  <a:cxn ang="T12">
                    <a:pos x="T4" y="T5"/>
                  </a:cxn>
                  <a:cxn ang="T13">
                    <a:pos x="T6" y="T7"/>
                  </a:cxn>
                  <a:cxn ang="T14">
                    <a:pos x="T8" y="T9"/>
                  </a:cxn>
                </a:cxnLst>
                <a:rect l="T15" t="T16" r="T17" b="T18"/>
                <a:pathLst>
                  <a:path w="28" h="29">
                    <a:moveTo>
                      <a:pt x="14" y="29"/>
                    </a:moveTo>
                    <a:lnTo>
                      <a:pt x="0" y="14"/>
                    </a:lnTo>
                    <a:lnTo>
                      <a:pt x="14" y="0"/>
                    </a:lnTo>
                    <a:lnTo>
                      <a:pt x="28" y="14"/>
                    </a:lnTo>
                    <a:lnTo>
                      <a:pt x="14" y="29"/>
                    </a:lnTo>
                    <a:close/>
                  </a:path>
                </a:pathLst>
              </a:custGeom>
              <a:solidFill>
                <a:schemeClr val="bg1"/>
              </a:solidFill>
              <a:ln>
                <a:noFill/>
              </a:ln>
              <a:extLst>
                <a:ext uri="{91240B29-F687-4F45-9708-019B960494DF}">
                  <a14:hiddenLine xmlns:a14="http://schemas.microsoft.com/office/drawing/2010/main" xmlns="" w="9525">
                    <a:solidFill>
                      <a:srgbClr val="000000"/>
                    </a:solidFill>
                    <a:bevel/>
                    <a:headEnd/>
                    <a:tailEnd/>
                  </a14:hiddenLine>
                </a:ext>
              </a:extLst>
            </p:spPr>
            <p:txBody>
              <a:bodyPr/>
              <a:lstStyle/>
              <a:p>
                <a:endParaRPr lang="zh-CN" altLang="en-US">
                  <a:solidFill>
                    <a:schemeClr val="bg1">
                      <a:lumMod val="50000"/>
                    </a:schemeClr>
                  </a:solidFill>
                </a:endParaRPr>
              </a:p>
            </p:txBody>
          </p:sp>
        </p:grpSp>
      </p:grpSp>
      <p:grpSp>
        <p:nvGrpSpPr>
          <p:cNvPr id="53" name="组合 17">
            <a:extLst>
              <a:ext uri="{FF2B5EF4-FFF2-40B4-BE49-F238E27FC236}">
                <a16:creationId xmlns="" xmlns:a16="http://schemas.microsoft.com/office/drawing/2014/main" id="{D57EE12F-44AF-461B-AE2E-D9597AC52B06}"/>
              </a:ext>
            </a:extLst>
          </p:cNvPr>
          <p:cNvGrpSpPr>
            <a:grpSpLocks/>
          </p:cNvGrpSpPr>
          <p:nvPr/>
        </p:nvGrpSpPr>
        <p:grpSpPr bwMode="auto">
          <a:xfrm>
            <a:off x="8455935" y="4223509"/>
            <a:ext cx="2359025" cy="1430286"/>
            <a:chOff x="0" y="0"/>
            <a:chExt cx="2358517" cy="1429774"/>
          </a:xfrm>
        </p:grpSpPr>
        <p:sp>
          <p:nvSpPr>
            <p:cNvPr id="54" name="矩形 154">
              <a:extLst>
                <a:ext uri="{FF2B5EF4-FFF2-40B4-BE49-F238E27FC236}">
                  <a16:creationId xmlns="" xmlns:a16="http://schemas.microsoft.com/office/drawing/2014/main" id="{70556E67-8FEA-4F59-943F-4775904C9A0B}"/>
                </a:ext>
              </a:extLst>
            </p:cNvPr>
            <p:cNvSpPr>
              <a:spLocks noChangeArrowheads="1"/>
            </p:cNvSpPr>
            <p:nvPr/>
          </p:nvSpPr>
          <p:spPr bwMode="auto">
            <a:xfrm>
              <a:off x="0" y="476009"/>
              <a:ext cx="2358517" cy="9537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a:t>
              </a:r>
              <a:r>
                <a:rPr lang="zh-CN" altLang="en-US" sz="100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a:t>
              </a:r>
              <a:endParaRPr lang="en-US" altLang="zh-CN" sz="1000" dirty="0">
                <a:solidFill>
                  <a:schemeClr val="bg1">
                    <a:lumMod val="50000"/>
                  </a:schemeClr>
                </a:solidFill>
                <a:latin typeface="微软雅黑" panose="020B0503020204020204" pitchFamily="34" charset="-122"/>
                <a:ea typeface="微软雅黑" panose="020B0503020204020204" pitchFamily="34" charset="-122"/>
                <a:cs typeface="Lato Regular"/>
              </a:endParaRPr>
            </a:p>
            <a:p>
              <a:pPr algn="ct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a:t>
              </a:r>
              <a:r>
                <a:rPr lang="zh-CN" altLang="en-US" sz="100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本编辑文字点</a:t>
              </a: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Lato Regular"/>
                </a:rPr>
                <a:t>击此处更换文</a:t>
              </a:r>
              <a:r>
                <a:rPr lang="zh-CN" altLang="en-US" sz="100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a:t>
              </a:r>
              <a:endParaRPr lang="en-US" altLang="zh-CN" sz="1000" dirty="0">
                <a:solidFill>
                  <a:schemeClr val="bg1">
                    <a:lumMod val="50000"/>
                  </a:schemeClr>
                </a:solidFill>
                <a:latin typeface="微软雅黑" panose="020B0503020204020204" pitchFamily="34" charset="-122"/>
                <a:ea typeface="微软雅黑" panose="020B0503020204020204" pitchFamily="34" charset="-122"/>
                <a:cs typeface="Lato Regular"/>
              </a:endParaRPr>
            </a:p>
            <a:p>
              <a:pPr algn="ct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a:t>
              </a:r>
              <a:r>
                <a:rPr lang="zh-CN" altLang="en-US" sz="100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a:t>
              </a:r>
              <a:endParaRPr lang="en-US" altLang="zh-CN" sz="1000" dirty="0">
                <a:solidFill>
                  <a:schemeClr val="bg1">
                    <a:lumMod val="50000"/>
                  </a:schemeClr>
                </a:solidFill>
                <a:latin typeface="微软雅黑" panose="020B0503020204020204" pitchFamily="34" charset="-122"/>
                <a:ea typeface="微软雅黑" panose="020B0503020204020204" pitchFamily="34" charset="-122"/>
                <a:cs typeface="Lato Regular"/>
              </a:endParaRPr>
            </a:p>
            <a:p>
              <a:pPr algn="ctr"/>
              <a:endParaRPr lang="en-US" altLang="zh-CN" sz="1000" dirty="0">
                <a:solidFill>
                  <a:schemeClr val="bg1">
                    <a:lumMod val="50000"/>
                  </a:schemeClr>
                </a:solidFill>
                <a:latin typeface="微软雅黑" panose="020B0503020204020204" pitchFamily="34" charset="-122"/>
                <a:ea typeface="微软雅黑" panose="020B0503020204020204" pitchFamily="34" charset="-122"/>
                <a:cs typeface="Lato Regular"/>
              </a:endParaRPr>
            </a:p>
          </p:txBody>
        </p:sp>
        <p:sp>
          <p:nvSpPr>
            <p:cNvPr id="55" name="椭圆 155">
              <a:extLst>
                <a:ext uri="{FF2B5EF4-FFF2-40B4-BE49-F238E27FC236}">
                  <a16:creationId xmlns="" xmlns:a16="http://schemas.microsoft.com/office/drawing/2014/main" id="{E7ABEA60-2101-4B25-9784-C0575A993D98}"/>
                </a:ext>
              </a:extLst>
            </p:cNvPr>
            <p:cNvSpPr>
              <a:spLocks noChangeArrowheads="1"/>
            </p:cNvSpPr>
            <p:nvPr/>
          </p:nvSpPr>
          <p:spPr bwMode="auto">
            <a:xfrm>
              <a:off x="33757" y="0"/>
              <a:ext cx="422357" cy="422357"/>
            </a:xfrm>
            <a:prstGeom prst="ellipse">
              <a:avLst/>
            </a:prstGeom>
            <a:solidFill>
              <a:srgbClr val="2D9F7E"/>
            </a:solidFill>
            <a:ln>
              <a:noFill/>
            </a:ln>
            <a:extLst>
              <a:ext uri="{91240B29-F687-4F45-9708-019B960494DF}">
                <a14:hiddenLine xmlns:a14="http://schemas.microsoft.com/office/drawing/2010/main" xmlns="" w="25400">
                  <a:solidFill>
                    <a:srgbClr val="000000"/>
                  </a:solidFill>
                  <a:bevel/>
                  <a:headEnd/>
                  <a:tailEnd/>
                </a14:hiddenLine>
              </a:ext>
            </a:extLst>
          </p:spPr>
          <p:txBody>
            <a:bodyPr anchor="ct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dirty="0">
                <a:solidFill>
                  <a:schemeClr val="bg1">
                    <a:lumMod val="50000"/>
                  </a:schemeClr>
                </a:solidFill>
                <a:latin typeface="宋体" panose="02010600030101010101" pitchFamily="2" charset="-122"/>
                <a:sym typeface="宋体" panose="02010600030101010101" pitchFamily="2" charset="-122"/>
              </a:endParaRPr>
            </a:p>
          </p:txBody>
        </p:sp>
        <p:sp>
          <p:nvSpPr>
            <p:cNvPr id="56" name="矩形 156">
              <a:extLst>
                <a:ext uri="{FF2B5EF4-FFF2-40B4-BE49-F238E27FC236}">
                  <a16:creationId xmlns="" xmlns:a16="http://schemas.microsoft.com/office/drawing/2014/main" id="{BC633C1C-5D5E-4A4D-A506-DBD110785C44}"/>
                </a:ext>
              </a:extLst>
            </p:cNvPr>
            <p:cNvSpPr>
              <a:spLocks noChangeArrowheads="1"/>
            </p:cNvSpPr>
            <p:nvPr/>
          </p:nvSpPr>
          <p:spPr bwMode="auto">
            <a:xfrm>
              <a:off x="460658" y="88068"/>
              <a:ext cx="1427851" cy="3384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eaLnBrk="1" hangingPunct="1">
                <a:spcBef>
                  <a:spcPct val="0"/>
                </a:spcBef>
                <a:buNone/>
              </a:pPr>
              <a:r>
                <a:rPr lang="zh-CN" altLang="en-US" sz="16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加入标题描述</a:t>
              </a:r>
              <a:endParaRPr lang="en-US" altLang="zh-CN" sz="16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grpSp>
          <p:nvGrpSpPr>
            <p:cNvPr id="57" name="组合 100">
              <a:extLst>
                <a:ext uri="{FF2B5EF4-FFF2-40B4-BE49-F238E27FC236}">
                  <a16:creationId xmlns="" xmlns:a16="http://schemas.microsoft.com/office/drawing/2014/main" id="{1D1C53EC-2F8E-48DB-A841-46BACB7733BB}"/>
                </a:ext>
              </a:extLst>
            </p:cNvPr>
            <p:cNvGrpSpPr>
              <a:grpSpLocks/>
            </p:cNvGrpSpPr>
            <p:nvPr/>
          </p:nvGrpSpPr>
          <p:grpSpPr bwMode="auto">
            <a:xfrm>
              <a:off x="148689" y="104493"/>
              <a:ext cx="212641" cy="213370"/>
              <a:chOff x="0" y="0"/>
              <a:chExt cx="463550" cy="465138"/>
            </a:xfrm>
          </p:grpSpPr>
          <p:sp>
            <p:nvSpPr>
              <p:cNvPr id="58" name="Freeform 23">
                <a:extLst>
                  <a:ext uri="{FF2B5EF4-FFF2-40B4-BE49-F238E27FC236}">
                    <a16:creationId xmlns="" xmlns:a16="http://schemas.microsoft.com/office/drawing/2014/main" id="{4EE6E56F-1E89-4CEA-AA71-BA9C817BD6EA}"/>
                  </a:ext>
                </a:extLst>
              </p:cNvPr>
              <p:cNvSpPr>
                <a:spLocks noEditPoints="1" noChangeArrowheads="1"/>
              </p:cNvSpPr>
              <p:nvPr/>
            </p:nvSpPr>
            <p:spPr bwMode="auto">
              <a:xfrm>
                <a:off x="47625" y="0"/>
                <a:ext cx="415925" cy="417513"/>
              </a:xfrm>
              <a:custGeom>
                <a:avLst/>
                <a:gdLst>
                  <a:gd name="T0" fmla="*/ 257055938 w 262"/>
                  <a:gd name="T1" fmla="*/ 662802681 h 263"/>
                  <a:gd name="T2" fmla="*/ 0 w 262"/>
                  <a:gd name="T3" fmla="*/ 400706117 h 263"/>
                  <a:gd name="T4" fmla="*/ 511590925 w 262"/>
                  <a:gd name="T5" fmla="*/ 0 h 263"/>
                  <a:gd name="T6" fmla="*/ 660280938 w 262"/>
                  <a:gd name="T7" fmla="*/ 148690191 h 263"/>
                  <a:gd name="T8" fmla="*/ 257055938 w 262"/>
                  <a:gd name="T9" fmla="*/ 662802681 h 263"/>
                  <a:gd name="T10" fmla="*/ 73083738 w 262"/>
                  <a:gd name="T11" fmla="*/ 405746436 h 263"/>
                  <a:gd name="T12" fmla="*/ 252015625 w 262"/>
                  <a:gd name="T13" fmla="*/ 589717269 h 263"/>
                  <a:gd name="T14" fmla="*/ 597276238 w 262"/>
                  <a:gd name="T15" fmla="*/ 156249875 h 263"/>
                  <a:gd name="T16" fmla="*/ 506550613 w 262"/>
                  <a:gd name="T17" fmla="*/ 65524141 h 263"/>
                  <a:gd name="T18" fmla="*/ 73083738 w 262"/>
                  <a:gd name="T19" fmla="*/ 405746436 h 2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2"/>
                  <a:gd name="T31" fmla="*/ 0 h 263"/>
                  <a:gd name="T32" fmla="*/ 262 w 262"/>
                  <a:gd name="T33" fmla="*/ 263 h 26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2" h="263">
                    <a:moveTo>
                      <a:pt x="102" y="263"/>
                    </a:moveTo>
                    <a:lnTo>
                      <a:pt x="0" y="159"/>
                    </a:lnTo>
                    <a:lnTo>
                      <a:pt x="203" y="0"/>
                    </a:lnTo>
                    <a:lnTo>
                      <a:pt x="262" y="59"/>
                    </a:lnTo>
                    <a:lnTo>
                      <a:pt x="102" y="263"/>
                    </a:lnTo>
                    <a:close/>
                    <a:moveTo>
                      <a:pt x="29" y="161"/>
                    </a:moveTo>
                    <a:lnTo>
                      <a:pt x="100" y="234"/>
                    </a:lnTo>
                    <a:lnTo>
                      <a:pt x="237" y="62"/>
                    </a:lnTo>
                    <a:lnTo>
                      <a:pt x="201" y="26"/>
                    </a:lnTo>
                    <a:lnTo>
                      <a:pt x="29" y="161"/>
                    </a:lnTo>
                    <a:close/>
                  </a:path>
                </a:pathLst>
              </a:custGeom>
              <a:solidFill>
                <a:schemeClr val="bg1"/>
              </a:solidFill>
              <a:ln>
                <a:noFill/>
              </a:ln>
              <a:extLst>
                <a:ext uri="{91240B29-F687-4F45-9708-019B960494DF}">
                  <a14:hiddenLine xmlns:a14="http://schemas.microsoft.com/office/drawing/2010/main" xmlns="" w="9525">
                    <a:solidFill>
                      <a:srgbClr val="000000"/>
                    </a:solidFill>
                    <a:bevel/>
                    <a:headEnd/>
                    <a:tailEnd/>
                  </a14:hiddenLine>
                </a:ext>
              </a:extLst>
            </p:spPr>
            <p:txBody>
              <a:bodyPr/>
              <a:lstStyle/>
              <a:p>
                <a:endParaRPr lang="zh-CN" altLang="en-US">
                  <a:solidFill>
                    <a:schemeClr val="bg1">
                      <a:lumMod val="50000"/>
                    </a:schemeClr>
                  </a:solidFill>
                </a:endParaRPr>
              </a:p>
            </p:txBody>
          </p:sp>
          <p:sp>
            <p:nvSpPr>
              <p:cNvPr id="59" name="Freeform 24">
                <a:extLst>
                  <a:ext uri="{FF2B5EF4-FFF2-40B4-BE49-F238E27FC236}">
                    <a16:creationId xmlns="" xmlns:a16="http://schemas.microsoft.com/office/drawing/2014/main" id="{4E871A92-1D11-4C52-BDFB-6466B56543B7}"/>
                  </a:ext>
                </a:extLst>
              </p:cNvPr>
              <p:cNvSpPr>
                <a:spLocks noChangeArrowheads="1"/>
              </p:cNvSpPr>
              <p:nvPr/>
            </p:nvSpPr>
            <p:spPr bwMode="auto">
              <a:xfrm>
                <a:off x="149225" y="90487"/>
                <a:ext cx="220662" cy="179388"/>
              </a:xfrm>
              <a:custGeom>
                <a:avLst/>
                <a:gdLst>
                  <a:gd name="T0" fmla="*/ 30241806 w 139"/>
                  <a:gd name="T1" fmla="*/ 284779244 h 113"/>
                  <a:gd name="T2" fmla="*/ 0 w 139"/>
                  <a:gd name="T3" fmla="*/ 249496958 h 113"/>
                  <a:gd name="T4" fmla="*/ 322579269 w 139"/>
                  <a:gd name="T5" fmla="*/ 0 h 113"/>
                  <a:gd name="T6" fmla="*/ 350300131 w 139"/>
                  <a:gd name="T7" fmla="*/ 35282286 h 113"/>
                  <a:gd name="T8" fmla="*/ 30241806 w 139"/>
                  <a:gd name="T9" fmla="*/ 284779244 h 113"/>
                  <a:gd name="T10" fmla="*/ 0 60000 65536"/>
                  <a:gd name="T11" fmla="*/ 0 60000 65536"/>
                  <a:gd name="T12" fmla="*/ 0 60000 65536"/>
                  <a:gd name="T13" fmla="*/ 0 60000 65536"/>
                  <a:gd name="T14" fmla="*/ 0 60000 65536"/>
                  <a:gd name="T15" fmla="*/ 0 w 139"/>
                  <a:gd name="T16" fmla="*/ 0 h 113"/>
                  <a:gd name="T17" fmla="*/ 139 w 139"/>
                  <a:gd name="T18" fmla="*/ 113 h 113"/>
                </a:gdLst>
                <a:ahLst/>
                <a:cxnLst>
                  <a:cxn ang="T10">
                    <a:pos x="T0" y="T1"/>
                  </a:cxn>
                  <a:cxn ang="T11">
                    <a:pos x="T2" y="T3"/>
                  </a:cxn>
                  <a:cxn ang="T12">
                    <a:pos x="T4" y="T5"/>
                  </a:cxn>
                  <a:cxn ang="T13">
                    <a:pos x="T6" y="T7"/>
                  </a:cxn>
                  <a:cxn ang="T14">
                    <a:pos x="T8" y="T9"/>
                  </a:cxn>
                </a:cxnLst>
                <a:rect l="T15" t="T16" r="T17" b="T18"/>
                <a:pathLst>
                  <a:path w="139" h="113">
                    <a:moveTo>
                      <a:pt x="12" y="113"/>
                    </a:moveTo>
                    <a:lnTo>
                      <a:pt x="0" y="99"/>
                    </a:lnTo>
                    <a:lnTo>
                      <a:pt x="128" y="0"/>
                    </a:lnTo>
                    <a:lnTo>
                      <a:pt x="139" y="14"/>
                    </a:lnTo>
                    <a:lnTo>
                      <a:pt x="12" y="113"/>
                    </a:lnTo>
                    <a:close/>
                  </a:path>
                </a:pathLst>
              </a:custGeom>
              <a:solidFill>
                <a:schemeClr val="bg1"/>
              </a:solidFill>
              <a:ln>
                <a:noFill/>
              </a:ln>
              <a:extLst>
                <a:ext uri="{91240B29-F687-4F45-9708-019B960494DF}">
                  <a14:hiddenLine xmlns:a14="http://schemas.microsoft.com/office/drawing/2010/main" xmlns="" w="9525">
                    <a:solidFill>
                      <a:srgbClr val="000000"/>
                    </a:solidFill>
                    <a:bevel/>
                    <a:headEnd/>
                    <a:tailEnd/>
                  </a14:hiddenLine>
                </a:ext>
              </a:extLst>
            </p:spPr>
            <p:txBody>
              <a:bodyPr/>
              <a:lstStyle/>
              <a:p>
                <a:endParaRPr lang="zh-CN" altLang="en-US">
                  <a:solidFill>
                    <a:schemeClr val="bg1">
                      <a:lumMod val="50000"/>
                    </a:schemeClr>
                  </a:solidFill>
                </a:endParaRPr>
              </a:p>
            </p:txBody>
          </p:sp>
          <p:sp>
            <p:nvSpPr>
              <p:cNvPr id="60" name="Freeform 25">
                <a:extLst>
                  <a:ext uri="{FF2B5EF4-FFF2-40B4-BE49-F238E27FC236}">
                    <a16:creationId xmlns="" xmlns:a16="http://schemas.microsoft.com/office/drawing/2014/main" id="{A26C4125-0E9C-4E2A-8410-DE17D93329AF}"/>
                  </a:ext>
                </a:extLst>
              </p:cNvPr>
              <p:cNvSpPr>
                <a:spLocks noChangeArrowheads="1"/>
              </p:cNvSpPr>
              <p:nvPr/>
            </p:nvSpPr>
            <p:spPr bwMode="auto">
              <a:xfrm>
                <a:off x="11113" y="293687"/>
                <a:ext cx="160337" cy="160338"/>
              </a:xfrm>
              <a:custGeom>
                <a:avLst/>
                <a:gdLst>
                  <a:gd name="T0" fmla="*/ 166843699 w 43"/>
                  <a:gd name="T1" fmla="*/ 597866843 h 43"/>
                  <a:gd name="T2" fmla="*/ 0 w 43"/>
                  <a:gd name="T3" fmla="*/ 431018374 h 43"/>
                  <a:gd name="T4" fmla="*/ 41709993 w 43"/>
                  <a:gd name="T5" fmla="*/ 403212782 h 43"/>
                  <a:gd name="T6" fmla="*/ 41709993 w 43"/>
                  <a:gd name="T7" fmla="*/ 166844740 h 43"/>
                  <a:gd name="T8" fmla="*/ 0 w 43"/>
                  <a:gd name="T9" fmla="*/ 125134487 h 43"/>
                  <a:gd name="T10" fmla="*/ 125133707 w 43"/>
                  <a:gd name="T11" fmla="*/ 0 h 43"/>
                  <a:gd name="T12" fmla="*/ 194652847 w 43"/>
                  <a:gd name="T13" fmla="*/ 83424234 h 43"/>
                  <a:gd name="T14" fmla="*/ 152939125 w 43"/>
                  <a:gd name="T15" fmla="*/ 125134487 h 43"/>
                  <a:gd name="T16" fmla="*/ 152939125 w 43"/>
                  <a:gd name="T17" fmla="*/ 431018374 h 43"/>
                  <a:gd name="T18" fmla="*/ 166843699 w 43"/>
                  <a:gd name="T19" fmla="*/ 444923035 h 43"/>
                  <a:gd name="T20" fmla="*/ 472725679 w 43"/>
                  <a:gd name="T21" fmla="*/ 444923035 h 43"/>
                  <a:gd name="T22" fmla="*/ 514435671 w 43"/>
                  <a:gd name="T23" fmla="*/ 403212782 h 43"/>
                  <a:gd name="T24" fmla="*/ 597859385 w 43"/>
                  <a:gd name="T25" fmla="*/ 472732356 h 43"/>
                  <a:gd name="T26" fmla="*/ 472725679 w 43"/>
                  <a:gd name="T27" fmla="*/ 597866843 h 43"/>
                  <a:gd name="T28" fmla="*/ 431015686 w 43"/>
                  <a:gd name="T29" fmla="*/ 556156590 h 43"/>
                  <a:gd name="T30" fmla="*/ 194652847 w 43"/>
                  <a:gd name="T31" fmla="*/ 556156590 h 43"/>
                  <a:gd name="T32" fmla="*/ 166843699 w 43"/>
                  <a:gd name="T33" fmla="*/ 597866843 h 4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3"/>
                  <a:gd name="T52" fmla="*/ 0 h 43"/>
                  <a:gd name="T53" fmla="*/ 43 w 43"/>
                  <a:gd name="T54" fmla="*/ 43 h 4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3" h="43">
                    <a:moveTo>
                      <a:pt x="12" y="43"/>
                    </a:moveTo>
                    <a:cubicBezTo>
                      <a:pt x="0" y="31"/>
                      <a:pt x="0" y="31"/>
                      <a:pt x="0" y="31"/>
                    </a:cubicBezTo>
                    <a:cubicBezTo>
                      <a:pt x="3" y="29"/>
                      <a:pt x="3" y="29"/>
                      <a:pt x="3" y="29"/>
                    </a:cubicBezTo>
                    <a:cubicBezTo>
                      <a:pt x="8" y="24"/>
                      <a:pt x="8" y="16"/>
                      <a:pt x="3" y="12"/>
                    </a:cubicBezTo>
                    <a:cubicBezTo>
                      <a:pt x="0" y="9"/>
                      <a:pt x="0" y="9"/>
                      <a:pt x="0" y="9"/>
                    </a:cubicBezTo>
                    <a:cubicBezTo>
                      <a:pt x="9" y="0"/>
                      <a:pt x="9" y="0"/>
                      <a:pt x="9" y="0"/>
                    </a:cubicBezTo>
                    <a:cubicBezTo>
                      <a:pt x="14" y="6"/>
                      <a:pt x="14" y="6"/>
                      <a:pt x="14" y="6"/>
                    </a:cubicBezTo>
                    <a:cubicBezTo>
                      <a:pt x="11" y="9"/>
                      <a:pt x="11" y="9"/>
                      <a:pt x="11" y="9"/>
                    </a:cubicBezTo>
                    <a:cubicBezTo>
                      <a:pt x="16" y="16"/>
                      <a:pt x="16" y="25"/>
                      <a:pt x="11" y="31"/>
                    </a:cubicBezTo>
                    <a:cubicBezTo>
                      <a:pt x="12" y="32"/>
                      <a:pt x="12" y="32"/>
                      <a:pt x="12" y="32"/>
                    </a:cubicBezTo>
                    <a:cubicBezTo>
                      <a:pt x="18" y="27"/>
                      <a:pt x="27" y="27"/>
                      <a:pt x="34" y="32"/>
                    </a:cubicBezTo>
                    <a:cubicBezTo>
                      <a:pt x="37" y="29"/>
                      <a:pt x="37" y="29"/>
                      <a:pt x="37" y="29"/>
                    </a:cubicBezTo>
                    <a:cubicBezTo>
                      <a:pt x="43" y="34"/>
                      <a:pt x="43" y="34"/>
                      <a:pt x="43" y="34"/>
                    </a:cubicBezTo>
                    <a:cubicBezTo>
                      <a:pt x="34" y="43"/>
                      <a:pt x="34" y="43"/>
                      <a:pt x="34" y="43"/>
                    </a:cubicBezTo>
                    <a:cubicBezTo>
                      <a:pt x="31" y="40"/>
                      <a:pt x="31" y="40"/>
                      <a:pt x="31" y="40"/>
                    </a:cubicBezTo>
                    <a:cubicBezTo>
                      <a:pt x="27" y="35"/>
                      <a:pt x="19" y="35"/>
                      <a:pt x="14" y="40"/>
                    </a:cubicBezTo>
                    <a:lnTo>
                      <a:pt x="12" y="43"/>
                    </a:lnTo>
                    <a:close/>
                  </a:path>
                </a:pathLst>
              </a:custGeom>
              <a:solidFill>
                <a:schemeClr val="bg1"/>
              </a:solidFill>
              <a:ln>
                <a:noFill/>
              </a:ln>
              <a:extLst>
                <a:ext uri="{91240B29-F687-4F45-9708-019B960494DF}">
                  <a14:hiddenLine xmlns:a14="http://schemas.microsoft.com/office/drawing/2010/main" xmlns="" w="9525">
                    <a:solidFill>
                      <a:srgbClr val="000000"/>
                    </a:solidFill>
                    <a:bevel/>
                    <a:headEnd/>
                    <a:tailEnd/>
                  </a14:hiddenLine>
                </a:ext>
              </a:extLst>
            </p:spPr>
            <p:txBody>
              <a:bodyPr/>
              <a:lstStyle/>
              <a:p>
                <a:endParaRPr lang="zh-CN" altLang="en-US">
                  <a:solidFill>
                    <a:schemeClr val="bg1">
                      <a:lumMod val="50000"/>
                    </a:schemeClr>
                  </a:solidFill>
                </a:endParaRPr>
              </a:p>
            </p:txBody>
          </p:sp>
          <p:sp>
            <p:nvSpPr>
              <p:cNvPr id="61" name="Freeform 26">
                <a:extLst>
                  <a:ext uri="{FF2B5EF4-FFF2-40B4-BE49-F238E27FC236}">
                    <a16:creationId xmlns="" xmlns:a16="http://schemas.microsoft.com/office/drawing/2014/main" id="{71B1F10D-5F0B-413F-B533-702D929260D5}"/>
                  </a:ext>
                </a:extLst>
              </p:cNvPr>
              <p:cNvSpPr>
                <a:spLocks noChangeArrowheads="1"/>
              </p:cNvSpPr>
              <p:nvPr/>
            </p:nvSpPr>
            <p:spPr bwMode="auto">
              <a:xfrm>
                <a:off x="0" y="409575"/>
                <a:ext cx="55562" cy="55563"/>
              </a:xfrm>
              <a:custGeom>
                <a:avLst/>
                <a:gdLst>
                  <a:gd name="T0" fmla="*/ 35281870 w 35"/>
                  <a:gd name="T1" fmla="*/ 88207056 h 35"/>
                  <a:gd name="T2" fmla="*/ 0 w 35"/>
                  <a:gd name="T3" fmla="*/ 52924551 h 35"/>
                  <a:gd name="T4" fmla="*/ 52922011 w 35"/>
                  <a:gd name="T5" fmla="*/ 0 h 35"/>
                  <a:gd name="T6" fmla="*/ 88203881 w 35"/>
                  <a:gd name="T7" fmla="*/ 35282505 h 35"/>
                  <a:gd name="T8" fmla="*/ 35281870 w 35"/>
                  <a:gd name="T9" fmla="*/ 88207056 h 35"/>
                  <a:gd name="T10" fmla="*/ 0 60000 65536"/>
                  <a:gd name="T11" fmla="*/ 0 60000 65536"/>
                  <a:gd name="T12" fmla="*/ 0 60000 65536"/>
                  <a:gd name="T13" fmla="*/ 0 60000 65536"/>
                  <a:gd name="T14" fmla="*/ 0 60000 65536"/>
                  <a:gd name="T15" fmla="*/ 0 w 35"/>
                  <a:gd name="T16" fmla="*/ 0 h 35"/>
                  <a:gd name="T17" fmla="*/ 35 w 35"/>
                  <a:gd name="T18" fmla="*/ 35 h 35"/>
                </a:gdLst>
                <a:ahLst/>
                <a:cxnLst>
                  <a:cxn ang="T10">
                    <a:pos x="T0" y="T1"/>
                  </a:cxn>
                  <a:cxn ang="T11">
                    <a:pos x="T2" y="T3"/>
                  </a:cxn>
                  <a:cxn ang="T12">
                    <a:pos x="T4" y="T5"/>
                  </a:cxn>
                  <a:cxn ang="T13">
                    <a:pos x="T6" y="T7"/>
                  </a:cxn>
                  <a:cxn ang="T14">
                    <a:pos x="T8" y="T9"/>
                  </a:cxn>
                </a:cxnLst>
                <a:rect l="T15" t="T16" r="T17" b="T18"/>
                <a:pathLst>
                  <a:path w="35" h="35">
                    <a:moveTo>
                      <a:pt x="14" y="35"/>
                    </a:moveTo>
                    <a:lnTo>
                      <a:pt x="0" y="21"/>
                    </a:lnTo>
                    <a:lnTo>
                      <a:pt x="21" y="0"/>
                    </a:lnTo>
                    <a:lnTo>
                      <a:pt x="35" y="14"/>
                    </a:lnTo>
                    <a:lnTo>
                      <a:pt x="14" y="35"/>
                    </a:lnTo>
                    <a:close/>
                  </a:path>
                </a:pathLst>
              </a:custGeom>
              <a:solidFill>
                <a:schemeClr val="bg1"/>
              </a:solidFill>
              <a:ln>
                <a:noFill/>
              </a:ln>
              <a:extLst>
                <a:ext uri="{91240B29-F687-4F45-9708-019B960494DF}">
                  <a14:hiddenLine xmlns:a14="http://schemas.microsoft.com/office/drawing/2010/main" xmlns="" w="9525">
                    <a:solidFill>
                      <a:srgbClr val="000000"/>
                    </a:solidFill>
                    <a:bevel/>
                    <a:headEnd/>
                    <a:tailEnd/>
                  </a14:hiddenLine>
                </a:ext>
              </a:extLst>
            </p:spPr>
            <p:txBody>
              <a:bodyPr/>
              <a:lstStyle/>
              <a:p>
                <a:endParaRPr lang="zh-CN" altLang="en-US">
                  <a:solidFill>
                    <a:schemeClr val="bg1">
                      <a:lumMod val="50000"/>
                    </a:schemeClr>
                  </a:solidFill>
                </a:endParaRPr>
              </a:p>
            </p:txBody>
          </p:sp>
        </p:grpSp>
      </p:grpSp>
    </p:spTree>
    <p:extLst>
      <p:ext uri="{BB962C8B-B14F-4D97-AF65-F5344CB8AC3E}">
        <p14:creationId xmlns:p14="http://schemas.microsoft.com/office/powerpoint/2010/main" xmlns="" val="40803650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5" presetClass="entr" presetSubtype="0" fill="hold"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decel="50000" fill="hold">
                                          <p:stCondLst>
                                            <p:cond delay="0"/>
                                          </p:stCondLst>
                                        </p:cTn>
                                        <p:tgtEl>
                                          <p:spTgt spid="12"/>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12"/>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12"/>
                                        </p:tgtEl>
                                        <p:attrNameLst>
                                          <p:attrName>ppt_w</p:attrName>
                                        </p:attrNameLst>
                                      </p:cBhvr>
                                      <p:tavLst>
                                        <p:tav tm="0">
                                          <p:val>
                                            <p:strVal val="#ppt_w*.05"/>
                                          </p:val>
                                        </p:tav>
                                        <p:tav tm="100000">
                                          <p:val>
                                            <p:strVal val="#ppt_w"/>
                                          </p:val>
                                        </p:tav>
                                      </p:tavLst>
                                    </p:anim>
                                    <p:anim calcmode="lin" valueType="num">
                                      <p:cBhvr>
                                        <p:cTn id="20" dur="1000" fill="hold"/>
                                        <p:tgtEl>
                                          <p:spTgt spid="12"/>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12"/>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12"/>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12"/>
                                        </p:tgtEl>
                                        <p:attrNameLst>
                                          <p:attrName>ppt_y</p:attrName>
                                        </p:attrNameLst>
                                      </p:cBhvr>
                                      <p:tavLst>
                                        <p:tav tm="0">
                                          <p:val>
                                            <p:strVal val="#ppt_y+.1"/>
                                          </p:val>
                                        </p:tav>
                                        <p:tav tm="100000">
                                          <p:val>
                                            <p:strVal val="#ppt_y"/>
                                          </p:val>
                                        </p:tav>
                                      </p:tavLst>
                                    </p:anim>
                                    <p:animEffect>
                                      <p:cBhvr>
                                        <p:cTn id="24" dur="1000" decel="50000">
                                          <p:stCondLst>
                                            <p:cond delay="0"/>
                                          </p:stCondLst>
                                        </p:cTn>
                                        <p:tgtEl>
                                          <p:spTgt spid="12"/>
                                        </p:tgtEl>
                                      </p:cBhvr>
                                    </p:animEffect>
                                  </p:childTnLst>
                                </p:cTn>
                              </p:par>
                            </p:childTnLst>
                          </p:cTn>
                        </p:par>
                        <p:par>
                          <p:cTn id="25" fill="hold">
                            <p:stCondLst>
                              <p:cond delay="2000"/>
                            </p:stCondLst>
                            <p:childTnLst>
                              <p:par>
                                <p:cTn id="26" presetID="25" presetClass="entr" presetSubtype="0" fill="hold" nodeType="afterEffect">
                                  <p:stCondLst>
                                    <p:cond delay="0"/>
                                  </p:stCondLst>
                                  <p:childTnLst>
                                    <p:set>
                                      <p:cBhvr>
                                        <p:cTn id="27" dur="1" fill="hold">
                                          <p:stCondLst>
                                            <p:cond delay="0"/>
                                          </p:stCondLst>
                                        </p:cTn>
                                        <p:tgtEl>
                                          <p:spTgt spid="25"/>
                                        </p:tgtEl>
                                        <p:attrNameLst>
                                          <p:attrName>style.visibility</p:attrName>
                                        </p:attrNameLst>
                                      </p:cBhvr>
                                      <p:to>
                                        <p:strVal val="visible"/>
                                      </p:to>
                                    </p:set>
                                    <p:anim calcmode="lin" valueType="num">
                                      <p:cBhvr>
                                        <p:cTn id="28" dur="500" decel="50000" fill="hold">
                                          <p:stCondLst>
                                            <p:cond delay="0"/>
                                          </p:stCondLst>
                                        </p:cTn>
                                        <p:tgtEl>
                                          <p:spTgt spid="25"/>
                                        </p:tgtEl>
                                        <p:attrNameLst>
                                          <p:attrName>style.rotation</p:attrName>
                                        </p:attrNameLst>
                                      </p:cBhvr>
                                      <p:tavLst>
                                        <p:tav tm="0">
                                          <p:val>
                                            <p:fltVal val="-90"/>
                                          </p:val>
                                        </p:tav>
                                        <p:tav tm="100000">
                                          <p:val>
                                            <p:fltVal val="0"/>
                                          </p:val>
                                        </p:tav>
                                      </p:tavLst>
                                    </p:anim>
                                    <p:anim calcmode="lin" valueType="num">
                                      <p:cBhvr>
                                        <p:cTn id="29" dur="500" decel="50000" fill="hold">
                                          <p:stCondLst>
                                            <p:cond delay="0"/>
                                          </p:stCondLst>
                                        </p:cTn>
                                        <p:tgtEl>
                                          <p:spTgt spid="25"/>
                                        </p:tgtEl>
                                        <p:attrNameLst>
                                          <p:attrName>ppt_w</p:attrName>
                                        </p:attrNameLst>
                                      </p:cBhvr>
                                      <p:tavLst>
                                        <p:tav tm="0">
                                          <p:val>
                                            <p:strVal val="#ppt_w"/>
                                          </p:val>
                                        </p:tav>
                                        <p:tav tm="100000">
                                          <p:val>
                                            <p:strVal val="#ppt_w*.05"/>
                                          </p:val>
                                        </p:tav>
                                      </p:tavLst>
                                    </p:anim>
                                    <p:anim calcmode="lin" valueType="num">
                                      <p:cBhvr>
                                        <p:cTn id="30" dur="500" accel="50000" fill="hold">
                                          <p:stCondLst>
                                            <p:cond delay="500"/>
                                          </p:stCondLst>
                                        </p:cTn>
                                        <p:tgtEl>
                                          <p:spTgt spid="25"/>
                                        </p:tgtEl>
                                        <p:attrNameLst>
                                          <p:attrName>ppt_w</p:attrName>
                                        </p:attrNameLst>
                                      </p:cBhvr>
                                      <p:tavLst>
                                        <p:tav tm="0">
                                          <p:val>
                                            <p:strVal val="#ppt_w*.05"/>
                                          </p:val>
                                        </p:tav>
                                        <p:tav tm="100000">
                                          <p:val>
                                            <p:strVal val="#ppt_w"/>
                                          </p:val>
                                        </p:tav>
                                      </p:tavLst>
                                    </p:anim>
                                    <p:anim calcmode="lin" valueType="num">
                                      <p:cBhvr>
                                        <p:cTn id="31" dur="1000" fill="hold"/>
                                        <p:tgtEl>
                                          <p:spTgt spid="25"/>
                                        </p:tgtEl>
                                        <p:attrNameLst>
                                          <p:attrName>ppt_h</p:attrName>
                                        </p:attrNameLst>
                                      </p:cBhvr>
                                      <p:tavLst>
                                        <p:tav tm="0">
                                          <p:val>
                                            <p:strVal val="#ppt_h"/>
                                          </p:val>
                                        </p:tav>
                                        <p:tav tm="100000">
                                          <p:val>
                                            <p:strVal val="#ppt_h"/>
                                          </p:val>
                                        </p:tav>
                                      </p:tavLst>
                                    </p:anim>
                                    <p:anim calcmode="lin" valueType="num">
                                      <p:cBhvr>
                                        <p:cTn id="32" dur="500" decel="50000" fill="hold">
                                          <p:stCondLst>
                                            <p:cond delay="0"/>
                                          </p:stCondLst>
                                        </p:cTn>
                                        <p:tgtEl>
                                          <p:spTgt spid="25"/>
                                        </p:tgtEl>
                                        <p:attrNameLst>
                                          <p:attrName>ppt_x</p:attrName>
                                        </p:attrNameLst>
                                      </p:cBhvr>
                                      <p:tavLst>
                                        <p:tav tm="0">
                                          <p:val>
                                            <p:strVal val="#ppt_x+.4"/>
                                          </p:val>
                                        </p:tav>
                                        <p:tav tm="100000">
                                          <p:val>
                                            <p:strVal val="#ppt_x"/>
                                          </p:val>
                                        </p:tav>
                                      </p:tavLst>
                                    </p:anim>
                                    <p:anim calcmode="lin" valueType="num">
                                      <p:cBhvr>
                                        <p:cTn id="33" dur="500" decel="50000" fill="hold">
                                          <p:stCondLst>
                                            <p:cond delay="0"/>
                                          </p:stCondLst>
                                        </p:cTn>
                                        <p:tgtEl>
                                          <p:spTgt spid="25"/>
                                        </p:tgtEl>
                                        <p:attrNameLst>
                                          <p:attrName>ppt_y</p:attrName>
                                        </p:attrNameLst>
                                      </p:cBhvr>
                                      <p:tavLst>
                                        <p:tav tm="0">
                                          <p:val>
                                            <p:strVal val="#ppt_y-.2"/>
                                          </p:val>
                                        </p:tav>
                                        <p:tav tm="100000">
                                          <p:val>
                                            <p:strVal val="#ppt_y+.1"/>
                                          </p:val>
                                        </p:tav>
                                      </p:tavLst>
                                    </p:anim>
                                    <p:anim calcmode="lin" valueType="num">
                                      <p:cBhvr>
                                        <p:cTn id="34" dur="500" accel="50000" fill="hold">
                                          <p:stCondLst>
                                            <p:cond delay="500"/>
                                          </p:stCondLst>
                                        </p:cTn>
                                        <p:tgtEl>
                                          <p:spTgt spid="25"/>
                                        </p:tgtEl>
                                        <p:attrNameLst>
                                          <p:attrName>ppt_y</p:attrName>
                                        </p:attrNameLst>
                                      </p:cBhvr>
                                      <p:tavLst>
                                        <p:tav tm="0">
                                          <p:val>
                                            <p:strVal val="#ppt_y+.1"/>
                                          </p:val>
                                        </p:tav>
                                        <p:tav tm="100000">
                                          <p:val>
                                            <p:strVal val="#ppt_y"/>
                                          </p:val>
                                        </p:tav>
                                      </p:tavLst>
                                    </p:anim>
                                    <p:animEffect>
                                      <p:cBhvr>
                                        <p:cTn id="35" dur="1000" decel="50000">
                                          <p:stCondLst>
                                            <p:cond delay="0"/>
                                          </p:stCondLst>
                                        </p:cTn>
                                        <p:tgtEl>
                                          <p:spTgt spid="25"/>
                                        </p:tgtEl>
                                      </p:cBhvr>
                                    </p:animEffect>
                                  </p:childTnLst>
                                </p:cTn>
                              </p:par>
                            </p:childTnLst>
                          </p:cTn>
                        </p:par>
                        <p:par>
                          <p:cTn id="36" fill="hold">
                            <p:stCondLst>
                              <p:cond delay="3000"/>
                            </p:stCondLst>
                            <p:childTnLst>
                              <p:par>
                                <p:cTn id="37" presetID="25" presetClass="entr" presetSubtype="0" fill="hold" nodeType="afterEffect">
                                  <p:stCondLst>
                                    <p:cond delay="0"/>
                                  </p:stCondLst>
                                  <p:childTnLst>
                                    <p:set>
                                      <p:cBhvr>
                                        <p:cTn id="38" dur="1" fill="hold">
                                          <p:stCondLst>
                                            <p:cond delay="0"/>
                                          </p:stCondLst>
                                        </p:cTn>
                                        <p:tgtEl>
                                          <p:spTgt spid="40"/>
                                        </p:tgtEl>
                                        <p:attrNameLst>
                                          <p:attrName>style.visibility</p:attrName>
                                        </p:attrNameLst>
                                      </p:cBhvr>
                                      <p:to>
                                        <p:strVal val="visible"/>
                                      </p:to>
                                    </p:set>
                                    <p:anim calcmode="lin" valueType="num">
                                      <p:cBhvr>
                                        <p:cTn id="39" dur="500" decel="50000" fill="hold">
                                          <p:stCondLst>
                                            <p:cond delay="0"/>
                                          </p:stCondLst>
                                        </p:cTn>
                                        <p:tgtEl>
                                          <p:spTgt spid="40"/>
                                        </p:tgtEl>
                                        <p:attrNameLst>
                                          <p:attrName>style.rotation</p:attrName>
                                        </p:attrNameLst>
                                      </p:cBhvr>
                                      <p:tavLst>
                                        <p:tav tm="0">
                                          <p:val>
                                            <p:fltVal val="-90"/>
                                          </p:val>
                                        </p:tav>
                                        <p:tav tm="100000">
                                          <p:val>
                                            <p:fltVal val="0"/>
                                          </p:val>
                                        </p:tav>
                                      </p:tavLst>
                                    </p:anim>
                                    <p:anim calcmode="lin" valueType="num">
                                      <p:cBhvr>
                                        <p:cTn id="40" dur="500" decel="50000" fill="hold">
                                          <p:stCondLst>
                                            <p:cond delay="0"/>
                                          </p:stCondLst>
                                        </p:cTn>
                                        <p:tgtEl>
                                          <p:spTgt spid="40"/>
                                        </p:tgtEl>
                                        <p:attrNameLst>
                                          <p:attrName>ppt_w</p:attrName>
                                        </p:attrNameLst>
                                      </p:cBhvr>
                                      <p:tavLst>
                                        <p:tav tm="0">
                                          <p:val>
                                            <p:strVal val="#ppt_w"/>
                                          </p:val>
                                        </p:tav>
                                        <p:tav tm="100000">
                                          <p:val>
                                            <p:strVal val="#ppt_w*.05"/>
                                          </p:val>
                                        </p:tav>
                                      </p:tavLst>
                                    </p:anim>
                                    <p:anim calcmode="lin" valueType="num">
                                      <p:cBhvr>
                                        <p:cTn id="41" dur="500" accel="50000" fill="hold">
                                          <p:stCondLst>
                                            <p:cond delay="500"/>
                                          </p:stCondLst>
                                        </p:cTn>
                                        <p:tgtEl>
                                          <p:spTgt spid="40"/>
                                        </p:tgtEl>
                                        <p:attrNameLst>
                                          <p:attrName>ppt_w</p:attrName>
                                        </p:attrNameLst>
                                      </p:cBhvr>
                                      <p:tavLst>
                                        <p:tav tm="0">
                                          <p:val>
                                            <p:strVal val="#ppt_w*.05"/>
                                          </p:val>
                                        </p:tav>
                                        <p:tav tm="100000">
                                          <p:val>
                                            <p:strVal val="#ppt_w"/>
                                          </p:val>
                                        </p:tav>
                                      </p:tavLst>
                                    </p:anim>
                                    <p:anim calcmode="lin" valueType="num">
                                      <p:cBhvr>
                                        <p:cTn id="42" dur="1000" fill="hold"/>
                                        <p:tgtEl>
                                          <p:spTgt spid="40"/>
                                        </p:tgtEl>
                                        <p:attrNameLst>
                                          <p:attrName>ppt_h</p:attrName>
                                        </p:attrNameLst>
                                      </p:cBhvr>
                                      <p:tavLst>
                                        <p:tav tm="0">
                                          <p:val>
                                            <p:strVal val="#ppt_h"/>
                                          </p:val>
                                        </p:tav>
                                        <p:tav tm="100000">
                                          <p:val>
                                            <p:strVal val="#ppt_h"/>
                                          </p:val>
                                        </p:tav>
                                      </p:tavLst>
                                    </p:anim>
                                    <p:anim calcmode="lin" valueType="num">
                                      <p:cBhvr>
                                        <p:cTn id="43" dur="500" decel="50000" fill="hold">
                                          <p:stCondLst>
                                            <p:cond delay="0"/>
                                          </p:stCondLst>
                                        </p:cTn>
                                        <p:tgtEl>
                                          <p:spTgt spid="40"/>
                                        </p:tgtEl>
                                        <p:attrNameLst>
                                          <p:attrName>ppt_x</p:attrName>
                                        </p:attrNameLst>
                                      </p:cBhvr>
                                      <p:tavLst>
                                        <p:tav tm="0">
                                          <p:val>
                                            <p:strVal val="#ppt_x+.4"/>
                                          </p:val>
                                        </p:tav>
                                        <p:tav tm="100000">
                                          <p:val>
                                            <p:strVal val="#ppt_x"/>
                                          </p:val>
                                        </p:tav>
                                      </p:tavLst>
                                    </p:anim>
                                    <p:anim calcmode="lin" valueType="num">
                                      <p:cBhvr>
                                        <p:cTn id="44" dur="500" decel="50000" fill="hold">
                                          <p:stCondLst>
                                            <p:cond delay="0"/>
                                          </p:stCondLst>
                                        </p:cTn>
                                        <p:tgtEl>
                                          <p:spTgt spid="40"/>
                                        </p:tgtEl>
                                        <p:attrNameLst>
                                          <p:attrName>ppt_y</p:attrName>
                                        </p:attrNameLst>
                                      </p:cBhvr>
                                      <p:tavLst>
                                        <p:tav tm="0">
                                          <p:val>
                                            <p:strVal val="#ppt_y-.2"/>
                                          </p:val>
                                        </p:tav>
                                        <p:tav tm="100000">
                                          <p:val>
                                            <p:strVal val="#ppt_y+.1"/>
                                          </p:val>
                                        </p:tav>
                                      </p:tavLst>
                                    </p:anim>
                                    <p:anim calcmode="lin" valueType="num">
                                      <p:cBhvr>
                                        <p:cTn id="45" dur="500" accel="50000" fill="hold">
                                          <p:stCondLst>
                                            <p:cond delay="500"/>
                                          </p:stCondLst>
                                        </p:cTn>
                                        <p:tgtEl>
                                          <p:spTgt spid="40"/>
                                        </p:tgtEl>
                                        <p:attrNameLst>
                                          <p:attrName>ppt_y</p:attrName>
                                        </p:attrNameLst>
                                      </p:cBhvr>
                                      <p:tavLst>
                                        <p:tav tm="0">
                                          <p:val>
                                            <p:strVal val="#ppt_y+.1"/>
                                          </p:val>
                                        </p:tav>
                                        <p:tav tm="100000">
                                          <p:val>
                                            <p:strVal val="#ppt_y"/>
                                          </p:val>
                                        </p:tav>
                                      </p:tavLst>
                                    </p:anim>
                                    <p:animEffect>
                                      <p:cBhvr>
                                        <p:cTn id="46" dur="1000" decel="50000">
                                          <p:stCondLst>
                                            <p:cond delay="0"/>
                                          </p:stCondLst>
                                        </p:cTn>
                                        <p:tgtEl>
                                          <p:spTgt spid="40"/>
                                        </p:tgtEl>
                                      </p:cBhvr>
                                    </p:animEffect>
                                  </p:childTnLst>
                                </p:cTn>
                              </p:par>
                            </p:childTnLst>
                          </p:cTn>
                        </p:par>
                        <p:par>
                          <p:cTn id="47" fill="hold">
                            <p:stCondLst>
                              <p:cond delay="4000"/>
                            </p:stCondLst>
                            <p:childTnLst>
                              <p:par>
                                <p:cTn id="48" presetID="25" presetClass="entr" presetSubtype="0" fill="hold" nodeType="afterEffect">
                                  <p:stCondLst>
                                    <p:cond delay="0"/>
                                  </p:stCondLst>
                                  <p:childTnLst>
                                    <p:set>
                                      <p:cBhvr>
                                        <p:cTn id="49" dur="1" fill="hold">
                                          <p:stCondLst>
                                            <p:cond delay="0"/>
                                          </p:stCondLst>
                                        </p:cTn>
                                        <p:tgtEl>
                                          <p:spTgt spid="53"/>
                                        </p:tgtEl>
                                        <p:attrNameLst>
                                          <p:attrName>style.visibility</p:attrName>
                                        </p:attrNameLst>
                                      </p:cBhvr>
                                      <p:to>
                                        <p:strVal val="visible"/>
                                      </p:to>
                                    </p:set>
                                    <p:anim calcmode="lin" valueType="num">
                                      <p:cBhvr>
                                        <p:cTn id="50" dur="500" decel="50000" fill="hold">
                                          <p:stCondLst>
                                            <p:cond delay="0"/>
                                          </p:stCondLst>
                                        </p:cTn>
                                        <p:tgtEl>
                                          <p:spTgt spid="53"/>
                                        </p:tgtEl>
                                        <p:attrNameLst>
                                          <p:attrName>style.rotation</p:attrName>
                                        </p:attrNameLst>
                                      </p:cBhvr>
                                      <p:tavLst>
                                        <p:tav tm="0">
                                          <p:val>
                                            <p:fltVal val="-90"/>
                                          </p:val>
                                        </p:tav>
                                        <p:tav tm="100000">
                                          <p:val>
                                            <p:fltVal val="0"/>
                                          </p:val>
                                        </p:tav>
                                      </p:tavLst>
                                    </p:anim>
                                    <p:anim calcmode="lin" valueType="num">
                                      <p:cBhvr>
                                        <p:cTn id="51" dur="500" decel="50000" fill="hold">
                                          <p:stCondLst>
                                            <p:cond delay="0"/>
                                          </p:stCondLst>
                                        </p:cTn>
                                        <p:tgtEl>
                                          <p:spTgt spid="53"/>
                                        </p:tgtEl>
                                        <p:attrNameLst>
                                          <p:attrName>ppt_w</p:attrName>
                                        </p:attrNameLst>
                                      </p:cBhvr>
                                      <p:tavLst>
                                        <p:tav tm="0">
                                          <p:val>
                                            <p:strVal val="#ppt_w"/>
                                          </p:val>
                                        </p:tav>
                                        <p:tav tm="100000">
                                          <p:val>
                                            <p:strVal val="#ppt_w*.05"/>
                                          </p:val>
                                        </p:tav>
                                      </p:tavLst>
                                    </p:anim>
                                    <p:anim calcmode="lin" valueType="num">
                                      <p:cBhvr>
                                        <p:cTn id="52" dur="500" accel="50000" fill="hold">
                                          <p:stCondLst>
                                            <p:cond delay="500"/>
                                          </p:stCondLst>
                                        </p:cTn>
                                        <p:tgtEl>
                                          <p:spTgt spid="53"/>
                                        </p:tgtEl>
                                        <p:attrNameLst>
                                          <p:attrName>ppt_w</p:attrName>
                                        </p:attrNameLst>
                                      </p:cBhvr>
                                      <p:tavLst>
                                        <p:tav tm="0">
                                          <p:val>
                                            <p:strVal val="#ppt_w*.05"/>
                                          </p:val>
                                        </p:tav>
                                        <p:tav tm="100000">
                                          <p:val>
                                            <p:strVal val="#ppt_w"/>
                                          </p:val>
                                        </p:tav>
                                      </p:tavLst>
                                    </p:anim>
                                    <p:anim calcmode="lin" valueType="num">
                                      <p:cBhvr>
                                        <p:cTn id="53" dur="1000" fill="hold"/>
                                        <p:tgtEl>
                                          <p:spTgt spid="53"/>
                                        </p:tgtEl>
                                        <p:attrNameLst>
                                          <p:attrName>ppt_h</p:attrName>
                                        </p:attrNameLst>
                                      </p:cBhvr>
                                      <p:tavLst>
                                        <p:tav tm="0">
                                          <p:val>
                                            <p:strVal val="#ppt_h"/>
                                          </p:val>
                                        </p:tav>
                                        <p:tav tm="100000">
                                          <p:val>
                                            <p:strVal val="#ppt_h"/>
                                          </p:val>
                                        </p:tav>
                                      </p:tavLst>
                                    </p:anim>
                                    <p:anim calcmode="lin" valueType="num">
                                      <p:cBhvr>
                                        <p:cTn id="54" dur="500" decel="50000" fill="hold">
                                          <p:stCondLst>
                                            <p:cond delay="0"/>
                                          </p:stCondLst>
                                        </p:cTn>
                                        <p:tgtEl>
                                          <p:spTgt spid="53"/>
                                        </p:tgtEl>
                                        <p:attrNameLst>
                                          <p:attrName>ppt_x</p:attrName>
                                        </p:attrNameLst>
                                      </p:cBhvr>
                                      <p:tavLst>
                                        <p:tav tm="0">
                                          <p:val>
                                            <p:strVal val="#ppt_x+.4"/>
                                          </p:val>
                                        </p:tav>
                                        <p:tav tm="100000">
                                          <p:val>
                                            <p:strVal val="#ppt_x"/>
                                          </p:val>
                                        </p:tav>
                                      </p:tavLst>
                                    </p:anim>
                                    <p:anim calcmode="lin" valueType="num">
                                      <p:cBhvr>
                                        <p:cTn id="55" dur="500" decel="50000" fill="hold">
                                          <p:stCondLst>
                                            <p:cond delay="0"/>
                                          </p:stCondLst>
                                        </p:cTn>
                                        <p:tgtEl>
                                          <p:spTgt spid="53"/>
                                        </p:tgtEl>
                                        <p:attrNameLst>
                                          <p:attrName>ppt_y</p:attrName>
                                        </p:attrNameLst>
                                      </p:cBhvr>
                                      <p:tavLst>
                                        <p:tav tm="0">
                                          <p:val>
                                            <p:strVal val="#ppt_y-.2"/>
                                          </p:val>
                                        </p:tav>
                                        <p:tav tm="100000">
                                          <p:val>
                                            <p:strVal val="#ppt_y+.1"/>
                                          </p:val>
                                        </p:tav>
                                      </p:tavLst>
                                    </p:anim>
                                    <p:anim calcmode="lin" valueType="num">
                                      <p:cBhvr>
                                        <p:cTn id="56" dur="500" accel="50000" fill="hold">
                                          <p:stCondLst>
                                            <p:cond delay="500"/>
                                          </p:stCondLst>
                                        </p:cTn>
                                        <p:tgtEl>
                                          <p:spTgt spid="53"/>
                                        </p:tgtEl>
                                        <p:attrNameLst>
                                          <p:attrName>ppt_y</p:attrName>
                                        </p:attrNameLst>
                                      </p:cBhvr>
                                      <p:tavLst>
                                        <p:tav tm="0">
                                          <p:val>
                                            <p:strVal val="#ppt_y+.1"/>
                                          </p:val>
                                        </p:tav>
                                        <p:tav tm="100000">
                                          <p:val>
                                            <p:strVal val="#ppt_y"/>
                                          </p:val>
                                        </p:tav>
                                      </p:tavLst>
                                    </p:anim>
                                    <p:animEffect>
                                      <p:cBhvr>
                                        <p:cTn id="57" dur="1000" decel="50000">
                                          <p:stCondLst>
                                            <p:cond delay="0"/>
                                          </p:stCondLst>
                                        </p:cTn>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a:extLst>
              <a:ext uri="{FF2B5EF4-FFF2-40B4-BE49-F238E27FC236}">
                <a16:creationId xmlns="" xmlns:a16="http://schemas.microsoft.com/office/drawing/2014/main" id="{68C1F875-F385-4BCB-91EE-E0E6FE158E99}"/>
              </a:ext>
            </a:extLst>
          </p:cNvPr>
          <p:cNvSpPr txBox="1">
            <a:spLocks noChangeArrowheads="1"/>
          </p:cNvSpPr>
          <p:nvPr/>
        </p:nvSpPr>
        <p:spPr bwMode="auto">
          <a:xfrm>
            <a:off x="4468715" y="286372"/>
            <a:ext cx="3254570" cy="5077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nchor="ctr">
            <a:spAutoFit/>
          </a:bodyPr>
          <a:lstStyle/>
          <a:p>
            <a:pPr algn="ctr" eaLnBrk="1" hangingPunct="1"/>
            <a:r>
              <a:rPr lang="zh-CN" altLang="en-US" sz="3299" b="1" spc="300" dirty="0">
                <a:solidFill>
                  <a:srgbClr val="2D9F7E"/>
                </a:solidFill>
                <a:latin typeface="微软雅黑" panose="020B0503020204020204" pitchFamily="34" charset="-122"/>
                <a:ea typeface="微软雅黑" panose="020B0503020204020204" pitchFamily="34" charset="-122"/>
                <a:sym typeface="Arial" panose="020B0604020202020204" pitchFamily="34" charset="0"/>
              </a:rPr>
              <a:t>公司文化简介</a:t>
            </a:r>
          </a:p>
        </p:txBody>
      </p:sp>
      <p:grpSp>
        <p:nvGrpSpPr>
          <p:cNvPr id="3" name="组合 2">
            <a:extLst>
              <a:ext uri="{FF2B5EF4-FFF2-40B4-BE49-F238E27FC236}">
                <a16:creationId xmlns="" xmlns:a16="http://schemas.microsoft.com/office/drawing/2014/main" id="{839F5E15-33F3-4BE6-8B28-7282A8F0AA1E}"/>
              </a:ext>
            </a:extLst>
          </p:cNvPr>
          <p:cNvGrpSpPr/>
          <p:nvPr/>
        </p:nvGrpSpPr>
        <p:grpSpPr>
          <a:xfrm>
            <a:off x="5242492" y="1980078"/>
            <a:ext cx="5882104" cy="4226896"/>
            <a:chOff x="5094699" y="1879620"/>
            <a:chExt cx="6570783" cy="4721785"/>
          </a:xfrm>
        </p:grpSpPr>
        <p:cxnSp>
          <p:nvCxnSpPr>
            <p:cNvPr id="4" name="直接连接符 84">
              <a:extLst>
                <a:ext uri="{FF2B5EF4-FFF2-40B4-BE49-F238E27FC236}">
                  <a16:creationId xmlns="" xmlns:a16="http://schemas.microsoft.com/office/drawing/2014/main" id="{98152180-DD76-48CF-8802-62A6C67E3F36}"/>
                </a:ext>
              </a:extLst>
            </p:cNvPr>
            <p:cNvCxnSpPr/>
            <p:nvPr/>
          </p:nvCxnSpPr>
          <p:spPr>
            <a:xfrm flipH="1">
              <a:off x="5295045" y="3591013"/>
              <a:ext cx="6370437" cy="1"/>
            </a:xfrm>
            <a:prstGeom prst="line">
              <a:avLst/>
            </a:prstGeom>
            <a:ln w="25400">
              <a:solidFill>
                <a:schemeClr val="bg1">
                  <a:lumMod val="50000"/>
                </a:schemeClr>
              </a:solidFill>
              <a:prstDash val="sysDot"/>
              <a:headEnd type="oval"/>
            </a:ln>
          </p:spPr>
          <p:style>
            <a:lnRef idx="1">
              <a:schemeClr val="accent1"/>
            </a:lnRef>
            <a:fillRef idx="0">
              <a:schemeClr val="accent1"/>
            </a:fillRef>
            <a:effectRef idx="0">
              <a:schemeClr val="accent1"/>
            </a:effectRef>
            <a:fontRef idx="minor">
              <a:schemeClr val="tx1"/>
            </a:fontRef>
          </p:style>
        </p:cxnSp>
        <p:cxnSp>
          <p:nvCxnSpPr>
            <p:cNvPr id="5" name="直接连接符 85">
              <a:extLst>
                <a:ext uri="{FF2B5EF4-FFF2-40B4-BE49-F238E27FC236}">
                  <a16:creationId xmlns="" xmlns:a16="http://schemas.microsoft.com/office/drawing/2014/main" id="{5D07B1C3-1E62-42E1-B3BC-A0AA24A7438C}"/>
                </a:ext>
              </a:extLst>
            </p:cNvPr>
            <p:cNvCxnSpPr/>
            <p:nvPr/>
          </p:nvCxnSpPr>
          <p:spPr>
            <a:xfrm flipH="1">
              <a:off x="5295045" y="4937896"/>
              <a:ext cx="6370437" cy="1"/>
            </a:xfrm>
            <a:prstGeom prst="line">
              <a:avLst/>
            </a:prstGeom>
            <a:ln w="25400">
              <a:solidFill>
                <a:schemeClr val="bg1">
                  <a:lumMod val="50000"/>
                </a:schemeClr>
              </a:solidFill>
              <a:prstDash val="sysDot"/>
              <a:headEnd type="oval"/>
            </a:ln>
          </p:spPr>
          <p:style>
            <a:lnRef idx="1">
              <a:schemeClr val="accent1"/>
            </a:lnRef>
            <a:fillRef idx="0">
              <a:schemeClr val="accent1"/>
            </a:fillRef>
            <a:effectRef idx="0">
              <a:schemeClr val="accent1"/>
            </a:effectRef>
            <a:fontRef idx="minor">
              <a:schemeClr val="tx1"/>
            </a:fontRef>
          </p:style>
        </p:cxnSp>
        <p:cxnSp>
          <p:nvCxnSpPr>
            <p:cNvPr id="6" name="直接连接符 87">
              <a:extLst>
                <a:ext uri="{FF2B5EF4-FFF2-40B4-BE49-F238E27FC236}">
                  <a16:creationId xmlns="" xmlns:a16="http://schemas.microsoft.com/office/drawing/2014/main" id="{3482EF76-39BD-4A35-BBD4-9B9C7D7359B3}"/>
                </a:ext>
              </a:extLst>
            </p:cNvPr>
            <p:cNvCxnSpPr/>
            <p:nvPr/>
          </p:nvCxnSpPr>
          <p:spPr>
            <a:xfrm flipH="1" flipV="1">
              <a:off x="5094699" y="1879620"/>
              <a:ext cx="1" cy="4721785"/>
            </a:xfrm>
            <a:prstGeom prst="line">
              <a:avLst/>
            </a:prstGeom>
            <a:ln w="25400">
              <a:solidFill>
                <a:schemeClr val="bg1">
                  <a:lumMod val="50000"/>
                </a:schemeClr>
              </a:solidFill>
              <a:prstDash val="sysDot"/>
              <a:headEnd type="none"/>
            </a:ln>
          </p:spPr>
          <p:style>
            <a:lnRef idx="1">
              <a:schemeClr val="accent1"/>
            </a:lnRef>
            <a:fillRef idx="0">
              <a:schemeClr val="accent1"/>
            </a:fillRef>
            <a:effectRef idx="0">
              <a:schemeClr val="accent1"/>
            </a:effectRef>
            <a:fontRef idx="minor">
              <a:schemeClr val="tx1"/>
            </a:fontRef>
          </p:style>
        </p:cxnSp>
        <p:sp>
          <p:nvSpPr>
            <p:cNvPr id="7" name="文本框 5">
              <a:extLst>
                <a:ext uri="{FF2B5EF4-FFF2-40B4-BE49-F238E27FC236}">
                  <a16:creationId xmlns="" xmlns:a16="http://schemas.microsoft.com/office/drawing/2014/main" id="{5E448F5D-5676-4FD5-B231-C9E2E4358E6E}"/>
                </a:ext>
              </a:extLst>
            </p:cNvPr>
            <p:cNvSpPr txBox="1"/>
            <p:nvPr/>
          </p:nvSpPr>
          <p:spPr>
            <a:xfrm>
              <a:off x="5554712" y="2241495"/>
              <a:ext cx="1554670" cy="1031432"/>
            </a:xfrm>
            <a:prstGeom prst="rect">
              <a:avLst/>
            </a:prstGeom>
            <a:noFill/>
          </p:spPr>
          <p:txBody>
            <a:bodyPr wrap="none" lIns="91439" tIns="45719" rIns="91439" bIns="45719" rtlCol="0">
              <a:spAutoFit/>
            </a:bodyPr>
            <a:lstStyle/>
            <a:p>
              <a:pPr defTabSz="914354"/>
              <a:r>
                <a:rPr lang="en-US" altLang="zh-CN" sz="5400" b="1" dirty="0">
                  <a:solidFill>
                    <a:schemeClr val="bg1">
                      <a:lumMod val="50000"/>
                    </a:schemeClr>
                  </a:solidFill>
                  <a:latin typeface="Calibri"/>
                  <a:ea typeface="宋体"/>
                </a:rPr>
                <a:t>46%</a:t>
              </a:r>
              <a:endParaRPr lang="zh-CN" altLang="en-US" sz="5400" b="1" dirty="0">
                <a:solidFill>
                  <a:schemeClr val="bg1">
                    <a:lumMod val="50000"/>
                  </a:schemeClr>
                </a:solidFill>
                <a:latin typeface="Calibri"/>
                <a:ea typeface="宋体"/>
              </a:endParaRPr>
            </a:p>
          </p:txBody>
        </p:sp>
        <p:sp>
          <p:nvSpPr>
            <p:cNvPr id="8" name="矩形 7">
              <a:extLst>
                <a:ext uri="{FF2B5EF4-FFF2-40B4-BE49-F238E27FC236}">
                  <a16:creationId xmlns="" xmlns:a16="http://schemas.microsoft.com/office/drawing/2014/main" id="{7DC0AB5F-F839-4987-8D73-25BE9C93A75F}"/>
                </a:ext>
              </a:extLst>
            </p:cNvPr>
            <p:cNvSpPr/>
            <p:nvPr/>
          </p:nvSpPr>
          <p:spPr>
            <a:xfrm>
              <a:off x="6980101" y="2386752"/>
              <a:ext cx="4453572" cy="907660"/>
            </a:xfrm>
            <a:prstGeom prst="rect">
              <a:avLst/>
            </a:prstGeom>
          </p:spPr>
          <p:txBody>
            <a:bodyPr wrap="square" lIns="91439" tIns="45719" rIns="91439" bIns="45719">
              <a:spAutoFit/>
            </a:bodyPr>
            <a:lstStyle/>
            <a:p>
              <a:pPr lvl="0">
                <a:lnSpc>
                  <a:spcPct val="130000"/>
                </a:lnSpc>
              </a:pPr>
              <a:r>
                <a:rPr lang="zh-CN" altLang="en-US" sz="1200" dirty="0">
                  <a:solidFill>
                    <a:schemeClr val="bg1">
                      <a:lumMod val="50000"/>
                    </a:schemeClr>
                  </a:solidFill>
                  <a:latin typeface="+mj-ea"/>
                </a:rPr>
                <a:t>标题数字等都可以通过点击和重新输入进行更改，顶部“开始”面板中可以对字体、字号、颜色、行距等进行修改。建议正文字号</a:t>
              </a:r>
              <a:r>
                <a:rPr lang="en-US" altLang="zh-CN" sz="1200" dirty="0">
                  <a:solidFill>
                    <a:schemeClr val="bg1">
                      <a:lumMod val="50000"/>
                    </a:schemeClr>
                  </a:solidFill>
                  <a:latin typeface="+mj-ea"/>
                </a:rPr>
                <a:t>10</a:t>
              </a:r>
              <a:r>
                <a:rPr lang="zh-CN" altLang="en-US" sz="1200" dirty="0">
                  <a:solidFill>
                    <a:schemeClr val="bg1">
                      <a:lumMod val="50000"/>
                    </a:schemeClr>
                  </a:solidFill>
                  <a:latin typeface="+mj-ea"/>
                </a:rPr>
                <a:t>，</a:t>
              </a:r>
              <a:r>
                <a:rPr lang="en-US" altLang="zh-CN" sz="1200" dirty="0">
                  <a:solidFill>
                    <a:schemeClr val="bg1">
                      <a:lumMod val="50000"/>
                    </a:schemeClr>
                  </a:solidFill>
                  <a:latin typeface="+mj-ea"/>
                </a:rPr>
                <a:t>1.3</a:t>
              </a:r>
              <a:r>
                <a:rPr lang="zh-CN" altLang="en-US" sz="1200" dirty="0">
                  <a:solidFill>
                    <a:schemeClr val="bg1">
                      <a:lumMod val="50000"/>
                    </a:schemeClr>
                  </a:solidFill>
                  <a:latin typeface="+mj-ea"/>
                </a:rPr>
                <a:t>倍行距。</a:t>
              </a:r>
              <a:endParaRPr lang="en-US" altLang="zh-CN" sz="1200" dirty="0">
                <a:solidFill>
                  <a:schemeClr val="bg1">
                    <a:lumMod val="50000"/>
                  </a:schemeClr>
                </a:solidFill>
              </a:endParaRPr>
            </a:p>
          </p:txBody>
        </p:sp>
        <p:sp>
          <p:nvSpPr>
            <p:cNvPr id="9" name="文本框 6">
              <a:extLst>
                <a:ext uri="{FF2B5EF4-FFF2-40B4-BE49-F238E27FC236}">
                  <a16:creationId xmlns="" xmlns:a16="http://schemas.microsoft.com/office/drawing/2014/main" id="{246E8CD4-28AA-4265-87A8-3C8F18ED2C28}"/>
                </a:ext>
              </a:extLst>
            </p:cNvPr>
            <p:cNvSpPr txBox="1"/>
            <p:nvPr/>
          </p:nvSpPr>
          <p:spPr>
            <a:xfrm>
              <a:off x="5554712" y="3690299"/>
              <a:ext cx="1554670" cy="1031432"/>
            </a:xfrm>
            <a:prstGeom prst="rect">
              <a:avLst/>
            </a:prstGeom>
            <a:noFill/>
          </p:spPr>
          <p:txBody>
            <a:bodyPr wrap="none" lIns="91439" tIns="45719" rIns="91439" bIns="45719" rtlCol="0">
              <a:spAutoFit/>
            </a:bodyPr>
            <a:lstStyle/>
            <a:p>
              <a:pPr defTabSz="914354"/>
              <a:r>
                <a:rPr lang="en-US" altLang="zh-CN" sz="5400" b="1" dirty="0">
                  <a:solidFill>
                    <a:schemeClr val="bg1">
                      <a:lumMod val="50000"/>
                    </a:schemeClr>
                  </a:solidFill>
                  <a:latin typeface="Calibri"/>
                  <a:ea typeface="宋体"/>
                </a:rPr>
                <a:t>56%</a:t>
              </a:r>
              <a:endParaRPr lang="zh-CN" altLang="en-US" sz="5400" b="1" dirty="0">
                <a:solidFill>
                  <a:schemeClr val="bg1">
                    <a:lumMod val="50000"/>
                  </a:schemeClr>
                </a:solidFill>
                <a:latin typeface="Calibri"/>
                <a:ea typeface="宋体"/>
              </a:endParaRPr>
            </a:p>
          </p:txBody>
        </p:sp>
        <p:sp>
          <p:nvSpPr>
            <p:cNvPr id="10" name="矩形 9">
              <a:extLst>
                <a:ext uri="{FF2B5EF4-FFF2-40B4-BE49-F238E27FC236}">
                  <a16:creationId xmlns="" xmlns:a16="http://schemas.microsoft.com/office/drawing/2014/main" id="{816478A8-E366-4117-B616-D3FE5B53E6AA}"/>
                </a:ext>
              </a:extLst>
            </p:cNvPr>
            <p:cNvSpPr/>
            <p:nvPr/>
          </p:nvSpPr>
          <p:spPr>
            <a:xfrm>
              <a:off x="6980101" y="3824939"/>
              <a:ext cx="4453572" cy="907660"/>
            </a:xfrm>
            <a:prstGeom prst="rect">
              <a:avLst/>
            </a:prstGeom>
          </p:spPr>
          <p:txBody>
            <a:bodyPr wrap="square" lIns="91439" tIns="45719" rIns="91439" bIns="45719">
              <a:spAutoFit/>
            </a:bodyPr>
            <a:lstStyle/>
            <a:p>
              <a:pPr defTabSz="914354">
                <a:lnSpc>
                  <a:spcPct val="130000"/>
                </a:lnSpc>
              </a:pPr>
              <a:r>
                <a:rPr lang="zh-CN" altLang="en-US" sz="1200" dirty="0">
                  <a:solidFill>
                    <a:schemeClr val="bg1">
                      <a:lumMod val="50000"/>
                    </a:schemeClr>
                  </a:solidFill>
                  <a:latin typeface="微软雅黑"/>
                </a:rPr>
                <a:t>标题数字等都可以通过点击和重新输入进行更改，顶部“开始”面板中可以对字体、字号、颜色、行距等进行修改。建议正文字号</a:t>
              </a:r>
              <a:r>
                <a:rPr lang="en-US" altLang="zh-CN" sz="1200" dirty="0">
                  <a:solidFill>
                    <a:schemeClr val="bg1">
                      <a:lumMod val="50000"/>
                    </a:schemeClr>
                  </a:solidFill>
                  <a:latin typeface="微软雅黑"/>
                </a:rPr>
                <a:t>10</a:t>
              </a:r>
              <a:r>
                <a:rPr lang="zh-CN" altLang="en-US" sz="1200" dirty="0">
                  <a:solidFill>
                    <a:schemeClr val="bg1">
                      <a:lumMod val="50000"/>
                    </a:schemeClr>
                  </a:solidFill>
                  <a:latin typeface="微软雅黑"/>
                </a:rPr>
                <a:t>，</a:t>
              </a:r>
              <a:r>
                <a:rPr lang="en-US" altLang="zh-CN" sz="1200" dirty="0">
                  <a:solidFill>
                    <a:schemeClr val="bg1">
                      <a:lumMod val="50000"/>
                    </a:schemeClr>
                  </a:solidFill>
                  <a:latin typeface="微软雅黑"/>
                </a:rPr>
                <a:t>1.3</a:t>
              </a:r>
              <a:r>
                <a:rPr lang="zh-CN" altLang="en-US" sz="1200" dirty="0">
                  <a:solidFill>
                    <a:schemeClr val="bg1">
                      <a:lumMod val="50000"/>
                    </a:schemeClr>
                  </a:solidFill>
                  <a:latin typeface="微软雅黑"/>
                </a:rPr>
                <a:t>倍行距。</a:t>
              </a:r>
              <a:endParaRPr lang="zh-CN" altLang="en-US" dirty="0">
                <a:solidFill>
                  <a:schemeClr val="bg1">
                    <a:lumMod val="50000"/>
                  </a:schemeClr>
                </a:solidFill>
                <a:latin typeface="Calibri"/>
                <a:ea typeface="宋体"/>
              </a:endParaRPr>
            </a:p>
          </p:txBody>
        </p:sp>
        <p:sp>
          <p:nvSpPr>
            <p:cNvPr id="11" name="文本框 7">
              <a:extLst>
                <a:ext uri="{FF2B5EF4-FFF2-40B4-BE49-F238E27FC236}">
                  <a16:creationId xmlns="" xmlns:a16="http://schemas.microsoft.com/office/drawing/2014/main" id="{D70D1775-4F11-4601-86C4-1382C90CA0C0}"/>
                </a:ext>
              </a:extLst>
            </p:cNvPr>
            <p:cNvSpPr txBox="1"/>
            <p:nvPr/>
          </p:nvSpPr>
          <p:spPr>
            <a:xfrm>
              <a:off x="5554712" y="4904871"/>
              <a:ext cx="1554670" cy="1031432"/>
            </a:xfrm>
            <a:prstGeom prst="rect">
              <a:avLst/>
            </a:prstGeom>
            <a:noFill/>
          </p:spPr>
          <p:txBody>
            <a:bodyPr wrap="none" lIns="91439" tIns="45719" rIns="91439" bIns="45719" rtlCol="0">
              <a:spAutoFit/>
            </a:bodyPr>
            <a:lstStyle/>
            <a:p>
              <a:pPr defTabSz="914354"/>
              <a:r>
                <a:rPr lang="en-US" altLang="zh-CN" sz="5400" b="1" dirty="0">
                  <a:solidFill>
                    <a:schemeClr val="bg1">
                      <a:lumMod val="50000"/>
                    </a:schemeClr>
                  </a:solidFill>
                  <a:latin typeface="Calibri"/>
                  <a:ea typeface="宋体"/>
                </a:rPr>
                <a:t>66%</a:t>
              </a:r>
              <a:endParaRPr lang="zh-CN" altLang="en-US" sz="5400" b="1" dirty="0">
                <a:solidFill>
                  <a:schemeClr val="bg1">
                    <a:lumMod val="50000"/>
                  </a:schemeClr>
                </a:solidFill>
                <a:latin typeface="Calibri"/>
                <a:ea typeface="宋体"/>
              </a:endParaRPr>
            </a:p>
          </p:txBody>
        </p:sp>
        <p:sp>
          <p:nvSpPr>
            <p:cNvPr id="12" name="矩形 11">
              <a:extLst>
                <a:ext uri="{FF2B5EF4-FFF2-40B4-BE49-F238E27FC236}">
                  <a16:creationId xmlns="" xmlns:a16="http://schemas.microsoft.com/office/drawing/2014/main" id="{599053E0-904E-4175-AFC2-65C015668CA8}"/>
                </a:ext>
              </a:extLst>
            </p:cNvPr>
            <p:cNvSpPr/>
            <p:nvPr/>
          </p:nvSpPr>
          <p:spPr>
            <a:xfrm>
              <a:off x="6980101" y="5017324"/>
              <a:ext cx="4453572" cy="907660"/>
            </a:xfrm>
            <a:prstGeom prst="rect">
              <a:avLst/>
            </a:prstGeom>
          </p:spPr>
          <p:txBody>
            <a:bodyPr wrap="square" lIns="91439" tIns="45719" rIns="91439" bIns="45719">
              <a:spAutoFit/>
            </a:bodyPr>
            <a:lstStyle/>
            <a:p>
              <a:pPr lvl="0">
                <a:lnSpc>
                  <a:spcPct val="130000"/>
                </a:lnSpc>
              </a:pPr>
              <a:r>
                <a:rPr lang="zh-CN" altLang="en-US" sz="1200" dirty="0">
                  <a:solidFill>
                    <a:schemeClr val="bg1">
                      <a:lumMod val="50000"/>
                    </a:schemeClr>
                  </a:solidFill>
                  <a:latin typeface="微软雅黑"/>
                </a:rPr>
                <a:t>标题数字等都可以通过点击和重新输入进行更改，顶部“开始”面板中可以对字体、字号、颜色、行距等进行修改。建议正文字号</a:t>
              </a:r>
              <a:r>
                <a:rPr lang="en-US" altLang="zh-CN" sz="1200" dirty="0">
                  <a:solidFill>
                    <a:schemeClr val="bg1">
                      <a:lumMod val="50000"/>
                    </a:schemeClr>
                  </a:solidFill>
                  <a:latin typeface="微软雅黑"/>
                </a:rPr>
                <a:t>10</a:t>
              </a:r>
              <a:r>
                <a:rPr lang="zh-CN" altLang="en-US" sz="1200" dirty="0">
                  <a:solidFill>
                    <a:schemeClr val="bg1">
                      <a:lumMod val="50000"/>
                    </a:schemeClr>
                  </a:solidFill>
                  <a:latin typeface="微软雅黑"/>
                </a:rPr>
                <a:t>，</a:t>
              </a:r>
              <a:r>
                <a:rPr lang="en-US" altLang="zh-CN" sz="1200" dirty="0">
                  <a:solidFill>
                    <a:schemeClr val="bg1">
                      <a:lumMod val="50000"/>
                    </a:schemeClr>
                  </a:solidFill>
                  <a:latin typeface="微软雅黑"/>
                </a:rPr>
                <a:t>1.3</a:t>
              </a:r>
              <a:r>
                <a:rPr lang="zh-CN" altLang="en-US" sz="1200" dirty="0">
                  <a:solidFill>
                    <a:schemeClr val="bg1">
                      <a:lumMod val="50000"/>
                    </a:schemeClr>
                  </a:solidFill>
                  <a:latin typeface="微软雅黑"/>
                </a:rPr>
                <a:t>倍行距。</a:t>
              </a:r>
              <a:endParaRPr lang="en-US" altLang="zh-CN" sz="1200" dirty="0">
                <a:solidFill>
                  <a:schemeClr val="bg1">
                    <a:lumMod val="50000"/>
                  </a:schemeClr>
                </a:solidFill>
              </a:endParaRPr>
            </a:p>
          </p:txBody>
        </p:sp>
      </p:grpSp>
      <p:sp>
        <p:nvSpPr>
          <p:cNvPr id="13" name="Arc 9">
            <a:extLst>
              <a:ext uri="{FF2B5EF4-FFF2-40B4-BE49-F238E27FC236}">
                <a16:creationId xmlns="" xmlns:a16="http://schemas.microsoft.com/office/drawing/2014/main" id="{6855D0D4-D017-4DB3-B335-F9E23D9C7FD8}"/>
              </a:ext>
            </a:extLst>
          </p:cNvPr>
          <p:cNvSpPr/>
          <p:nvPr/>
        </p:nvSpPr>
        <p:spPr>
          <a:xfrm>
            <a:off x="1102706" y="2544237"/>
            <a:ext cx="3257550" cy="3257550"/>
          </a:xfrm>
          <a:prstGeom prst="arc">
            <a:avLst>
              <a:gd name="adj1" fmla="val 16178588"/>
              <a:gd name="adj2" fmla="val 3649785"/>
            </a:avLst>
          </a:prstGeom>
          <a:ln w="254000">
            <a:solidFill>
              <a:srgbClr val="7481A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Arc 10">
            <a:extLst>
              <a:ext uri="{FF2B5EF4-FFF2-40B4-BE49-F238E27FC236}">
                <a16:creationId xmlns="" xmlns:a16="http://schemas.microsoft.com/office/drawing/2014/main" id="{BF609BF1-AA4D-4E22-82EA-BDBC64458727}"/>
              </a:ext>
            </a:extLst>
          </p:cNvPr>
          <p:cNvSpPr/>
          <p:nvPr/>
        </p:nvSpPr>
        <p:spPr>
          <a:xfrm>
            <a:off x="1374169" y="2815700"/>
            <a:ext cx="2714625" cy="2714625"/>
          </a:xfrm>
          <a:prstGeom prst="arc">
            <a:avLst>
              <a:gd name="adj1" fmla="val 16200006"/>
              <a:gd name="adj2" fmla="val 5273743"/>
            </a:avLst>
          </a:prstGeom>
          <a:ln w="254000">
            <a:solidFill>
              <a:srgbClr val="2D9F7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Arc 12">
            <a:extLst>
              <a:ext uri="{FF2B5EF4-FFF2-40B4-BE49-F238E27FC236}">
                <a16:creationId xmlns="" xmlns:a16="http://schemas.microsoft.com/office/drawing/2014/main" id="{82EB12AD-1FE6-450F-B5A4-A4523ABD2FC2}"/>
              </a:ext>
            </a:extLst>
          </p:cNvPr>
          <p:cNvSpPr/>
          <p:nvPr/>
        </p:nvSpPr>
        <p:spPr>
          <a:xfrm>
            <a:off x="1643345" y="3084876"/>
            <a:ext cx="2176272" cy="2176272"/>
          </a:xfrm>
          <a:prstGeom prst="arc">
            <a:avLst>
              <a:gd name="adj1" fmla="val 16200000"/>
              <a:gd name="adj2" fmla="val 7316301"/>
            </a:avLst>
          </a:prstGeom>
          <a:ln w="254000">
            <a:solidFill>
              <a:srgbClr val="7481A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Arc 13">
            <a:extLst>
              <a:ext uri="{FF2B5EF4-FFF2-40B4-BE49-F238E27FC236}">
                <a16:creationId xmlns="" xmlns:a16="http://schemas.microsoft.com/office/drawing/2014/main" id="{4FD01F92-405C-40BB-9E80-A23C96C56789}"/>
              </a:ext>
            </a:extLst>
          </p:cNvPr>
          <p:cNvSpPr/>
          <p:nvPr/>
        </p:nvSpPr>
        <p:spPr>
          <a:xfrm>
            <a:off x="1913093" y="3354624"/>
            <a:ext cx="1636776" cy="1636776"/>
          </a:xfrm>
          <a:prstGeom prst="arc">
            <a:avLst>
              <a:gd name="adj1" fmla="val 16201532"/>
              <a:gd name="adj2" fmla="val 9499492"/>
            </a:avLst>
          </a:prstGeom>
          <a:ln w="254000">
            <a:solidFill>
              <a:srgbClr val="2D9F7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5">
            <a:extLst>
              <a:ext uri="{FF2B5EF4-FFF2-40B4-BE49-F238E27FC236}">
                <a16:creationId xmlns="" xmlns:a16="http://schemas.microsoft.com/office/drawing/2014/main" id="{0515BDC9-F3D8-459B-BF6E-5DA8ABE235BF}"/>
              </a:ext>
            </a:extLst>
          </p:cNvPr>
          <p:cNvSpPr txBox="1"/>
          <p:nvPr/>
        </p:nvSpPr>
        <p:spPr>
          <a:xfrm>
            <a:off x="2256899" y="2434058"/>
            <a:ext cx="447558" cy="246221"/>
          </a:xfrm>
          <a:prstGeom prst="rect">
            <a:avLst/>
          </a:prstGeom>
          <a:noFill/>
        </p:spPr>
        <p:txBody>
          <a:bodyPr wrap="none" rtlCol="0">
            <a:spAutoFit/>
          </a:bodyPr>
          <a:lstStyle/>
          <a:p>
            <a:r>
              <a:rPr lang="en-US" sz="1000" b="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85%</a:t>
            </a:r>
          </a:p>
        </p:txBody>
      </p:sp>
      <p:sp>
        <p:nvSpPr>
          <p:cNvPr id="18" name="TextBox 16">
            <a:extLst>
              <a:ext uri="{FF2B5EF4-FFF2-40B4-BE49-F238E27FC236}">
                <a16:creationId xmlns="" xmlns:a16="http://schemas.microsoft.com/office/drawing/2014/main" id="{D3B2B9B5-8B3D-4F4D-9CEF-5A8F3E4330B2}"/>
              </a:ext>
            </a:extLst>
          </p:cNvPr>
          <p:cNvSpPr txBox="1"/>
          <p:nvPr/>
        </p:nvSpPr>
        <p:spPr>
          <a:xfrm>
            <a:off x="2256899" y="2703245"/>
            <a:ext cx="447558" cy="246221"/>
          </a:xfrm>
          <a:prstGeom prst="rect">
            <a:avLst/>
          </a:prstGeom>
          <a:noFill/>
        </p:spPr>
        <p:txBody>
          <a:bodyPr wrap="none" rtlCol="0">
            <a:spAutoFit/>
          </a:bodyPr>
          <a:lstStyle/>
          <a:p>
            <a:r>
              <a:rPr lang="en-US" sz="1000" b="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63%</a:t>
            </a:r>
          </a:p>
        </p:txBody>
      </p:sp>
      <p:sp>
        <p:nvSpPr>
          <p:cNvPr id="19" name="TextBox 17">
            <a:extLst>
              <a:ext uri="{FF2B5EF4-FFF2-40B4-BE49-F238E27FC236}">
                <a16:creationId xmlns="" xmlns:a16="http://schemas.microsoft.com/office/drawing/2014/main" id="{ACD16221-B788-47E3-A902-3354B66ADDC0}"/>
              </a:ext>
            </a:extLst>
          </p:cNvPr>
          <p:cNvSpPr txBox="1"/>
          <p:nvPr/>
        </p:nvSpPr>
        <p:spPr>
          <a:xfrm>
            <a:off x="2256899" y="2972671"/>
            <a:ext cx="447558" cy="246221"/>
          </a:xfrm>
          <a:prstGeom prst="rect">
            <a:avLst/>
          </a:prstGeom>
          <a:noFill/>
        </p:spPr>
        <p:txBody>
          <a:bodyPr wrap="none" rtlCol="0">
            <a:spAutoFit/>
          </a:bodyPr>
          <a:lstStyle/>
          <a:p>
            <a:r>
              <a:rPr lang="en-US" sz="1000" b="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78%</a:t>
            </a:r>
          </a:p>
        </p:txBody>
      </p:sp>
      <p:sp>
        <p:nvSpPr>
          <p:cNvPr id="20" name="TextBox 18">
            <a:extLst>
              <a:ext uri="{FF2B5EF4-FFF2-40B4-BE49-F238E27FC236}">
                <a16:creationId xmlns="" xmlns:a16="http://schemas.microsoft.com/office/drawing/2014/main" id="{9CF090F2-747D-4E0E-B61D-603F45AEC8AD}"/>
              </a:ext>
            </a:extLst>
          </p:cNvPr>
          <p:cNvSpPr txBox="1"/>
          <p:nvPr/>
        </p:nvSpPr>
        <p:spPr>
          <a:xfrm>
            <a:off x="2256899" y="3242097"/>
            <a:ext cx="447558" cy="246221"/>
          </a:xfrm>
          <a:prstGeom prst="rect">
            <a:avLst/>
          </a:prstGeom>
          <a:noFill/>
        </p:spPr>
        <p:txBody>
          <a:bodyPr wrap="none" rtlCol="0">
            <a:spAutoFit/>
          </a:bodyPr>
          <a:lstStyle/>
          <a:p>
            <a:r>
              <a:rPr lang="en-US" sz="1000" b="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55%</a:t>
            </a:r>
          </a:p>
        </p:txBody>
      </p:sp>
      <p:sp>
        <p:nvSpPr>
          <p:cNvPr id="21" name="Rectangle 18">
            <a:extLst>
              <a:ext uri="{FF2B5EF4-FFF2-40B4-BE49-F238E27FC236}">
                <a16:creationId xmlns="" xmlns:a16="http://schemas.microsoft.com/office/drawing/2014/main" id="{D7910F42-1DB3-4BEE-9BD8-6FB4566E1A31}"/>
              </a:ext>
            </a:extLst>
          </p:cNvPr>
          <p:cNvSpPr/>
          <p:nvPr/>
        </p:nvSpPr>
        <p:spPr>
          <a:xfrm>
            <a:off x="1562666" y="4036194"/>
            <a:ext cx="646331" cy="369332"/>
          </a:xfrm>
          <a:prstGeom prst="rect">
            <a:avLst/>
          </a:prstGeom>
        </p:spPr>
        <p:txBody>
          <a:bodyPr wrap="none">
            <a:spAutoFit/>
          </a:bodyPr>
          <a:lstStyle/>
          <a:p>
            <a:r>
              <a:rPr lang="zh-CN" altLang="en-US" dirty="0">
                <a:solidFill>
                  <a:schemeClr val="bg1">
                    <a:lumMod val="50000"/>
                  </a:schemeClr>
                </a:solidFill>
                <a:latin typeface="微软雅黑" panose="020B0503020204020204" pitchFamily="34" charset="-122"/>
                <a:ea typeface="微软雅黑" panose="020B0503020204020204" pitchFamily="34" charset="-122"/>
              </a:rPr>
              <a:t>标题</a:t>
            </a:r>
            <a:endParaRPr 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2" name="Rectangle 19">
            <a:extLst>
              <a:ext uri="{FF2B5EF4-FFF2-40B4-BE49-F238E27FC236}">
                <a16:creationId xmlns="" xmlns:a16="http://schemas.microsoft.com/office/drawing/2014/main" id="{37EF9B9A-02D7-4237-A0F4-F752050FCDF2}"/>
              </a:ext>
            </a:extLst>
          </p:cNvPr>
          <p:cNvSpPr/>
          <p:nvPr/>
        </p:nvSpPr>
        <p:spPr>
          <a:xfrm>
            <a:off x="1590659" y="4862726"/>
            <a:ext cx="646331" cy="369332"/>
          </a:xfrm>
          <a:prstGeom prst="rect">
            <a:avLst/>
          </a:prstGeom>
        </p:spPr>
        <p:txBody>
          <a:bodyPr wrap="none">
            <a:spAutoFit/>
          </a:bodyPr>
          <a:lstStyle/>
          <a:p>
            <a:r>
              <a:rPr lang="zh-CN" altLang="en-US" dirty="0">
                <a:solidFill>
                  <a:schemeClr val="bg1">
                    <a:lumMod val="50000"/>
                  </a:schemeClr>
                </a:solidFill>
                <a:latin typeface="微软雅黑" panose="020B0503020204020204" pitchFamily="34" charset="-122"/>
                <a:ea typeface="微软雅黑" panose="020B0503020204020204" pitchFamily="34" charset="-122"/>
              </a:rPr>
              <a:t>标题</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3" name="Rectangle 20">
            <a:extLst>
              <a:ext uri="{FF2B5EF4-FFF2-40B4-BE49-F238E27FC236}">
                <a16:creationId xmlns="" xmlns:a16="http://schemas.microsoft.com/office/drawing/2014/main" id="{EF1C9A23-125D-4B6A-A76D-9615B8D0E3C2}"/>
              </a:ext>
            </a:extLst>
          </p:cNvPr>
          <p:cNvSpPr/>
          <p:nvPr/>
        </p:nvSpPr>
        <p:spPr>
          <a:xfrm>
            <a:off x="2105009" y="5406434"/>
            <a:ext cx="646331" cy="369332"/>
          </a:xfrm>
          <a:prstGeom prst="rect">
            <a:avLst/>
          </a:prstGeom>
        </p:spPr>
        <p:txBody>
          <a:bodyPr wrap="none">
            <a:spAutoFit/>
          </a:bodyPr>
          <a:lstStyle/>
          <a:p>
            <a:r>
              <a:rPr lang="zh-CN" altLang="en-US" dirty="0">
                <a:solidFill>
                  <a:schemeClr val="bg1">
                    <a:lumMod val="50000"/>
                  </a:schemeClr>
                </a:solidFill>
                <a:latin typeface="微软雅黑" panose="020B0503020204020204" pitchFamily="34" charset="-122"/>
                <a:ea typeface="微软雅黑" panose="020B0503020204020204" pitchFamily="34" charset="-122"/>
              </a:rPr>
              <a:t>标题</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4" name="Rectangle 21">
            <a:extLst>
              <a:ext uri="{FF2B5EF4-FFF2-40B4-BE49-F238E27FC236}">
                <a16:creationId xmlns="" xmlns:a16="http://schemas.microsoft.com/office/drawing/2014/main" id="{8F35AEE3-651A-4422-9C40-2378E749A9EF}"/>
              </a:ext>
            </a:extLst>
          </p:cNvPr>
          <p:cNvSpPr/>
          <p:nvPr/>
        </p:nvSpPr>
        <p:spPr>
          <a:xfrm>
            <a:off x="2905109" y="5548526"/>
            <a:ext cx="646331" cy="369332"/>
          </a:xfrm>
          <a:prstGeom prst="rect">
            <a:avLst/>
          </a:prstGeom>
        </p:spPr>
        <p:txBody>
          <a:bodyPr wrap="none">
            <a:spAutoFit/>
          </a:bodyPr>
          <a:lstStyle/>
          <a:p>
            <a:r>
              <a:rPr lang="zh-CN" altLang="en-US" dirty="0">
                <a:solidFill>
                  <a:schemeClr val="bg1">
                    <a:lumMod val="50000"/>
                  </a:schemeClr>
                </a:solidFill>
                <a:latin typeface="微软雅黑" panose="020B0503020204020204" pitchFamily="34" charset="-122"/>
                <a:ea typeface="微软雅黑" panose="020B0503020204020204" pitchFamily="34" charset="-122"/>
              </a:rPr>
              <a:t>标题</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5418744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42" presetClass="entr" presetSubtype="0" fill="hold" grpId="0"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250"/>
                                        <p:tgtEl>
                                          <p:spTgt spid="13"/>
                                        </p:tgtEl>
                                      </p:cBhvr>
                                    </p:animEffect>
                                    <p:anim calcmode="lin" valueType="num">
                                      <p:cBhvr>
                                        <p:cTn id="19" dur="250" fill="hold"/>
                                        <p:tgtEl>
                                          <p:spTgt spid="13"/>
                                        </p:tgtEl>
                                        <p:attrNameLst>
                                          <p:attrName>ppt_x</p:attrName>
                                        </p:attrNameLst>
                                      </p:cBhvr>
                                      <p:tavLst>
                                        <p:tav tm="0">
                                          <p:val>
                                            <p:strVal val="#ppt_x"/>
                                          </p:val>
                                        </p:tav>
                                        <p:tav tm="100000">
                                          <p:val>
                                            <p:strVal val="#ppt_x"/>
                                          </p:val>
                                        </p:tav>
                                      </p:tavLst>
                                    </p:anim>
                                    <p:anim calcmode="lin" valueType="num">
                                      <p:cBhvr>
                                        <p:cTn id="20" dur="250" fill="hold"/>
                                        <p:tgtEl>
                                          <p:spTgt spid="13"/>
                                        </p:tgtEl>
                                        <p:attrNameLst>
                                          <p:attrName>ppt_y</p:attrName>
                                        </p:attrNameLst>
                                      </p:cBhvr>
                                      <p:tavLst>
                                        <p:tav tm="0">
                                          <p:val>
                                            <p:strVal val="#ppt_y+.1"/>
                                          </p:val>
                                        </p:tav>
                                        <p:tav tm="100000">
                                          <p:val>
                                            <p:strVal val="#ppt_y"/>
                                          </p:val>
                                        </p:tav>
                                      </p:tavLst>
                                    </p:anim>
                                  </p:childTnLst>
                                </p:cTn>
                              </p:par>
                            </p:childTnLst>
                          </p:cTn>
                        </p:par>
                        <p:par>
                          <p:cTn id="21" fill="hold">
                            <p:stCondLst>
                              <p:cond delay="1750"/>
                            </p:stCondLst>
                            <p:childTnLst>
                              <p:par>
                                <p:cTn id="22" presetID="42" presetClass="entr" presetSubtype="0"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250"/>
                                        <p:tgtEl>
                                          <p:spTgt spid="14"/>
                                        </p:tgtEl>
                                      </p:cBhvr>
                                    </p:animEffect>
                                    <p:anim calcmode="lin" valueType="num">
                                      <p:cBhvr>
                                        <p:cTn id="25" dur="250" fill="hold"/>
                                        <p:tgtEl>
                                          <p:spTgt spid="14"/>
                                        </p:tgtEl>
                                        <p:attrNameLst>
                                          <p:attrName>ppt_x</p:attrName>
                                        </p:attrNameLst>
                                      </p:cBhvr>
                                      <p:tavLst>
                                        <p:tav tm="0">
                                          <p:val>
                                            <p:strVal val="#ppt_x"/>
                                          </p:val>
                                        </p:tav>
                                        <p:tav tm="100000">
                                          <p:val>
                                            <p:strVal val="#ppt_x"/>
                                          </p:val>
                                        </p:tav>
                                      </p:tavLst>
                                    </p:anim>
                                    <p:anim calcmode="lin" valueType="num">
                                      <p:cBhvr>
                                        <p:cTn id="26" dur="250" fill="hold"/>
                                        <p:tgtEl>
                                          <p:spTgt spid="14"/>
                                        </p:tgtEl>
                                        <p:attrNameLst>
                                          <p:attrName>ppt_y</p:attrName>
                                        </p:attrNameLst>
                                      </p:cBhvr>
                                      <p:tavLst>
                                        <p:tav tm="0">
                                          <p:val>
                                            <p:strVal val="#ppt_y+.1"/>
                                          </p:val>
                                        </p:tav>
                                        <p:tav tm="100000">
                                          <p:val>
                                            <p:strVal val="#ppt_y"/>
                                          </p:val>
                                        </p:tav>
                                      </p:tavLst>
                                    </p:anim>
                                  </p:childTnLst>
                                </p:cTn>
                              </p:par>
                            </p:childTnLst>
                          </p:cTn>
                        </p:par>
                        <p:par>
                          <p:cTn id="27" fill="hold">
                            <p:stCondLst>
                              <p:cond delay="2000"/>
                            </p:stCondLst>
                            <p:childTnLst>
                              <p:par>
                                <p:cTn id="28" presetID="42" presetClass="entr" presetSubtype="0"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250"/>
                                        <p:tgtEl>
                                          <p:spTgt spid="15"/>
                                        </p:tgtEl>
                                      </p:cBhvr>
                                    </p:animEffect>
                                    <p:anim calcmode="lin" valueType="num">
                                      <p:cBhvr>
                                        <p:cTn id="31" dur="250" fill="hold"/>
                                        <p:tgtEl>
                                          <p:spTgt spid="15"/>
                                        </p:tgtEl>
                                        <p:attrNameLst>
                                          <p:attrName>ppt_x</p:attrName>
                                        </p:attrNameLst>
                                      </p:cBhvr>
                                      <p:tavLst>
                                        <p:tav tm="0">
                                          <p:val>
                                            <p:strVal val="#ppt_x"/>
                                          </p:val>
                                        </p:tav>
                                        <p:tav tm="100000">
                                          <p:val>
                                            <p:strVal val="#ppt_x"/>
                                          </p:val>
                                        </p:tav>
                                      </p:tavLst>
                                    </p:anim>
                                    <p:anim calcmode="lin" valueType="num">
                                      <p:cBhvr>
                                        <p:cTn id="32" dur="250" fill="hold"/>
                                        <p:tgtEl>
                                          <p:spTgt spid="15"/>
                                        </p:tgtEl>
                                        <p:attrNameLst>
                                          <p:attrName>ppt_y</p:attrName>
                                        </p:attrNameLst>
                                      </p:cBhvr>
                                      <p:tavLst>
                                        <p:tav tm="0">
                                          <p:val>
                                            <p:strVal val="#ppt_y+.1"/>
                                          </p:val>
                                        </p:tav>
                                        <p:tav tm="100000">
                                          <p:val>
                                            <p:strVal val="#ppt_y"/>
                                          </p:val>
                                        </p:tav>
                                      </p:tavLst>
                                    </p:anim>
                                  </p:childTnLst>
                                </p:cTn>
                              </p:par>
                            </p:childTnLst>
                          </p:cTn>
                        </p:par>
                        <p:par>
                          <p:cTn id="33" fill="hold">
                            <p:stCondLst>
                              <p:cond delay="2250"/>
                            </p:stCondLst>
                            <p:childTnLst>
                              <p:par>
                                <p:cTn id="34" presetID="42" presetClass="entr" presetSubtype="0" fill="hold" grpId="0" nodeType="after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250"/>
                                        <p:tgtEl>
                                          <p:spTgt spid="16"/>
                                        </p:tgtEl>
                                      </p:cBhvr>
                                    </p:animEffect>
                                    <p:anim calcmode="lin" valueType="num">
                                      <p:cBhvr>
                                        <p:cTn id="37" dur="250" fill="hold"/>
                                        <p:tgtEl>
                                          <p:spTgt spid="16"/>
                                        </p:tgtEl>
                                        <p:attrNameLst>
                                          <p:attrName>ppt_x</p:attrName>
                                        </p:attrNameLst>
                                      </p:cBhvr>
                                      <p:tavLst>
                                        <p:tav tm="0">
                                          <p:val>
                                            <p:strVal val="#ppt_x"/>
                                          </p:val>
                                        </p:tav>
                                        <p:tav tm="100000">
                                          <p:val>
                                            <p:strVal val="#ppt_x"/>
                                          </p:val>
                                        </p:tav>
                                      </p:tavLst>
                                    </p:anim>
                                    <p:anim calcmode="lin" valueType="num">
                                      <p:cBhvr>
                                        <p:cTn id="38" dur="250" fill="hold"/>
                                        <p:tgtEl>
                                          <p:spTgt spid="16"/>
                                        </p:tgtEl>
                                        <p:attrNameLst>
                                          <p:attrName>ppt_y</p:attrName>
                                        </p:attrNameLst>
                                      </p:cBhvr>
                                      <p:tavLst>
                                        <p:tav tm="0">
                                          <p:val>
                                            <p:strVal val="#ppt_y+.1"/>
                                          </p:val>
                                        </p:tav>
                                        <p:tav tm="100000">
                                          <p:val>
                                            <p:strVal val="#ppt_y"/>
                                          </p:val>
                                        </p:tav>
                                      </p:tavLst>
                                    </p:anim>
                                  </p:childTnLst>
                                </p:cTn>
                              </p:par>
                            </p:childTnLst>
                          </p:cTn>
                        </p:par>
                        <p:par>
                          <p:cTn id="39" fill="hold">
                            <p:stCondLst>
                              <p:cond delay="2500"/>
                            </p:stCondLst>
                            <p:childTnLst>
                              <p:par>
                                <p:cTn id="40" presetID="42" presetClass="entr" presetSubtype="0" fill="hold" grpId="0" nodeType="after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250"/>
                                        <p:tgtEl>
                                          <p:spTgt spid="17"/>
                                        </p:tgtEl>
                                      </p:cBhvr>
                                    </p:animEffect>
                                    <p:anim calcmode="lin" valueType="num">
                                      <p:cBhvr>
                                        <p:cTn id="43" dur="250" fill="hold"/>
                                        <p:tgtEl>
                                          <p:spTgt spid="17"/>
                                        </p:tgtEl>
                                        <p:attrNameLst>
                                          <p:attrName>ppt_x</p:attrName>
                                        </p:attrNameLst>
                                      </p:cBhvr>
                                      <p:tavLst>
                                        <p:tav tm="0">
                                          <p:val>
                                            <p:strVal val="#ppt_x"/>
                                          </p:val>
                                        </p:tav>
                                        <p:tav tm="100000">
                                          <p:val>
                                            <p:strVal val="#ppt_x"/>
                                          </p:val>
                                        </p:tav>
                                      </p:tavLst>
                                    </p:anim>
                                    <p:anim calcmode="lin" valueType="num">
                                      <p:cBhvr>
                                        <p:cTn id="44" dur="250" fill="hold"/>
                                        <p:tgtEl>
                                          <p:spTgt spid="17"/>
                                        </p:tgtEl>
                                        <p:attrNameLst>
                                          <p:attrName>ppt_y</p:attrName>
                                        </p:attrNameLst>
                                      </p:cBhvr>
                                      <p:tavLst>
                                        <p:tav tm="0">
                                          <p:val>
                                            <p:strVal val="#ppt_y+.1"/>
                                          </p:val>
                                        </p:tav>
                                        <p:tav tm="100000">
                                          <p:val>
                                            <p:strVal val="#ppt_y"/>
                                          </p:val>
                                        </p:tav>
                                      </p:tavLst>
                                    </p:anim>
                                  </p:childTnLst>
                                </p:cTn>
                              </p:par>
                            </p:childTnLst>
                          </p:cTn>
                        </p:par>
                        <p:par>
                          <p:cTn id="45" fill="hold">
                            <p:stCondLst>
                              <p:cond delay="2750"/>
                            </p:stCondLst>
                            <p:childTnLst>
                              <p:par>
                                <p:cTn id="46" presetID="42" presetClass="entr" presetSubtype="0" fill="hold" grpId="0" nodeType="after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fade">
                                      <p:cBhvr>
                                        <p:cTn id="48" dur="250"/>
                                        <p:tgtEl>
                                          <p:spTgt spid="18"/>
                                        </p:tgtEl>
                                      </p:cBhvr>
                                    </p:animEffect>
                                    <p:anim calcmode="lin" valueType="num">
                                      <p:cBhvr>
                                        <p:cTn id="49" dur="250" fill="hold"/>
                                        <p:tgtEl>
                                          <p:spTgt spid="18"/>
                                        </p:tgtEl>
                                        <p:attrNameLst>
                                          <p:attrName>ppt_x</p:attrName>
                                        </p:attrNameLst>
                                      </p:cBhvr>
                                      <p:tavLst>
                                        <p:tav tm="0">
                                          <p:val>
                                            <p:strVal val="#ppt_x"/>
                                          </p:val>
                                        </p:tav>
                                        <p:tav tm="100000">
                                          <p:val>
                                            <p:strVal val="#ppt_x"/>
                                          </p:val>
                                        </p:tav>
                                      </p:tavLst>
                                    </p:anim>
                                    <p:anim calcmode="lin" valueType="num">
                                      <p:cBhvr>
                                        <p:cTn id="50" dur="250" fill="hold"/>
                                        <p:tgtEl>
                                          <p:spTgt spid="18"/>
                                        </p:tgtEl>
                                        <p:attrNameLst>
                                          <p:attrName>ppt_y</p:attrName>
                                        </p:attrNameLst>
                                      </p:cBhvr>
                                      <p:tavLst>
                                        <p:tav tm="0">
                                          <p:val>
                                            <p:strVal val="#ppt_y+.1"/>
                                          </p:val>
                                        </p:tav>
                                        <p:tav tm="100000">
                                          <p:val>
                                            <p:strVal val="#ppt_y"/>
                                          </p:val>
                                        </p:tav>
                                      </p:tavLst>
                                    </p:anim>
                                  </p:childTnLst>
                                </p:cTn>
                              </p:par>
                            </p:childTnLst>
                          </p:cTn>
                        </p:par>
                        <p:par>
                          <p:cTn id="51" fill="hold">
                            <p:stCondLst>
                              <p:cond delay="3000"/>
                            </p:stCondLst>
                            <p:childTnLst>
                              <p:par>
                                <p:cTn id="52" presetID="42" presetClass="entr" presetSubtype="0" fill="hold" grpId="0" nodeType="after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fade">
                                      <p:cBhvr>
                                        <p:cTn id="54" dur="250"/>
                                        <p:tgtEl>
                                          <p:spTgt spid="19"/>
                                        </p:tgtEl>
                                      </p:cBhvr>
                                    </p:animEffect>
                                    <p:anim calcmode="lin" valueType="num">
                                      <p:cBhvr>
                                        <p:cTn id="55" dur="250" fill="hold"/>
                                        <p:tgtEl>
                                          <p:spTgt spid="19"/>
                                        </p:tgtEl>
                                        <p:attrNameLst>
                                          <p:attrName>ppt_x</p:attrName>
                                        </p:attrNameLst>
                                      </p:cBhvr>
                                      <p:tavLst>
                                        <p:tav tm="0">
                                          <p:val>
                                            <p:strVal val="#ppt_x"/>
                                          </p:val>
                                        </p:tav>
                                        <p:tav tm="100000">
                                          <p:val>
                                            <p:strVal val="#ppt_x"/>
                                          </p:val>
                                        </p:tav>
                                      </p:tavLst>
                                    </p:anim>
                                    <p:anim calcmode="lin" valueType="num">
                                      <p:cBhvr>
                                        <p:cTn id="56" dur="250" fill="hold"/>
                                        <p:tgtEl>
                                          <p:spTgt spid="19"/>
                                        </p:tgtEl>
                                        <p:attrNameLst>
                                          <p:attrName>ppt_y</p:attrName>
                                        </p:attrNameLst>
                                      </p:cBhvr>
                                      <p:tavLst>
                                        <p:tav tm="0">
                                          <p:val>
                                            <p:strVal val="#ppt_y+.1"/>
                                          </p:val>
                                        </p:tav>
                                        <p:tav tm="100000">
                                          <p:val>
                                            <p:strVal val="#ppt_y"/>
                                          </p:val>
                                        </p:tav>
                                      </p:tavLst>
                                    </p:anim>
                                  </p:childTnLst>
                                </p:cTn>
                              </p:par>
                            </p:childTnLst>
                          </p:cTn>
                        </p:par>
                        <p:par>
                          <p:cTn id="57" fill="hold">
                            <p:stCondLst>
                              <p:cond delay="3250"/>
                            </p:stCondLst>
                            <p:childTnLst>
                              <p:par>
                                <p:cTn id="58" presetID="42" presetClass="entr" presetSubtype="0" fill="hold" grpId="0" nodeType="after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fade">
                                      <p:cBhvr>
                                        <p:cTn id="60" dur="250"/>
                                        <p:tgtEl>
                                          <p:spTgt spid="20"/>
                                        </p:tgtEl>
                                      </p:cBhvr>
                                    </p:animEffect>
                                    <p:anim calcmode="lin" valueType="num">
                                      <p:cBhvr>
                                        <p:cTn id="61" dur="250" fill="hold"/>
                                        <p:tgtEl>
                                          <p:spTgt spid="20"/>
                                        </p:tgtEl>
                                        <p:attrNameLst>
                                          <p:attrName>ppt_x</p:attrName>
                                        </p:attrNameLst>
                                      </p:cBhvr>
                                      <p:tavLst>
                                        <p:tav tm="0">
                                          <p:val>
                                            <p:strVal val="#ppt_x"/>
                                          </p:val>
                                        </p:tav>
                                        <p:tav tm="100000">
                                          <p:val>
                                            <p:strVal val="#ppt_x"/>
                                          </p:val>
                                        </p:tav>
                                      </p:tavLst>
                                    </p:anim>
                                    <p:anim calcmode="lin" valueType="num">
                                      <p:cBhvr>
                                        <p:cTn id="62" dur="250" fill="hold"/>
                                        <p:tgtEl>
                                          <p:spTgt spid="20"/>
                                        </p:tgtEl>
                                        <p:attrNameLst>
                                          <p:attrName>ppt_y</p:attrName>
                                        </p:attrNameLst>
                                      </p:cBhvr>
                                      <p:tavLst>
                                        <p:tav tm="0">
                                          <p:val>
                                            <p:strVal val="#ppt_y+.1"/>
                                          </p:val>
                                        </p:tav>
                                        <p:tav tm="100000">
                                          <p:val>
                                            <p:strVal val="#ppt_y"/>
                                          </p:val>
                                        </p:tav>
                                      </p:tavLst>
                                    </p:anim>
                                  </p:childTnLst>
                                </p:cTn>
                              </p:par>
                            </p:childTnLst>
                          </p:cTn>
                        </p:par>
                        <p:par>
                          <p:cTn id="63" fill="hold">
                            <p:stCondLst>
                              <p:cond delay="3500"/>
                            </p:stCondLst>
                            <p:childTnLst>
                              <p:par>
                                <p:cTn id="64" presetID="42" presetClass="entr" presetSubtype="0" fill="hold" grpId="0" nodeType="after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fade">
                                      <p:cBhvr>
                                        <p:cTn id="66" dur="250"/>
                                        <p:tgtEl>
                                          <p:spTgt spid="21"/>
                                        </p:tgtEl>
                                      </p:cBhvr>
                                    </p:animEffect>
                                    <p:anim calcmode="lin" valueType="num">
                                      <p:cBhvr>
                                        <p:cTn id="67" dur="250" fill="hold"/>
                                        <p:tgtEl>
                                          <p:spTgt spid="21"/>
                                        </p:tgtEl>
                                        <p:attrNameLst>
                                          <p:attrName>ppt_x</p:attrName>
                                        </p:attrNameLst>
                                      </p:cBhvr>
                                      <p:tavLst>
                                        <p:tav tm="0">
                                          <p:val>
                                            <p:strVal val="#ppt_x"/>
                                          </p:val>
                                        </p:tav>
                                        <p:tav tm="100000">
                                          <p:val>
                                            <p:strVal val="#ppt_x"/>
                                          </p:val>
                                        </p:tav>
                                      </p:tavLst>
                                    </p:anim>
                                    <p:anim calcmode="lin" valueType="num">
                                      <p:cBhvr>
                                        <p:cTn id="68" dur="250" fill="hold"/>
                                        <p:tgtEl>
                                          <p:spTgt spid="21"/>
                                        </p:tgtEl>
                                        <p:attrNameLst>
                                          <p:attrName>ppt_y</p:attrName>
                                        </p:attrNameLst>
                                      </p:cBhvr>
                                      <p:tavLst>
                                        <p:tav tm="0">
                                          <p:val>
                                            <p:strVal val="#ppt_y+.1"/>
                                          </p:val>
                                        </p:tav>
                                        <p:tav tm="100000">
                                          <p:val>
                                            <p:strVal val="#ppt_y"/>
                                          </p:val>
                                        </p:tav>
                                      </p:tavLst>
                                    </p:anim>
                                  </p:childTnLst>
                                </p:cTn>
                              </p:par>
                            </p:childTnLst>
                          </p:cTn>
                        </p:par>
                        <p:par>
                          <p:cTn id="69" fill="hold">
                            <p:stCondLst>
                              <p:cond delay="3750"/>
                            </p:stCondLst>
                            <p:childTnLst>
                              <p:par>
                                <p:cTn id="70" presetID="42" presetClass="entr" presetSubtype="0" fill="hold" grpId="0" nodeType="after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fade">
                                      <p:cBhvr>
                                        <p:cTn id="72" dur="250"/>
                                        <p:tgtEl>
                                          <p:spTgt spid="22"/>
                                        </p:tgtEl>
                                      </p:cBhvr>
                                    </p:animEffect>
                                    <p:anim calcmode="lin" valueType="num">
                                      <p:cBhvr>
                                        <p:cTn id="73" dur="250" fill="hold"/>
                                        <p:tgtEl>
                                          <p:spTgt spid="22"/>
                                        </p:tgtEl>
                                        <p:attrNameLst>
                                          <p:attrName>ppt_x</p:attrName>
                                        </p:attrNameLst>
                                      </p:cBhvr>
                                      <p:tavLst>
                                        <p:tav tm="0">
                                          <p:val>
                                            <p:strVal val="#ppt_x"/>
                                          </p:val>
                                        </p:tav>
                                        <p:tav tm="100000">
                                          <p:val>
                                            <p:strVal val="#ppt_x"/>
                                          </p:val>
                                        </p:tav>
                                      </p:tavLst>
                                    </p:anim>
                                    <p:anim calcmode="lin" valueType="num">
                                      <p:cBhvr>
                                        <p:cTn id="74" dur="250" fill="hold"/>
                                        <p:tgtEl>
                                          <p:spTgt spid="22"/>
                                        </p:tgtEl>
                                        <p:attrNameLst>
                                          <p:attrName>ppt_y</p:attrName>
                                        </p:attrNameLst>
                                      </p:cBhvr>
                                      <p:tavLst>
                                        <p:tav tm="0">
                                          <p:val>
                                            <p:strVal val="#ppt_y+.1"/>
                                          </p:val>
                                        </p:tav>
                                        <p:tav tm="100000">
                                          <p:val>
                                            <p:strVal val="#ppt_y"/>
                                          </p:val>
                                        </p:tav>
                                      </p:tavLst>
                                    </p:anim>
                                  </p:childTnLst>
                                </p:cTn>
                              </p:par>
                            </p:childTnLst>
                          </p:cTn>
                        </p:par>
                        <p:par>
                          <p:cTn id="75" fill="hold">
                            <p:stCondLst>
                              <p:cond delay="4000"/>
                            </p:stCondLst>
                            <p:childTnLst>
                              <p:par>
                                <p:cTn id="76" presetID="42" presetClass="entr" presetSubtype="0" fill="hold" grpId="0" nodeType="afterEffect">
                                  <p:stCondLst>
                                    <p:cond delay="0"/>
                                  </p:stCondLst>
                                  <p:childTnLst>
                                    <p:set>
                                      <p:cBhvr>
                                        <p:cTn id="77" dur="1" fill="hold">
                                          <p:stCondLst>
                                            <p:cond delay="0"/>
                                          </p:stCondLst>
                                        </p:cTn>
                                        <p:tgtEl>
                                          <p:spTgt spid="23"/>
                                        </p:tgtEl>
                                        <p:attrNameLst>
                                          <p:attrName>style.visibility</p:attrName>
                                        </p:attrNameLst>
                                      </p:cBhvr>
                                      <p:to>
                                        <p:strVal val="visible"/>
                                      </p:to>
                                    </p:set>
                                    <p:animEffect transition="in" filter="fade">
                                      <p:cBhvr>
                                        <p:cTn id="78" dur="250"/>
                                        <p:tgtEl>
                                          <p:spTgt spid="23"/>
                                        </p:tgtEl>
                                      </p:cBhvr>
                                    </p:animEffect>
                                    <p:anim calcmode="lin" valueType="num">
                                      <p:cBhvr>
                                        <p:cTn id="79" dur="250" fill="hold"/>
                                        <p:tgtEl>
                                          <p:spTgt spid="23"/>
                                        </p:tgtEl>
                                        <p:attrNameLst>
                                          <p:attrName>ppt_x</p:attrName>
                                        </p:attrNameLst>
                                      </p:cBhvr>
                                      <p:tavLst>
                                        <p:tav tm="0">
                                          <p:val>
                                            <p:strVal val="#ppt_x"/>
                                          </p:val>
                                        </p:tav>
                                        <p:tav tm="100000">
                                          <p:val>
                                            <p:strVal val="#ppt_x"/>
                                          </p:val>
                                        </p:tav>
                                      </p:tavLst>
                                    </p:anim>
                                    <p:anim calcmode="lin" valueType="num">
                                      <p:cBhvr>
                                        <p:cTn id="80" dur="250" fill="hold"/>
                                        <p:tgtEl>
                                          <p:spTgt spid="23"/>
                                        </p:tgtEl>
                                        <p:attrNameLst>
                                          <p:attrName>ppt_y</p:attrName>
                                        </p:attrNameLst>
                                      </p:cBhvr>
                                      <p:tavLst>
                                        <p:tav tm="0">
                                          <p:val>
                                            <p:strVal val="#ppt_y+.1"/>
                                          </p:val>
                                        </p:tav>
                                        <p:tav tm="100000">
                                          <p:val>
                                            <p:strVal val="#ppt_y"/>
                                          </p:val>
                                        </p:tav>
                                      </p:tavLst>
                                    </p:anim>
                                  </p:childTnLst>
                                </p:cTn>
                              </p:par>
                            </p:childTnLst>
                          </p:cTn>
                        </p:par>
                        <p:par>
                          <p:cTn id="81" fill="hold">
                            <p:stCondLst>
                              <p:cond delay="4250"/>
                            </p:stCondLst>
                            <p:childTnLst>
                              <p:par>
                                <p:cTn id="82" presetID="42" presetClass="entr" presetSubtype="0" fill="hold" grpId="0" nodeType="afterEffect">
                                  <p:stCondLst>
                                    <p:cond delay="0"/>
                                  </p:stCondLst>
                                  <p:childTnLst>
                                    <p:set>
                                      <p:cBhvr>
                                        <p:cTn id="83" dur="1" fill="hold">
                                          <p:stCondLst>
                                            <p:cond delay="0"/>
                                          </p:stCondLst>
                                        </p:cTn>
                                        <p:tgtEl>
                                          <p:spTgt spid="24"/>
                                        </p:tgtEl>
                                        <p:attrNameLst>
                                          <p:attrName>style.visibility</p:attrName>
                                        </p:attrNameLst>
                                      </p:cBhvr>
                                      <p:to>
                                        <p:strVal val="visible"/>
                                      </p:to>
                                    </p:set>
                                    <p:animEffect transition="in" filter="fade">
                                      <p:cBhvr>
                                        <p:cTn id="84" dur="250"/>
                                        <p:tgtEl>
                                          <p:spTgt spid="24"/>
                                        </p:tgtEl>
                                      </p:cBhvr>
                                    </p:animEffect>
                                    <p:anim calcmode="lin" valueType="num">
                                      <p:cBhvr>
                                        <p:cTn id="85" dur="250" fill="hold"/>
                                        <p:tgtEl>
                                          <p:spTgt spid="24"/>
                                        </p:tgtEl>
                                        <p:attrNameLst>
                                          <p:attrName>ppt_x</p:attrName>
                                        </p:attrNameLst>
                                      </p:cBhvr>
                                      <p:tavLst>
                                        <p:tav tm="0">
                                          <p:val>
                                            <p:strVal val="#ppt_x"/>
                                          </p:val>
                                        </p:tav>
                                        <p:tav tm="100000">
                                          <p:val>
                                            <p:strVal val="#ppt_x"/>
                                          </p:val>
                                        </p:tav>
                                      </p:tavLst>
                                    </p:anim>
                                    <p:anim calcmode="lin" valueType="num">
                                      <p:cBhvr>
                                        <p:cTn id="86" dur="25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animBg="1"/>
      <p:bldP spid="14" grpId="0" animBg="1"/>
      <p:bldP spid="15" grpId="0" animBg="1"/>
      <p:bldP spid="16" grpId="0" animBg="1"/>
      <p:bldP spid="17" grpId="0"/>
      <p:bldP spid="18" grpId="0"/>
      <p:bldP spid="19" grpId="0"/>
      <p:bldP spid="20" grpId="0"/>
      <p:bldP spid="21" grpId="0"/>
      <p:bldP spid="22" grpId="0"/>
      <p:bldP spid="23" grpId="0"/>
      <p:bldP spid="2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a:extLst>
              <a:ext uri="{FF2B5EF4-FFF2-40B4-BE49-F238E27FC236}">
                <a16:creationId xmlns="" xmlns:a16="http://schemas.microsoft.com/office/drawing/2014/main" id="{68C1F875-F385-4BCB-91EE-E0E6FE158E99}"/>
              </a:ext>
            </a:extLst>
          </p:cNvPr>
          <p:cNvSpPr txBox="1">
            <a:spLocks noChangeArrowheads="1"/>
          </p:cNvSpPr>
          <p:nvPr/>
        </p:nvSpPr>
        <p:spPr bwMode="auto">
          <a:xfrm>
            <a:off x="4468715" y="286372"/>
            <a:ext cx="3254570" cy="5077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nchor="ctr">
            <a:spAutoFit/>
          </a:bodyPr>
          <a:lstStyle/>
          <a:p>
            <a:pPr algn="ctr" eaLnBrk="1" hangingPunct="1"/>
            <a:r>
              <a:rPr lang="zh-CN" altLang="en-US" sz="3299" b="1" spc="300" dirty="0">
                <a:solidFill>
                  <a:srgbClr val="2D9F7E"/>
                </a:solidFill>
                <a:latin typeface="微软雅黑" panose="020B0503020204020204" pitchFamily="34" charset="-122"/>
                <a:ea typeface="微软雅黑" panose="020B0503020204020204" pitchFamily="34" charset="-122"/>
                <a:sym typeface="Arial" panose="020B0604020202020204" pitchFamily="34" charset="0"/>
              </a:rPr>
              <a:t>公司文化简介</a:t>
            </a:r>
          </a:p>
        </p:txBody>
      </p:sp>
      <p:sp>
        <p:nvSpPr>
          <p:cNvPr id="3" name="右箭头 4">
            <a:extLst>
              <a:ext uri="{FF2B5EF4-FFF2-40B4-BE49-F238E27FC236}">
                <a16:creationId xmlns="" xmlns:a16="http://schemas.microsoft.com/office/drawing/2014/main" id="{11ECCDFE-CBB8-4229-9A20-FC44CB911B2F}"/>
              </a:ext>
            </a:extLst>
          </p:cNvPr>
          <p:cNvSpPr/>
          <p:nvPr/>
        </p:nvSpPr>
        <p:spPr>
          <a:xfrm rot="5400000">
            <a:off x="6488026" y="1938290"/>
            <a:ext cx="1617036" cy="1748734"/>
          </a:xfrm>
          <a:prstGeom prst="rightArrow">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右箭头 4">
            <a:extLst>
              <a:ext uri="{FF2B5EF4-FFF2-40B4-BE49-F238E27FC236}">
                <a16:creationId xmlns="" xmlns:a16="http://schemas.microsoft.com/office/drawing/2014/main" id="{58AE3724-0AC8-4AE6-861D-6BCBDFF36C61}"/>
              </a:ext>
            </a:extLst>
          </p:cNvPr>
          <p:cNvSpPr/>
          <p:nvPr/>
        </p:nvSpPr>
        <p:spPr>
          <a:xfrm rot="5400000">
            <a:off x="3983540" y="1931296"/>
            <a:ext cx="1617036" cy="1748734"/>
          </a:xfrm>
          <a:prstGeom prst="rightArrow">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右箭头 4">
            <a:extLst>
              <a:ext uri="{FF2B5EF4-FFF2-40B4-BE49-F238E27FC236}">
                <a16:creationId xmlns="" xmlns:a16="http://schemas.microsoft.com/office/drawing/2014/main" id="{F6D002B8-4ACA-4727-AD52-0322E04C56DE}"/>
              </a:ext>
            </a:extLst>
          </p:cNvPr>
          <p:cNvSpPr/>
          <p:nvPr/>
        </p:nvSpPr>
        <p:spPr>
          <a:xfrm rot="5400000">
            <a:off x="1413900" y="1933518"/>
            <a:ext cx="1617036" cy="1748734"/>
          </a:xfrm>
          <a:prstGeom prst="rightArrow">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 xmlns:a16="http://schemas.microsoft.com/office/drawing/2014/main" id="{98C406FF-F783-4A2E-8BFC-35A02EFBAD8D}"/>
              </a:ext>
            </a:extLst>
          </p:cNvPr>
          <p:cNvSpPr>
            <a:spLocks noChangeAspect="1"/>
          </p:cNvSpPr>
          <p:nvPr/>
        </p:nvSpPr>
        <p:spPr>
          <a:xfrm rot="16200000">
            <a:off x="2242232" y="4744650"/>
            <a:ext cx="200610" cy="200610"/>
          </a:xfrm>
          <a:prstGeom prst="ellipse">
            <a:avLst/>
          </a:prstGeom>
          <a:solidFill>
            <a:srgbClr val="7481A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椭圆 6">
            <a:extLst>
              <a:ext uri="{FF2B5EF4-FFF2-40B4-BE49-F238E27FC236}">
                <a16:creationId xmlns="" xmlns:a16="http://schemas.microsoft.com/office/drawing/2014/main" id="{1852ED68-EF7E-42BE-BCEC-B6FC8FCEA854}"/>
              </a:ext>
            </a:extLst>
          </p:cNvPr>
          <p:cNvSpPr>
            <a:spLocks noChangeAspect="1"/>
          </p:cNvSpPr>
          <p:nvPr/>
        </p:nvSpPr>
        <p:spPr>
          <a:xfrm rot="16200000">
            <a:off x="4784845" y="4746871"/>
            <a:ext cx="200610" cy="200610"/>
          </a:xfrm>
          <a:prstGeom prst="ellipse">
            <a:avLst/>
          </a:prstGeom>
          <a:solidFill>
            <a:srgbClr val="2D9F7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椭圆 7">
            <a:extLst>
              <a:ext uri="{FF2B5EF4-FFF2-40B4-BE49-F238E27FC236}">
                <a16:creationId xmlns="" xmlns:a16="http://schemas.microsoft.com/office/drawing/2014/main" id="{8659DC47-C08B-4891-A844-475BA0FCAFAB}"/>
              </a:ext>
            </a:extLst>
          </p:cNvPr>
          <p:cNvSpPr>
            <a:spLocks noChangeAspect="1"/>
          </p:cNvSpPr>
          <p:nvPr/>
        </p:nvSpPr>
        <p:spPr>
          <a:xfrm rot="16200000">
            <a:off x="7296544" y="4759350"/>
            <a:ext cx="200610" cy="200610"/>
          </a:xfrm>
          <a:prstGeom prst="ellipse">
            <a:avLst/>
          </a:prstGeom>
          <a:solidFill>
            <a:srgbClr val="7481A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六边形 8">
            <a:extLst>
              <a:ext uri="{FF2B5EF4-FFF2-40B4-BE49-F238E27FC236}">
                <a16:creationId xmlns="" xmlns:a16="http://schemas.microsoft.com/office/drawing/2014/main" id="{FC12A2A9-F8AA-4191-9727-DEB298562F36}"/>
              </a:ext>
            </a:extLst>
          </p:cNvPr>
          <p:cNvSpPr/>
          <p:nvPr/>
        </p:nvSpPr>
        <p:spPr>
          <a:xfrm>
            <a:off x="1084671" y="3260316"/>
            <a:ext cx="2391684" cy="1252263"/>
          </a:xfrm>
          <a:prstGeom prst="hexagon">
            <a:avLst/>
          </a:prstGeom>
          <a:solidFill>
            <a:srgbClr val="7481A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六边形 9">
            <a:extLst>
              <a:ext uri="{FF2B5EF4-FFF2-40B4-BE49-F238E27FC236}">
                <a16:creationId xmlns="" xmlns:a16="http://schemas.microsoft.com/office/drawing/2014/main" id="{C590307A-3E4F-42E0-90C7-BD318183F90A}"/>
              </a:ext>
            </a:extLst>
          </p:cNvPr>
          <p:cNvSpPr/>
          <p:nvPr/>
        </p:nvSpPr>
        <p:spPr>
          <a:xfrm>
            <a:off x="3629805" y="3260316"/>
            <a:ext cx="2391684" cy="1252263"/>
          </a:xfrm>
          <a:prstGeom prst="hexagon">
            <a:avLst/>
          </a:prstGeom>
          <a:solidFill>
            <a:srgbClr val="2D9F7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a:extLst>
              <a:ext uri="{FF2B5EF4-FFF2-40B4-BE49-F238E27FC236}">
                <a16:creationId xmlns="" xmlns:a16="http://schemas.microsoft.com/office/drawing/2014/main" id="{2782370C-E6AE-492E-AE6F-3D201652585B}"/>
              </a:ext>
            </a:extLst>
          </p:cNvPr>
          <p:cNvSpPr/>
          <p:nvPr/>
        </p:nvSpPr>
        <p:spPr>
          <a:xfrm>
            <a:off x="6164168" y="3260316"/>
            <a:ext cx="2391684" cy="1252263"/>
          </a:xfrm>
          <a:prstGeom prst="hexagon">
            <a:avLst/>
          </a:prstGeom>
          <a:solidFill>
            <a:srgbClr val="7481A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 xmlns:a16="http://schemas.microsoft.com/office/drawing/2014/main" id="{7DF7C5AA-C01E-4E96-AEAD-1A7AD7DB8F83}"/>
              </a:ext>
            </a:extLst>
          </p:cNvPr>
          <p:cNvSpPr txBox="1"/>
          <p:nvPr/>
        </p:nvSpPr>
        <p:spPr>
          <a:xfrm>
            <a:off x="1331073" y="3564517"/>
            <a:ext cx="1826141" cy="584775"/>
          </a:xfrm>
          <a:prstGeom prst="rect">
            <a:avLst/>
          </a:prstGeom>
          <a:noFill/>
          <a:effectLst/>
        </p:spPr>
        <p:txBody>
          <a:bodyPr wrap="none" rtlCol="0">
            <a:spAutoFit/>
          </a:bodyPr>
          <a:lstStyle/>
          <a:p>
            <a:r>
              <a:rPr lang="zh-CN" altLang="en-US" sz="3200" dirty="0">
                <a:solidFill>
                  <a:srgbClr val="FFFFFF"/>
                </a:solidFill>
                <a:latin typeface="微软雅黑" panose="020B0503020204020204" pitchFamily="34" charset="-122"/>
                <a:ea typeface="微软雅黑" panose="020B0503020204020204" pitchFamily="34" charset="-122"/>
              </a:rPr>
              <a:t>加入标题</a:t>
            </a:r>
          </a:p>
        </p:txBody>
      </p:sp>
      <p:sp>
        <p:nvSpPr>
          <p:cNvPr id="13" name="文本框 12">
            <a:extLst>
              <a:ext uri="{FF2B5EF4-FFF2-40B4-BE49-F238E27FC236}">
                <a16:creationId xmlns="" xmlns:a16="http://schemas.microsoft.com/office/drawing/2014/main" id="{702D0111-071D-483F-AC63-63A8534512F7}"/>
              </a:ext>
            </a:extLst>
          </p:cNvPr>
          <p:cNvSpPr txBox="1"/>
          <p:nvPr/>
        </p:nvSpPr>
        <p:spPr>
          <a:xfrm>
            <a:off x="6463263" y="3573299"/>
            <a:ext cx="1826141" cy="584775"/>
          </a:xfrm>
          <a:prstGeom prst="rect">
            <a:avLst/>
          </a:prstGeom>
          <a:noFill/>
          <a:effectLst/>
        </p:spPr>
        <p:txBody>
          <a:bodyPr wrap="none" rtlCol="0">
            <a:spAutoFit/>
          </a:bodyPr>
          <a:lstStyle/>
          <a:p>
            <a:pPr lvl="0"/>
            <a:r>
              <a:rPr lang="zh-CN" altLang="en-US" sz="3200" dirty="0">
                <a:solidFill>
                  <a:srgbClr val="FFFFFF"/>
                </a:solidFill>
                <a:latin typeface="微软雅黑" panose="020B0503020204020204" pitchFamily="34" charset="-122"/>
                <a:ea typeface="微软雅黑" panose="020B0503020204020204" pitchFamily="34" charset="-122"/>
              </a:rPr>
              <a:t>加入标题</a:t>
            </a:r>
          </a:p>
        </p:txBody>
      </p:sp>
      <p:sp>
        <p:nvSpPr>
          <p:cNvPr id="14" name="文本框 13">
            <a:extLst>
              <a:ext uri="{FF2B5EF4-FFF2-40B4-BE49-F238E27FC236}">
                <a16:creationId xmlns="" xmlns:a16="http://schemas.microsoft.com/office/drawing/2014/main" id="{085A4A6C-EB79-4533-9F02-EAA26531C5FA}"/>
              </a:ext>
            </a:extLst>
          </p:cNvPr>
          <p:cNvSpPr txBox="1"/>
          <p:nvPr/>
        </p:nvSpPr>
        <p:spPr>
          <a:xfrm>
            <a:off x="4091298" y="3575840"/>
            <a:ext cx="1826141" cy="584775"/>
          </a:xfrm>
          <a:prstGeom prst="rect">
            <a:avLst/>
          </a:prstGeom>
          <a:noFill/>
          <a:effectLst/>
        </p:spPr>
        <p:txBody>
          <a:bodyPr wrap="none" rtlCol="0">
            <a:spAutoFit/>
          </a:bodyPr>
          <a:lstStyle/>
          <a:p>
            <a:pPr lvl="0"/>
            <a:r>
              <a:rPr lang="zh-CN" altLang="en-US" sz="3200" dirty="0">
                <a:solidFill>
                  <a:srgbClr val="FFFFFF"/>
                </a:solidFill>
                <a:latin typeface="微软雅黑" panose="020B0503020204020204" pitchFamily="34" charset="-122"/>
                <a:ea typeface="微软雅黑" panose="020B0503020204020204" pitchFamily="34" charset="-122"/>
              </a:rPr>
              <a:t>加入标题</a:t>
            </a:r>
          </a:p>
        </p:txBody>
      </p:sp>
      <p:sp>
        <p:nvSpPr>
          <p:cNvPr id="15" name="文本框 14">
            <a:extLst>
              <a:ext uri="{FF2B5EF4-FFF2-40B4-BE49-F238E27FC236}">
                <a16:creationId xmlns="" xmlns:a16="http://schemas.microsoft.com/office/drawing/2014/main" id="{1477B152-813B-4130-915F-44F58326DCCA}"/>
              </a:ext>
            </a:extLst>
          </p:cNvPr>
          <p:cNvSpPr txBox="1"/>
          <p:nvPr/>
        </p:nvSpPr>
        <p:spPr>
          <a:xfrm>
            <a:off x="1044411" y="5075787"/>
            <a:ext cx="2558946" cy="523220"/>
          </a:xfrm>
          <a:prstGeom prst="rect">
            <a:avLst/>
          </a:prstGeom>
          <a:noFill/>
          <a:effectLst/>
        </p:spPr>
        <p:txBody>
          <a:bodyPr wrap="square" rtlCol="0">
            <a:spAutoFit/>
          </a:bodyPr>
          <a:lstStyle/>
          <a:p>
            <a:pPr algn="ctr"/>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a:t>
            </a:r>
            <a:endParaRPr lang="en-US" altLang="zh-CN" sz="1400" dirty="0">
              <a:solidFill>
                <a:schemeClr val="bg1">
                  <a:lumMod val="50000"/>
                </a:schemeClr>
              </a:solidFill>
              <a:latin typeface="微软雅黑" panose="020B0503020204020204" pitchFamily="34" charset="-122"/>
              <a:ea typeface="微软雅黑" panose="020B0503020204020204" pitchFamily="34" charset="-122"/>
              <a:cs typeface="Lato Regular"/>
            </a:endParaRPr>
          </a:p>
          <a:p>
            <a:pPr algn="ctr"/>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a:t>
            </a:r>
            <a:endParaRPr lang="en-US" altLang="zh-CN" sz="1400" dirty="0">
              <a:solidFill>
                <a:schemeClr val="bg1">
                  <a:lumMod val="50000"/>
                </a:schemeClr>
              </a:solidFill>
              <a:latin typeface="微软雅黑" panose="020B0503020204020204" pitchFamily="34" charset="-122"/>
              <a:ea typeface="微软雅黑" panose="020B0503020204020204" pitchFamily="34" charset="-122"/>
              <a:cs typeface="Lato Regular"/>
            </a:endParaRPr>
          </a:p>
        </p:txBody>
      </p:sp>
      <p:sp>
        <p:nvSpPr>
          <p:cNvPr id="16" name="文本框 15">
            <a:extLst>
              <a:ext uri="{FF2B5EF4-FFF2-40B4-BE49-F238E27FC236}">
                <a16:creationId xmlns="" xmlns:a16="http://schemas.microsoft.com/office/drawing/2014/main" id="{E26B40AC-56F8-4628-9D00-970C55380C3C}"/>
              </a:ext>
            </a:extLst>
          </p:cNvPr>
          <p:cNvSpPr txBox="1"/>
          <p:nvPr/>
        </p:nvSpPr>
        <p:spPr>
          <a:xfrm>
            <a:off x="3694662" y="5075786"/>
            <a:ext cx="2558946" cy="523220"/>
          </a:xfrm>
          <a:prstGeom prst="rect">
            <a:avLst/>
          </a:prstGeom>
          <a:noFill/>
          <a:effectLst/>
        </p:spPr>
        <p:txBody>
          <a:bodyPr wrap="square" rtlCol="0">
            <a:spAutoFit/>
          </a:bodyPr>
          <a:lstStyle/>
          <a:p>
            <a:pPr lvl="0" algn="ctr"/>
            <a:r>
              <a:rPr lang="zh-CN" altLang="en-US" sz="1400" dirty="0">
                <a:solidFill>
                  <a:srgbClr val="FFFFFF">
                    <a:lumMod val="50000"/>
                  </a:srgbClr>
                </a:solidFill>
                <a:latin typeface="微软雅黑" panose="020B0503020204020204" pitchFamily="34" charset="-122"/>
                <a:ea typeface="微软雅黑" panose="020B0503020204020204" pitchFamily="34" charset="-122"/>
                <a:cs typeface="Lato Regular"/>
              </a:rPr>
              <a:t>点击此处更换文</a:t>
            </a:r>
            <a:r>
              <a:rPr lang="zh-CN" altLang="en-US" sz="1400" dirty="0" smtClean="0">
                <a:solidFill>
                  <a:srgbClr val="FFFFFF">
                    <a:lumMod val="50000"/>
                  </a:srgbClr>
                </a:solidFill>
                <a:latin typeface="微软雅黑" panose="020B0503020204020204" pitchFamily="34" charset="-122"/>
                <a:ea typeface="微软雅黑" panose="020B0503020204020204" pitchFamily="34" charset="-122"/>
                <a:cs typeface="Lato Regular"/>
              </a:rPr>
              <a:t>本编辑文字</a:t>
            </a:r>
            <a:endParaRPr lang="en-US" altLang="zh-CN" sz="1400" dirty="0">
              <a:solidFill>
                <a:srgbClr val="FFFFFF">
                  <a:lumMod val="50000"/>
                </a:srgbClr>
              </a:solidFill>
              <a:latin typeface="微软雅黑" panose="020B0503020204020204" pitchFamily="34" charset="-122"/>
              <a:ea typeface="微软雅黑" panose="020B0503020204020204" pitchFamily="34" charset="-122"/>
              <a:cs typeface="Lato Regular"/>
            </a:endParaRPr>
          </a:p>
          <a:p>
            <a:pPr lvl="0" algn="ctr"/>
            <a:r>
              <a:rPr lang="zh-CN" altLang="en-US" sz="1400" dirty="0">
                <a:solidFill>
                  <a:srgbClr val="FFFFFF">
                    <a:lumMod val="50000"/>
                  </a:srgbClr>
                </a:solidFill>
                <a:latin typeface="微软雅黑" panose="020B0503020204020204" pitchFamily="34" charset="-122"/>
                <a:ea typeface="微软雅黑" panose="020B0503020204020204" pitchFamily="34" charset="-122"/>
                <a:cs typeface="Lato Regular"/>
              </a:rPr>
              <a:t>点击此处更换文</a:t>
            </a:r>
            <a:r>
              <a:rPr lang="zh-CN" altLang="en-US" sz="1400" dirty="0" smtClean="0">
                <a:solidFill>
                  <a:srgbClr val="FFFFFF">
                    <a:lumMod val="50000"/>
                  </a:srgbClr>
                </a:solidFill>
                <a:latin typeface="微软雅黑" panose="020B0503020204020204" pitchFamily="34" charset="-122"/>
                <a:ea typeface="微软雅黑" panose="020B0503020204020204" pitchFamily="34" charset="-122"/>
                <a:cs typeface="Lato Regular"/>
              </a:rPr>
              <a:t>本编辑文字</a:t>
            </a:r>
            <a:endParaRPr lang="en-US" altLang="zh-CN" sz="1400" dirty="0">
              <a:solidFill>
                <a:srgbClr val="FFFFFF">
                  <a:lumMod val="50000"/>
                </a:srgbClr>
              </a:solidFill>
              <a:latin typeface="微软雅黑" panose="020B0503020204020204" pitchFamily="34" charset="-122"/>
              <a:ea typeface="微软雅黑" panose="020B0503020204020204" pitchFamily="34" charset="-122"/>
              <a:cs typeface="Lato Regular"/>
            </a:endParaRPr>
          </a:p>
        </p:txBody>
      </p:sp>
      <p:sp>
        <p:nvSpPr>
          <p:cNvPr id="17" name="文本框 16">
            <a:extLst>
              <a:ext uri="{FF2B5EF4-FFF2-40B4-BE49-F238E27FC236}">
                <a16:creationId xmlns="" xmlns:a16="http://schemas.microsoft.com/office/drawing/2014/main" id="{336E881A-6E6E-47D9-85E6-45047EA59E3F}"/>
              </a:ext>
            </a:extLst>
          </p:cNvPr>
          <p:cNvSpPr txBox="1"/>
          <p:nvPr/>
        </p:nvSpPr>
        <p:spPr>
          <a:xfrm>
            <a:off x="6332213" y="5075785"/>
            <a:ext cx="2558946" cy="523220"/>
          </a:xfrm>
          <a:prstGeom prst="rect">
            <a:avLst/>
          </a:prstGeom>
          <a:noFill/>
          <a:effectLst/>
        </p:spPr>
        <p:txBody>
          <a:bodyPr wrap="square" rtlCol="0">
            <a:spAutoFit/>
          </a:bodyPr>
          <a:lstStyle/>
          <a:p>
            <a:pPr lvl="0" algn="ctr"/>
            <a:r>
              <a:rPr lang="zh-CN" altLang="en-US" sz="1400" dirty="0">
                <a:solidFill>
                  <a:srgbClr val="FFFFFF">
                    <a:lumMod val="50000"/>
                  </a:srgbClr>
                </a:solidFill>
                <a:latin typeface="微软雅黑" panose="020B0503020204020204" pitchFamily="34" charset="-122"/>
                <a:ea typeface="微软雅黑" panose="020B0503020204020204" pitchFamily="34" charset="-122"/>
                <a:cs typeface="Lato Regular"/>
              </a:rPr>
              <a:t>点击此处更换文</a:t>
            </a:r>
            <a:r>
              <a:rPr lang="zh-CN" altLang="en-US" sz="1400" dirty="0" smtClean="0">
                <a:solidFill>
                  <a:srgbClr val="FFFFFF">
                    <a:lumMod val="50000"/>
                  </a:srgbClr>
                </a:solidFill>
                <a:latin typeface="微软雅黑" panose="020B0503020204020204" pitchFamily="34" charset="-122"/>
                <a:ea typeface="微软雅黑" panose="020B0503020204020204" pitchFamily="34" charset="-122"/>
                <a:cs typeface="Lato Regular"/>
              </a:rPr>
              <a:t>本编辑文字</a:t>
            </a:r>
            <a:endParaRPr lang="en-US" altLang="zh-CN" sz="1400" dirty="0">
              <a:solidFill>
                <a:srgbClr val="FFFFFF">
                  <a:lumMod val="50000"/>
                </a:srgbClr>
              </a:solidFill>
              <a:latin typeface="微软雅黑" panose="020B0503020204020204" pitchFamily="34" charset="-122"/>
              <a:ea typeface="微软雅黑" panose="020B0503020204020204" pitchFamily="34" charset="-122"/>
              <a:cs typeface="Lato Regular"/>
            </a:endParaRPr>
          </a:p>
          <a:p>
            <a:pPr lvl="0" algn="ctr"/>
            <a:r>
              <a:rPr lang="zh-CN" altLang="en-US" sz="1400" dirty="0">
                <a:solidFill>
                  <a:srgbClr val="FFFFFF">
                    <a:lumMod val="50000"/>
                  </a:srgbClr>
                </a:solidFill>
                <a:latin typeface="微软雅黑" panose="020B0503020204020204" pitchFamily="34" charset="-122"/>
                <a:ea typeface="微软雅黑" panose="020B0503020204020204" pitchFamily="34" charset="-122"/>
                <a:cs typeface="Lato Regular"/>
              </a:rPr>
              <a:t>点击此处更换文</a:t>
            </a:r>
            <a:r>
              <a:rPr lang="zh-CN" altLang="en-US" sz="1400" dirty="0" smtClean="0">
                <a:solidFill>
                  <a:srgbClr val="FFFFFF">
                    <a:lumMod val="50000"/>
                  </a:srgbClr>
                </a:solidFill>
                <a:latin typeface="微软雅黑" panose="020B0503020204020204" pitchFamily="34" charset="-122"/>
                <a:ea typeface="微软雅黑" panose="020B0503020204020204" pitchFamily="34" charset="-122"/>
                <a:cs typeface="Lato Regular"/>
              </a:rPr>
              <a:t>本编辑文字</a:t>
            </a:r>
            <a:endParaRPr lang="en-US" altLang="zh-CN" sz="1400" dirty="0">
              <a:solidFill>
                <a:srgbClr val="FFFFFF">
                  <a:lumMod val="50000"/>
                </a:srgbClr>
              </a:solidFill>
              <a:latin typeface="微软雅黑" panose="020B0503020204020204" pitchFamily="34" charset="-122"/>
              <a:ea typeface="微软雅黑" panose="020B0503020204020204" pitchFamily="34" charset="-122"/>
              <a:cs typeface="Lato Regular"/>
            </a:endParaRPr>
          </a:p>
        </p:txBody>
      </p:sp>
      <p:sp>
        <p:nvSpPr>
          <p:cNvPr id="18" name="右箭头 4">
            <a:extLst>
              <a:ext uri="{FF2B5EF4-FFF2-40B4-BE49-F238E27FC236}">
                <a16:creationId xmlns="" xmlns:a16="http://schemas.microsoft.com/office/drawing/2014/main" id="{46399836-3FCF-4745-B275-9795F501124D}"/>
              </a:ext>
            </a:extLst>
          </p:cNvPr>
          <p:cNvSpPr/>
          <p:nvPr/>
        </p:nvSpPr>
        <p:spPr>
          <a:xfrm rot="5400000">
            <a:off x="9028026" y="1938290"/>
            <a:ext cx="1617036" cy="1748734"/>
          </a:xfrm>
          <a:prstGeom prst="rightArrow">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 xmlns:a16="http://schemas.microsoft.com/office/drawing/2014/main" id="{E69A2E43-E3C9-4C59-A6E2-C1B7EA8A6B0E}"/>
              </a:ext>
            </a:extLst>
          </p:cNvPr>
          <p:cNvSpPr>
            <a:spLocks noChangeAspect="1"/>
          </p:cNvSpPr>
          <p:nvPr/>
        </p:nvSpPr>
        <p:spPr>
          <a:xfrm rot="16200000">
            <a:off x="9836544" y="4759350"/>
            <a:ext cx="200610" cy="200610"/>
          </a:xfrm>
          <a:prstGeom prst="ellipse">
            <a:avLst/>
          </a:prstGeom>
          <a:solidFill>
            <a:srgbClr val="2D9F7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六边形 19">
            <a:extLst>
              <a:ext uri="{FF2B5EF4-FFF2-40B4-BE49-F238E27FC236}">
                <a16:creationId xmlns="" xmlns:a16="http://schemas.microsoft.com/office/drawing/2014/main" id="{2EC744F5-4371-400B-8252-81583738D8C8}"/>
              </a:ext>
            </a:extLst>
          </p:cNvPr>
          <p:cNvSpPr/>
          <p:nvPr/>
        </p:nvSpPr>
        <p:spPr>
          <a:xfrm>
            <a:off x="8704168" y="3260316"/>
            <a:ext cx="2391684" cy="1252263"/>
          </a:xfrm>
          <a:prstGeom prst="hexagon">
            <a:avLst/>
          </a:prstGeom>
          <a:solidFill>
            <a:srgbClr val="2D9F7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1">
            <a:extLst>
              <a:ext uri="{FF2B5EF4-FFF2-40B4-BE49-F238E27FC236}">
                <a16:creationId xmlns="" xmlns:a16="http://schemas.microsoft.com/office/drawing/2014/main" id="{81DC355E-87C3-4BB8-B887-70DE4AE49301}"/>
              </a:ext>
            </a:extLst>
          </p:cNvPr>
          <p:cNvSpPr txBox="1"/>
          <p:nvPr/>
        </p:nvSpPr>
        <p:spPr>
          <a:xfrm>
            <a:off x="9003263" y="3573299"/>
            <a:ext cx="1826141" cy="584775"/>
          </a:xfrm>
          <a:prstGeom prst="rect">
            <a:avLst/>
          </a:prstGeom>
          <a:noFill/>
          <a:effectLst/>
        </p:spPr>
        <p:txBody>
          <a:bodyPr wrap="none" rtlCol="0">
            <a:spAutoFit/>
          </a:bodyPr>
          <a:lstStyle/>
          <a:p>
            <a:pPr lvl="0"/>
            <a:r>
              <a:rPr lang="zh-CN" altLang="en-US" sz="3200" dirty="0">
                <a:solidFill>
                  <a:srgbClr val="FFFFFF"/>
                </a:solidFill>
                <a:latin typeface="微软雅黑" panose="020B0503020204020204" pitchFamily="34" charset="-122"/>
                <a:ea typeface="微软雅黑" panose="020B0503020204020204" pitchFamily="34" charset="-122"/>
              </a:rPr>
              <a:t>加入标题</a:t>
            </a:r>
          </a:p>
        </p:txBody>
      </p:sp>
      <p:sp>
        <p:nvSpPr>
          <p:cNvPr id="22" name="文本框 25">
            <a:extLst>
              <a:ext uri="{FF2B5EF4-FFF2-40B4-BE49-F238E27FC236}">
                <a16:creationId xmlns="" xmlns:a16="http://schemas.microsoft.com/office/drawing/2014/main" id="{64FED5DB-204D-4CDF-AE1B-631B45F7A70D}"/>
              </a:ext>
            </a:extLst>
          </p:cNvPr>
          <p:cNvSpPr txBox="1"/>
          <p:nvPr/>
        </p:nvSpPr>
        <p:spPr>
          <a:xfrm>
            <a:off x="8872213" y="5075785"/>
            <a:ext cx="2558946" cy="523220"/>
          </a:xfrm>
          <a:prstGeom prst="rect">
            <a:avLst/>
          </a:prstGeom>
          <a:noFill/>
          <a:effectLst/>
        </p:spPr>
        <p:txBody>
          <a:bodyPr wrap="square" rtlCol="0">
            <a:spAutoFit/>
          </a:bodyPr>
          <a:lstStyle/>
          <a:p>
            <a:pPr lvl="0" algn="ctr"/>
            <a:r>
              <a:rPr lang="zh-CN" altLang="en-US" sz="1400" dirty="0">
                <a:solidFill>
                  <a:srgbClr val="FFFFFF">
                    <a:lumMod val="50000"/>
                  </a:srgbClr>
                </a:solidFill>
                <a:latin typeface="微软雅黑" panose="020B0503020204020204" pitchFamily="34" charset="-122"/>
                <a:ea typeface="微软雅黑" panose="020B0503020204020204" pitchFamily="34" charset="-122"/>
                <a:cs typeface="Lato Regular"/>
              </a:rPr>
              <a:t>点击此处更换文</a:t>
            </a:r>
            <a:r>
              <a:rPr lang="zh-CN" altLang="en-US" sz="1400" dirty="0" smtClean="0">
                <a:solidFill>
                  <a:srgbClr val="FFFFFF">
                    <a:lumMod val="50000"/>
                  </a:srgbClr>
                </a:solidFill>
                <a:latin typeface="微软雅黑" panose="020B0503020204020204" pitchFamily="34" charset="-122"/>
                <a:ea typeface="微软雅黑" panose="020B0503020204020204" pitchFamily="34" charset="-122"/>
                <a:cs typeface="Lato Regular"/>
              </a:rPr>
              <a:t>本编辑文字</a:t>
            </a:r>
            <a:endParaRPr lang="en-US" altLang="zh-CN" sz="1400" dirty="0">
              <a:solidFill>
                <a:srgbClr val="FFFFFF">
                  <a:lumMod val="50000"/>
                </a:srgbClr>
              </a:solidFill>
              <a:latin typeface="微软雅黑" panose="020B0503020204020204" pitchFamily="34" charset="-122"/>
              <a:ea typeface="微软雅黑" panose="020B0503020204020204" pitchFamily="34" charset="-122"/>
              <a:cs typeface="Lato Regular"/>
            </a:endParaRPr>
          </a:p>
          <a:p>
            <a:pPr lvl="0" algn="ctr"/>
            <a:r>
              <a:rPr lang="zh-CN" altLang="en-US" sz="1400" dirty="0">
                <a:solidFill>
                  <a:srgbClr val="FFFFFF">
                    <a:lumMod val="50000"/>
                  </a:srgbClr>
                </a:solidFill>
                <a:latin typeface="微软雅黑" panose="020B0503020204020204" pitchFamily="34" charset="-122"/>
                <a:ea typeface="微软雅黑" panose="020B0503020204020204" pitchFamily="34" charset="-122"/>
                <a:cs typeface="Lato Regular"/>
              </a:rPr>
              <a:t>点击此处更换文</a:t>
            </a:r>
            <a:r>
              <a:rPr lang="zh-CN" altLang="en-US" sz="1400" dirty="0" smtClean="0">
                <a:solidFill>
                  <a:srgbClr val="FFFFFF">
                    <a:lumMod val="50000"/>
                  </a:srgbClr>
                </a:solidFill>
                <a:latin typeface="微软雅黑" panose="020B0503020204020204" pitchFamily="34" charset="-122"/>
                <a:ea typeface="微软雅黑" panose="020B0503020204020204" pitchFamily="34" charset="-122"/>
                <a:cs typeface="Lato Regular"/>
              </a:rPr>
              <a:t>本编辑文字</a:t>
            </a:r>
            <a:endParaRPr lang="en-US" altLang="zh-CN" sz="1400" dirty="0">
              <a:solidFill>
                <a:srgbClr val="FFFFFF">
                  <a:lumMod val="50000"/>
                </a:srgbClr>
              </a:solidFill>
              <a:latin typeface="微软雅黑" panose="020B0503020204020204" pitchFamily="34" charset="-122"/>
              <a:ea typeface="微软雅黑" panose="020B0503020204020204" pitchFamily="34" charset="-122"/>
              <a:cs typeface="Lato Regular"/>
            </a:endParaRPr>
          </a:p>
        </p:txBody>
      </p:sp>
    </p:spTree>
    <p:extLst>
      <p:ext uri="{BB962C8B-B14F-4D97-AF65-F5344CB8AC3E}">
        <p14:creationId xmlns:p14="http://schemas.microsoft.com/office/powerpoint/2010/main" xmlns="" val="11308655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50"/>
                                        <p:tgtEl>
                                          <p:spTgt spid="5"/>
                                        </p:tgtEl>
                                      </p:cBhvr>
                                    </p:animEffect>
                                    <p:anim calcmode="lin" valueType="num">
                                      <p:cBhvr>
                                        <p:cTn id="13" dur="250" fill="hold"/>
                                        <p:tgtEl>
                                          <p:spTgt spid="5"/>
                                        </p:tgtEl>
                                        <p:attrNameLst>
                                          <p:attrName>ppt_x</p:attrName>
                                        </p:attrNameLst>
                                      </p:cBhvr>
                                      <p:tavLst>
                                        <p:tav tm="0">
                                          <p:val>
                                            <p:strVal val="#ppt_x"/>
                                          </p:val>
                                        </p:tav>
                                        <p:tav tm="100000">
                                          <p:val>
                                            <p:strVal val="#ppt_x"/>
                                          </p:val>
                                        </p:tav>
                                      </p:tavLst>
                                    </p:anim>
                                    <p:anim calcmode="lin" valueType="num">
                                      <p:cBhvr>
                                        <p:cTn id="14" dur="250" fill="hold"/>
                                        <p:tgtEl>
                                          <p:spTgt spid="5"/>
                                        </p:tgtEl>
                                        <p:attrNameLst>
                                          <p:attrName>ppt_y</p:attrName>
                                        </p:attrNameLst>
                                      </p:cBhvr>
                                      <p:tavLst>
                                        <p:tav tm="0">
                                          <p:val>
                                            <p:strVal val="#ppt_y+.1"/>
                                          </p:val>
                                        </p:tav>
                                        <p:tav tm="100000">
                                          <p:val>
                                            <p:strVal val="#ppt_y"/>
                                          </p:val>
                                        </p:tav>
                                      </p:tavLst>
                                    </p:anim>
                                  </p:childTnLst>
                                </p:cTn>
                              </p:par>
                            </p:childTnLst>
                          </p:cTn>
                        </p:par>
                        <p:par>
                          <p:cTn id="15" fill="hold">
                            <p:stCondLst>
                              <p:cond delay="750"/>
                            </p:stCondLst>
                            <p:childTnLst>
                              <p:par>
                                <p:cTn id="16" presetID="42"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250"/>
                                        <p:tgtEl>
                                          <p:spTgt spid="6"/>
                                        </p:tgtEl>
                                      </p:cBhvr>
                                    </p:animEffect>
                                    <p:anim calcmode="lin" valueType="num">
                                      <p:cBhvr>
                                        <p:cTn id="19" dur="250" fill="hold"/>
                                        <p:tgtEl>
                                          <p:spTgt spid="6"/>
                                        </p:tgtEl>
                                        <p:attrNameLst>
                                          <p:attrName>ppt_x</p:attrName>
                                        </p:attrNameLst>
                                      </p:cBhvr>
                                      <p:tavLst>
                                        <p:tav tm="0">
                                          <p:val>
                                            <p:strVal val="#ppt_x"/>
                                          </p:val>
                                        </p:tav>
                                        <p:tav tm="100000">
                                          <p:val>
                                            <p:strVal val="#ppt_x"/>
                                          </p:val>
                                        </p:tav>
                                      </p:tavLst>
                                    </p:anim>
                                    <p:anim calcmode="lin" valueType="num">
                                      <p:cBhvr>
                                        <p:cTn id="20" dur="250" fill="hold"/>
                                        <p:tgtEl>
                                          <p:spTgt spid="6"/>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42" presetClass="entr" presetSubtype="0"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250"/>
                                        <p:tgtEl>
                                          <p:spTgt spid="7"/>
                                        </p:tgtEl>
                                      </p:cBhvr>
                                    </p:animEffect>
                                    <p:anim calcmode="lin" valueType="num">
                                      <p:cBhvr>
                                        <p:cTn id="25" dur="250" fill="hold"/>
                                        <p:tgtEl>
                                          <p:spTgt spid="7"/>
                                        </p:tgtEl>
                                        <p:attrNameLst>
                                          <p:attrName>ppt_x</p:attrName>
                                        </p:attrNameLst>
                                      </p:cBhvr>
                                      <p:tavLst>
                                        <p:tav tm="0">
                                          <p:val>
                                            <p:strVal val="#ppt_x"/>
                                          </p:val>
                                        </p:tav>
                                        <p:tav tm="100000">
                                          <p:val>
                                            <p:strVal val="#ppt_x"/>
                                          </p:val>
                                        </p:tav>
                                      </p:tavLst>
                                    </p:anim>
                                    <p:anim calcmode="lin" valueType="num">
                                      <p:cBhvr>
                                        <p:cTn id="26" dur="250" fill="hold"/>
                                        <p:tgtEl>
                                          <p:spTgt spid="7"/>
                                        </p:tgtEl>
                                        <p:attrNameLst>
                                          <p:attrName>ppt_y</p:attrName>
                                        </p:attrNameLst>
                                      </p:cBhvr>
                                      <p:tavLst>
                                        <p:tav tm="0">
                                          <p:val>
                                            <p:strVal val="#ppt_y+.1"/>
                                          </p:val>
                                        </p:tav>
                                        <p:tav tm="100000">
                                          <p:val>
                                            <p:strVal val="#ppt_y"/>
                                          </p:val>
                                        </p:tav>
                                      </p:tavLst>
                                    </p:anim>
                                  </p:childTnLst>
                                </p:cTn>
                              </p:par>
                            </p:childTnLst>
                          </p:cTn>
                        </p:par>
                        <p:par>
                          <p:cTn id="27" fill="hold">
                            <p:stCondLst>
                              <p:cond delay="1250"/>
                            </p:stCondLst>
                            <p:childTnLst>
                              <p:par>
                                <p:cTn id="28" presetID="42" presetClass="entr" presetSubtype="0"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250"/>
                                        <p:tgtEl>
                                          <p:spTgt spid="8"/>
                                        </p:tgtEl>
                                      </p:cBhvr>
                                    </p:animEffect>
                                    <p:anim calcmode="lin" valueType="num">
                                      <p:cBhvr>
                                        <p:cTn id="31" dur="250" fill="hold"/>
                                        <p:tgtEl>
                                          <p:spTgt spid="8"/>
                                        </p:tgtEl>
                                        <p:attrNameLst>
                                          <p:attrName>ppt_x</p:attrName>
                                        </p:attrNameLst>
                                      </p:cBhvr>
                                      <p:tavLst>
                                        <p:tav tm="0">
                                          <p:val>
                                            <p:strVal val="#ppt_x"/>
                                          </p:val>
                                        </p:tav>
                                        <p:tav tm="100000">
                                          <p:val>
                                            <p:strVal val="#ppt_x"/>
                                          </p:val>
                                        </p:tav>
                                      </p:tavLst>
                                    </p:anim>
                                    <p:anim calcmode="lin" valueType="num">
                                      <p:cBhvr>
                                        <p:cTn id="32" dur="250" fill="hold"/>
                                        <p:tgtEl>
                                          <p:spTgt spid="8"/>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42" presetClass="entr" presetSubtype="0" fill="hold" grpId="0" nodeType="after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250"/>
                                        <p:tgtEl>
                                          <p:spTgt spid="9"/>
                                        </p:tgtEl>
                                      </p:cBhvr>
                                    </p:animEffect>
                                    <p:anim calcmode="lin" valueType="num">
                                      <p:cBhvr>
                                        <p:cTn id="37" dur="250" fill="hold"/>
                                        <p:tgtEl>
                                          <p:spTgt spid="9"/>
                                        </p:tgtEl>
                                        <p:attrNameLst>
                                          <p:attrName>ppt_x</p:attrName>
                                        </p:attrNameLst>
                                      </p:cBhvr>
                                      <p:tavLst>
                                        <p:tav tm="0">
                                          <p:val>
                                            <p:strVal val="#ppt_x"/>
                                          </p:val>
                                        </p:tav>
                                        <p:tav tm="100000">
                                          <p:val>
                                            <p:strVal val="#ppt_x"/>
                                          </p:val>
                                        </p:tav>
                                      </p:tavLst>
                                    </p:anim>
                                    <p:anim calcmode="lin" valueType="num">
                                      <p:cBhvr>
                                        <p:cTn id="38" dur="250" fill="hold"/>
                                        <p:tgtEl>
                                          <p:spTgt spid="9"/>
                                        </p:tgtEl>
                                        <p:attrNameLst>
                                          <p:attrName>ppt_y</p:attrName>
                                        </p:attrNameLst>
                                      </p:cBhvr>
                                      <p:tavLst>
                                        <p:tav tm="0">
                                          <p:val>
                                            <p:strVal val="#ppt_y+.1"/>
                                          </p:val>
                                        </p:tav>
                                        <p:tav tm="100000">
                                          <p:val>
                                            <p:strVal val="#ppt_y"/>
                                          </p:val>
                                        </p:tav>
                                      </p:tavLst>
                                    </p:anim>
                                  </p:childTnLst>
                                </p:cTn>
                              </p:par>
                            </p:childTnLst>
                          </p:cTn>
                        </p:par>
                        <p:par>
                          <p:cTn id="39" fill="hold">
                            <p:stCondLst>
                              <p:cond delay="1750"/>
                            </p:stCondLst>
                            <p:childTnLst>
                              <p:par>
                                <p:cTn id="40" presetID="42" presetClass="entr" presetSubtype="0" fill="hold" grpId="0" nodeType="after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250"/>
                                        <p:tgtEl>
                                          <p:spTgt spid="10"/>
                                        </p:tgtEl>
                                      </p:cBhvr>
                                    </p:animEffect>
                                    <p:anim calcmode="lin" valueType="num">
                                      <p:cBhvr>
                                        <p:cTn id="43" dur="250" fill="hold"/>
                                        <p:tgtEl>
                                          <p:spTgt spid="10"/>
                                        </p:tgtEl>
                                        <p:attrNameLst>
                                          <p:attrName>ppt_x</p:attrName>
                                        </p:attrNameLst>
                                      </p:cBhvr>
                                      <p:tavLst>
                                        <p:tav tm="0">
                                          <p:val>
                                            <p:strVal val="#ppt_x"/>
                                          </p:val>
                                        </p:tav>
                                        <p:tav tm="100000">
                                          <p:val>
                                            <p:strVal val="#ppt_x"/>
                                          </p:val>
                                        </p:tav>
                                      </p:tavLst>
                                    </p:anim>
                                    <p:anim calcmode="lin" valueType="num">
                                      <p:cBhvr>
                                        <p:cTn id="44" dur="250" fill="hold"/>
                                        <p:tgtEl>
                                          <p:spTgt spid="10"/>
                                        </p:tgtEl>
                                        <p:attrNameLst>
                                          <p:attrName>ppt_y</p:attrName>
                                        </p:attrNameLst>
                                      </p:cBhvr>
                                      <p:tavLst>
                                        <p:tav tm="0">
                                          <p:val>
                                            <p:strVal val="#ppt_y+.1"/>
                                          </p:val>
                                        </p:tav>
                                        <p:tav tm="100000">
                                          <p:val>
                                            <p:strVal val="#ppt_y"/>
                                          </p:val>
                                        </p:tav>
                                      </p:tavLst>
                                    </p:anim>
                                  </p:childTnLst>
                                </p:cTn>
                              </p:par>
                            </p:childTnLst>
                          </p:cTn>
                        </p:par>
                        <p:par>
                          <p:cTn id="45" fill="hold">
                            <p:stCondLst>
                              <p:cond delay="2000"/>
                            </p:stCondLst>
                            <p:childTnLst>
                              <p:par>
                                <p:cTn id="46" presetID="42" presetClass="entr" presetSubtype="0" fill="hold" grpId="0" nodeType="after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250"/>
                                        <p:tgtEl>
                                          <p:spTgt spid="11"/>
                                        </p:tgtEl>
                                      </p:cBhvr>
                                    </p:animEffect>
                                    <p:anim calcmode="lin" valueType="num">
                                      <p:cBhvr>
                                        <p:cTn id="49" dur="250" fill="hold"/>
                                        <p:tgtEl>
                                          <p:spTgt spid="11"/>
                                        </p:tgtEl>
                                        <p:attrNameLst>
                                          <p:attrName>ppt_x</p:attrName>
                                        </p:attrNameLst>
                                      </p:cBhvr>
                                      <p:tavLst>
                                        <p:tav tm="0">
                                          <p:val>
                                            <p:strVal val="#ppt_x"/>
                                          </p:val>
                                        </p:tav>
                                        <p:tav tm="100000">
                                          <p:val>
                                            <p:strVal val="#ppt_x"/>
                                          </p:val>
                                        </p:tav>
                                      </p:tavLst>
                                    </p:anim>
                                    <p:anim calcmode="lin" valueType="num">
                                      <p:cBhvr>
                                        <p:cTn id="50" dur="250" fill="hold"/>
                                        <p:tgtEl>
                                          <p:spTgt spid="11"/>
                                        </p:tgtEl>
                                        <p:attrNameLst>
                                          <p:attrName>ppt_y</p:attrName>
                                        </p:attrNameLst>
                                      </p:cBhvr>
                                      <p:tavLst>
                                        <p:tav tm="0">
                                          <p:val>
                                            <p:strVal val="#ppt_y+.1"/>
                                          </p:val>
                                        </p:tav>
                                        <p:tav tm="100000">
                                          <p:val>
                                            <p:strVal val="#ppt_y"/>
                                          </p:val>
                                        </p:tav>
                                      </p:tavLst>
                                    </p:anim>
                                  </p:childTnLst>
                                </p:cTn>
                              </p:par>
                            </p:childTnLst>
                          </p:cTn>
                        </p:par>
                        <p:par>
                          <p:cTn id="51" fill="hold">
                            <p:stCondLst>
                              <p:cond delay="2250"/>
                            </p:stCondLst>
                            <p:childTnLst>
                              <p:par>
                                <p:cTn id="52" presetID="42" presetClass="entr" presetSubtype="0" fill="hold" grpId="0" nodeType="after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250"/>
                                        <p:tgtEl>
                                          <p:spTgt spid="12"/>
                                        </p:tgtEl>
                                      </p:cBhvr>
                                    </p:animEffect>
                                    <p:anim calcmode="lin" valueType="num">
                                      <p:cBhvr>
                                        <p:cTn id="55" dur="250" fill="hold"/>
                                        <p:tgtEl>
                                          <p:spTgt spid="12"/>
                                        </p:tgtEl>
                                        <p:attrNameLst>
                                          <p:attrName>ppt_x</p:attrName>
                                        </p:attrNameLst>
                                      </p:cBhvr>
                                      <p:tavLst>
                                        <p:tav tm="0">
                                          <p:val>
                                            <p:strVal val="#ppt_x"/>
                                          </p:val>
                                        </p:tav>
                                        <p:tav tm="100000">
                                          <p:val>
                                            <p:strVal val="#ppt_x"/>
                                          </p:val>
                                        </p:tav>
                                      </p:tavLst>
                                    </p:anim>
                                    <p:anim calcmode="lin" valueType="num">
                                      <p:cBhvr>
                                        <p:cTn id="56" dur="250" fill="hold"/>
                                        <p:tgtEl>
                                          <p:spTgt spid="12"/>
                                        </p:tgtEl>
                                        <p:attrNameLst>
                                          <p:attrName>ppt_y</p:attrName>
                                        </p:attrNameLst>
                                      </p:cBhvr>
                                      <p:tavLst>
                                        <p:tav tm="0">
                                          <p:val>
                                            <p:strVal val="#ppt_y+.1"/>
                                          </p:val>
                                        </p:tav>
                                        <p:tav tm="100000">
                                          <p:val>
                                            <p:strVal val="#ppt_y"/>
                                          </p:val>
                                        </p:tav>
                                      </p:tavLst>
                                    </p:anim>
                                  </p:childTnLst>
                                </p:cTn>
                              </p:par>
                            </p:childTnLst>
                          </p:cTn>
                        </p:par>
                        <p:par>
                          <p:cTn id="57" fill="hold">
                            <p:stCondLst>
                              <p:cond delay="2500"/>
                            </p:stCondLst>
                            <p:childTnLst>
                              <p:par>
                                <p:cTn id="58" presetID="42" presetClass="entr" presetSubtype="0" fill="hold" grpId="0" nodeType="after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fade">
                                      <p:cBhvr>
                                        <p:cTn id="60" dur="250"/>
                                        <p:tgtEl>
                                          <p:spTgt spid="13"/>
                                        </p:tgtEl>
                                      </p:cBhvr>
                                    </p:animEffect>
                                    <p:anim calcmode="lin" valueType="num">
                                      <p:cBhvr>
                                        <p:cTn id="61" dur="250" fill="hold"/>
                                        <p:tgtEl>
                                          <p:spTgt spid="13"/>
                                        </p:tgtEl>
                                        <p:attrNameLst>
                                          <p:attrName>ppt_x</p:attrName>
                                        </p:attrNameLst>
                                      </p:cBhvr>
                                      <p:tavLst>
                                        <p:tav tm="0">
                                          <p:val>
                                            <p:strVal val="#ppt_x"/>
                                          </p:val>
                                        </p:tav>
                                        <p:tav tm="100000">
                                          <p:val>
                                            <p:strVal val="#ppt_x"/>
                                          </p:val>
                                        </p:tav>
                                      </p:tavLst>
                                    </p:anim>
                                    <p:anim calcmode="lin" valueType="num">
                                      <p:cBhvr>
                                        <p:cTn id="62" dur="250" fill="hold"/>
                                        <p:tgtEl>
                                          <p:spTgt spid="13"/>
                                        </p:tgtEl>
                                        <p:attrNameLst>
                                          <p:attrName>ppt_y</p:attrName>
                                        </p:attrNameLst>
                                      </p:cBhvr>
                                      <p:tavLst>
                                        <p:tav tm="0">
                                          <p:val>
                                            <p:strVal val="#ppt_y+.1"/>
                                          </p:val>
                                        </p:tav>
                                        <p:tav tm="100000">
                                          <p:val>
                                            <p:strVal val="#ppt_y"/>
                                          </p:val>
                                        </p:tav>
                                      </p:tavLst>
                                    </p:anim>
                                  </p:childTnLst>
                                </p:cTn>
                              </p:par>
                            </p:childTnLst>
                          </p:cTn>
                        </p:par>
                        <p:par>
                          <p:cTn id="63" fill="hold">
                            <p:stCondLst>
                              <p:cond delay="2750"/>
                            </p:stCondLst>
                            <p:childTnLst>
                              <p:par>
                                <p:cTn id="64" presetID="42" presetClass="entr" presetSubtype="0" fill="hold" grpId="0" nodeType="afterEffect">
                                  <p:stCondLst>
                                    <p:cond delay="0"/>
                                  </p:stCondLst>
                                  <p:childTnLst>
                                    <p:set>
                                      <p:cBhvr>
                                        <p:cTn id="65" dur="1" fill="hold">
                                          <p:stCondLst>
                                            <p:cond delay="0"/>
                                          </p:stCondLst>
                                        </p:cTn>
                                        <p:tgtEl>
                                          <p:spTgt spid="14"/>
                                        </p:tgtEl>
                                        <p:attrNameLst>
                                          <p:attrName>style.visibility</p:attrName>
                                        </p:attrNameLst>
                                      </p:cBhvr>
                                      <p:to>
                                        <p:strVal val="visible"/>
                                      </p:to>
                                    </p:set>
                                    <p:animEffect transition="in" filter="fade">
                                      <p:cBhvr>
                                        <p:cTn id="66" dur="250"/>
                                        <p:tgtEl>
                                          <p:spTgt spid="14"/>
                                        </p:tgtEl>
                                      </p:cBhvr>
                                    </p:animEffect>
                                    <p:anim calcmode="lin" valueType="num">
                                      <p:cBhvr>
                                        <p:cTn id="67" dur="250" fill="hold"/>
                                        <p:tgtEl>
                                          <p:spTgt spid="14"/>
                                        </p:tgtEl>
                                        <p:attrNameLst>
                                          <p:attrName>ppt_x</p:attrName>
                                        </p:attrNameLst>
                                      </p:cBhvr>
                                      <p:tavLst>
                                        <p:tav tm="0">
                                          <p:val>
                                            <p:strVal val="#ppt_x"/>
                                          </p:val>
                                        </p:tav>
                                        <p:tav tm="100000">
                                          <p:val>
                                            <p:strVal val="#ppt_x"/>
                                          </p:val>
                                        </p:tav>
                                      </p:tavLst>
                                    </p:anim>
                                    <p:anim calcmode="lin" valueType="num">
                                      <p:cBhvr>
                                        <p:cTn id="68" dur="250" fill="hold"/>
                                        <p:tgtEl>
                                          <p:spTgt spid="14"/>
                                        </p:tgtEl>
                                        <p:attrNameLst>
                                          <p:attrName>ppt_y</p:attrName>
                                        </p:attrNameLst>
                                      </p:cBhvr>
                                      <p:tavLst>
                                        <p:tav tm="0">
                                          <p:val>
                                            <p:strVal val="#ppt_y+.1"/>
                                          </p:val>
                                        </p:tav>
                                        <p:tav tm="100000">
                                          <p:val>
                                            <p:strVal val="#ppt_y"/>
                                          </p:val>
                                        </p:tav>
                                      </p:tavLst>
                                    </p:anim>
                                  </p:childTnLst>
                                </p:cTn>
                              </p:par>
                            </p:childTnLst>
                          </p:cTn>
                        </p:par>
                        <p:par>
                          <p:cTn id="69" fill="hold">
                            <p:stCondLst>
                              <p:cond delay="3000"/>
                            </p:stCondLst>
                            <p:childTnLst>
                              <p:par>
                                <p:cTn id="70" presetID="42" presetClass="entr" presetSubtype="0" fill="hold" grpId="0" nodeType="after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fade">
                                      <p:cBhvr>
                                        <p:cTn id="72" dur="250"/>
                                        <p:tgtEl>
                                          <p:spTgt spid="15"/>
                                        </p:tgtEl>
                                      </p:cBhvr>
                                    </p:animEffect>
                                    <p:anim calcmode="lin" valueType="num">
                                      <p:cBhvr>
                                        <p:cTn id="73" dur="250" fill="hold"/>
                                        <p:tgtEl>
                                          <p:spTgt spid="15"/>
                                        </p:tgtEl>
                                        <p:attrNameLst>
                                          <p:attrName>ppt_x</p:attrName>
                                        </p:attrNameLst>
                                      </p:cBhvr>
                                      <p:tavLst>
                                        <p:tav tm="0">
                                          <p:val>
                                            <p:strVal val="#ppt_x"/>
                                          </p:val>
                                        </p:tav>
                                        <p:tav tm="100000">
                                          <p:val>
                                            <p:strVal val="#ppt_x"/>
                                          </p:val>
                                        </p:tav>
                                      </p:tavLst>
                                    </p:anim>
                                    <p:anim calcmode="lin" valueType="num">
                                      <p:cBhvr>
                                        <p:cTn id="74" dur="250" fill="hold"/>
                                        <p:tgtEl>
                                          <p:spTgt spid="15"/>
                                        </p:tgtEl>
                                        <p:attrNameLst>
                                          <p:attrName>ppt_y</p:attrName>
                                        </p:attrNameLst>
                                      </p:cBhvr>
                                      <p:tavLst>
                                        <p:tav tm="0">
                                          <p:val>
                                            <p:strVal val="#ppt_y+.1"/>
                                          </p:val>
                                        </p:tav>
                                        <p:tav tm="100000">
                                          <p:val>
                                            <p:strVal val="#ppt_y"/>
                                          </p:val>
                                        </p:tav>
                                      </p:tavLst>
                                    </p:anim>
                                  </p:childTnLst>
                                </p:cTn>
                              </p:par>
                            </p:childTnLst>
                          </p:cTn>
                        </p:par>
                        <p:par>
                          <p:cTn id="75" fill="hold">
                            <p:stCondLst>
                              <p:cond delay="3250"/>
                            </p:stCondLst>
                            <p:childTnLst>
                              <p:par>
                                <p:cTn id="76" presetID="42" presetClass="entr" presetSubtype="0" fill="hold" grpId="0" nodeType="afterEffect">
                                  <p:stCondLst>
                                    <p:cond delay="0"/>
                                  </p:stCondLst>
                                  <p:childTnLst>
                                    <p:set>
                                      <p:cBhvr>
                                        <p:cTn id="77" dur="1" fill="hold">
                                          <p:stCondLst>
                                            <p:cond delay="0"/>
                                          </p:stCondLst>
                                        </p:cTn>
                                        <p:tgtEl>
                                          <p:spTgt spid="16"/>
                                        </p:tgtEl>
                                        <p:attrNameLst>
                                          <p:attrName>style.visibility</p:attrName>
                                        </p:attrNameLst>
                                      </p:cBhvr>
                                      <p:to>
                                        <p:strVal val="visible"/>
                                      </p:to>
                                    </p:set>
                                    <p:animEffect transition="in" filter="fade">
                                      <p:cBhvr>
                                        <p:cTn id="78" dur="250"/>
                                        <p:tgtEl>
                                          <p:spTgt spid="16"/>
                                        </p:tgtEl>
                                      </p:cBhvr>
                                    </p:animEffect>
                                    <p:anim calcmode="lin" valueType="num">
                                      <p:cBhvr>
                                        <p:cTn id="79" dur="250" fill="hold"/>
                                        <p:tgtEl>
                                          <p:spTgt spid="16"/>
                                        </p:tgtEl>
                                        <p:attrNameLst>
                                          <p:attrName>ppt_x</p:attrName>
                                        </p:attrNameLst>
                                      </p:cBhvr>
                                      <p:tavLst>
                                        <p:tav tm="0">
                                          <p:val>
                                            <p:strVal val="#ppt_x"/>
                                          </p:val>
                                        </p:tav>
                                        <p:tav tm="100000">
                                          <p:val>
                                            <p:strVal val="#ppt_x"/>
                                          </p:val>
                                        </p:tav>
                                      </p:tavLst>
                                    </p:anim>
                                    <p:anim calcmode="lin" valueType="num">
                                      <p:cBhvr>
                                        <p:cTn id="80" dur="250" fill="hold"/>
                                        <p:tgtEl>
                                          <p:spTgt spid="16"/>
                                        </p:tgtEl>
                                        <p:attrNameLst>
                                          <p:attrName>ppt_y</p:attrName>
                                        </p:attrNameLst>
                                      </p:cBhvr>
                                      <p:tavLst>
                                        <p:tav tm="0">
                                          <p:val>
                                            <p:strVal val="#ppt_y+.1"/>
                                          </p:val>
                                        </p:tav>
                                        <p:tav tm="100000">
                                          <p:val>
                                            <p:strVal val="#ppt_y"/>
                                          </p:val>
                                        </p:tav>
                                      </p:tavLst>
                                    </p:anim>
                                  </p:childTnLst>
                                </p:cTn>
                              </p:par>
                            </p:childTnLst>
                          </p:cTn>
                        </p:par>
                        <p:par>
                          <p:cTn id="81" fill="hold">
                            <p:stCondLst>
                              <p:cond delay="3500"/>
                            </p:stCondLst>
                            <p:childTnLst>
                              <p:par>
                                <p:cTn id="82" presetID="42" presetClass="entr" presetSubtype="0" fill="hold" grpId="0" nodeType="afterEffect">
                                  <p:stCondLst>
                                    <p:cond delay="0"/>
                                  </p:stCondLst>
                                  <p:childTnLst>
                                    <p:set>
                                      <p:cBhvr>
                                        <p:cTn id="83" dur="1" fill="hold">
                                          <p:stCondLst>
                                            <p:cond delay="0"/>
                                          </p:stCondLst>
                                        </p:cTn>
                                        <p:tgtEl>
                                          <p:spTgt spid="17"/>
                                        </p:tgtEl>
                                        <p:attrNameLst>
                                          <p:attrName>style.visibility</p:attrName>
                                        </p:attrNameLst>
                                      </p:cBhvr>
                                      <p:to>
                                        <p:strVal val="visible"/>
                                      </p:to>
                                    </p:set>
                                    <p:animEffect transition="in" filter="fade">
                                      <p:cBhvr>
                                        <p:cTn id="84" dur="250"/>
                                        <p:tgtEl>
                                          <p:spTgt spid="17"/>
                                        </p:tgtEl>
                                      </p:cBhvr>
                                    </p:animEffect>
                                    <p:anim calcmode="lin" valueType="num">
                                      <p:cBhvr>
                                        <p:cTn id="85" dur="250" fill="hold"/>
                                        <p:tgtEl>
                                          <p:spTgt spid="17"/>
                                        </p:tgtEl>
                                        <p:attrNameLst>
                                          <p:attrName>ppt_x</p:attrName>
                                        </p:attrNameLst>
                                      </p:cBhvr>
                                      <p:tavLst>
                                        <p:tav tm="0">
                                          <p:val>
                                            <p:strVal val="#ppt_x"/>
                                          </p:val>
                                        </p:tav>
                                        <p:tav tm="100000">
                                          <p:val>
                                            <p:strVal val="#ppt_x"/>
                                          </p:val>
                                        </p:tav>
                                      </p:tavLst>
                                    </p:anim>
                                    <p:anim calcmode="lin" valueType="num">
                                      <p:cBhvr>
                                        <p:cTn id="86" dur="250" fill="hold"/>
                                        <p:tgtEl>
                                          <p:spTgt spid="17"/>
                                        </p:tgtEl>
                                        <p:attrNameLst>
                                          <p:attrName>ppt_y</p:attrName>
                                        </p:attrNameLst>
                                      </p:cBhvr>
                                      <p:tavLst>
                                        <p:tav tm="0">
                                          <p:val>
                                            <p:strVal val="#ppt_y+.1"/>
                                          </p:val>
                                        </p:tav>
                                        <p:tav tm="100000">
                                          <p:val>
                                            <p:strVal val="#ppt_y"/>
                                          </p:val>
                                        </p:tav>
                                      </p:tavLst>
                                    </p:anim>
                                  </p:childTnLst>
                                </p:cTn>
                              </p:par>
                            </p:childTnLst>
                          </p:cTn>
                        </p:par>
                        <p:par>
                          <p:cTn id="87" fill="hold">
                            <p:stCondLst>
                              <p:cond delay="3750"/>
                            </p:stCondLst>
                            <p:childTnLst>
                              <p:par>
                                <p:cTn id="88" presetID="42" presetClass="entr" presetSubtype="0" fill="hold" grpId="0" nodeType="afterEffect">
                                  <p:stCondLst>
                                    <p:cond delay="0"/>
                                  </p:stCondLst>
                                  <p:childTnLst>
                                    <p:set>
                                      <p:cBhvr>
                                        <p:cTn id="89" dur="1" fill="hold">
                                          <p:stCondLst>
                                            <p:cond delay="0"/>
                                          </p:stCondLst>
                                        </p:cTn>
                                        <p:tgtEl>
                                          <p:spTgt spid="4"/>
                                        </p:tgtEl>
                                        <p:attrNameLst>
                                          <p:attrName>style.visibility</p:attrName>
                                        </p:attrNameLst>
                                      </p:cBhvr>
                                      <p:to>
                                        <p:strVal val="visible"/>
                                      </p:to>
                                    </p:set>
                                    <p:animEffect transition="in" filter="fade">
                                      <p:cBhvr>
                                        <p:cTn id="90" dur="250"/>
                                        <p:tgtEl>
                                          <p:spTgt spid="4"/>
                                        </p:tgtEl>
                                      </p:cBhvr>
                                    </p:animEffect>
                                    <p:anim calcmode="lin" valueType="num">
                                      <p:cBhvr>
                                        <p:cTn id="91" dur="250" fill="hold"/>
                                        <p:tgtEl>
                                          <p:spTgt spid="4"/>
                                        </p:tgtEl>
                                        <p:attrNameLst>
                                          <p:attrName>ppt_x</p:attrName>
                                        </p:attrNameLst>
                                      </p:cBhvr>
                                      <p:tavLst>
                                        <p:tav tm="0">
                                          <p:val>
                                            <p:strVal val="#ppt_x"/>
                                          </p:val>
                                        </p:tav>
                                        <p:tav tm="100000">
                                          <p:val>
                                            <p:strVal val="#ppt_x"/>
                                          </p:val>
                                        </p:tav>
                                      </p:tavLst>
                                    </p:anim>
                                    <p:anim calcmode="lin" valueType="num">
                                      <p:cBhvr>
                                        <p:cTn id="92" dur="250" fill="hold"/>
                                        <p:tgtEl>
                                          <p:spTgt spid="4"/>
                                        </p:tgtEl>
                                        <p:attrNameLst>
                                          <p:attrName>ppt_y</p:attrName>
                                        </p:attrNameLst>
                                      </p:cBhvr>
                                      <p:tavLst>
                                        <p:tav tm="0">
                                          <p:val>
                                            <p:strVal val="#ppt_y+.1"/>
                                          </p:val>
                                        </p:tav>
                                        <p:tav tm="100000">
                                          <p:val>
                                            <p:strVal val="#ppt_y"/>
                                          </p:val>
                                        </p:tav>
                                      </p:tavLst>
                                    </p:anim>
                                  </p:childTnLst>
                                </p:cTn>
                              </p:par>
                            </p:childTnLst>
                          </p:cTn>
                        </p:par>
                        <p:par>
                          <p:cTn id="93" fill="hold">
                            <p:stCondLst>
                              <p:cond delay="4000"/>
                            </p:stCondLst>
                            <p:childTnLst>
                              <p:par>
                                <p:cTn id="94" presetID="42" presetClass="entr" presetSubtype="0" fill="hold" grpId="0" nodeType="afterEffect">
                                  <p:stCondLst>
                                    <p:cond delay="0"/>
                                  </p:stCondLst>
                                  <p:childTnLst>
                                    <p:set>
                                      <p:cBhvr>
                                        <p:cTn id="95" dur="1" fill="hold">
                                          <p:stCondLst>
                                            <p:cond delay="0"/>
                                          </p:stCondLst>
                                        </p:cTn>
                                        <p:tgtEl>
                                          <p:spTgt spid="3"/>
                                        </p:tgtEl>
                                        <p:attrNameLst>
                                          <p:attrName>style.visibility</p:attrName>
                                        </p:attrNameLst>
                                      </p:cBhvr>
                                      <p:to>
                                        <p:strVal val="visible"/>
                                      </p:to>
                                    </p:set>
                                    <p:animEffect transition="in" filter="fade">
                                      <p:cBhvr>
                                        <p:cTn id="96" dur="250"/>
                                        <p:tgtEl>
                                          <p:spTgt spid="3"/>
                                        </p:tgtEl>
                                      </p:cBhvr>
                                    </p:animEffect>
                                    <p:anim calcmode="lin" valueType="num">
                                      <p:cBhvr>
                                        <p:cTn id="97" dur="250" fill="hold"/>
                                        <p:tgtEl>
                                          <p:spTgt spid="3"/>
                                        </p:tgtEl>
                                        <p:attrNameLst>
                                          <p:attrName>ppt_x</p:attrName>
                                        </p:attrNameLst>
                                      </p:cBhvr>
                                      <p:tavLst>
                                        <p:tav tm="0">
                                          <p:val>
                                            <p:strVal val="#ppt_x"/>
                                          </p:val>
                                        </p:tav>
                                        <p:tav tm="100000">
                                          <p:val>
                                            <p:strVal val="#ppt_x"/>
                                          </p:val>
                                        </p:tav>
                                      </p:tavLst>
                                    </p:anim>
                                    <p:anim calcmode="lin" valueType="num">
                                      <p:cBhvr>
                                        <p:cTn id="98" dur="250" fill="hold"/>
                                        <p:tgtEl>
                                          <p:spTgt spid="3"/>
                                        </p:tgtEl>
                                        <p:attrNameLst>
                                          <p:attrName>ppt_y</p:attrName>
                                        </p:attrNameLst>
                                      </p:cBhvr>
                                      <p:tavLst>
                                        <p:tav tm="0">
                                          <p:val>
                                            <p:strVal val="#ppt_y+.1"/>
                                          </p:val>
                                        </p:tav>
                                        <p:tav tm="100000">
                                          <p:val>
                                            <p:strVal val="#ppt_y"/>
                                          </p:val>
                                        </p:tav>
                                      </p:tavLst>
                                    </p:anim>
                                  </p:childTnLst>
                                </p:cTn>
                              </p:par>
                            </p:childTnLst>
                          </p:cTn>
                        </p:par>
                        <p:par>
                          <p:cTn id="99" fill="hold">
                            <p:stCondLst>
                              <p:cond delay="4250"/>
                            </p:stCondLst>
                            <p:childTnLst>
                              <p:par>
                                <p:cTn id="100" presetID="42" presetClass="entr" presetSubtype="0" fill="hold" grpId="0" nodeType="afterEffect">
                                  <p:stCondLst>
                                    <p:cond delay="0"/>
                                  </p:stCondLst>
                                  <p:childTnLst>
                                    <p:set>
                                      <p:cBhvr>
                                        <p:cTn id="101" dur="1" fill="hold">
                                          <p:stCondLst>
                                            <p:cond delay="0"/>
                                          </p:stCondLst>
                                        </p:cTn>
                                        <p:tgtEl>
                                          <p:spTgt spid="19"/>
                                        </p:tgtEl>
                                        <p:attrNameLst>
                                          <p:attrName>style.visibility</p:attrName>
                                        </p:attrNameLst>
                                      </p:cBhvr>
                                      <p:to>
                                        <p:strVal val="visible"/>
                                      </p:to>
                                    </p:set>
                                    <p:animEffect transition="in" filter="fade">
                                      <p:cBhvr>
                                        <p:cTn id="102" dur="250"/>
                                        <p:tgtEl>
                                          <p:spTgt spid="19"/>
                                        </p:tgtEl>
                                      </p:cBhvr>
                                    </p:animEffect>
                                    <p:anim calcmode="lin" valueType="num">
                                      <p:cBhvr>
                                        <p:cTn id="103" dur="250" fill="hold"/>
                                        <p:tgtEl>
                                          <p:spTgt spid="19"/>
                                        </p:tgtEl>
                                        <p:attrNameLst>
                                          <p:attrName>ppt_x</p:attrName>
                                        </p:attrNameLst>
                                      </p:cBhvr>
                                      <p:tavLst>
                                        <p:tav tm="0">
                                          <p:val>
                                            <p:strVal val="#ppt_x"/>
                                          </p:val>
                                        </p:tav>
                                        <p:tav tm="100000">
                                          <p:val>
                                            <p:strVal val="#ppt_x"/>
                                          </p:val>
                                        </p:tav>
                                      </p:tavLst>
                                    </p:anim>
                                    <p:anim calcmode="lin" valueType="num">
                                      <p:cBhvr>
                                        <p:cTn id="104" dur="250" fill="hold"/>
                                        <p:tgtEl>
                                          <p:spTgt spid="19"/>
                                        </p:tgtEl>
                                        <p:attrNameLst>
                                          <p:attrName>ppt_y</p:attrName>
                                        </p:attrNameLst>
                                      </p:cBhvr>
                                      <p:tavLst>
                                        <p:tav tm="0">
                                          <p:val>
                                            <p:strVal val="#ppt_y+.1"/>
                                          </p:val>
                                        </p:tav>
                                        <p:tav tm="100000">
                                          <p:val>
                                            <p:strVal val="#ppt_y"/>
                                          </p:val>
                                        </p:tav>
                                      </p:tavLst>
                                    </p:anim>
                                  </p:childTnLst>
                                </p:cTn>
                              </p:par>
                            </p:childTnLst>
                          </p:cTn>
                        </p:par>
                        <p:par>
                          <p:cTn id="105" fill="hold">
                            <p:stCondLst>
                              <p:cond delay="4500"/>
                            </p:stCondLst>
                            <p:childTnLst>
                              <p:par>
                                <p:cTn id="106" presetID="42" presetClass="entr" presetSubtype="0" fill="hold" grpId="0" nodeType="afterEffect">
                                  <p:stCondLst>
                                    <p:cond delay="0"/>
                                  </p:stCondLst>
                                  <p:childTnLst>
                                    <p:set>
                                      <p:cBhvr>
                                        <p:cTn id="107" dur="1" fill="hold">
                                          <p:stCondLst>
                                            <p:cond delay="0"/>
                                          </p:stCondLst>
                                        </p:cTn>
                                        <p:tgtEl>
                                          <p:spTgt spid="20"/>
                                        </p:tgtEl>
                                        <p:attrNameLst>
                                          <p:attrName>style.visibility</p:attrName>
                                        </p:attrNameLst>
                                      </p:cBhvr>
                                      <p:to>
                                        <p:strVal val="visible"/>
                                      </p:to>
                                    </p:set>
                                    <p:animEffect transition="in" filter="fade">
                                      <p:cBhvr>
                                        <p:cTn id="108" dur="250"/>
                                        <p:tgtEl>
                                          <p:spTgt spid="20"/>
                                        </p:tgtEl>
                                      </p:cBhvr>
                                    </p:animEffect>
                                    <p:anim calcmode="lin" valueType="num">
                                      <p:cBhvr>
                                        <p:cTn id="109" dur="250" fill="hold"/>
                                        <p:tgtEl>
                                          <p:spTgt spid="20"/>
                                        </p:tgtEl>
                                        <p:attrNameLst>
                                          <p:attrName>ppt_x</p:attrName>
                                        </p:attrNameLst>
                                      </p:cBhvr>
                                      <p:tavLst>
                                        <p:tav tm="0">
                                          <p:val>
                                            <p:strVal val="#ppt_x"/>
                                          </p:val>
                                        </p:tav>
                                        <p:tav tm="100000">
                                          <p:val>
                                            <p:strVal val="#ppt_x"/>
                                          </p:val>
                                        </p:tav>
                                      </p:tavLst>
                                    </p:anim>
                                    <p:anim calcmode="lin" valueType="num">
                                      <p:cBhvr>
                                        <p:cTn id="110" dur="250" fill="hold"/>
                                        <p:tgtEl>
                                          <p:spTgt spid="20"/>
                                        </p:tgtEl>
                                        <p:attrNameLst>
                                          <p:attrName>ppt_y</p:attrName>
                                        </p:attrNameLst>
                                      </p:cBhvr>
                                      <p:tavLst>
                                        <p:tav tm="0">
                                          <p:val>
                                            <p:strVal val="#ppt_y+.1"/>
                                          </p:val>
                                        </p:tav>
                                        <p:tav tm="100000">
                                          <p:val>
                                            <p:strVal val="#ppt_y"/>
                                          </p:val>
                                        </p:tav>
                                      </p:tavLst>
                                    </p:anim>
                                  </p:childTnLst>
                                </p:cTn>
                              </p:par>
                            </p:childTnLst>
                          </p:cTn>
                        </p:par>
                        <p:par>
                          <p:cTn id="111" fill="hold">
                            <p:stCondLst>
                              <p:cond delay="4750"/>
                            </p:stCondLst>
                            <p:childTnLst>
                              <p:par>
                                <p:cTn id="112" presetID="42" presetClass="entr" presetSubtype="0" fill="hold" grpId="0" nodeType="afterEffect">
                                  <p:stCondLst>
                                    <p:cond delay="0"/>
                                  </p:stCondLst>
                                  <p:childTnLst>
                                    <p:set>
                                      <p:cBhvr>
                                        <p:cTn id="113" dur="1" fill="hold">
                                          <p:stCondLst>
                                            <p:cond delay="0"/>
                                          </p:stCondLst>
                                        </p:cTn>
                                        <p:tgtEl>
                                          <p:spTgt spid="21"/>
                                        </p:tgtEl>
                                        <p:attrNameLst>
                                          <p:attrName>style.visibility</p:attrName>
                                        </p:attrNameLst>
                                      </p:cBhvr>
                                      <p:to>
                                        <p:strVal val="visible"/>
                                      </p:to>
                                    </p:set>
                                    <p:animEffect transition="in" filter="fade">
                                      <p:cBhvr>
                                        <p:cTn id="114" dur="250"/>
                                        <p:tgtEl>
                                          <p:spTgt spid="21"/>
                                        </p:tgtEl>
                                      </p:cBhvr>
                                    </p:animEffect>
                                    <p:anim calcmode="lin" valueType="num">
                                      <p:cBhvr>
                                        <p:cTn id="115" dur="250" fill="hold"/>
                                        <p:tgtEl>
                                          <p:spTgt spid="21"/>
                                        </p:tgtEl>
                                        <p:attrNameLst>
                                          <p:attrName>ppt_x</p:attrName>
                                        </p:attrNameLst>
                                      </p:cBhvr>
                                      <p:tavLst>
                                        <p:tav tm="0">
                                          <p:val>
                                            <p:strVal val="#ppt_x"/>
                                          </p:val>
                                        </p:tav>
                                        <p:tav tm="100000">
                                          <p:val>
                                            <p:strVal val="#ppt_x"/>
                                          </p:val>
                                        </p:tav>
                                      </p:tavLst>
                                    </p:anim>
                                    <p:anim calcmode="lin" valueType="num">
                                      <p:cBhvr>
                                        <p:cTn id="116" dur="250" fill="hold"/>
                                        <p:tgtEl>
                                          <p:spTgt spid="21"/>
                                        </p:tgtEl>
                                        <p:attrNameLst>
                                          <p:attrName>ppt_y</p:attrName>
                                        </p:attrNameLst>
                                      </p:cBhvr>
                                      <p:tavLst>
                                        <p:tav tm="0">
                                          <p:val>
                                            <p:strVal val="#ppt_y+.1"/>
                                          </p:val>
                                        </p:tav>
                                        <p:tav tm="100000">
                                          <p:val>
                                            <p:strVal val="#ppt_y"/>
                                          </p:val>
                                        </p:tav>
                                      </p:tavLst>
                                    </p:anim>
                                  </p:childTnLst>
                                </p:cTn>
                              </p:par>
                            </p:childTnLst>
                          </p:cTn>
                        </p:par>
                        <p:par>
                          <p:cTn id="117" fill="hold">
                            <p:stCondLst>
                              <p:cond delay="5000"/>
                            </p:stCondLst>
                            <p:childTnLst>
                              <p:par>
                                <p:cTn id="118" presetID="42" presetClass="entr" presetSubtype="0" fill="hold" grpId="0" nodeType="afterEffect">
                                  <p:stCondLst>
                                    <p:cond delay="0"/>
                                  </p:stCondLst>
                                  <p:childTnLst>
                                    <p:set>
                                      <p:cBhvr>
                                        <p:cTn id="119" dur="1" fill="hold">
                                          <p:stCondLst>
                                            <p:cond delay="0"/>
                                          </p:stCondLst>
                                        </p:cTn>
                                        <p:tgtEl>
                                          <p:spTgt spid="22"/>
                                        </p:tgtEl>
                                        <p:attrNameLst>
                                          <p:attrName>style.visibility</p:attrName>
                                        </p:attrNameLst>
                                      </p:cBhvr>
                                      <p:to>
                                        <p:strVal val="visible"/>
                                      </p:to>
                                    </p:set>
                                    <p:animEffect transition="in" filter="fade">
                                      <p:cBhvr>
                                        <p:cTn id="120" dur="250"/>
                                        <p:tgtEl>
                                          <p:spTgt spid="22"/>
                                        </p:tgtEl>
                                      </p:cBhvr>
                                    </p:animEffect>
                                    <p:anim calcmode="lin" valueType="num">
                                      <p:cBhvr>
                                        <p:cTn id="121" dur="250" fill="hold"/>
                                        <p:tgtEl>
                                          <p:spTgt spid="22"/>
                                        </p:tgtEl>
                                        <p:attrNameLst>
                                          <p:attrName>ppt_x</p:attrName>
                                        </p:attrNameLst>
                                      </p:cBhvr>
                                      <p:tavLst>
                                        <p:tav tm="0">
                                          <p:val>
                                            <p:strVal val="#ppt_x"/>
                                          </p:val>
                                        </p:tav>
                                        <p:tav tm="100000">
                                          <p:val>
                                            <p:strVal val="#ppt_x"/>
                                          </p:val>
                                        </p:tav>
                                      </p:tavLst>
                                    </p:anim>
                                    <p:anim calcmode="lin" valueType="num">
                                      <p:cBhvr>
                                        <p:cTn id="122" dur="250" fill="hold"/>
                                        <p:tgtEl>
                                          <p:spTgt spid="22"/>
                                        </p:tgtEl>
                                        <p:attrNameLst>
                                          <p:attrName>ppt_y</p:attrName>
                                        </p:attrNameLst>
                                      </p:cBhvr>
                                      <p:tavLst>
                                        <p:tav tm="0">
                                          <p:val>
                                            <p:strVal val="#ppt_y+.1"/>
                                          </p:val>
                                        </p:tav>
                                        <p:tav tm="100000">
                                          <p:val>
                                            <p:strVal val="#ppt_y"/>
                                          </p:val>
                                        </p:tav>
                                      </p:tavLst>
                                    </p:anim>
                                  </p:childTnLst>
                                </p:cTn>
                              </p:par>
                            </p:childTnLst>
                          </p:cTn>
                        </p:par>
                        <p:par>
                          <p:cTn id="123" fill="hold">
                            <p:stCondLst>
                              <p:cond delay="5250"/>
                            </p:stCondLst>
                            <p:childTnLst>
                              <p:par>
                                <p:cTn id="124" presetID="42" presetClass="entr" presetSubtype="0" fill="hold" grpId="0" nodeType="afterEffect">
                                  <p:stCondLst>
                                    <p:cond delay="0"/>
                                  </p:stCondLst>
                                  <p:childTnLst>
                                    <p:set>
                                      <p:cBhvr>
                                        <p:cTn id="125" dur="1" fill="hold">
                                          <p:stCondLst>
                                            <p:cond delay="0"/>
                                          </p:stCondLst>
                                        </p:cTn>
                                        <p:tgtEl>
                                          <p:spTgt spid="18"/>
                                        </p:tgtEl>
                                        <p:attrNameLst>
                                          <p:attrName>style.visibility</p:attrName>
                                        </p:attrNameLst>
                                      </p:cBhvr>
                                      <p:to>
                                        <p:strVal val="visible"/>
                                      </p:to>
                                    </p:set>
                                    <p:animEffect transition="in" filter="fade">
                                      <p:cBhvr>
                                        <p:cTn id="126" dur="250"/>
                                        <p:tgtEl>
                                          <p:spTgt spid="18"/>
                                        </p:tgtEl>
                                      </p:cBhvr>
                                    </p:animEffect>
                                    <p:anim calcmode="lin" valueType="num">
                                      <p:cBhvr>
                                        <p:cTn id="127" dur="250" fill="hold"/>
                                        <p:tgtEl>
                                          <p:spTgt spid="18"/>
                                        </p:tgtEl>
                                        <p:attrNameLst>
                                          <p:attrName>ppt_x</p:attrName>
                                        </p:attrNameLst>
                                      </p:cBhvr>
                                      <p:tavLst>
                                        <p:tav tm="0">
                                          <p:val>
                                            <p:strVal val="#ppt_x"/>
                                          </p:val>
                                        </p:tav>
                                        <p:tav tm="100000">
                                          <p:val>
                                            <p:strVal val="#ppt_x"/>
                                          </p:val>
                                        </p:tav>
                                      </p:tavLst>
                                    </p:anim>
                                    <p:anim calcmode="lin" valueType="num">
                                      <p:cBhvr>
                                        <p:cTn id="128" dur="25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P spid="7" grpId="0" animBg="1"/>
      <p:bldP spid="8" grpId="0" animBg="1"/>
      <p:bldP spid="9" grpId="0" animBg="1"/>
      <p:bldP spid="10" grpId="0" animBg="1"/>
      <p:bldP spid="11" grpId="0" animBg="1"/>
      <p:bldP spid="12" grpId="0"/>
      <p:bldP spid="13" grpId="0"/>
      <p:bldP spid="14" grpId="0"/>
      <p:bldP spid="15" grpId="0"/>
      <p:bldP spid="16" grpId="0"/>
      <p:bldP spid="17" grpId="0"/>
      <p:bldP spid="18" grpId="0" animBg="1"/>
      <p:bldP spid="19" grpId="0" animBg="1"/>
      <p:bldP spid="20" grpId="0" animBg="1"/>
      <p:bldP spid="21" grpId="0"/>
      <p:bldP spid="2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a:extLst>
              <a:ext uri="{FF2B5EF4-FFF2-40B4-BE49-F238E27FC236}">
                <a16:creationId xmlns="" xmlns:a16="http://schemas.microsoft.com/office/drawing/2014/main" id="{68C1F875-F385-4BCB-91EE-E0E6FE158E99}"/>
              </a:ext>
            </a:extLst>
          </p:cNvPr>
          <p:cNvSpPr txBox="1">
            <a:spLocks noChangeArrowheads="1"/>
          </p:cNvSpPr>
          <p:nvPr/>
        </p:nvSpPr>
        <p:spPr bwMode="auto">
          <a:xfrm>
            <a:off x="4468715" y="286372"/>
            <a:ext cx="3254570" cy="5077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nchor="ctr">
            <a:spAutoFit/>
          </a:bodyPr>
          <a:lstStyle/>
          <a:p>
            <a:pPr algn="ctr" eaLnBrk="1" hangingPunct="1"/>
            <a:r>
              <a:rPr lang="zh-CN" altLang="en-US" sz="3299" b="1" spc="300" dirty="0">
                <a:solidFill>
                  <a:srgbClr val="2D9F7E"/>
                </a:solidFill>
                <a:latin typeface="微软雅黑" panose="020B0503020204020204" pitchFamily="34" charset="-122"/>
                <a:ea typeface="微软雅黑" panose="020B0503020204020204" pitchFamily="34" charset="-122"/>
                <a:sym typeface="Arial" panose="020B0604020202020204" pitchFamily="34" charset="0"/>
              </a:rPr>
              <a:t>公司文化简介</a:t>
            </a:r>
          </a:p>
        </p:txBody>
      </p:sp>
      <p:grpSp>
        <p:nvGrpSpPr>
          <p:cNvPr id="3" name="组合 2">
            <a:extLst>
              <a:ext uri="{FF2B5EF4-FFF2-40B4-BE49-F238E27FC236}">
                <a16:creationId xmlns="" xmlns:a16="http://schemas.microsoft.com/office/drawing/2014/main" id="{AC34D127-0553-4199-A8CF-2E27D8240EE2}"/>
              </a:ext>
            </a:extLst>
          </p:cNvPr>
          <p:cNvGrpSpPr/>
          <p:nvPr/>
        </p:nvGrpSpPr>
        <p:grpSpPr>
          <a:xfrm>
            <a:off x="1052258" y="2038099"/>
            <a:ext cx="10073776" cy="3750524"/>
            <a:chOff x="522690" y="1836727"/>
            <a:chExt cx="11093143" cy="4130040"/>
          </a:xfrm>
        </p:grpSpPr>
        <p:sp>
          <p:nvSpPr>
            <p:cNvPr id="4" name="Rectangle 3">
              <a:extLst>
                <a:ext uri="{FF2B5EF4-FFF2-40B4-BE49-F238E27FC236}">
                  <a16:creationId xmlns="" xmlns:a16="http://schemas.microsoft.com/office/drawing/2014/main" id="{17D02213-894B-451B-BEA0-28A5DEB575A6}"/>
                </a:ext>
              </a:extLst>
            </p:cNvPr>
            <p:cNvSpPr/>
            <p:nvPr/>
          </p:nvSpPr>
          <p:spPr>
            <a:xfrm>
              <a:off x="522690" y="1836727"/>
              <a:ext cx="2608446" cy="4130040"/>
            </a:xfrm>
            <a:prstGeom prst="rect">
              <a:avLst/>
            </a:prstGeom>
            <a:noFill/>
            <a:ln w="9525">
              <a:solidFill>
                <a:srgbClr val="2D9F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1">
                    <a:lumMod val="65000"/>
                  </a:schemeClr>
                </a:solidFill>
              </a:endParaRPr>
            </a:p>
          </p:txBody>
        </p:sp>
        <p:sp>
          <p:nvSpPr>
            <p:cNvPr id="5" name="Rectangle 7">
              <a:extLst>
                <a:ext uri="{FF2B5EF4-FFF2-40B4-BE49-F238E27FC236}">
                  <a16:creationId xmlns="" xmlns:a16="http://schemas.microsoft.com/office/drawing/2014/main" id="{B0DE05C8-6700-45B4-843C-9A4B6BF4D1CE}"/>
                </a:ext>
              </a:extLst>
            </p:cNvPr>
            <p:cNvSpPr/>
            <p:nvPr/>
          </p:nvSpPr>
          <p:spPr>
            <a:xfrm>
              <a:off x="1255410" y="2101194"/>
              <a:ext cx="1143007" cy="1143007"/>
            </a:xfrm>
            <a:prstGeom prst="rect">
              <a:avLst/>
            </a:prstGeom>
            <a:solidFill>
              <a:srgbClr val="2D9F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lumMod val="65000"/>
                  </a:schemeClr>
                </a:solidFill>
              </a:endParaRPr>
            </a:p>
          </p:txBody>
        </p:sp>
        <p:sp>
          <p:nvSpPr>
            <p:cNvPr id="6" name="Text Box 10">
              <a:extLst>
                <a:ext uri="{FF2B5EF4-FFF2-40B4-BE49-F238E27FC236}">
                  <a16:creationId xmlns="" xmlns:a16="http://schemas.microsoft.com/office/drawing/2014/main" id="{EE1EF85D-9887-4440-A89B-2DC88B2E7C8C}"/>
                </a:ext>
              </a:extLst>
            </p:cNvPr>
            <p:cNvSpPr txBox="1">
              <a:spLocks noChangeArrowheads="1"/>
            </p:cNvSpPr>
            <p:nvPr/>
          </p:nvSpPr>
          <p:spPr bwMode="auto">
            <a:xfrm>
              <a:off x="685719" y="3610829"/>
              <a:ext cx="2282391" cy="1067599"/>
            </a:xfrm>
            <a:prstGeom prst="rect">
              <a:avLst/>
            </a:prstGeom>
            <a:noFill/>
            <a:ln w="9525">
              <a:noFill/>
              <a:miter lim="800000"/>
              <a:headEnd/>
              <a:tailEnd/>
            </a:ln>
          </p:spPr>
          <p:txBody>
            <a:bodyPr wrap="square" lIns="45720" tIns="22860" rIns="45720" bIns="22860">
              <a:spAutoFit/>
            </a:bodyPr>
            <a:lstStyle/>
            <a:p>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本编辑文字点</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Lato Regular"/>
                </a:rPr>
                <a:t>击此处更换文</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本编辑文字点</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Lato Regular"/>
                </a:rPr>
                <a:t>击此处更换文</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本编辑文字点</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Lato Regular"/>
                </a:rPr>
                <a:t>击此处更换文</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Lato Regular"/>
              </a:endParaRPr>
            </a:p>
            <a:p>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Lato Regular"/>
              </a:endParaRPr>
            </a:p>
          </p:txBody>
        </p:sp>
        <p:sp>
          <p:nvSpPr>
            <p:cNvPr id="7" name="Rectangle 10">
              <a:extLst>
                <a:ext uri="{FF2B5EF4-FFF2-40B4-BE49-F238E27FC236}">
                  <a16:creationId xmlns="" xmlns:a16="http://schemas.microsoft.com/office/drawing/2014/main" id="{130C4CCD-49A3-4A6D-A6C0-3EA37ED245F3}"/>
                </a:ext>
              </a:extLst>
            </p:cNvPr>
            <p:cNvSpPr/>
            <p:nvPr/>
          </p:nvSpPr>
          <p:spPr>
            <a:xfrm>
              <a:off x="822975" y="5218650"/>
              <a:ext cx="2007876" cy="5926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1">
                    <a:lumMod val="65000"/>
                  </a:schemeClr>
                </a:solidFill>
              </a:endParaRPr>
            </a:p>
          </p:txBody>
        </p:sp>
        <p:sp>
          <p:nvSpPr>
            <p:cNvPr id="8" name="Text Box 10">
              <a:extLst>
                <a:ext uri="{FF2B5EF4-FFF2-40B4-BE49-F238E27FC236}">
                  <a16:creationId xmlns="" xmlns:a16="http://schemas.microsoft.com/office/drawing/2014/main" id="{91DB9442-49BD-4AA2-93A6-4AFB95291A97}"/>
                </a:ext>
              </a:extLst>
            </p:cNvPr>
            <p:cNvSpPr txBox="1">
              <a:spLocks noChangeArrowheads="1"/>
            </p:cNvSpPr>
            <p:nvPr/>
          </p:nvSpPr>
          <p:spPr bwMode="auto">
            <a:xfrm>
              <a:off x="829770" y="5218650"/>
              <a:ext cx="1994291" cy="428625"/>
            </a:xfrm>
            <a:prstGeom prst="rect">
              <a:avLst/>
            </a:prstGeom>
            <a:solidFill>
              <a:srgbClr val="2D9F7E"/>
            </a:solidFill>
            <a:ln w="9525">
              <a:noFill/>
              <a:miter lim="800000"/>
              <a:headEnd/>
              <a:tailEnd/>
            </a:ln>
          </p:spPr>
          <p:txBody>
            <a:bodyPr wrap="square" lIns="45720" tIns="22860" rIns="45720" bIns="22860">
              <a:spAutoFit/>
            </a:bodyPr>
            <a:lstStyle/>
            <a:p>
              <a:pPr lvl="0" algn="ctr" defTabSz="1088232"/>
              <a:r>
                <a:rPr lang="zh-CN" altLang="en-US" sz="2000" dirty="0">
                  <a:solidFill>
                    <a:schemeClr val="bg1"/>
                  </a:solidFill>
                  <a:latin typeface="Open Sans Light" pitchFamily="34" charset="0"/>
                  <a:ea typeface="Open Sans Light" pitchFamily="34" charset="0"/>
                  <a:cs typeface="Open Sans Light" pitchFamily="34" charset="0"/>
                </a:rPr>
                <a:t>加入标题</a:t>
              </a:r>
              <a:endParaRPr lang="en-US" altLang="zh-CN" sz="2000" dirty="0">
                <a:solidFill>
                  <a:schemeClr val="bg1"/>
                </a:solidFill>
                <a:latin typeface="Open Sans Light" pitchFamily="34" charset="0"/>
                <a:ea typeface="Open Sans Light" pitchFamily="34" charset="0"/>
                <a:cs typeface="Open Sans Light" pitchFamily="34" charset="0"/>
              </a:endParaRPr>
            </a:p>
          </p:txBody>
        </p:sp>
        <p:sp>
          <p:nvSpPr>
            <p:cNvPr id="9" name="Rectangle 12">
              <a:extLst>
                <a:ext uri="{FF2B5EF4-FFF2-40B4-BE49-F238E27FC236}">
                  <a16:creationId xmlns="" xmlns:a16="http://schemas.microsoft.com/office/drawing/2014/main" id="{B8E2F8FF-3EB0-4233-A9FD-9DAC87656C43}"/>
                </a:ext>
              </a:extLst>
            </p:cNvPr>
            <p:cNvSpPr/>
            <p:nvPr/>
          </p:nvSpPr>
          <p:spPr>
            <a:xfrm>
              <a:off x="3348507" y="1836727"/>
              <a:ext cx="2608446" cy="4130040"/>
            </a:xfrm>
            <a:prstGeom prst="rect">
              <a:avLst/>
            </a:prstGeom>
            <a:noFill/>
            <a:ln w="9525">
              <a:solidFill>
                <a:srgbClr val="7481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lumMod val="65000"/>
                  </a:schemeClr>
                </a:solidFill>
              </a:endParaRPr>
            </a:p>
          </p:txBody>
        </p:sp>
        <p:sp>
          <p:nvSpPr>
            <p:cNvPr id="10" name="Rectangle 13">
              <a:extLst>
                <a:ext uri="{FF2B5EF4-FFF2-40B4-BE49-F238E27FC236}">
                  <a16:creationId xmlns="" xmlns:a16="http://schemas.microsoft.com/office/drawing/2014/main" id="{BF7AF9AD-C8E5-45C7-9224-71E2CADD12CF}"/>
                </a:ext>
              </a:extLst>
            </p:cNvPr>
            <p:cNvSpPr/>
            <p:nvPr/>
          </p:nvSpPr>
          <p:spPr>
            <a:xfrm>
              <a:off x="4081227" y="2101194"/>
              <a:ext cx="1143007" cy="1143007"/>
            </a:xfrm>
            <a:prstGeom prst="rect">
              <a:avLst/>
            </a:prstGeom>
            <a:solidFill>
              <a:srgbClr val="7481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1">
                    <a:lumMod val="65000"/>
                  </a:schemeClr>
                </a:solidFill>
              </a:endParaRPr>
            </a:p>
          </p:txBody>
        </p:sp>
        <p:sp>
          <p:nvSpPr>
            <p:cNvPr id="11" name="Text Box 10">
              <a:extLst>
                <a:ext uri="{FF2B5EF4-FFF2-40B4-BE49-F238E27FC236}">
                  <a16:creationId xmlns="" xmlns:a16="http://schemas.microsoft.com/office/drawing/2014/main" id="{5630AE07-AD9A-4456-A4A8-C72F7ADEB7A6}"/>
                </a:ext>
              </a:extLst>
            </p:cNvPr>
            <p:cNvSpPr txBox="1">
              <a:spLocks noChangeArrowheads="1"/>
            </p:cNvSpPr>
            <p:nvPr/>
          </p:nvSpPr>
          <p:spPr bwMode="auto">
            <a:xfrm>
              <a:off x="3511535" y="3610829"/>
              <a:ext cx="2282391" cy="1067599"/>
            </a:xfrm>
            <a:prstGeom prst="rect">
              <a:avLst/>
            </a:prstGeom>
            <a:noFill/>
            <a:ln w="9525">
              <a:noFill/>
              <a:miter lim="800000"/>
              <a:headEnd/>
              <a:tailEnd/>
            </a:ln>
          </p:spPr>
          <p:txBody>
            <a:bodyPr wrap="square" lIns="45720" tIns="22860" rIns="45720" bIns="22860">
              <a:spAutoFit/>
            </a:bodyPr>
            <a:lstStyle/>
            <a:p>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本编辑文字点</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Lato Regular"/>
                </a:rPr>
                <a:t>击此处更换文</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本编辑文字点</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Lato Regular"/>
                </a:rPr>
                <a:t>击此处更换文</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本编辑文字点</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Lato Regular"/>
                </a:rPr>
                <a:t>击此处更换文</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Lato Regular"/>
              </a:endParaRPr>
            </a:p>
            <a:p>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Lato Regular"/>
              </a:endParaRPr>
            </a:p>
          </p:txBody>
        </p:sp>
        <p:sp>
          <p:nvSpPr>
            <p:cNvPr id="12" name="Rectangle 15">
              <a:extLst>
                <a:ext uri="{FF2B5EF4-FFF2-40B4-BE49-F238E27FC236}">
                  <a16:creationId xmlns="" xmlns:a16="http://schemas.microsoft.com/office/drawing/2014/main" id="{D2171C14-3DF7-4C1F-932F-6AE02D71491D}"/>
                </a:ext>
              </a:extLst>
            </p:cNvPr>
            <p:cNvSpPr/>
            <p:nvPr/>
          </p:nvSpPr>
          <p:spPr>
            <a:xfrm>
              <a:off x="3648792" y="5218650"/>
              <a:ext cx="2007876" cy="5926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1">
                    <a:lumMod val="65000"/>
                  </a:schemeClr>
                </a:solidFill>
              </a:endParaRPr>
            </a:p>
          </p:txBody>
        </p:sp>
        <p:sp>
          <p:nvSpPr>
            <p:cNvPr id="13" name="Text Box 10">
              <a:extLst>
                <a:ext uri="{FF2B5EF4-FFF2-40B4-BE49-F238E27FC236}">
                  <a16:creationId xmlns="" xmlns:a16="http://schemas.microsoft.com/office/drawing/2014/main" id="{3D912F8D-8235-4ADF-BB9A-AF0A9C4D5D6E}"/>
                </a:ext>
              </a:extLst>
            </p:cNvPr>
            <p:cNvSpPr txBox="1">
              <a:spLocks noChangeArrowheads="1"/>
            </p:cNvSpPr>
            <p:nvPr/>
          </p:nvSpPr>
          <p:spPr bwMode="auto">
            <a:xfrm>
              <a:off x="3655586" y="5218650"/>
              <a:ext cx="1994291" cy="428625"/>
            </a:xfrm>
            <a:prstGeom prst="rect">
              <a:avLst/>
            </a:prstGeom>
            <a:solidFill>
              <a:srgbClr val="7481A1"/>
            </a:solidFill>
            <a:ln w="9525">
              <a:noFill/>
              <a:miter lim="800000"/>
              <a:headEnd/>
              <a:tailEnd/>
            </a:ln>
          </p:spPr>
          <p:txBody>
            <a:bodyPr wrap="square" lIns="45720" tIns="22860" rIns="45720" bIns="22860">
              <a:spAutoFit/>
            </a:bodyPr>
            <a:lstStyle/>
            <a:p>
              <a:pPr algn="ctr" defTabSz="1088232"/>
              <a:r>
                <a:rPr lang="zh-CN" altLang="en-US" sz="2000" dirty="0">
                  <a:solidFill>
                    <a:schemeClr val="bg1"/>
                  </a:solidFill>
                  <a:latin typeface="Open Sans Light" pitchFamily="34" charset="0"/>
                  <a:ea typeface="Open Sans Light" pitchFamily="34" charset="0"/>
                  <a:cs typeface="Open Sans Light" pitchFamily="34" charset="0"/>
                </a:rPr>
                <a:t>加入标题</a:t>
              </a:r>
              <a:endParaRPr lang="en-US" altLang="zh-CN" sz="2000" dirty="0">
                <a:solidFill>
                  <a:schemeClr val="bg1"/>
                </a:solidFill>
                <a:latin typeface="Open Sans Light" pitchFamily="34" charset="0"/>
                <a:ea typeface="Open Sans Light" pitchFamily="34" charset="0"/>
                <a:cs typeface="Open Sans Light" pitchFamily="34" charset="0"/>
              </a:endParaRPr>
            </a:p>
          </p:txBody>
        </p:sp>
        <p:sp>
          <p:nvSpPr>
            <p:cNvPr id="14" name="Rectangle 27">
              <a:extLst>
                <a:ext uri="{FF2B5EF4-FFF2-40B4-BE49-F238E27FC236}">
                  <a16:creationId xmlns="" xmlns:a16="http://schemas.microsoft.com/office/drawing/2014/main" id="{F4CC5C9C-E924-49FD-8359-F4AEBBB73B4B}"/>
                </a:ext>
              </a:extLst>
            </p:cNvPr>
            <p:cNvSpPr/>
            <p:nvPr/>
          </p:nvSpPr>
          <p:spPr>
            <a:xfrm>
              <a:off x="6181570" y="1836727"/>
              <a:ext cx="2608446" cy="4130040"/>
            </a:xfrm>
            <a:prstGeom prst="rect">
              <a:avLst/>
            </a:prstGeom>
            <a:noFill/>
            <a:ln w="9525">
              <a:solidFill>
                <a:srgbClr val="2D9F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1">
                    <a:lumMod val="65000"/>
                  </a:schemeClr>
                </a:solidFill>
              </a:endParaRPr>
            </a:p>
          </p:txBody>
        </p:sp>
        <p:sp>
          <p:nvSpPr>
            <p:cNvPr id="15" name="Rectangle 28">
              <a:extLst>
                <a:ext uri="{FF2B5EF4-FFF2-40B4-BE49-F238E27FC236}">
                  <a16:creationId xmlns="" xmlns:a16="http://schemas.microsoft.com/office/drawing/2014/main" id="{B6C4D367-B3C6-4341-B7D0-4B68FD669B9C}"/>
                </a:ext>
              </a:extLst>
            </p:cNvPr>
            <p:cNvSpPr/>
            <p:nvPr/>
          </p:nvSpPr>
          <p:spPr>
            <a:xfrm>
              <a:off x="6914290" y="2171546"/>
              <a:ext cx="1143007" cy="1143007"/>
            </a:xfrm>
            <a:prstGeom prst="rect">
              <a:avLst/>
            </a:prstGeom>
            <a:solidFill>
              <a:srgbClr val="2D9F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1">
                    <a:lumMod val="65000"/>
                  </a:schemeClr>
                </a:solidFill>
              </a:endParaRPr>
            </a:p>
          </p:txBody>
        </p:sp>
        <p:sp>
          <p:nvSpPr>
            <p:cNvPr id="16" name="Text Box 10">
              <a:extLst>
                <a:ext uri="{FF2B5EF4-FFF2-40B4-BE49-F238E27FC236}">
                  <a16:creationId xmlns="" xmlns:a16="http://schemas.microsoft.com/office/drawing/2014/main" id="{D1B1A453-37F0-42CE-B635-806C74B71F78}"/>
                </a:ext>
              </a:extLst>
            </p:cNvPr>
            <p:cNvSpPr txBox="1">
              <a:spLocks noChangeArrowheads="1"/>
            </p:cNvSpPr>
            <p:nvPr/>
          </p:nvSpPr>
          <p:spPr bwMode="auto">
            <a:xfrm>
              <a:off x="6344598" y="3610829"/>
              <a:ext cx="2282391" cy="1067599"/>
            </a:xfrm>
            <a:prstGeom prst="rect">
              <a:avLst/>
            </a:prstGeom>
            <a:noFill/>
            <a:ln w="9525">
              <a:noFill/>
              <a:miter lim="800000"/>
              <a:headEnd/>
              <a:tailEnd/>
            </a:ln>
          </p:spPr>
          <p:txBody>
            <a:bodyPr wrap="square" lIns="45720" tIns="22860" rIns="45720" bIns="22860">
              <a:spAutoFit/>
            </a:bodyPr>
            <a:lstStyle/>
            <a:p>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本编辑文字点</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Lato Regular"/>
                </a:rPr>
                <a:t>击此处更换文</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本编辑文字点</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Lato Regular"/>
                </a:rPr>
                <a:t>击此处更换文</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本编辑文字点</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Lato Regular"/>
                </a:rPr>
                <a:t>击此处更换文</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Lato Regular"/>
              </a:endParaRPr>
            </a:p>
            <a:p>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Lato Regular"/>
              </a:endParaRPr>
            </a:p>
          </p:txBody>
        </p:sp>
        <p:sp>
          <p:nvSpPr>
            <p:cNvPr id="17" name="Rectangle 30">
              <a:extLst>
                <a:ext uri="{FF2B5EF4-FFF2-40B4-BE49-F238E27FC236}">
                  <a16:creationId xmlns="" xmlns:a16="http://schemas.microsoft.com/office/drawing/2014/main" id="{125D7C34-DC51-444C-8082-E46570C88BC7}"/>
                </a:ext>
              </a:extLst>
            </p:cNvPr>
            <p:cNvSpPr/>
            <p:nvPr/>
          </p:nvSpPr>
          <p:spPr>
            <a:xfrm>
              <a:off x="6481855" y="5218650"/>
              <a:ext cx="2007876" cy="5926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1">
                    <a:lumMod val="65000"/>
                  </a:schemeClr>
                </a:solidFill>
              </a:endParaRPr>
            </a:p>
          </p:txBody>
        </p:sp>
        <p:sp>
          <p:nvSpPr>
            <p:cNvPr id="18" name="Text Box 10">
              <a:extLst>
                <a:ext uri="{FF2B5EF4-FFF2-40B4-BE49-F238E27FC236}">
                  <a16:creationId xmlns="" xmlns:a16="http://schemas.microsoft.com/office/drawing/2014/main" id="{AE1E2C34-39F9-4873-B6DB-45738A9455E7}"/>
                </a:ext>
              </a:extLst>
            </p:cNvPr>
            <p:cNvSpPr txBox="1">
              <a:spLocks noChangeArrowheads="1"/>
            </p:cNvSpPr>
            <p:nvPr/>
          </p:nvSpPr>
          <p:spPr bwMode="auto">
            <a:xfrm>
              <a:off x="6488648" y="5289002"/>
              <a:ext cx="1994291" cy="428625"/>
            </a:xfrm>
            <a:prstGeom prst="rect">
              <a:avLst/>
            </a:prstGeom>
            <a:solidFill>
              <a:srgbClr val="2D9F7E"/>
            </a:solidFill>
            <a:ln w="9525">
              <a:noFill/>
              <a:miter lim="800000"/>
              <a:headEnd/>
              <a:tailEnd/>
            </a:ln>
          </p:spPr>
          <p:txBody>
            <a:bodyPr wrap="square" lIns="45720" tIns="22860" rIns="45720" bIns="22860">
              <a:spAutoFit/>
            </a:bodyPr>
            <a:lstStyle/>
            <a:p>
              <a:pPr algn="ctr" defTabSz="1088232"/>
              <a:r>
                <a:rPr lang="zh-CN" altLang="en-US" sz="2000" dirty="0">
                  <a:solidFill>
                    <a:schemeClr val="bg1"/>
                  </a:solidFill>
                  <a:latin typeface="Open Sans Light" pitchFamily="34" charset="0"/>
                  <a:ea typeface="Open Sans Light" pitchFamily="34" charset="0"/>
                  <a:cs typeface="Open Sans Light" pitchFamily="34" charset="0"/>
                </a:rPr>
                <a:t>加入标题</a:t>
              </a:r>
              <a:endParaRPr lang="en-US" altLang="zh-CN" sz="2000" dirty="0">
                <a:solidFill>
                  <a:schemeClr val="bg1"/>
                </a:solidFill>
                <a:latin typeface="Open Sans Light" pitchFamily="34" charset="0"/>
                <a:ea typeface="Open Sans Light" pitchFamily="34" charset="0"/>
                <a:cs typeface="Open Sans Light" pitchFamily="34" charset="0"/>
              </a:endParaRPr>
            </a:p>
          </p:txBody>
        </p:sp>
        <p:sp>
          <p:nvSpPr>
            <p:cNvPr id="19" name="Rectangle 32">
              <a:extLst>
                <a:ext uri="{FF2B5EF4-FFF2-40B4-BE49-F238E27FC236}">
                  <a16:creationId xmlns="" xmlns:a16="http://schemas.microsoft.com/office/drawing/2014/main" id="{B39F670B-9963-4935-8D3E-BD420BED4E22}"/>
                </a:ext>
              </a:extLst>
            </p:cNvPr>
            <p:cNvSpPr/>
            <p:nvPr/>
          </p:nvSpPr>
          <p:spPr>
            <a:xfrm>
              <a:off x="9007387" y="1836727"/>
              <a:ext cx="2608446" cy="4130040"/>
            </a:xfrm>
            <a:prstGeom prst="rect">
              <a:avLst/>
            </a:prstGeom>
            <a:noFill/>
            <a:ln w="9525">
              <a:solidFill>
                <a:srgbClr val="7481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1">
                    <a:lumMod val="65000"/>
                  </a:schemeClr>
                </a:solidFill>
              </a:endParaRPr>
            </a:p>
          </p:txBody>
        </p:sp>
        <p:sp>
          <p:nvSpPr>
            <p:cNvPr id="20" name="Rectangle 33">
              <a:extLst>
                <a:ext uri="{FF2B5EF4-FFF2-40B4-BE49-F238E27FC236}">
                  <a16:creationId xmlns="" xmlns:a16="http://schemas.microsoft.com/office/drawing/2014/main" id="{5B1AFFA3-8FD4-4F58-A65C-5953B10C4518}"/>
                </a:ext>
              </a:extLst>
            </p:cNvPr>
            <p:cNvSpPr/>
            <p:nvPr/>
          </p:nvSpPr>
          <p:spPr>
            <a:xfrm>
              <a:off x="9726186" y="2171546"/>
              <a:ext cx="1143007" cy="1143007"/>
            </a:xfrm>
            <a:prstGeom prst="rect">
              <a:avLst/>
            </a:prstGeom>
            <a:solidFill>
              <a:srgbClr val="7481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1">
                    <a:lumMod val="65000"/>
                  </a:schemeClr>
                </a:solidFill>
              </a:endParaRPr>
            </a:p>
          </p:txBody>
        </p:sp>
        <p:sp>
          <p:nvSpPr>
            <p:cNvPr id="21" name="Text Box 10">
              <a:extLst>
                <a:ext uri="{FF2B5EF4-FFF2-40B4-BE49-F238E27FC236}">
                  <a16:creationId xmlns="" xmlns:a16="http://schemas.microsoft.com/office/drawing/2014/main" id="{984936B4-6F17-47D6-BB19-3BFCBB65FB2D}"/>
                </a:ext>
              </a:extLst>
            </p:cNvPr>
            <p:cNvSpPr txBox="1">
              <a:spLocks noChangeArrowheads="1"/>
            </p:cNvSpPr>
            <p:nvPr/>
          </p:nvSpPr>
          <p:spPr bwMode="auto">
            <a:xfrm>
              <a:off x="9170415" y="3610829"/>
              <a:ext cx="2282391" cy="1067599"/>
            </a:xfrm>
            <a:prstGeom prst="rect">
              <a:avLst/>
            </a:prstGeom>
            <a:noFill/>
            <a:ln w="9525">
              <a:noFill/>
              <a:miter lim="800000"/>
              <a:headEnd/>
              <a:tailEnd/>
            </a:ln>
          </p:spPr>
          <p:txBody>
            <a:bodyPr wrap="square" lIns="45720" tIns="22860" rIns="45720" bIns="22860">
              <a:spAutoFit/>
            </a:bodyPr>
            <a:lstStyle/>
            <a:p>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本编辑文字点</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Lato Regular"/>
                </a:rPr>
                <a:t>击此处更换文</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本编辑文字点</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Lato Regular"/>
                </a:rPr>
                <a:t>击此处更换文</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本编辑文字点</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Lato Regular"/>
                </a:rPr>
                <a:t>击此处更换文</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Lato Regular"/>
              </a:endParaRPr>
            </a:p>
            <a:p>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Lato Regular"/>
              </a:endParaRPr>
            </a:p>
          </p:txBody>
        </p:sp>
        <p:sp>
          <p:nvSpPr>
            <p:cNvPr id="22" name="Text Box 10">
              <a:extLst>
                <a:ext uri="{FF2B5EF4-FFF2-40B4-BE49-F238E27FC236}">
                  <a16:creationId xmlns="" xmlns:a16="http://schemas.microsoft.com/office/drawing/2014/main" id="{09C95BAE-63AE-466A-BD0E-064708B4F00C}"/>
                </a:ext>
              </a:extLst>
            </p:cNvPr>
            <p:cNvSpPr txBox="1">
              <a:spLocks noChangeArrowheads="1"/>
            </p:cNvSpPr>
            <p:nvPr/>
          </p:nvSpPr>
          <p:spPr bwMode="auto">
            <a:xfrm>
              <a:off x="9343039" y="5218650"/>
              <a:ext cx="1994291" cy="428625"/>
            </a:xfrm>
            <a:prstGeom prst="rect">
              <a:avLst/>
            </a:prstGeom>
            <a:solidFill>
              <a:srgbClr val="7481A1"/>
            </a:solidFill>
            <a:ln w="9525">
              <a:noFill/>
              <a:miter lim="800000"/>
              <a:headEnd/>
              <a:tailEnd/>
            </a:ln>
          </p:spPr>
          <p:txBody>
            <a:bodyPr wrap="square" lIns="45720" tIns="22860" rIns="45720" bIns="22860">
              <a:spAutoFit/>
            </a:bodyPr>
            <a:lstStyle/>
            <a:p>
              <a:pPr algn="ctr" defTabSz="1088232"/>
              <a:r>
                <a:rPr lang="zh-CN" altLang="en-US" sz="2000" dirty="0">
                  <a:solidFill>
                    <a:schemeClr val="bg1"/>
                  </a:solidFill>
                  <a:latin typeface="Open Sans Light" pitchFamily="34" charset="0"/>
                  <a:ea typeface="Open Sans Light" pitchFamily="34" charset="0"/>
                  <a:cs typeface="Open Sans Light" pitchFamily="34" charset="0"/>
                </a:rPr>
                <a:t>加入标题</a:t>
              </a:r>
              <a:endParaRPr lang="en-US" altLang="zh-CN" sz="2000" dirty="0">
                <a:solidFill>
                  <a:schemeClr val="bg1"/>
                </a:solidFill>
                <a:latin typeface="Open Sans Light" pitchFamily="34" charset="0"/>
                <a:ea typeface="Open Sans Light" pitchFamily="34" charset="0"/>
                <a:cs typeface="Open Sans Light" pitchFamily="34" charset="0"/>
              </a:endParaRPr>
            </a:p>
          </p:txBody>
        </p:sp>
        <p:grpSp>
          <p:nvGrpSpPr>
            <p:cNvPr id="23" name="Group 38">
              <a:extLst>
                <a:ext uri="{FF2B5EF4-FFF2-40B4-BE49-F238E27FC236}">
                  <a16:creationId xmlns="" xmlns:a16="http://schemas.microsoft.com/office/drawing/2014/main" id="{7CEB81D5-F476-4C7B-8436-474C09411CD3}"/>
                </a:ext>
              </a:extLst>
            </p:cNvPr>
            <p:cNvGrpSpPr/>
            <p:nvPr/>
          </p:nvGrpSpPr>
          <p:grpSpPr>
            <a:xfrm>
              <a:off x="1524332" y="2352319"/>
              <a:ext cx="605162" cy="640760"/>
              <a:chOff x="3659074" y="3351023"/>
              <a:chExt cx="424283" cy="449241"/>
            </a:xfrm>
            <a:solidFill>
              <a:schemeClr val="bg1"/>
            </a:solidFill>
          </p:grpSpPr>
          <p:sp>
            <p:nvSpPr>
              <p:cNvPr id="50" name="Freeform 47">
                <a:extLst>
                  <a:ext uri="{FF2B5EF4-FFF2-40B4-BE49-F238E27FC236}">
                    <a16:creationId xmlns="" xmlns:a16="http://schemas.microsoft.com/office/drawing/2014/main" id="{FBAC3442-00DE-4BC6-AD14-66C201AF2905}"/>
                  </a:ext>
                </a:extLst>
              </p:cNvPr>
              <p:cNvSpPr>
                <a:spLocks/>
              </p:cNvSpPr>
              <p:nvPr/>
            </p:nvSpPr>
            <p:spPr bwMode="auto">
              <a:xfrm>
                <a:off x="3659074" y="3518240"/>
                <a:ext cx="199662" cy="282024"/>
              </a:xfrm>
              <a:custGeom>
                <a:avLst/>
                <a:gdLst>
                  <a:gd name="T0" fmla="*/ 43 w 60"/>
                  <a:gd name="T1" fmla="*/ 49 h 85"/>
                  <a:gd name="T2" fmla="*/ 44 w 60"/>
                  <a:gd name="T3" fmla="*/ 40 h 85"/>
                  <a:gd name="T4" fmla="*/ 32 w 60"/>
                  <a:gd name="T5" fmla="*/ 4 h 85"/>
                  <a:gd name="T6" fmla="*/ 26 w 60"/>
                  <a:gd name="T7" fmla="*/ 2 h 85"/>
                  <a:gd name="T8" fmla="*/ 12 w 60"/>
                  <a:gd name="T9" fmla="*/ 7 h 85"/>
                  <a:gd name="T10" fmla="*/ 4 w 60"/>
                  <a:gd name="T11" fmla="*/ 22 h 85"/>
                  <a:gd name="T12" fmla="*/ 9 w 60"/>
                  <a:gd name="T13" fmla="*/ 37 h 85"/>
                  <a:gd name="T14" fmla="*/ 25 w 60"/>
                  <a:gd name="T15" fmla="*/ 46 h 85"/>
                  <a:gd name="T16" fmla="*/ 31 w 60"/>
                  <a:gd name="T17" fmla="*/ 52 h 85"/>
                  <a:gd name="T18" fmla="*/ 41 w 60"/>
                  <a:gd name="T19" fmla="*/ 80 h 85"/>
                  <a:gd name="T20" fmla="*/ 46 w 60"/>
                  <a:gd name="T21" fmla="*/ 83 h 85"/>
                  <a:gd name="T22" fmla="*/ 49 w 60"/>
                  <a:gd name="T23" fmla="*/ 70 h 85"/>
                  <a:gd name="T24" fmla="*/ 43 w 60"/>
                  <a:gd name="T25" fmla="*/ 4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 h="85">
                    <a:moveTo>
                      <a:pt x="43" y="49"/>
                    </a:moveTo>
                    <a:cubicBezTo>
                      <a:pt x="43" y="49"/>
                      <a:pt x="45" y="43"/>
                      <a:pt x="44" y="40"/>
                    </a:cubicBezTo>
                    <a:cubicBezTo>
                      <a:pt x="32" y="4"/>
                      <a:pt x="32" y="4"/>
                      <a:pt x="32" y="4"/>
                    </a:cubicBezTo>
                    <a:cubicBezTo>
                      <a:pt x="32" y="4"/>
                      <a:pt x="31" y="0"/>
                      <a:pt x="26" y="2"/>
                    </a:cubicBezTo>
                    <a:cubicBezTo>
                      <a:pt x="12" y="7"/>
                      <a:pt x="12" y="7"/>
                      <a:pt x="12" y="7"/>
                    </a:cubicBezTo>
                    <a:cubicBezTo>
                      <a:pt x="12" y="7"/>
                      <a:pt x="0" y="11"/>
                      <a:pt x="4" y="22"/>
                    </a:cubicBezTo>
                    <a:cubicBezTo>
                      <a:pt x="9" y="37"/>
                      <a:pt x="9" y="37"/>
                      <a:pt x="9" y="37"/>
                    </a:cubicBezTo>
                    <a:cubicBezTo>
                      <a:pt x="9" y="37"/>
                      <a:pt x="14" y="50"/>
                      <a:pt x="25" y="46"/>
                    </a:cubicBezTo>
                    <a:cubicBezTo>
                      <a:pt x="25" y="46"/>
                      <a:pt x="29" y="45"/>
                      <a:pt x="31" y="52"/>
                    </a:cubicBezTo>
                    <a:cubicBezTo>
                      <a:pt x="41" y="80"/>
                      <a:pt x="41" y="80"/>
                      <a:pt x="41" y="80"/>
                    </a:cubicBezTo>
                    <a:cubicBezTo>
                      <a:pt x="41" y="80"/>
                      <a:pt x="41" y="85"/>
                      <a:pt x="46" y="83"/>
                    </a:cubicBezTo>
                    <a:cubicBezTo>
                      <a:pt x="46" y="83"/>
                      <a:pt x="60" y="81"/>
                      <a:pt x="49" y="70"/>
                    </a:cubicBezTo>
                    <a:cubicBezTo>
                      <a:pt x="52" y="63"/>
                      <a:pt x="43" y="58"/>
                      <a:pt x="43" y="49"/>
                    </a:cubicBezTo>
                    <a:close/>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sz="1600">
                  <a:solidFill>
                    <a:schemeClr val="bg1">
                      <a:lumMod val="65000"/>
                    </a:schemeClr>
                  </a:solidFill>
                </a:endParaRPr>
              </a:p>
            </p:txBody>
          </p:sp>
          <p:sp>
            <p:nvSpPr>
              <p:cNvPr id="51" name="Freeform 48">
                <a:extLst>
                  <a:ext uri="{FF2B5EF4-FFF2-40B4-BE49-F238E27FC236}">
                    <a16:creationId xmlns="" xmlns:a16="http://schemas.microsoft.com/office/drawing/2014/main" id="{0B39FBE3-B5A5-4FB3-BF44-571F3A7FA4B0}"/>
                  </a:ext>
                </a:extLst>
              </p:cNvPr>
              <p:cNvSpPr>
                <a:spLocks/>
              </p:cNvSpPr>
              <p:nvPr/>
            </p:nvSpPr>
            <p:spPr bwMode="auto">
              <a:xfrm>
                <a:off x="3768888" y="3351023"/>
                <a:ext cx="272041" cy="316965"/>
              </a:xfrm>
              <a:custGeom>
                <a:avLst/>
                <a:gdLst>
                  <a:gd name="T0" fmla="*/ 70 w 82"/>
                  <a:gd name="T1" fmla="*/ 58 h 95"/>
                  <a:gd name="T2" fmla="*/ 73 w 82"/>
                  <a:gd name="T3" fmla="*/ 45 h 95"/>
                  <a:gd name="T4" fmla="*/ 62 w 82"/>
                  <a:gd name="T5" fmla="*/ 36 h 95"/>
                  <a:gd name="T6" fmla="*/ 52 w 82"/>
                  <a:gd name="T7" fmla="*/ 4 h 95"/>
                  <a:gd name="T8" fmla="*/ 48 w 82"/>
                  <a:gd name="T9" fmla="*/ 6 h 95"/>
                  <a:gd name="T10" fmla="*/ 4 w 82"/>
                  <a:gd name="T11" fmla="*/ 47 h 95"/>
                  <a:gd name="T12" fmla="*/ 2 w 82"/>
                  <a:gd name="T13" fmla="*/ 52 h 95"/>
                  <a:gd name="T14" fmla="*/ 12 w 82"/>
                  <a:gd name="T15" fmla="*/ 83 h 95"/>
                  <a:gd name="T16" fmla="*/ 17 w 82"/>
                  <a:gd name="T17" fmla="*/ 85 h 95"/>
                  <a:gd name="T18" fmla="*/ 78 w 82"/>
                  <a:gd name="T19" fmla="*/ 92 h 95"/>
                  <a:gd name="T20" fmla="*/ 81 w 82"/>
                  <a:gd name="T21" fmla="*/ 91 h 95"/>
                  <a:gd name="T22" fmla="*/ 70 w 82"/>
                  <a:gd name="T23" fmla="*/ 5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 h="95">
                    <a:moveTo>
                      <a:pt x="70" y="58"/>
                    </a:moveTo>
                    <a:cubicBezTo>
                      <a:pt x="73" y="55"/>
                      <a:pt x="75" y="50"/>
                      <a:pt x="73" y="45"/>
                    </a:cubicBezTo>
                    <a:cubicBezTo>
                      <a:pt x="71" y="40"/>
                      <a:pt x="67" y="37"/>
                      <a:pt x="62" y="36"/>
                    </a:cubicBezTo>
                    <a:cubicBezTo>
                      <a:pt x="52" y="4"/>
                      <a:pt x="52" y="4"/>
                      <a:pt x="52" y="4"/>
                    </a:cubicBezTo>
                    <a:cubicBezTo>
                      <a:pt x="50" y="0"/>
                      <a:pt x="48" y="6"/>
                      <a:pt x="48" y="6"/>
                    </a:cubicBezTo>
                    <a:cubicBezTo>
                      <a:pt x="40" y="38"/>
                      <a:pt x="4" y="47"/>
                      <a:pt x="4" y="47"/>
                    </a:cubicBezTo>
                    <a:cubicBezTo>
                      <a:pt x="0" y="49"/>
                      <a:pt x="2" y="52"/>
                      <a:pt x="2" y="52"/>
                    </a:cubicBezTo>
                    <a:cubicBezTo>
                      <a:pt x="12" y="83"/>
                      <a:pt x="12" y="83"/>
                      <a:pt x="12" y="83"/>
                    </a:cubicBezTo>
                    <a:cubicBezTo>
                      <a:pt x="14" y="86"/>
                      <a:pt x="17" y="85"/>
                      <a:pt x="17" y="85"/>
                    </a:cubicBezTo>
                    <a:cubicBezTo>
                      <a:pt x="56" y="72"/>
                      <a:pt x="78" y="92"/>
                      <a:pt x="78" y="92"/>
                    </a:cubicBezTo>
                    <a:cubicBezTo>
                      <a:pt x="78" y="92"/>
                      <a:pt x="82" y="95"/>
                      <a:pt x="81" y="91"/>
                    </a:cubicBezTo>
                    <a:lnTo>
                      <a:pt x="70" y="58"/>
                    </a:lnTo>
                    <a:close/>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sz="1600">
                  <a:solidFill>
                    <a:schemeClr val="bg1">
                      <a:lumMod val="65000"/>
                    </a:schemeClr>
                  </a:solidFill>
                </a:endParaRPr>
              </a:p>
            </p:txBody>
          </p:sp>
          <p:sp>
            <p:nvSpPr>
              <p:cNvPr id="52" name="Freeform 49">
                <a:extLst>
                  <a:ext uri="{FF2B5EF4-FFF2-40B4-BE49-F238E27FC236}">
                    <a16:creationId xmlns="" xmlns:a16="http://schemas.microsoft.com/office/drawing/2014/main" id="{48029DA7-9886-4FFD-87BC-BDFD4766239D}"/>
                  </a:ext>
                </a:extLst>
              </p:cNvPr>
              <p:cNvSpPr>
                <a:spLocks/>
              </p:cNvSpPr>
              <p:nvPr/>
            </p:nvSpPr>
            <p:spPr bwMode="auto">
              <a:xfrm>
                <a:off x="4003491" y="3410922"/>
                <a:ext cx="44924" cy="57404"/>
              </a:xfrm>
              <a:custGeom>
                <a:avLst/>
                <a:gdLst>
                  <a:gd name="T0" fmla="*/ 18 w 18"/>
                  <a:gd name="T1" fmla="*/ 3 h 23"/>
                  <a:gd name="T2" fmla="*/ 15 w 18"/>
                  <a:gd name="T3" fmla="*/ 0 h 23"/>
                  <a:gd name="T4" fmla="*/ 0 w 18"/>
                  <a:gd name="T5" fmla="*/ 20 h 23"/>
                  <a:gd name="T6" fmla="*/ 3 w 18"/>
                  <a:gd name="T7" fmla="*/ 23 h 23"/>
                  <a:gd name="T8" fmla="*/ 18 w 18"/>
                  <a:gd name="T9" fmla="*/ 3 h 23"/>
                </a:gdLst>
                <a:ahLst/>
                <a:cxnLst>
                  <a:cxn ang="0">
                    <a:pos x="T0" y="T1"/>
                  </a:cxn>
                  <a:cxn ang="0">
                    <a:pos x="T2" y="T3"/>
                  </a:cxn>
                  <a:cxn ang="0">
                    <a:pos x="T4" y="T5"/>
                  </a:cxn>
                  <a:cxn ang="0">
                    <a:pos x="T6" y="T7"/>
                  </a:cxn>
                  <a:cxn ang="0">
                    <a:pos x="T8" y="T9"/>
                  </a:cxn>
                </a:cxnLst>
                <a:rect l="0" t="0" r="r" b="b"/>
                <a:pathLst>
                  <a:path w="18" h="23">
                    <a:moveTo>
                      <a:pt x="18" y="3"/>
                    </a:moveTo>
                    <a:lnTo>
                      <a:pt x="15" y="0"/>
                    </a:lnTo>
                    <a:lnTo>
                      <a:pt x="0" y="20"/>
                    </a:lnTo>
                    <a:lnTo>
                      <a:pt x="3" y="23"/>
                    </a:lnTo>
                    <a:lnTo>
                      <a:pt x="18" y="3"/>
                    </a:lnTo>
                    <a:close/>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sz="1600">
                  <a:solidFill>
                    <a:schemeClr val="bg1">
                      <a:lumMod val="65000"/>
                    </a:schemeClr>
                  </a:solidFill>
                </a:endParaRPr>
              </a:p>
            </p:txBody>
          </p:sp>
          <p:sp>
            <p:nvSpPr>
              <p:cNvPr id="53" name="Freeform 50">
                <a:extLst>
                  <a:ext uri="{FF2B5EF4-FFF2-40B4-BE49-F238E27FC236}">
                    <a16:creationId xmlns="" xmlns:a16="http://schemas.microsoft.com/office/drawing/2014/main" id="{DE7B45B2-6A6F-4AB3-B8A8-4FE69855F82F}"/>
                  </a:ext>
                </a:extLst>
              </p:cNvPr>
              <p:cNvSpPr>
                <a:spLocks/>
              </p:cNvSpPr>
              <p:nvPr/>
            </p:nvSpPr>
            <p:spPr bwMode="auto">
              <a:xfrm>
                <a:off x="4023458" y="3538206"/>
                <a:ext cx="59899" cy="37438"/>
              </a:xfrm>
              <a:custGeom>
                <a:avLst/>
                <a:gdLst>
                  <a:gd name="T0" fmla="*/ 0 w 24"/>
                  <a:gd name="T1" fmla="*/ 3 h 15"/>
                  <a:gd name="T2" fmla="*/ 23 w 24"/>
                  <a:gd name="T3" fmla="*/ 15 h 15"/>
                  <a:gd name="T4" fmla="*/ 24 w 24"/>
                  <a:gd name="T5" fmla="*/ 12 h 15"/>
                  <a:gd name="T6" fmla="*/ 3 w 24"/>
                  <a:gd name="T7" fmla="*/ 0 h 15"/>
                  <a:gd name="T8" fmla="*/ 0 w 24"/>
                  <a:gd name="T9" fmla="*/ 3 h 15"/>
                </a:gdLst>
                <a:ahLst/>
                <a:cxnLst>
                  <a:cxn ang="0">
                    <a:pos x="T0" y="T1"/>
                  </a:cxn>
                  <a:cxn ang="0">
                    <a:pos x="T2" y="T3"/>
                  </a:cxn>
                  <a:cxn ang="0">
                    <a:pos x="T4" y="T5"/>
                  </a:cxn>
                  <a:cxn ang="0">
                    <a:pos x="T6" y="T7"/>
                  </a:cxn>
                  <a:cxn ang="0">
                    <a:pos x="T8" y="T9"/>
                  </a:cxn>
                </a:cxnLst>
                <a:rect l="0" t="0" r="r" b="b"/>
                <a:pathLst>
                  <a:path w="24" h="15">
                    <a:moveTo>
                      <a:pt x="0" y="3"/>
                    </a:moveTo>
                    <a:lnTo>
                      <a:pt x="23" y="15"/>
                    </a:lnTo>
                    <a:lnTo>
                      <a:pt x="24" y="12"/>
                    </a:lnTo>
                    <a:lnTo>
                      <a:pt x="3" y="0"/>
                    </a:lnTo>
                    <a:lnTo>
                      <a:pt x="0" y="3"/>
                    </a:lnTo>
                    <a:close/>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sz="1600">
                  <a:solidFill>
                    <a:schemeClr val="bg1">
                      <a:lumMod val="65000"/>
                    </a:schemeClr>
                  </a:solidFill>
                </a:endParaRPr>
              </a:p>
            </p:txBody>
          </p:sp>
          <p:sp>
            <p:nvSpPr>
              <p:cNvPr id="54" name="Freeform 51">
                <a:extLst>
                  <a:ext uri="{FF2B5EF4-FFF2-40B4-BE49-F238E27FC236}">
                    <a16:creationId xmlns="" xmlns:a16="http://schemas.microsoft.com/office/drawing/2014/main" id="{68B61CD0-97D3-4530-8619-A77A887502A7}"/>
                  </a:ext>
                </a:extLst>
              </p:cNvPr>
              <p:cNvSpPr>
                <a:spLocks/>
              </p:cNvSpPr>
              <p:nvPr/>
            </p:nvSpPr>
            <p:spPr bwMode="auto">
              <a:xfrm>
                <a:off x="4023458" y="3478307"/>
                <a:ext cx="59899" cy="27454"/>
              </a:xfrm>
              <a:custGeom>
                <a:avLst/>
                <a:gdLst>
                  <a:gd name="T0" fmla="*/ 0 w 24"/>
                  <a:gd name="T1" fmla="*/ 11 h 11"/>
                  <a:gd name="T2" fmla="*/ 24 w 24"/>
                  <a:gd name="T3" fmla="*/ 3 h 11"/>
                  <a:gd name="T4" fmla="*/ 24 w 24"/>
                  <a:gd name="T5" fmla="*/ 0 h 11"/>
                  <a:gd name="T6" fmla="*/ 0 w 24"/>
                  <a:gd name="T7" fmla="*/ 7 h 11"/>
                  <a:gd name="T8" fmla="*/ 0 w 24"/>
                  <a:gd name="T9" fmla="*/ 11 h 11"/>
                </a:gdLst>
                <a:ahLst/>
                <a:cxnLst>
                  <a:cxn ang="0">
                    <a:pos x="T0" y="T1"/>
                  </a:cxn>
                  <a:cxn ang="0">
                    <a:pos x="T2" y="T3"/>
                  </a:cxn>
                  <a:cxn ang="0">
                    <a:pos x="T4" y="T5"/>
                  </a:cxn>
                  <a:cxn ang="0">
                    <a:pos x="T6" y="T7"/>
                  </a:cxn>
                  <a:cxn ang="0">
                    <a:pos x="T8" y="T9"/>
                  </a:cxn>
                </a:cxnLst>
                <a:rect l="0" t="0" r="r" b="b"/>
                <a:pathLst>
                  <a:path w="24" h="11">
                    <a:moveTo>
                      <a:pt x="0" y="11"/>
                    </a:moveTo>
                    <a:lnTo>
                      <a:pt x="24" y="3"/>
                    </a:lnTo>
                    <a:lnTo>
                      <a:pt x="24" y="0"/>
                    </a:lnTo>
                    <a:lnTo>
                      <a:pt x="0" y="7"/>
                    </a:lnTo>
                    <a:lnTo>
                      <a:pt x="0" y="11"/>
                    </a:lnTo>
                    <a:close/>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sz="1600">
                  <a:solidFill>
                    <a:schemeClr val="bg1">
                      <a:lumMod val="65000"/>
                    </a:schemeClr>
                  </a:solidFill>
                </a:endParaRPr>
              </a:p>
            </p:txBody>
          </p:sp>
        </p:grpSp>
        <p:sp>
          <p:nvSpPr>
            <p:cNvPr id="24" name="Freeform 64">
              <a:extLst>
                <a:ext uri="{FF2B5EF4-FFF2-40B4-BE49-F238E27FC236}">
                  <a16:creationId xmlns="" xmlns:a16="http://schemas.microsoft.com/office/drawing/2014/main" id="{B3B60AD9-6057-4824-A8F5-33801FA1741C}"/>
                </a:ext>
              </a:extLst>
            </p:cNvPr>
            <p:cNvSpPr>
              <a:spLocks noEditPoints="1"/>
            </p:cNvSpPr>
            <p:nvPr/>
          </p:nvSpPr>
          <p:spPr bwMode="auto">
            <a:xfrm>
              <a:off x="4334784" y="2371896"/>
              <a:ext cx="630081" cy="601603"/>
            </a:xfrm>
            <a:custGeom>
              <a:avLst/>
              <a:gdLst>
                <a:gd name="T0" fmla="*/ 125 w 133"/>
                <a:gd name="T1" fmla="*/ 0 h 127"/>
                <a:gd name="T2" fmla="*/ 9 w 133"/>
                <a:gd name="T3" fmla="*/ 0 h 127"/>
                <a:gd name="T4" fmla="*/ 0 w 133"/>
                <a:gd name="T5" fmla="*/ 9 h 127"/>
                <a:gd name="T6" fmla="*/ 0 w 133"/>
                <a:gd name="T7" fmla="*/ 91 h 127"/>
                <a:gd name="T8" fmla="*/ 9 w 133"/>
                <a:gd name="T9" fmla="*/ 100 h 127"/>
                <a:gd name="T10" fmla="*/ 53 w 133"/>
                <a:gd name="T11" fmla="*/ 100 h 127"/>
                <a:gd name="T12" fmla="*/ 40 w 133"/>
                <a:gd name="T13" fmla="*/ 118 h 127"/>
                <a:gd name="T14" fmla="*/ 40 w 133"/>
                <a:gd name="T15" fmla="*/ 127 h 127"/>
                <a:gd name="T16" fmla="*/ 53 w 133"/>
                <a:gd name="T17" fmla="*/ 127 h 127"/>
                <a:gd name="T18" fmla="*/ 80 w 133"/>
                <a:gd name="T19" fmla="*/ 127 h 127"/>
                <a:gd name="T20" fmla="*/ 94 w 133"/>
                <a:gd name="T21" fmla="*/ 127 h 127"/>
                <a:gd name="T22" fmla="*/ 94 w 133"/>
                <a:gd name="T23" fmla="*/ 118 h 127"/>
                <a:gd name="T24" fmla="*/ 80 w 133"/>
                <a:gd name="T25" fmla="*/ 100 h 127"/>
                <a:gd name="T26" fmla="*/ 125 w 133"/>
                <a:gd name="T27" fmla="*/ 100 h 127"/>
                <a:gd name="T28" fmla="*/ 133 w 133"/>
                <a:gd name="T29" fmla="*/ 91 h 127"/>
                <a:gd name="T30" fmla="*/ 133 w 133"/>
                <a:gd name="T31" fmla="*/ 9 h 127"/>
                <a:gd name="T32" fmla="*/ 125 w 133"/>
                <a:gd name="T33" fmla="*/ 0 h 127"/>
                <a:gd name="T34" fmla="*/ 60 w 133"/>
                <a:gd name="T35" fmla="*/ 89 h 127"/>
                <a:gd name="T36" fmla="*/ 67 w 133"/>
                <a:gd name="T37" fmla="*/ 82 h 127"/>
                <a:gd name="T38" fmla="*/ 75 w 133"/>
                <a:gd name="T39" fmla="*/ 89 h 127"/>
                <a:gd name="T40" fmla="*/ 67 w 133"/>
                <a:gd name="T41" fmla="*/ 97 h 127"/>
                <a:gd name="T42" fmla="*/ 60 w 133"/>
                <a:gd name="T43" fmla="*/ 89 h 127"/>
                <a:gd name="T44" fmla="*/ 124 w 133"/>
                <a:gd name="T45" fmla="*/ 79 h 127"/>
                <a:gd name="T46" fmla="*/ 10 w 133"/>
                <a:gd name="T47" fmla="*/ 79 h 127"/>
                <a:gd name="T48" fmla="*/ 10 w 133"/>
                <a:gd name="T49" fmla="*/ 10 h 127"/>
                <a:gd name="T50" fmla="*/ 124 w 133"/>
                <a:gd name="T51" fmla="*/ 10 h 127"/>
                <a:gd name="T52" fmla="*/ 124 w 133"/>
                <a:gd name="T53" fmla="*/ 79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3" h="127">
                  <a:moveTo>
                    <a:pt x="125" y="0"/>
                  </a:moveTo>
                  <a:cubicBezTo>
                    <a:pt x="9" y="0"/>
                    <a:pt x="9" y="0"/>
                    <a:pt x="9" y="0"/>
                  </a:cubicBezTo>
                  <a:cubicBezTo>
                    <a:pt x="4" y="0"/>
                    <a:pt x="0" y="4"/>
                    <a:pt x="0" y="9"/>
                  </a:cubicBezTo>
                  <a:cubicBezTo>
                    <a:pt x="0" y="91"/>
                    <a:pt x="0" y="91"/>
                    <a:pt x="0" y="91"/>
                  </a:cubicBezTo>
                  <a:cubicBezTo>
                    <a:pt x="0" y="96"/>
                    <a:pt x="4" y="100"/>
                    <a:pt x="9" y="100"/>
                  </a:cubicBezTo>
                  <a:cubicBezTo>
                    <a:pt x="53" y="100"/>
                    <a:pt x="53" y="100"/>
                    <a:pt x="53" y="100"/>
                  </a:cubicBezTo>
                  <a:cubicBezTo>
                    <a:pt x="53" y="100"/>
                    <a:pt x="55" y="118"/>
                    <a:pt x="40" y="118"/>
                  </a:cubicBezTo>
                  <a:cubicBezTo>
                    <a:pt x="40" y="127"/>
                    <a:pt x="40" y="127"/>
                    <a:pt x="40" y="127"/>
                  </a:cubicBezTo>
                  <a:cubicBezTo>
                    <a:pt x="53" y="127"/>
                    <a:pt x="53" y="127"/>
                    <a:pt x="53" y="127"/>
                  </a:cubicBezTo>
                  <a:cubicBezTo>
                    <a:pt x="80" y="127"/>
                    <a:pt x="80" y="127"/>
                    <a:pt x="80" y="127"/>
                  </a:cubicBezTo>
                  <a:cubicBezTo>
                    <a:pt x="94" y="127"/>
                    <a:pt x="94" y="127"/>
                    <a:pt x="94" y="127"/>
                  </a:cubicBezTo>
                  <a:cubicBezTo>
                    <a:pt x="94" y="118"/>
                    <a:pt x="94" y="118"/>
                    <a:pt x="94" y="118"/>
                  </a:cubicBezTo>
                  <a:cubicBezTo>
                    <a:pt x="78" y="118"/>
                    <a:pt x="80" y="100"/>
                    <a:pt x="80" y="100"/>
                  </a:cubicBezTo>
                  <a:cubicBezTo>
                    <a:pt x="125" y="100"/>
                    <a:pt x="125" y="100"/>
                    <a:pt x="125" y="100"/>
                  </a:cubicBezTo>
                  <a:cubicBezTo>
                    <a:pt x="129" y="100"/>
                    <a:pt x="133" y="96"/>
                    <a:pt x="133" y="91"/>
                  </a:cubicBezTo>
                  <a:cubicBezTo>
                    <a:pt x="133" y="9"/>
                    <a:pt x="133" y="9"/>
                    <a:pt x="133" y="9"/>
                  </a:cubicBezTo>
                  <a:cubicBezTo>
                    <a:pt x="133" y="4"/>
                    <a:pt x="129" y="0"/>
                    <a:pt x="125" y="0"/>
                  </a:cubicBezTo>
                  <a:close/>
                  <a:moveTo>
                    <a:pt x="60" y="89"/>
                  </a:moveTo>
                  <a:cubicBezTo>
                    <a:pt x="60" y="85"/>
                    <a:pt x="63" y="82"/>
                    <a:pt x="67" y="82"/>
                  </a:cubicBezTo>
                  <a:cubicBezTo>
                    <a:pt x="72" y="82"/>
                    <a:pt x="75" y="85"/>
                    <a:pt x="75" y="89"/>
                  </a:cubicBezTo>
                  <a:cubicBezTo>
                    <a:pt x="75" y="94"/>
                    <a:pt x="72" y="97"/>
                    <a:pt x="67" y="97"/>
                  </a:cubicBezTo>
                  <a:cubicBezTo>
                    <a:pt x="63" y="97"/>
                    <a:pt x="60" y="94"/>
                    <a:pt x="60" y="89"/>
                  </a:cubicBezTo>
                  <a:close/>
                  <a:moveTo>
                    <a:pt x="124" y="79"/>
                  </a:moveTo>
                  <a:cubicBezTo>
                    <a:pt x="10" y="79"/>
                    <a:pt x="10" y="79"/>
                    <a:pt x="10" y="79"/>
                  </a:cubicBezTo>
                  <a:cubicBezTo>
                    <a:pt x="10" y="10"/>
                    <a:pt x="10" y="10"/>
                    <a:pt x="10" y="10"/>
                  </a:cubicBezTo>
                  <a:cubicBezTo>
                    <a:pt x="124" y="10"/>
                    <a:pt x="124" y="10"/>
                    <a:pt x="124" y="10"/>
                  </a:cubicBezTo>
                  <a:lnTo>
                    <a:pt x="124" y="79"/>
                  </a:lnTo>
                  <a:close/>
                </a:path>
              </a:pathLst>
            </a:custGeom>
            <a:solidFill>
              <a:schemeClr val="bg1"/>
            </a:solidFill>
            <a:ln>
              <a:solidFill>
                <a:schemeClr val="bg1"/>
              </a:solidFill>
            </a:ln>
          </p:spPr>
          <p:txBody>
            <a:bodyPr vert="horz" wrap="square" lIns="91440" tIns="45720" rIns="91440" bIns="45720" numCol="1" anchor="t" anchorCtr="0" compatLnSpc="1">
              <a:prstTxWarp prst="textNoShape">
                <a:avLst/>
              </a:prstTxWarp>
            </a:bodyPr>
            <a:lstStyle/>
            <a:p>
              <a:endParaRPr lang="en-US" sz="1600">
                <a:solidFill>
                  <a:schemeClr val="bg1">
                    <a:lumMod val="65000"/>
                  </a:schemeClr>
                </a:solidFill>
              </a:endParaRPr>
            </a:p>
          </p:txBody>
        </p:sp>
        <p:grpSp>
          <p:nvGrpSpPr>
            <p:cNvPr id="25" name="Group 45">
              <a:extLst>
                <a:ext uri="{FF2B5EF4-FFF2-40B4-BE49-F238E27FC236}">
                  <a16:creationId xmlns="" xmlns:a16="http://schemas.microsoft.com/office/drawing/2014/main" id="{252350CF-AAA9-45A9-B1F5-162C466CB1FB}"/>
                </a:ext>
              </a:extLst>
            </p:cNvPr>
            <p:cNvGrpSpPr/>
            <p:nvPr/>
          </p:nvGrpSpPr>
          <p:grpSpPr>
            <a:xfrm>
              <a:off x="10027690" y="2336632"/>
              <a:ext cx="494044" cy="672131"/>
              <a:chOff x="8248816" y="4047345"/>
              <a:chExt cx="429274" cy="584013"/>
            </a:xfrm>
            <a:solidFill>
              <a:schemeClr val="bg1"/>
            </a:solidFill>
          </p:grpSpPr>
          <p:sp>
            <p:nvSpPr>
              <p:cNvPr id="45" name="Freeform 136">
                <a:extLst>
                  <a:ext uri="{FF2B5EF4-FFF2-40B4-BE49-F238E27FC236}">
                    <a16:creationId xmlns="" xmlns:a16="http://schemas.microsoft.com/office/drawing/2014/main" id="{3510F1D6-5F58-4C8D-974E-AAD0EF05DB45}"/>
                  </a:ext>
                </a:extLst>
              </p:cNvPr>
              <p:cNvSpPr>
                <a:spLocks/>
              </p:cNvSpPr>
              <p:nvPr/>
            </p:nvSpPr>
            <p:spPr bwMode="auto">
              <a:xfrm>
                <a:off x="8281260" y="4049842"/>
                <a:ext cx="19966" cy="529106"/>
              </a:xfrm>
              <a:custGeom>
                <a:avLst/>
                <a:gdLst>
                  <a:gd name="T0" fmla="*/ 8 w 8"/>
                  <a:gd name="T1" fmla="*/ 8 h 212"/>
                  <a:gd name="T2" fmla="*/ 0 w 8"/>
                  <a:gd name="T3" fmla="*/ 0 h 212"/>
                  <a:gd name="T4" fmla="*/ 0 w 8"/>
                  <a:gd name="T5" fmla="*/ 1 h 212"/>
                  <a:gd name="T6" fmla="*/ 0 w 8"/>
                  <a:gd name="T7" fmla="*/ 7 h 212"/>
                  <a:gd name="T8" fmla="*/ 0 w 8"/>
                  <a:gd name="T9" fmla="*/ 212 h 212"/>
                  <a:gd name="T10" fmla="*/ 8 w 8"/>
                  <a:gd name="T11" fmla="*/ 212 h 212"/>
                  <a:gd name="T12" fmla="*/ 8 w 8"/>
                  <a:gd name="T13" fmla="*/ 8 h 212"/>
                </a:gdLst>
                <a:ahLst/>
                <a:cxnLst>
                  <a:cxn ang="0">
                    <a:pos x="T0" y="T1"/>
                  </a:cxn>
                  <a:cxn ang="0">
                    <a:pos x="T2" y="T3"/>
                  </a:cxn>
                  <a:cxn ang="0">
                    <a:pos x="T4" y="T5"/>
                  </a:cxn>
                  <a:cxn ang="0">
                    <a:pos x="T6" y="T7"/>
                  </a:cxn>
                  <a:cxn ang="0">
                    <a:pos x="T8" y="T9"/>
                  </a:cxn>
                  <a:cxn ang="0">
                    <a:pos x="T10" y="T11"/>
                  </a:cxn>
                  <a:cxn ang="0">
                    <a:pos x="T12" y="T13"/>
                  </a:cxn>
                </a:cxnLst>
                <a:rect l="0" t="0" r="r" b="b"/>
                <a:pathLst>
                  <a:path w="8" h="212">
                    <a:moveTo>
                      <a:pt x="8" y="8"/>
                    </a:moveTo>
                    <a:lnTo>
                      <a:pt x="0" y="0"/>
                    </a:lnTo>
                    <a:lnTo>
                      <a:pt x="0" y="1"/>
                    </a:lnTo>
                    <a:lnTo>
                      <a:pt x="0" y="7"/>
                    </a:lnTo>
                    <a:lnTo>
                      <a:pt x="0" y="212"/>
                    </a:lnTo>
                    <a:lnTo>
                      <a:pt x="8" y="212"/>
                    </a:lnTo>
                    <a:lnTo>
                      <a:pt x="8" y="8"/>
                    </a:lnTo>
                    <a:close/>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sz="1600">
                  <a:solidFill>
                    <a:schemeClr val="bg1">
                      <a:lumMod val="65000"/>
                    </a:schemeClr>
                  </a:solidFill>
                </a:endParaRPr>
              </a:p>
            </p:txBody>
          </p:sp>
          <p:sp>
            <p:nvSpPr>
              <p:cNvPr id="46" name="Freeform 137">
                <a:extLst>
                  <a:ext uri="{FF2B5EF4-FFF2-40B4-BE49-F238E27FC236}">
                    <a16:creationId xmlns="" xmlns:a16="http://schemas.microsoft.com/office/drawing/2014/main" id="{E325018D-D4D0-43D9-A001-4F4A6FD17DB7}"/>
                  </a:ext>
                </a:extLst>
              </p:cNvPr>
              <p:cNvSpPr>
                <a:spLocks/>
              </p:cNvSpPr>
              <p:nvPr/>
            </p:nvSpPr>
            <p:spPr bwMode="auto">
              <a:xfrm>
                <a:off x="8283757" y="4047345"/>
                <a:ext cx="354401" cy="19966"/>
              </a:xfrm>
              <a:custGeom>
                <a:avLst/>
                <a:gdLst>
                  <a:gd name="T0" fmla="*/ 135 w 142"/>
                  <a:gd name="T1" fmla="*/ 8 h 8"/>
                  <a:gd name="T2" fmla="*/ 142 w 142"/>
                  <a:gd name="T3" fmla="*/ 0 h 8"/>
                  <a:gd name="T4" fmla="*/ 0 w 142"/>
                  <a:gd name="T5" fmla="*/ 0 h 8"/>
                  <a:gd name="T6" fmla="*/ 8 w 142"/>
                  <a:gd name="T7" fmla="*/ 8 h 8"/>
                  <a:gd name="T8" fmla="*/ 135 w 142"/>
                  <a:gd name="T9" fmla="*/ 8 h 8"/>
                </a:gdLst>
                <a:ahLst/>
                <a:cxnLst>
                  <a:cxn ang="0">
                    <a:pos x="T0" y="T1"/>
                  </a:cxn>
                  <a:cxn ang="0">
                    <a:pos x="T2" y="T3"/>
                  </a:cxn>
                  <a:cxn ang="0">
                    <a:pos x="T4" y="T5"/>
                  </a:cxn>
                  <a:cxn ang="0">
                    <a:pos x="T6" y="T7"/>
                  </a:cxn>
                  <a:cxn ang="0">
                    <a:pos x="T8" y="T9"/>
                  </a:cxn>
                </a:cxnLst>
                <a:rect l="0" t="0" r="r" b="b"/>
                <a:pathLst>
                  <a:path w="142" h="8">
                    <a:moveTo>
                      <a:pt x="135" y="8"/>
                    </a:moveTo>
                    <a:lnTo>
                      <a:pt x="142" y="0"/>
                    </a:lnTo>
                    <a:lnTo>
                      <a:pt x="0" y="0"/>
                    </a:lnTo>
                    <a:lnTo>
                      <a:pt x="8" y="8"/>
                    </a:lnTo>
                    <a:lnTo>
                      <a:pt x="135" y="8"/>
                    </a:lnTo>
                    <a:close/>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sz="1600">
                  <a:solidFill>
                    <a:schemeClr val="bg1">
                      <a:lumMod val="65000"/>
                    </a:schemeClr>
                  </a:solidFill>
                </a:endParaRPr>
              </a:p>
            </p:txBody>
          </p:sp>
          <p:sp>
            <p:nvSpPr>
              <p:cNvPr id="47" name="Freeform 138">
                <a:extLst>
                  <a:ext uri="{FF2B5EF4-FFF2-40B4-BE49-F238E27FC236}">
                    <a16:creationId xmlns="" xmlns:a16="http://schemas.microsoft.com/office/drawing/2014/main" id="{DD8524EC-5AF4-402B-912D-D2DDFA6E0F41}"/>
                  </a:ext>
                </a:extLst>
              </p:cNvPr>
              <p:cNvSpPr>
                <a:spLocks/>
              </p:cNvSpPr>
              <p:nvPr/>
            </p:nvSpPr>
            <p:spPr bwMode="auto">
              <a:xfrm>
                <a:off x="8620686" y="4049842"/>
                <a:ext cx="22463" cy="529106"/>
              </a:xfrm>
              <a:custGeom>
                <a:avLst/>
                <a:gdLst>
                  <a:gd name="T0" fmla="*/ 0 w 9"/>
                  <a:gd name="T1" fmla="*/ 8 h 212"/>
                  <a:gd name="T2" fmla="*/ 0 w 9"/>
                  <a:gd name="T3" fmla="*/ 212 h 212"/>
                  <a:gd name="T4" fmla="*/ 9 w 9"/>
                  <a:gd name="T5" fmla="*/ 212 h 212"/>
                  <a:gd name="T6" fmla="*/ 9 w 9"/>
                  <a:gd name="T7" fmla="*/ 7 h 212"/>
                  <a:gd name="T8" fmla="*/ 9 w 9"/>
                  <a:gd name="T9" fmla="*/ 1 h 212"/>
                  <a:gd name="T10" fmla="*/ 9 w 9"/>
                  <a:gd name="T11" fmla="*/ 0 h 212"/>
                  <a:gd name="T12" fmla="*/ 0 w 9"/>
                  <a:gd name="T13" fmla="*/ 9 h 212"/>
                  <a:gd name="T14" fmla="*/ 0 w 9"/>
                  <a:gd name="T15" fmla="*/ 8 h 2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212">
                    <a:moveTo>
                      <a:pt x="0" y="8"/>
                    </a:moveTo>
                    <a:lnTo>
                      <a:pt x="0" y="212"/>
                    </a:lnTo>
                    <a:lnTo>
                      <a:pt x="9" y="212"/>
                    </a:lnTo>
                    <a:lnTo>
                      <a:pt x="9" y="7"/>
                    </a:lnTo>
                    <a:lnTo>
                      <a:pt x="9" y="1"/>
                    </a:lnTo>
                    <a:lnTo>
                      <a:pt x="9" y="0"/>
                    </a:lnTo>
                    <a:lnTo>
                      <a:pt x="0" y="9"/>
                    </a:lnTo>
                    <a:lnTo>
                      <a:pt x="0" y="8"/>
                    </a:lnTo>
                    <a:close/>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sz="1600">
                  <a:solidFill>
                    <a:schemeClr val="bg1">
                      <a:lumMod val="65000"/>
                    </a:schemeClr>
                  </a:solidFill>
                </a:endParaRPr>
              </a:p>
            </p:txBody>
          </p:sp>
          <p:sp>
            <p:nvSpPr>
              <p:cNvPr id="48" name="Rectangle 139">
                <a:extLst>
                  <a:ext uri="{FF2B5EF4-FFF2-40B4-BE49-F238E27FC236}">
                    <a16:creationId xmlns="" xmlns:a16="http://schemas.microsoft.com/office/drawing/2014/main" id="{FB3C14D8-2208-4E3B-978E-89D2A3CAC38E}"/>
                  </a:ext>
                </a:extLst>
              </p:cNvPr>
              <p:cNvSpPr>
                <a:spLocks noChangeArrowheads="1"/>
              </p:cNvSpPr>
              <p:nvPr/>
            </p:nvSpPr>
            <p:spPr bwMode="auto">
              <a:xfrm>
                <a:off x="8248816" y="4596417"/>
                <a:ext cx="429274" cy="34941"/>
              </a:xfrm>
              <a:prstGeom prst="rect">
                <a:avLst/>
              </a:prstGeom>
              <a:grpFill/>
              <a:ln w="9525">
                <a:solidFill>
                  <a:schemeClr val="bg1"/>
                </a:solidFill>
                <a:miter lim="800000"/>
                <a:headEnd/>
                <a:tailEnd/>
              </a:ln>
              <a:extLst/>
            </p:spPr>
            <p:txBody>
              <a:bodyPr vert="horz" wrap="square" lIns="91440" tIns="45720" rIns="91440" bIns="45720" numCol="1" anchor="t" anchorCtr="0" compatLnSpc="1">
                <a:prstTxWarp prst="textNoShape">
                  <a:avLst/>
                </a:prstTxWarp>
              </a:bodyPr>
              <a:lstStyle/>
              <a:p>
                <a:endParaRPr lang="en-US" sz="1600">
                  <a:solidFill>
                    <a:schemeClr val="bg1">
                      <a:lumMod val="65000"/>
                    </a:schemeClr>
                  </a:solidFill>
                </a:endParaRPr>
              </a:p>
            </p:txBody>
          </p:sp>
          <p:sp>
            <p:nvSpPr>
              <p:cNvPr id="49" name="Freeform 140">
                <a:extLst>
                  <a:ext uri="{FF2B5EF4-FFF2-40B4-BE49-F238E27FC236}">
                    <a16:creationId xmlns="" xmlns:a16="http://schemas.microsoft.com/office/drawing/2014/main" id="{692AC29A-B333-4FBE-B93E-9DC8DB2FB9EE}"/>
                  </a:ext>
                </a:extLst>
              </p:cNvPr>
              <p:cNvSpPr>
                <a:spLocks noEditPoints="1"/>
              </p:cNvSpPr>
              <p:nvPr/>
            </p:nvSpPr>
            <p:spPr bwMode="auto">
              <a:xfrm>
                <a:off x="8323689" y="4089774"/>
                <a:ext cx="159730" cy="476695"/>
              </a:xfrm>
              <a:custGeom>
                <a:avLst/>
                <a:gdLst>
                  <a:gd name="T0" fmla="*/ 0 w 48"/>
                  <a:gd name="T1" fmla="*/ 0 h 143"/>
                  <a:gd name="T2" fmla="*/ 0 w 48"/>
                  <a:gd name="T3" fmla="*/ 143 h 143"/>
                  <a:gd name="T4" fmla="*/ 48 w 48"/>
                  <a:gd name="T5" fmla="*/ 134 h 143"/>
                  <a:gd name="T6" fmla="*/ 48 w 48"/>
                  <a:gd name="T7" fmla="*/ 9 h 143"/>
                  <a:gd name="T8" fmla="*/ 0 w 48"/>
                  <a:gd name="T9" fmla="*/ 0 h 143"/>
                  <a:gd name="T10" fmla="*/ 6 w 48"/>
                  <a:gd name="T11" fmla="*/ 12 h 143"/>
                  <a:gd name="T12" fmla="*/ 42 w 48"/>
                  <a:gd name="T13" fmla="*/ 19 h 143"/>
                  <a:gd name="T14" fmla="*/ 42 w 48"/>
                  <a:gd name="T15" fmla="*/ 65 h 143"/>
                  <a:gd name="T16" fmla="*/ 6 w 48"/>
                  <a:gd name="T17" fmla="*/ 62 h 143"/>
                  <a:gd name="T18" fmla="*/ 6 w 48"/>
                  <a:gd name="T19" fmla="*/ 12 h 143"/>
                  <a:gd name="T20" fmla="*/ 42 w 48"/>
                  <a:gd name="T21" fmla="*/ 127 h 143"/>
                  <a:gd name="T22" fmla="*/ 6 w 48"/>
                  <a:gd name="T23" fmla="*/ 132 h 143"/>
                  <a:gd name="T24" fmla="*/ 6 w 48"/>
                  <a:gd name="T25" fmla="*/ 72 h 143"/>
                  <a:gd name="T26" fmla="*/ 42 w 48"/>
                  <a:gd name="T27" fmla="*/ 74 h 143"/>
                  <a:gd name="T28" fmla="*/ 42 w 48"/>
                  <a:gd name="T29" fmla="*/ 127 h 143"/>
                  <a:gd name="T30" fmla="*/ 44 w 48"/>
                  <a:gd name="T31" fmla="*/ 69 h 143"/>
                  <a:gd name="T32" fmla="*/ 43 w 48"/>
                  <a:gd name="T33" fmla="*/ 71 h 143"/>
                  <a:gd name="T34" fmla="*/ 36 w 48"/>
                  <a:gd name="T35" fmla="*/ 70 h 143"/>
                  <a:gd name="T36" fmla="*/ 35 w 48"/>
                  <a:gd name="T37" fmla="*/ 69 h 143"/>
                  <a:gd name="T38" fmla="*/ 35 w 48"/>
                  <a:gd name="T39" fmla="*/ 69 h 143"/>
                  <a:gd name="T40" fmla="*/ 36 w 48"/>
                  <a:gd name="T41" fmla="*/ 68 h 143"/>
                  <a:gd name="T42" fmla="*/ 43 w 48"/>
                  <a:gd name="T43" fmla="*/ 68 h 143"/>
                  <a:gd name="T44" fmla="*/ 44 w 48"/>
                  <a:gd name="T45" fmla="*/ 69 h 143"/>
                  <a:gd name="T46" fmla="*/ 45 w 48"/>
                  <a:gd name="T47" fmla="*/ 70 h 143"/>
                  <a:gd name="T48" fmla="*/ 43 w 48"/>
                  <a:gd name="T49" fmla="*/ 72 h 143"/>
                  <a:gd name="T50" fmla="*/ 40 w 48"/>
                  <a:gd name="T51" fmla="*/ 70 h 143"/>
                  <a:gd name="T52" fmla="*/ 43 w 48"/>
                  <a:gd name="T53" fmla="*/ 67 h 143"/>
                  <a:gd name="T54" fmla="*/ 45 w 48"/>
                  <a:gd name="T55" fmla="*/ 7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8" h="143">
                    <a:moveTo>
                      <a:pt x="0" y="0"/>
                    </a:moveTo>
                    <a:cubicBezTo>
                      <a:pt x="0" y="143"/>
                      <a:pt x="0" y="143"/>
                      <a:pt x="0" y="143"/>
                    </a:cubicBezTo>
                    <a:cubicBezTo>
                      <a:pt x="48" y="134"/>
                      <a:pt x="48" y="134"/>
                      <a:pt x="48" y="134"/>
                    </a:cubicBezTo>
                    <a:cubicBezTo>
                      <a:pt x="48" y="9"/>
                      <a:pt x="48" y="9"/>
                      <a:pt x="48" y="9"/>
                    </a:cubicBezTo>
                    <a:lnTo>
                      <a:pt x="0" y="0"/>
                    </a:lnTo>
                    <a:close/>
                    <a:moveTo>
                      <a:pt x="6" y="12"/>
                    </a:moveTo>
                    <a:cubicBezTo>
                      <a:pt x="42" y="19"/>
                      <a:pt x="42" y="19"/>
                      <a:pt x="42" y="19"/>
                    </a:cubicBezTo>
                    <a:cubicBezTo>
                      <a:pt x="42" y="65"/>
                      <a:pt x="42" y="65"/>
                      <a:pt x="42" y="65"/>
                    </a:cubicBezTo>
                    <a:cubicBezTo>
                      <a:pt x="6" y="62"/>
                      <a:pt x="6" y="62"/>
                      <a:pt x="6" y="62"/>
                    </a:cubicBezTo>
                    <a:lnTo>
                      <a:pt x="6" y="12"/>
                    </a:lnTo>
                    <a:close/>
                    <a:moveTo>
                      <a:pt x="42" y="127"/>
                    </a:moveTo>
                    <a:cubicBezTo>
                      <a:pt x="6" y="132"/>
                      <a:pt x="6" y="132"/>
                      <a:pt x="6" y="132"/>
                    </a:cubicBezTo>
                    <a:cubicBezTo>
                      <a:pt x="6" y="72"/>
                      <a:pt x="6" y="72"/>
                      <a:pt x="6" y="72"/>
                    </a:cubicBezTo>
                    <a:cubicBezTo>
                      <a:pt x="42" y="74"/>
                      <a:pt x="42" y="74"/>
                      <a:pt x="42" y="74"/>
                    </a:cubicBezTo>
                    <a:lnTo>
                      <a:pt x="42" y="127"/>
                    </a:lnTo>
                    <a:close/>
                    <a:moveTo>
                      <a:pt x="44" y="69"/>
                    </a:moveTo>
                    <a:cubicBezTo>
                      <a:pt x="44" y="70"/>
                      <a:pt x="44" y="71"/>
                      <a:pt x="43" y="71"/>
                    </a:cubicBezTo>
                    <a:cubicBezTo>
                      <a:pt x="36" y="70"/>
                      <a:pt x="36" y="70"/>
                      <a:pt x="36" y="70"/>
                    </a:cubicBezTo>
                    <a:cubicBezTo>
                      <a:pt x="35" y="70"/>
                      <a:pt x="35" y="70"/>
                      <a:pt x="35" y="69"/>
                    </a:cubicBezTo>
                    <a:cubicBezTo>
                      <a:pt x="35" y="69"/>
                      <a:pt x="35" y="69"/>
                      <a:pt x="35" y="69"/>
                    </a:cubicBezTo>
                    <a:cubicBezTo>
                      <a:pt x="35" y="68"/>
                      <a:pt x="35" y="68"/>
                      <a:pt x="36" y="68"/>
                    </a:cubicBezTo>
                    <a:cubicBezTo>
                      <a:pt x="43" y="68"/>
                      <a:pt x="43" y="68"/>
                      <a:pt x="43" y="68"/>
                    </a:cubicBezTo>
                    <a:cubicBezTo>
                      <a:pt x="44" y="68"/>
                      <a:pt x="44" y="69"/>
                      <a:pt x="44" y="69"/>
                    </a:cubicBezTo>
                    <a:close/>
                    <a:moveTo>
                      <a:pt x="45" y="70"/>
                    </a:moveTo>
                    <a:cubicBezTo>
                      <a:pt x="45" y="71"/>
                      <a:pt x="44" y="72"/>
                      <a:pt x="43" y="72"/>
                    </a:cubicBezTo>
                    <a:cubicBezTo>
                      <a:pt x="41" y="72"/>
                      <a:pt x="40" y="71"/>
                      <a:pt x="40" y="70"/>
                    </a:cubicBezTo>
                    <a:cubicBezTo>
                      <a:pt x="40" y="68"/>
                      <a:pt x="41" y="67"/>
                      <a:pt x="43" y="67"/>
                    </a:cubicBezTo>
                    <a:cubicBezTo>
                      <a:pt x="44" y="67"/>
                      <a:pt x="45" y="68"/>
                      <a:pt x="45" y="70"/>
                    </a:cubicBezTo>
                    <a:close/>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sz="1600">
                  <a:solidFill>
                    <a:schemeClr val="bg1">
                      <a:lumMod val="65000"/>
                    </a:schemeClr>
                  </a:solidFill>
                </a:endParaRPr>
              </a:p>
            </p:txBody>
          </p:sp>
        </p:grpSp>
        <p:grpSp>
          <p:nvGrpSpPr>
            <p:cNvPr id="26" name="Group 51">
              <a:extLst>
                <a:ext uri="{FF2B5EF4-FFF2-40B4-BE49-F238E27FC236}">
                  <a16:creationId xmlns="" xmlns:a16="http://schemas.microsoft.com/office/drawing/2014/main" id="{3C477946-A56B-4C6F-B3BE-ADE97117957C}"/>
                </a:ext>
              </a:extLst>
            </p:cNvPr>
            <p:cNvGrpSpPr/>
            <p:nvPr/>
          </p:nvGrpSpPr>
          <p:grpSpPr>
            <a:xfrm>
              <a:off x="7215249" y="2403934"/>
              <a:ext cx="541086" cy="537527"/>
              <a:chOff x="6853673" y="3715407"/>
              <a:chExt cx="379359" cy="376864"/>
            </a:xfrm>
            <a:solidFill>
              <a:schemeClr val="bg1"/>
            </a:solidFill>
          </p:grpSpPr>
          <p:sp>
            <p:nvSpPr>
              <p:cNvPr id="27" name="Freeform 150">
                <a:extLst>
                  <a:ext uri="{FF2B5EF4-FFF2-40B4-BE49-F238E27FC236}">
                    <a16:creationId xmlns="" xmlns:a16="http://schemas.microsoft.com/office/drawing/2014/main" id="{63CA1913-7045-4DB0-B478-BF9EC46A32AB}"/>
                  </a:ext>
                </a:extLst>
              </p:cNvPr>
              <p:cNvSpPr>
                <a:spLocks noEditPoints="1"/>
              </p:cNvSpPr>
              <p:nvPr/>
            </p:nvSpPr>
            <p:spPr bwMode="auto">
              <a:xfrm>
                <a:off x="6853673" y="3715407"/>
                <a:ext cx="379359" cy="376864"/>
              </a:xfrm>
              <a:custGeom>
                <a:avLst/>
                <a:gdLst>
                  <a:gd name="T0" fmla="*/ 57 w 114"/>
                  <a:gd name="T1" fmla="*/ 0 h 114"/>
                  <a:gd name="T2" fmla="*/ 0 w 114"/>
                  <a:gd name="T3" fmla="*/ 57 h 114"/>
                  <a:gd name="T4" fmla="*/ 57 w 114"/>
                  <a:gd name="T5" fmla="*/ 114 h 114"/>
                  <a:gd name="T6" fmla="*/ 114 w 114"/>
                  <a:gd name="T7" fmla="*/ 57 h 114"/>
                  <a:gd name="T8" fmla="*/ 57 w 114"/>
                  <a:gd name="T9" fmla="*/ 0 h 114"/>
                  <a:gd name="T10" fmla="*/ 57 w 114"/>
                  <a:gd name="T11" fmla="*/ 108 h 114"/>
                  <a:gd name="T12" fmla="*/ 6 w 114"/>
                  <a:gd name="T13" fmla="*/ 57 h 114"/>
                  <a:gd name="T14" fmla="*/ 57 w 114"/>
                  <a:gd name="T15" fmla="*/ 6 h 114"/>
                  <a:gd name="T16" fmla="*/ 108 w 114"/>
                  <a:gd name="T17" fmla="*/ 57 h 114"/>
                  <a:gd name="T18" fmla="*/ 57 w 114"/>
                  <a:gd name="T19" fmla="*/ 10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 h="114">
                    <a:moveTo>
                      <a:pt x="57" y="0"/>
                    </a:moveTo>
                    <a:cubicBezTo>
                      <a:pt x="25" y="0"/>
                      <a:pt x="0" y="25"/>
                      <a:pt x="0" y="57"/>
                    </a:cubicBezTo>
                    <a:cubicBezTo>
                      <a:pt x="0" y="89"/>
                      <a:pt x="25" y="114"/>
                      <a:pt x="57" y="114"/>
                    </a:cubicBezTo>
                    <a:cubicBezTo>
                      <a:pt x="89" y="114"/>
                      <a:pt x="114" y="89"/>
                      <a:pt x="114" y="57"/>
                    </a:cubicBezTo>
                    <a:cubicBezTo>
                      <a:pt x="114" y="25"/>
                      <a:pt x="89" y="0"/>
                      <a:pt x="57" y="0"/>
                    </a:cubicBezTo>
                    <a:close/>
                    <a:moveTo>
                      <a:pt x="57" y="108"/>
                    </a:moveTo>
                    <a:cubicBezTo>
                      <a:pt x="29" y="108"/>
                      <a:pt x="6" y="85"/>
                      <a:pt x="6" y="57"/>
                    </a:cubicBezTo>
                    <a:cubicBezTo>
                      <a:pt x="6" y="29"/>
                      <a:pt x="29" y="6"/>
                      <a:pt x="57" y="6"/>
                    </a:cubicBezTo>
                    <a:cubicBezTo>
                      <a:pt x="85" y="6"/>
                      <a:pt x="108" y="29"/>
                      <a:pt x="108" y="57"/>
                    </a:cubicBezTo>
                    <a:cubicBezTo>
                      <a:pt x="108" y="85"/>
                      <a:pt x="85" y="108"/>
                      <a:pt x="57" y="108"/>
                    </a:cubicBezTo>
                    <a:close/>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sz="1600">
                  <a:solidFill>
                    <a:schemeClr val="bg1">
                      <a:lumMod val="65000"/>
                    </a:schemeClr>
                  </a:solidFill>
                </a:endParaRPr>
              </a:p>
            </p:txBody>
          </p:sp>
          <p:sp>
            <p:nvSpPr>
              <p:cNvPr id="28" name="Rectangle 151">
                <a:extLst>
                  <a:ext uri="{FF2B5EF4-FFF2-40B4-BE49-F238E27FC236}">
                    <a16:creationId xmlns="" xmlns:a16="http://schemas.microsoft.com/office/drawing/2014/main" id="{6EDEED6B-F6A8-4B14-936F-C625BD9CAFC5}"/>
                  </a:ext>
                </a:extLst>
              </p:cNvPr>
              <p:cNvSpPr>
                <a:spLocks noChangeArrowheads="1"/>
              </p:cNvSpPr>
              <p:nvPr/>
            </p:nvSpPr>
            <p:spPr bwMode="auto">
              <a:xfrm>
                <a:off x="6998429" y="3987447"/>
                <a:ext cx="22463" cy="42429"/>
              </a:xfrm>
              <a:prstGeom prst="rect">
                <a:avLst/>
              </a:prstGeom>
              <a:grpFill/>
              <a:ln w="9525">
                <a:solidFill>
                  <a:schemeClr val="bg1"/>
                </a:solidFill>
                <a:miter lim="800000"/>
                <a:headEnd/>
                <a:tailEnd/>
              </a:ln>
              <a:extLst/>
            </p:spPr>
            <p:txBody>
              <a:bodyPr vert="horz" wrap="square" lIns="91440" tIns="45720" rIns="91440" bIns="45720" numCol="1" anchor="t" anchorCtr="0" compatLnSpc="1">
                <a:prstTxWarp prst="textNoShape">
                  <a:avLst/>
                </a:prstTxWarp>
              </a:bodyPr>
              <a:lstStyle/>
              <a:p>
                <a:endParaRPr lang="en-US" sz="1600">
                  <a:solidFill>
                    <a:schemeClr val="bg1">
                      <a:lumMod val="65000"/>
                    </a:schemeClr>
                  </a:solidFill>
                </a:endParaRPr>
              </a:p>
            </p:txBody>
          </p:sp>
          <p:sp>
            <p:nvSpPr>
              <p:cNvPr id="29" name="Rectangle 152">
                <a:extLst>
                  <a:ext uri="{FF2B5EF4-FFF2-40B4-BE49-F238E27FC236}">
                    <a16:creationId xmlns="" xmlns:a16="http://schemas.microsoft.com/office/drawing/2014/main" id="{8024B07C-BE70-4792-9901-64938E2E1F3C}"/>
                  </a:ext>
                </a:extLst>
              </p:cNvPr>
              <p:cNvSpPr>
                <a:spLocks noChangeArrowheads="1"/>
              </p:cNvSpPr>
              <p:nvPr/>
            </p:nvSpPr>
            <p:spPr bwMode="auto">
              <a:xfrm>
                <a:off x="7033370" y="3987447"/>
                <a:ext cx="19966" cy="42429"/>
              </a:xfrm>
              <a:prstGeom prst="rect">
                <a:avLst/>
              </a:prstGeom>
              <a:grpFill/>
              <a:ln w="9525">
                <a:solidFill>
                  <a:schemeClr val="bg1"/>
                </a:solidFill>
                <a:miter lim="800000"/>
                <a:headEnd/>
                <a:tailEnd/>
              </a:ln>
              <a:extLst/>
            </p:spPr>
            <p:txBody>
              <a:bodyPr vert="horz" wrap="square" lIns="91440" tIns="45720" rIns="91440" bIns="45720" numCol="1" anchor="t" anchorCtr="0" compatLnSpc="1">
                <a:prstTxWarp prst="textNoShape">
                  <a:avLst/>
                </a:prstTxWarp>
              </a:bodyPr>
              <a:lstStyle/>
              <a:p>
                <a:endParaRPr lang="en-US" sz="1600">
                  <a:solidFill>
                    <a:schemeClr val="bg1">
                      <a:lumMod val="65000"/>
                    </a:schemeClr>
                  </a:solidFill>
                </a:endParaRPr>
              </a:p>
            </p:txBody>
          </p:sp>
          <p:sp>
            <p:nvSpPr>
              <p:cNvPr id="30" name="Rectangle 153">
                <a:extLst>
                  <a:ext uri="{FF2B5EF4-FFF2-40B4-BE49-F238E27FC236}">
                    <a16:creationId xmlns="" xmlns:a16="http://schemas.microsoft.com/office/drawing/2014/main" id="{1ADC7DBA-F6CD-49EA-9904-1AC9A7A487BA}"/>
                  </a:ext>
                </a:extLst>
              </p:cNvPr>
              <p:cNvSpPr>
                <a:spLocks noChangeArrowheads="1"/>
              </p:cNvSpPr>
              <p:nvPr/>
            </p:nvSpPr>
            <p:spPr bwMode="auto">
              <a:xfrm>
                <a:off x="7068311" y="3987447"/>
                <a:ext cx="19966" cy="42429"/>
              </a:xfrm>
              <a:prstGeom prst="rect">
                <a:avLst/>
              </a:prstGeom>
              <a:grpFill/>
              <a:ln w="9525">
                <a:solidFill>
                  <a:schemeClr val="bg1"/>
                </a:solidFill>
                <a:miter lim="800000"/>
                <a:headEnd/>
                <a:tailEnd/>
              </a:ln>
              <a:extLst/>
            </p:spPr>
            <p:txBody>
              <a:bodyPr vert="horz" wrap="square" lIns="91440" tIns="45720" rIns="91440" bIns="45720" numCol="1" anchor="t" anchorCtr="0" compatLnSpc="1">
                <a:prstTxWarp prst="textNoShape">
                  <a:avLst/>
                </a:prstTxWarp>
              </a:bodyPr>
              <a:lstStyle/>
              <a:p>
                <a:endParaRPr lang="en-US" sz="1600">
                  <a:solidFill>
                    <a:schemeClr val="bg1">
                      <a:lumMod val="65000"/>
                    </a:schemeClr>
                  </a:solidFill>
                </a:endParaRPr>
              </a:p>
            </p:txBody>
          </p:sp>
          <p:sp>
            <p:nvSpPr>
              <p:cNvPr id="31" name="Freeform 154">
                <a:extLst>
                  <a:ext uri="{FF2B5EF4-FFF2-40B4-BE49-F238E27FC236}">
                    <a16:creationId xmlns="" xmlns:a16="http://schemas.microsoft.com/office/drawing/2014/main" id="{F58EEDC0-BD6C-487F-8B43-46206C639BB4}"/>
                  </a:ext>
                </a:extLst>
              </p:cNvPr>
              <p:cNvSpPr>
                <a:spLocks/>
              </p:cNvSpPr>
              <p:nvPr/>
            </p:nvSpPr>
            <p:spPr bwMode="auto">
              <a:xfrm>
                <a:off x="6970976" y="3822725"/>
                <a:ext cx="82362" cy="84857"/>
              </a:xfrm>
              <a:custGeom>
                <a:avLst/>
                <a:gdLst>
                  <a:gd name="T0" fmla="*/ 19 w 25"/>
                  <a:gd name="T1" fmla="*/ 22 h 25"/>
                  <a:gd name="T2" fmla="*/ 22 w 25"/>
                  <a:gd name="T3" fmla="*/ 25 h 25"/>
                  <a:gd name="T4" fmla="*/ 25 w 25"/>
                  <a:gd name="T5" fmla="*/ 22 h 25"/>
                  <a:gd name="T6" fmla="*/ 22 w 25"/>
                  <a:gd name="T7" fmla="*/ 19 h 25"/>
                  <a:gd name="T8" fmla="*/ 21 w 25"/>
                  <a:gd name="T9" fmla="*/ 19 h 25"/>
                  <a:gd name="T10" fmla="*/ 0 w 25"/>
                  <a:gd name="T11" fmla="*/ 0 h 25"/>
                  <a:gd name="T12" fmla="*/ 19 w 25"/>
                  <a:gd name="T13" fmla="*/ 22 h 25"/>
                  <a:gd name="T14" fmla="*/ 19 w 25"/>
                  <a:gd name="T15" fmla="*/ 22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5">
                    <a:moveTo>
                      <a:pt x="19" y="22"/>
                    </a:moveTo>
                    <a:cubicBezTo>
                      <a:pt x="19" y="24"/>
                      <a:pt x="20" y="25"/>
                      <a:pt x="22" y="25"/>
                    </a:cubicBezTo>
                    <a:cubicBezTo>
                      <a:pt x="24" y="25"/>
                      <a:pt x="25" y="24"/>
                      <a:pt x="25" y="22"/>
                    </a:cubicBezTo>
                    <a:cubicBezTo>
                      <a:pt x="25" y="21"/>
                      <a:pt x="24" y="19"/>
                      <a:pt x="22" y="19"/>
                    </a:cubicBezTo>
                    <a:cubicBezTo>
                      <a:pt x="22" y="19"/>
                      <a:pt x="22" y="19"/>
                      <a:pt x="21" y="19"/>
                    </a:cubicBezTo>
                    <a:cubicBezTo>
                      <a:pt x="0" y="0"/>
                      <a:pt x="0" y="0"/>
                      <a:pt x="0" y="0"/>
                    </a:cubicBezTo>
                    <a:cubicBezTo>
                      <a:pt x="19" y="22"/>
                      <a:pt x="19" y="22"/>
                      <a:pt x="19" y="22"/>
                    </a:cubicBezTo>
                    <a:cubicBezTo>
                      <a:pt x="19" y="22"/>
                      <a:pt x="19" y="22"/>
                      <a:pt x="19" y="22"/>
                    </a:cubicBezTo>
                    <a:close/>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sz="1600">
                  <a:solidFill>
                    <a:schemeClr val="bg1">
                      <a:lumMod val="65000"/>
                    </a:schemeClr>
                  </a:solidFill>
                </a:endParaRPr>
              </a:p>
            </p:txBody>
          </p:sp>
          <p:sp>
            <p:nvSpPr>
              <p:cNvPr id="32" name="Freeform 155">
                <a:extLst>
                  <a:ext uri="{FF2B5EF4-FFF2-40B4-BE49-F238E27FC236}">
                    <a16:creationId xmlns="" xmlns:a16="http://schemas.microsoft.com/office/drawing/2014/main" id="{981A965D-2ED3-4CEB-918B-6B0058AC0662}"/>
                  </a:ext>
                </a:extLst>
              </p:cNvPr>
              <p:cNvSpPr>
                <a:spLocks/>
              </p:cNvSpPr>
              <p:nvPr/>
            </p:nvSpPr>
            <p:spPr bwMode="auto">
              <a:xfrm>
                <a:off x="6921060" y="3987447"/>
                <a:ext cx="22463" cy="19966"/>
              </a:xfrm>
              <a:custGeom>
                <a:avLst/>
                <a:gdLst>
                  <a:gd name="T0" fmla="*/ 0 w 9"/>
                  <a:gd name="T1" fmla="*/ 6 h 8"/>
                  <a:gd name="T2" fmla="*/ 3 w 9"/>
                  <a:gd name="T3" fmla="*/ 8 h 8"/>
                  <a:gd name="T4" fmla="*/ 9 w 9"/>
                  <a:gd name="T5" fmla="*/ 1 h 8"/>
                  <a:gd name="T6" fmla="*/ 7 w 9"/>
                  <a:gd name="T7" fmla="*/ 0 h 8"/>
                  <a:gd name="T8" fmla="*/ 0 w 9"/>
                  <a:gd name="T9" fmla="*/ 6 h 8"/>
                </a:gdLst>
                <a:ahLst/>
                <a:cxnLst>
                  <a:cxn ang="0">
                    <a:pos x="T0" y="T1"/>
                  </a:cxn>
                  <a:cxn ang="0">
                    <a:pos x="T2" y="T3"/>
                  </a:cxn>
                  <a:cxn ang="0">
                    <a:pos x="T4" y="T5"/>
                  </a:cxn>
                  <a:cxn ang="0">
                    <a:pos x="T6" y="T7"/>
                  </a:cxn>
                  <a:cxn ang="0">
                    <a:pos x="T8" y="T9"/>
                  </a:cxn>
                </a:cxnLst>
                <a:rect l="0" t="0" r="r" b="b"/>
                <a:pathLst>
                  <a:path w="9" h="8">
                    <a:moveTo>
                      <a:pt x="0" y="6"/>
                    </a:moveTo>
                    <a:lnTo>
                      <a:pt x="3" y="8"/>
                    </a:lnTo>
                    <a:lnTo>
                      <a:pt x="9" y="1"/>
                    </a:lnTo>
                    <a:lnTo>
                      <a:pt x="7" y="0"/>
                    </a:lnTo>
                    <a:lnTo>
                      <a:pt x="0" y="6"/>
                    </a:lnTo>
                    <a:close/>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sz="1600">
                  <a:solidFill>
                    <a:schemeClr val="bg1">
                      <a:lumMod val="65000"/>
                    </a:schemeClr>
                  </a:solidFill>
                </a:endParaRPr>
              </a:p>
            </p:txBody>
          </p:sp>
          <p:sp>
            <p:nvSpPr>
              <p:cNvPr id="33" name="Freeform 156">
                <a:extLst>
                  <a:ext uri="{FF2B5EF4-FFF2-40B4-BE49-F238E27FC236}">
                    <a16:creationId xmlns="" xmlns:a16="http://schemas.microsoft.com/office/drawing/2014/main" id="{5FC9A1F6-4284-4ACF-AD7B-3B9A9E182E87}"/>
                  </a:ext>
                </a:extLst>
              </p:cNvPr>
              <p:cNvSpPr>
                <a:spLocks/>
              </p:cNvSpPr>
              <p:nvPr/>
            </p:nvSpPr>
            <p:spPr bwMode="auto">
              <a:xfrm>
                <a:off x="6901094" y="3942523"/>
                <a:ext cx="27454" cy="14975"/>
              </a:xfrm>
              <a:custGeom>
                <a:avLst/>
                <a:gdLst>
                  <a:gd name="T0" fmla="*/ 9 w 11"/>
                  <a:gd name="T1" fmla="*/ 0 h 6"/>
                  <a:gd name="T2" fmla="*/ 0 w 11"/>
                  <a:gd name="T3" fmla="*/ 3 h 6"/>
                  <a:gd name="T4" fmla="*/ 1 w 11"/>
                  <a:gd name="T5" fmla="*/ 6 h 6"/>
                  <a:gd name="T6" fmla="*/ 11 w 11"/>
                  <a:gd name="T7" fmla="*/ 3 h 6"/>
                  <a:gd name="T8" fmla="*/ 9 w 11"/>
                  <a:gd name="T9" fmla="*/ 0 h 6"/>
                </a:gdLst>
                <a:ahLst/>
                <a:cxnLst>
                  <a:cxn ang="0">
                    <a:pos x="T0" y="T1"/>
                  </a:cxn>
                  <a:cxn ang="0">
                    <a:pos x="T2" y="T3"/>
                  </a:cxn>
                  <a:cxn ang="0">
                    <a:pos x="T4" y="T5"/>
                  </a:cxn>
                  <a:cxn ang="0">
                    <a:pos x="T6" y="T7"/>
                  </a:cxn>
                  <a:cxn ang="0">
                    <a:pos x="T8" y="T9"/>
                  </a:cxn>
                </a:cxnLst>
                <a:rect l="0" t="0" r="r" b="b"/>
                <a:pathLst>
                  <a:path w="11" h="6">
                    <a:moveTo>
                      <a:pt x="9" y="0"/>
                    </a:moveTo>
                    <a:lnTo>
                      <a:pt x="0" y="3"/>
                    </a:lnTo>
                    <a:lnTo>
                      <a:pt x="1" y="6"/>
                    </a:lnTo>
                    <a:lnTo>
                      <a:pt x="11" y="3"/>
                    </a:lnTo>
                    <a:lnTo>
                      <a:pt x="9" y="0"/>
                    </a:lnTo>
                    <a:close/>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sz="1600">
                  <a:solidFill>
                    <a:schemeClr val="bg1">
                      <a:lumMod val="65000"/>
                    </a:schemeClr>
                  </a:solidFill>
                </a:endParaRPr>
              </a:p>
            </p:txBody>
          </p:sp>
          <p:sp>
            <p:nvSpPr>
              <p:cNvPr id="34" name="Freeform 157">
                <a:extLst>
                  <a:ext uri="{FF2B5EF4-FFF2-40B4-BE49-F238E27FC236}">
                    <a16:creationId xmlns="" xmlns:a16="http://schemas.microsoft.com/office/drawing/2014/main" id="{3BD656D4-733C-4020-817A-BCB89A8F2B12}"/>
                  </a:ext>
                </a:extLst>
              </p:cNvPr>
              <p:cNvSpPr>
                <a:spLocks/>
              </p:cNvSpPr>
              <p:nvPr/>
            </p:nvSpPr>
            <p:spPr bwMode="auto">
              <a:xfrm>
                <a:off x="6933538" y="3790281"/>
                <a:ext cx="19966" cy="22463"/>
              </a:xfrm>
              <a:custGeom>
                <a:avLst/>
                <a:gdLst>
                  <a:gd name="T0" fmla="*/ 0 w 8"/>
                  <a:gd name="T1" fmla="*/ 3 h 9"/>
                  <a:gd name="T2" fmla="*/ 7 w 8"/>
                  <a:gd name="T3" fmla="*/ 9 h 9"/>
                  <a:gd name="T4" fmla="*/ 8 w 8"/>
                  <a:gd name="T5" fmla="*/ 7 h 9"/>
                  <a:gd name="T6" fmla="*/ 2 w 8"/>
                  <a:gd name="T7" fmla="*/ 0 h 9"/>
                  <a:gd name="T8" fmla="*/ 0 w 8"/>
                  <a:gd name="T9" fmla="*/ 3 h 9"/>
                </a:gdLst>
                <a:ahLst/>
                <a:cxnLst>
                  <a:cxn ang="0">
                    <a:pos x="T0" y="T1"/>
                  </a:cxn>
                  <a:cxn ang="0">
                    <a:pos x="T2" y="T3"/>
                  </a:cxn>
                  <a:cxn ang="0">
                    <a:pos x="T4" y="T5"/>
                  </a:cxn>
                  <a:cxn ang="0">
                    <a:pos x="T6" y="T7"/>
                  </a:cxn>
                  <a:cxn ang="0">
                    <a:pos x="T8" y="T9"/>
                  </a:cxn>
                </a:cxnLst>
                <a:rect l="0" t="0" r="r" b="b"/>
                <a:pathLst>
                  <a:path w="8" h="9">
                    <a:moveTo>
                      <a:pt x="0" y="3"/>
                    </a:moveTo>
                    <a:lnTo>
                      <a:pt x="7" y="9"/>
                    </a:lnTo>
                    <a:lnTo>
                      <a:pt x="8" y="7"/>
                    </a:lnTo>
                    <a:lnTo>
                      <a:pt x="2" y="0"/>
                    </a:lnTo>
                    <a:lnTo>
                      <a:pt x="0" y="3"/>
                    </a:lnTo>
                    <a:close/>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sz="1600">
                  <a:solidFill>
                    <a:schemeClr val="bg1">
                      <a:lumMod val="65000"/>
                    </a:schemeClr>
                  </a:solidFill>
                </a:endParaRPr>
              </a:p>
            </p:txBody>
          </p:sp>
          <p:sp>
            <p:nvSpPr>
              <p:cNvPr id="35" name="Freeform 158">
                <a:extLst>
                  <a:ext uri="{FF2B5EF4-FFF2-40B4-BE49-F238E27FC236}">
                    <a16:creationId xmlns="" xmlns:a16="http://schemas.microsoft.com/office/drawing/2014/main" id="{965D1205-B119-4448-B987-1353951D5227}"/>
                  </a:ext>
                </a:extLst>
              </p:cNvPr>
              <p:cNvSpPr>
                <a:spLocks/>
              </p:cNvSpPr>
              <p:nvPr/>
            </p:nvSpPr>
            <p:spPr bwMode="auto">
              <a:xfrm>
                <a:off x="6903589" y="3840196"/>
                <a:ext cx="27454" cy="12480"/>
              </a:xfrm>
              <a:custGeom>
                <a:avLst/>
                <a:gdLst>
                  <a:gd name="T0" fmla="*/ 11 w 11"/>
                  <a:gd name="T1" fmla="*/ 3 h 5"/>
                  <a:gd name="T2" fmla="*/ 2 w 11"/>
                  <a:gd name="T3" fmla="*/ 0 h 5"/>
                  <a:gd name="T4" fmla="*/ 0 w 11"/>
                  <a:gd name="T5" fmla="*/ 3 h 5"/>
                  <a:gd name="T6" fmla="*/ 10 w 11"/>
                  <a:gd name="T7" fmla="*/ 5 h 5"/>
                  <a:gd name="T8" fmla="*/ 11 w 11"/>
                  <a:gd name="T9" fmla="*/ 3 h 5"/>
                </a:gdLst>
                <a:ahLst/>
                <a:cxnLst>
                  <a:cxn ang="0">
                    <a:pos x="T0" y="T1"/>
                  </a:cxn>
                  <a:cxn ang="0">
                    <a:pos x="T2" y="T3"/>
                  </a:cxn>
                  <a:cxn ang="0">
                    <a:pos x="T4" y="T5"/>
                  </a:cxn>
                  <a:cxn ang="0">
                    <a:pos x="T6" y="T7"/>
                  </a:cxn>
                  <a:cxn ang="0">
                    <a:pos x="T8" y="T9"/>
                  </a:cxn>
                </a:cxnLst>
                <a:rect l="0" t="0" r="r" b="b"/>
                <a:pathLst>
                  <a:path w="11" h="5">
                    <a:moveTo>
                      <a:pt x="11" y="3"/>
                    </a:moveTo>
                    <a:lnTo>
                      <a:pt x="2" y="0"/>
                    </a:lnTo>
                    <a:lnTo>
                      <a:pt x="0" y="3"/>
                    </a:lnTo>
                    <a:lnTo>
                      <a:pt x="10" y="5"/>
                    </a:lnTo>
                    <a:lnTo>
                      <a:pt x="11" y="3"/>
                    </a:lnTo>
                    <a:close/>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sz="1600">
                  <a:solidFill>
                    <a:schemeClr val="bg1">
                      <a:lumMod val="65000"/>
                    </a:schemeClr>
                  </a:solidFill>
                </a:endParaRPr>
              </a:p>
            </p:txBody>
          </p:sp>
          <p:sp>
            <p:nvSpPr>
              <p:cNvPr id="36" name="Rectangle 159">
                <a:extLst>
                  <a:ext uri="{FF2B5EF4-FFF2-40B4-BE49-F238E27FC236}">
                    <a16:creationId xmlns="" xmlns:a16="http://schemas.microsoft.com/office/drawing/2014/main" id="{2162D352-E390-4639-8769-ACDFD8751641}"/>
                  </a:ext>
                </a:extLst>
              </p:cNvPr>
              <p:cNvSpPr>
                <a:spLocks noChangeArrowheads="1"/>
              </p:cNvSpPr>
              <p:nvPr/>
            </p:nvSpPr>
            <p:spPr bwMode="auto">
              <a:xfrm>
                <a:off x="7040858" y="3750348"/>
                <a:ext cx="7488" cy="22463"/>
              </a:xfrm>
              <a:prstGeom prst="rect">
                <a:avLst/>
              </a:prstGeom>
              <a:grpFill/>
              <a:ln w="9525">
                <a:solidFill>
                  <a:schemeClr val="bg1"/>
                </a:solidFill>
                <a:miter lim="800000"/>
                <a:headEnd/>
                <a:tailEnd/>
              </a:ln>
              <a:extLst/>
            </p:spPr>
            <p:txBody>
              <a:bodyPr vert="horz" wrap="square" lIns="91440" tIns="45720" rIns="91440" bIns="45720" numCol="1" anchor="t" anchorCtr="0" compatLnSpc="1">
                <a:prstTxWarp prst="textNoShape">
                  <a:avLst/>
                </a:prstTxWarp>
              </a:bodyPr>
              <a:lstStyle/>
              <a:p>
                <a:endParaRPr lang="en-US" sz="1600">
                  <a:solidFill>
                    <a:schemeClr val="bg1">
                      <a:lumMod val="65000"/>
                    </a:schemeClr>
                  </a:solidFill>
                </a:endParaRPr>
              </a:p>
            </p:txBody>
          </p:sp>
          <p:sp>
            <p:nvSpPr>
              <p:cNvPr id="37" name="Freeform 160">
                <a:extLst>
                  <a:ext uri="{FF2B5EF4-FFF2-40B4-BE49-F238E27FC236}">
                    <a16:creationId xmlns="" xmlns:a16="http://schemas.microsoft.com/office/drawing/2014/main" id="{9E381E54-9A94-4614-AC17-B7E2DB145BFD}"/>
                  </a:ext>
                </a:extLst>
              </p:cNvPr>
              <p:cNvSpPr>
                <a:spLocks/>
              </p:cNvSpPr>
              <p:nvPr/>
            </p:nvSpPr>
            <p:spPr bwMode="auto">
              <a:xfrm>
                <a:off x="6973471" y="3760331"/>
                <a:ext cx="17471" cy="22463"/>
              </a:xfrm>
              <a:custGeom>
                <a:avLst/>
                <a:gdLst>
                  <a:gd name="T0" fmla="*/ 7 w 7"/>
                  <a:gd name="T1" fmla="*/ 8 h 9"/>
                  <a:gd name="T2" fmla="*/ 3 w 7"/>
                  <a:gd name="T3" fmla="*/ 0 h 9"/>
                  <a:gd name="T4" fmla="*/ 0 w 7"/>
                  <a:gd name="T5" fmla="*/ 2 h 9"/>
                  <a:gd name="T6" fmla="*/ 4 w 7"/>
                  <a:gd name="T7" fmla="*/ 9 h 9"/>
                  <a:gd name="T8" fmla="*/ 7 w 7"/>
                  <a:gd name="T9" fmla="*/ 8 h 9"/>
                </a:gdLst>
                <a:ahLst/>
                <a:cxnLst>
                  <a:cxn ang="0">
                    <a:pos x="T0" y="T1"/>
                  </a:cxn>
                  <a:cxn ang="0">
                    <a:pos x="T2" y="T3"/>
                  </a:cxn>
                  <a:cxn ang="0">
                    <a:pos x="T4" y="T5"/>
                  </a:cxn>
                  <a:cxn ang="0">
                    <a:pos x="T6" y="T7"/>
                  </a:cxn>
                  <a:cxn ang="0">
                    <a:pos x="T8" y="T9"/>
                  </a:cxn>
                </a:cxnLst>
                <a:rect l="0" t="0" r="r" b="b"/>
                <a:pathLst>
                  <a:path w="7" h="9">
                    <a:moveTo>
                      <a:pt x="7" y="8"/>
                    </a:moveTo>
                    <a:lnTo>
                      <a:pt x="3" y="0"/>
                    </a:lnTo>
                    <a:lnTo>
                      <a:pt x="0" y="2"/>
                    </a:lnTo>
                    <a:lnTo>
                      <a:pt x="4" y="9"/>
                    </a:lnTo>
                    <a:lnTo>
                      <a:pt x="7" y="8"/>
                    </a:lnTo>
                    <a:close/>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sz="1600">
                  <a:solidFill>
                    <a:schemeClr val="bg1">
                      <a:lumMod val="65000"/>
                    </a:schemeClr>
                  </a:solidFill>
                </a:endParaRPr>
              </a:p>
            </p:txBody>
          </p:sp>
          <p:sp>
            <p:nvSpPr>
              <p:cNvPr id="38" name="Freeform 161">
                <a:extLst>
                  <a:ext uri="{FF2B5EF4-FFF2-40B4-BE49-F238E27FC236}">
                    <a16:creationId xmlns="" xmlns:a16="http://schemas.microsoft.com/office/drawing/2014/main" id="{2AB9A643-E3D6-48E3-A1A5-F9E02511A72F}"/>
                  </a:ext>
                </a:extLst>
              </p:cNvPr>
              <p:cNvSpPr>
                <a:spLocks/>
              </p:cNvSpPr>
              <p:nvPr/>
            </p:nvSpPr>
            <p:spPr bwMode="auto">
              <a:xfrm>
                <a:off x="7088277" y="3760331"/>
                <a:ext cx="12480" cy="27454"/>
              </a:xfrm>
              <a:custGeom>
                <a:avLst/>
                <a:gdLst>
                  <a:gd name="T0" fmla="*/ 0 w 5"/>
                  <a:gd name="T1" fmla="*/ 9 h 11"/>
                  <a:gd name="T2" fmla="*/ 2 w 5"/>
                  <a:gd name="T3" fmla="*/ 11 h 11"/>
                  <a:gd name="T4" fmla="*/ 5 w 5"/>
                  <a:gd name="T5" fmla="*/ 2 h 11"/>
                  <a:gd name="T6" fmla="*/ 2 w 5"/>
                  <a:gd name="T7" fmla="*/ 0 h 11"/>
                  <a:gd name="T8" fmla="*/ 0 w 5"/>
                  <a:gd name="T9" fmla="*/ 9 h 11"/>
                </a:gdLst>
                <a:ahLst/>
                <a:cxnLst>
                  <a:cxn ang="0">
                    <a:pos x="T0" y="T1"/>
                  </a:cxn>
                  <a:cxn ang="0">
                    <a:pos x="T2" y="T3"/>
                  </a:cxn>
                  <a:cxn ang="0">
                    <a:pos x="T4" y="T5"/>
                  </a:cxn>
                  <a:cxn ang="0">
                    <a:pos x="T6" y="T7"/>
                  </a:cxn>
                  <a:cxn ang="0">
                    <a:pos x="T8" y="T9"/>
                  </a:cxn>
                </a:cxnLst>
                <a:rect l="0" t="0" r="r" b="b"/>
                <a:pathLst>
                  <a:path w="5" h="11">
                    <a:moveTo>
                      <a:pt x="0" y="9"/>
                    </a:moveTo>
                    <a:lnTo>
                      <a:pt x="2" y="11"/>
                    </a:lnTo>
                    <a:lnTo>
                      <a:pt x="5" y="2"/>
                    </a:lnTo>
                    <a:lnTo>
                      <a:pt x="2" y="0"/>
                    </a:lnTo>
                    <a:lnTo>
                      <a:pt x="0" y="9"/>
                    </a:lnTo>
                    <a:close/>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sz="1600">
                  <a:solidFill>
                    <a:schemeClr val="bg1">
                      <a:lumMod val="65000"/>
                    </a:schemeClr>
                  </a:solidFill>
                </a:endParaRPr>
              </a:p>
            </p:txBody>
          </p:sp>
          <p:sp>
            <p:nvSpPr>
              <p:cNvPr id="39" name="Freeform 162">
                <a:extLst>
                  <a:ext uri="{FF2B5EF4-FFF2-40B4-BE49-F238E27FC236}">
                    <a16:creationId xmlns="" xmlns:a16="http://schemas.microsoft.com/office/drawing/2014/main" id="{3629100E-596A-4358-9313-D6A26FD29149}"/>
                  </a:ext>
                </a:extLst>
              </p:cNvPr>
              <p:cNvSpPr>
                <a:spLocks/>
              </p:cNvSpPr>
              <p:nvPr/>
            </p:nvSpPr>
            <p:spPr bwMode="auto">
              <a:xfrm>
                <a:off x="7130706" y="3987447"/>
                <a:ext cx="22463" cy="19966"/>
              </a:xfrm>
              <a:custGeom>
                <a:avLst/>
                <a:gdLst>
                  <a:gd name="T0" fmla="*/ 0 w 9"/>
                  <a:gd name="T1" fmla="*/ 1 h 8"/>
                  <a:gd name="T2" fmla="*/ 8 w 9"/>
                  <a:gd name="T3" fmla="*/ 8 h 8"/>
                  <a:gd name="T4" fmla="*/ 9 w 9"/>
                  <a:gd name="T5" fmla="*/ 6 h 8"/>
                  <a:gd name="T6" fmla="*/ 3 w 9"/>
                  <a:gd name="T7" fmla="*/ 0 h 8"/>
                  <a:gd name="T8" fmla="*/ 0 w 9"/>
                  <a:gd name="T9" fmla="*/ 1 h 8"/>
                </a:gdLst>
                <a:ahLst/>
                <a:cxnLst>
                  <a:cxn ang="0">
                    <a:pos x="T0" y="T1"/>
                  </a:cxn>
                  <a:cxn ang="0">
                    <a:pos x="T2" y="T3"/>
                  </a:cxn>
                  <a:cxn ang="0">
                    <a:pos x="T4" y="T5"/>
                  </a:cxn>
                  <a:cxn ang="0">
                    <a:pos x="T6" y="T7"/>
                  </a:cxn>
                  <a:cxn ang="0">
                    <a:pos x="T8" y="T9"/>
                  </a:cxn>
                </a:cxnLst>
                <a:rect l="0" t="0" r="r" b="b"/>
                <a:pathLst>
                  <a:path w="9" h="8">
                    <a:moveTo>
                      <a:pt x="0" y="1"/>
                    </a:moveTo>
                    <a:lnTo>
                      <a:pt x="8" y="8"/>
                    </a:lnTo>
                    <a:lnTo>
                      <a:pt x="9" y="6"/>
                    </a:lnTo>
                    <a:lnTo>
                      <a:pt x="3" y="0"/>
                    </a:lnTo>
                    <a:lnTo>
                      <a:pt x="0" y="1"/>
                    </a:lnTo>
                    <a:close/>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sz="1600">
                  <a:solidFill>
                    <a:schemeClr val="bg1">
                      <a:lumMod val="65000"/>
                    </a:schemeClr>
                  </a:solidFill>
                </a:endParaRPr>
              </a:p>
            </p:txBody>
          </p:sp>
          <p:sp>
            <p:nvSpPr>
              <p:cNvPr id="40" name="Freeform 163">
                <a:extLst>
                  <a:ext uri="{FF2B5EF4-FFF2-40B4-BE49-F238E27FC236}">
                    <a16:creationId xmlns="" xmlns:a16="http://schemas.microsoft.com/office/drawing/2014/main" id="{A3667173-BAE7-43EC-9AC6-BBF715412289}"/>
                  </a:ext>
                </a:extLst>
              </p:cNvPr>
              <p:cNvSpPr>
                <a:spLocks/>
              </p:cNvSpPr>
              <p:nvPr/>
            </p:nvSpPr>
            <p:spPr bwMode="auto">
              <a:xfrm>
                <a:off x="7158159" y="3942523"/>
                <a:ext cx="24958" cy="14975"/>
              </a:xfrm>
              <a:custGeom>
                <a:avLst/>
                <a:gdLst>
                  <a:gd name="T0" fmla="*/ 0 w 10"/>
                  <a:gd name="T1" fmla="*/ 3 h 6"/>
                  <a:gd name="T2" fmla="*/ 9 w 10"/>
                  <a:gd name="T3" fmla="*/ 6 h 6"/>
                  <a:gd name="T4" fmla="*/ 10 w 10"/>
                  <a:gd name="T5" fmla="*/ 3 h 6"/>
                  <a:gd name="T6" fmla="*/ 1 w 10"/>
                  <a:gd name="T7" fmla="*/ 0 h 6"/>
                  <a:gd name="T8" fmla="*/ 0 w 10"/>
                  <a:gd name="T9" fmla="*/ 3 h 6"/>
                </a:gdLst>
                <a:ahLst/>
                <a:cxnLst>
                  <a:cxn ang="0">
                    <a:pos x="T0" y="T1"/>
                  </a:cxn>
                  <a:cxn ang="0">
                    <a:pos x="T2" y="T3"/>
                  </a:cxn>
                  <a:cxn ang="0">
                    <a:pos x="T4" y="T5"/>
                  </a:cxn>
                  <a:cxn ang="0">
                    <a:pos x="T6" y="T7"/>
                  </a:cxn>
                  <a:cxn ang="0">
                    <a:pos x="T8" y="T9"/>
                  </a:cxn>
                </a:cxnLst>
                <a:rect l="0" t="0" r="r" b="b"/>
                <a:pathLst>
                  <a:path w="10" h="6">
                    <a:moveTo>
                      <a:pt x="0" y="3"/>
                    </a:moveTo>
                    <a:lnTo>
                      <a:pt x="9" y="6"/>
                    </a:lnTo>
                    <a:lnTo>
                      <a:pt x="10" y="3"/>
                    </a:lnTo>
                    <a:lnTo>
                      <a:pt x="1" y="0"/>
                    </a:lnTo>
                    <a:lnTo>
                      <a:pt x="0" y="3"/>
                    </a:lnTo>
                    <a:close/>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sz="1600">
                  <a:solidFill>
                    <a:schemeClr val="bg1">
                      <a:lumMod val="65000"/>
                    </a:schemeClr>
                  </a:solidFill>
                </a:endParaRPr>
              </a:p>
            </p:txBody>
          </p:sp>
          <p:sp>
            <p:nvSpPr>
              <p:cNvPr id="41" name="Freeform 164">
                <a:extLst>
                  <a:ext uri="{FF2B5EF4-FFF2-40B4-BE49-F238E27FC236}">
                    <a16:creationId xmlns="" xmlns:a16="http://schemas.microsoft.com/office/drawing/2014/main" id="{9753C715-1291-4987-B2C9-4B9BB629AF6F}"/>
                  </a:ext>
                </a:extLst>
              </p:cNvPr>
              <p:cNvSpPr>
                <a:spLocks/>
              </p:cNvSpPr>
              <p:nvPr/>
            </p:nvSpPr>
            <p:spPr bwMode="auto">
              <a:xfrm>
                <a:off x="7128209" y="3790281"/>
                <a:ext cx="22463" cy="22463"/>
              </a:xfrm>
              <a:custGeom>
                <a:avLst/>
                <a:gdLst>
                  <a:gd name="T0" fmla="*/ 9 w 9"/>
                  <a:gd name="T1" fmla="*/ 3 h 9"/>
                  <a:gd name="T2" fmla="*/ 8 w 9"/>
                  <a:gd name="T3" fmla="*/ 0 h 9"/>
                  <a:gd name="T4" fmla="*/ 0 w 9"/>
                  <a:gd name="T5" fmla="*/ 7 h 9"/>
                  <a:gd name="T6" fmla="*/ 2 w 9"/>
                  <a:gd name="T7" fmla="*/ 9 h 9"/>
                  <a:gd name="T8" fmla="*/ 9 w 9"/>
                  <a:gd name="T9" fmla="*/ 3 h 9"/>
                </a:gdLst>
                <a:ahLst/>
                <a:cxnLst>
                  <a:cxn ang="0">
                    <a:pos x="T0" y="T1"/>
                  </a:cxn>
                  <a:cxn ang="0">
                    <a:pos x="T2" y="T3"/>
                  </a:cxn>
                  <a:cxn ang="0">
                    <a:pos x="T4" y="T5"/>
                  </a:cxn>
                  <a:cxn ang="0">
                    <a:pos x="T6" y="T7"/>
                  </a:cxn>
                  <a:cxn ang="0">
                    <a:pos x="T8" y="T9"/>
                  </a:cxn>
                </a:cxnLst>
                <a:rect l="0" t="0" r="r" b="b"/>
                <a:pathLst>
                  <a:path w="9" h="9">
                    <a:moveTo>
                      <a:pt x="9" y="3"/>
                    </a:moveTo>
                    <a:lnTo>
                      <a:pt x="8" y="0"/>
                    </a:lnTo>
                    <a:lnTo>
                      <a:pt x="0" y="7"/>
                    </a:lnTo>
                    <a:lnTo>
                      <a:pt x="2" y="9"/>
                    </a:lnTo>
                    <a:lnTo>
                      <a:pt x="9" y="3"/>
                    </a:lnTo>
                    <a:close/>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sz="1600">
                  <a:solidFill>
                    <a:schemeClr val="bg1">
                      <a:lumMod val="65000"/>
                    </a:schemeClr>
                  </a:solidFill>
                </a:endParaRPr>
              </a:p>
            </p:txBody>
          </p:sp>
          <p:sp>
            <p:nvSpPr>
              <p:cNvPr id="42" name="Freeform 165">
                <a:extLst>
                  <a:ext uri="{FF2B5EF4-FFF2-40B4-BE49-F238E27FC236}">
                    <a16:creationId xmlns="" xmlns:a16="http://schemas.microsoft.com/office/drawing/2014/main" id="{AA3F1C96-BA18-4EF9-B5DD-D61C44A4D6F6}"/>
                  </a:ext>
                </a:extLst>
              </p:cNvPr>
              <p:cNvSpPr>
                <a:spLocks/>
              </p:cNvSpPr>
              <p:nvPr/>
            </p:nvSpPr>
            <p:spPr bwMode="auto">
              <a:xfrm>
                <a:off x="7153167" y="3840196"/>
                <a:ext cx="27454" cy="12480"/>
              </a:xfrm>
              <a:custGeom>
                <a:avLst/>
                <a:gdLst>
                  <a:gd name="T0" fmla="*/ 10 w 11"/>
                  <a:gd name="T1" fmla="*/ 0 h 5"/>
                  <a:gd name="T2" fmla="*/ 0 w 11"/>
                  <a:gd name="T3" fmla="*/ 3 h 5"/>
                  <a:gd name="T4" fmla="*/ 2 w 11"/>
                  <a:gd name="T5" fmla="*/ 5 h 5"/>
                  <a:gd name="T6" fmla="*/ 11 w 11"/>
                  <a:gd name="T7" fmla="*/ 3 h 5"/>
                  <a:gd name="T8" fmla="*/ 10 w 11"/>
                  <a:gd name="T9" fmla="*/ 0 h 5"/>
                </a:gdLst>
                <a:ahLst/>
                <a:cxnLst>
                  <a:cxn ang="0">
                    <a:pos x="T0" y="T1"/>
                  </a:cxn>
                  <a:cxn ang="0">
                    <a:pos x="T2" y="T3"/>
                  </a:cxn>
                  <a:cxn ang="0">
                    <a:pos x="T4" y="T5"/>
                  </a:cxn>
                  <a:cxn ang="0">
                    <a:pos x="T6" y="T7"/>
                  </a:cxn>
                  <a:cxn ang="0">
                    <a:pos x="T8" y="T9"/>
                  </a:cxn>
                </a:cxnLst>
                <a:rect l="0" t="0" r="r" b="b"/>
                <a:pathLst>
                  <a:path w="11" h="5">
                    <a:moveTo>
                      <a:pt x="10" y="0"/>
                    </a:moveTo>
                    <a:lnTo>
                      <a:pt x="0" y="3"/>
                    </a:lnTo>
                    <a:lnTo>
                      <a:pt x="2" y="5"/>
                    </a:lnTo>
                    <a:lnTo>
                      <a:pt x="11" y="3"/>
                    </a:lnTo>
                    <a:lnTo>
                      <a:pt x="10" y="0"/>
                    </a:lnTo>
                    <a:close/>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sz="1600">
                  <a:solidFill>
                    <a:schemeClr val="bg1">
                      <a:lumMod val="65000"/>
                    </a:schemeClr>
                  </a:solidFill>
                </a:endParaRPr>
              </a:p>
            </p:txBody>
          </p:sp>
          <p:sp>
            <p:nvSpPr>
              <p:cNvPr id="43" name="Rectangle 166">
                <a:extLst>
                  <a:ext uri="{FF2B5EF4-FFF2-40B4-BE49-F238E27FC236}">
                    <a16:creationId xmlns="" xmlns:a16="http://schemas.microsoft.com/office/drawing/2014/main" id="{479EE2ED-C37B-4763-A9D1-C6988CECEEF8}"/>
                  </a:ext>
                </a:extLst>
              </p:cNvPr>
              <p:cNvSpPr>
                <a:spLocks noChangeArrowheads="1"/>
              </p:cNvSpPr>
              <p:nvPr/>
            </p:nvSpPr>
            <p:spPr bwMode="auto">
              <a:xfrm>
                <a:off x="6893606" y="3890112"/>
                <a:ext cx="24958" cy="7488"/>
              </a:xfrm>
              <a:prstGeom prst="rect">
                <a:avLst/>
              </a:prstGeom>
              <a:grpFill/>
              <a:ln w="9525">
                <a:solidFill>
                  <a:schemeClr val="bg1"/>
                </a:solidFill>
                <a:miter lim="800000"/>
                <a:headEnd/>
                <a:tailEnd/>
              </a:ln>
              <a:extLst/>
            </p:spPr>
            <p:txBody>
              <a:bodyPr vert="horz" wrap="square" lIns="91440" tIns="45720" rIns="91440" bIns="45720" numCol="1" anchor="t" anchorCtr="0" compatLnSpc="1">
                <a:prstTxWarp prst="textNoShape">
                  <a:avLst/>
                </a:prstTxWarp>
              </a:bodyPr>
              <a:lstStyle/>
              <a:p>
                <a:endParaRPr lang="en-US" sz="1600">
                  <a:solidFill>
                    <a:schemeClr val="bg1">
                      <a:lumMod val="65000"/>
                    </a:schemeClr>
                  </a:solidFill>
                </a:endParaRPr>
              </a:p>
            </p:txBody>
          </p:sp>
          <p:sp>
            <p:nvSpPr>
              <p:cNvPr id="44" name="Rectangle 167">
                <a:extLst>
                  <a:ext uri="{FF2B5EF4-FFF2-40B4-BE49-F238E27FC236}">
                    <a16:creationId xmlns="" xmlns:a16="http://schemas.microsoft.com/office/drawing/2014/main" id="{8AD970CB-A9CA-4115-B464-38EEF4125014}"/>
                  </a:ext>
                </a:extLst>
              </p:cNvPr>
              <p:cNvSpPr>
                <a:spLocks noChangeArrowheads="1"/>
              </p:cNvSpPr>
              <p:nvPr/>
            </p:nvSpPr>
            <p:spPr bwMode="auto">
              <a:xfrm>
                <a:off x="7170638" y="3892607"/>
                <a:ext cx="27454" cy="7488"/>
              </a:xfrm>
              <a:prstGeom prst="rect">
                <a:avLst/>
              </a:prstGeom>
              <a:grpFill/>
              <a:ln w="9525">
                <a:solidFill>
                  <a:schemeClr val="bg1"/>
                </a:solidFill>
                <a:miter lim="800000"/>
                <a:headEnd/>
                <a:tailEnd/>
              </a:ln>
              <a:extLst/>
            </p:spPr>
            <p:txBody>
              <a:bodyPr vert="horz" wrap="square" lIns="91440" tIns="45720" rIns="91440" bIns="45720" numCol="1" anchor="t" anchorCtr="0" compatLnSpc="1">
                <a:prstTxWarp prst="textNoShape">
                  <a:avLst/>
                </a:prstTxWarp>
              </a:bodyPr>
              <a:lstStyle/>
              <a:p>
                <a:endParaRPr lang="en-US" sz="1600">
                  <a:solidFill>
                    <a:schemeClr val="bg1">
                      <a:lumMod val="65000"/>
                    </a:schemeClr>
                  </a:solidFill>
                </a:endParaRPr>
              </a:p>
            </p:txBody>
          </p:sp>
        </p:grpSp>
      </p:grpSp>
    </p:spTree>
    <p:extLst>
      <p:ext uri="{BB962C8B-B14F-4D97-AF65-F5344CB8AC3E}">
        <p14:creationId xmlns:p14="http://schemas.microsoft.com/office/powerpoint/2010/main" xmlns="" val="24456410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 xmlns:a16="http://schemas.microsoft.com/office/drawing/2014/main" id="{302A1C81-B243-424D-AC31-1169A9806A1B}"/>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5" name="TextBox 44">
            <a:extLst>
              <a:ext uri="{FF2B5EF4-FFF2-40B4-BE49-F238E27FC236}">
                <a16:creationId xmlns="" xmlns:a16="http://schemas.microsoft.com/office/drawing/2014/main" id="{3E278A51-47E0-455F-85CB-3EFD6CA80D10}"/>
              </a:ext>
            </a:extLst>
          </p:cNvPr>
          <p:cNvSpPr txBox="1"/>
          <p:nvPr/>
        </p:nvSpPr>
        <p:spPr>
          <a:xfrm>
            <a:off x="2843549" y="1475126"/>
            <a:ext cx="1938002" cy="830997"/>
          </a:xfrm>
          <a:prstGeom prst="rect">
            <a:avLst/>
          </a:prstGeom>
          <a:noFill/>
        </p:spPr>
        <p:txBody>
          <a:bodyPr wrap="square" rtlCol="0">
            <a:spAutoFit/>
          </a:bodyPr>
          <a:lstStyle/>
          <a:p>
            <a:pPr algn="ctr"/>
            <a:r>
              <a:rPr lang="zh-CN" altLang="en-US" sz="4800" b="1" dirty="0">
                <a:solidFill>
                  <a:srgbClr val="2D9F7E"/>
                </a:solidFill>
                <a:latin typeface="微软雅黑" pitchFamily="34" charset="-122"/>
                <a:ea typeface="微软雅黑" pitchFamily="34" charset="-122"/>
              </a:rPr>
              <a:t>第</a:t>
            </a:r>
            <a:endParaRPr lang="en-US" altLang="zh-CN" sz="4800" b="1" dirty="0">
              <a:solidFill>
                <a:srgbClr val="2D9F7E"/>
              </a:solidFill>
              <a:latin typeface="微软雅黑" pitchFamily="34" charset="-122"/>
              <a:ea typeface="微软雅黑" pitchFamily="34" charset="-122"/>
            </a:endParaRPr>
          </a:p>
        </p:txBody>
      </p:sp>
      <p:sp>
        <p:nvSpPr>
          <p:cNvPr id="7" name="TextBox 44">
            <a:extLst>
              <a:ext uri="{FF2B5EF4-FFF2-40B4-BE49-F238E27FC236}">
                <a16:creationId xmlns="" xmlns:a16="http://schemas.microsoft.com/office/drawing/2014/main" id="{E70B303D-76B9-4584-B143-1C12128C05BF}"/>
              </a:ext>
            </a:extLst>
          </p:cNvPr>
          <p:cNvSpPr txBox="1"/>
          <p:nvPr/>
        </p:nvSpPr>
        <p:spPr>
          <a:xfrm>
            <a:off x="5177174" y="1475126"/>
            <a:ext cx="1938002" cy="830997"/>
          </a:xfrm>
          <a:prstGeom prst="rect">
            <a:avLst/>
          </a:prstGeom>
          <a:noFill/>
        </p:spPr>
        <p:txBody>
          <a:bodyPr wrap="square" rtlCol="0">
            <a:spAutoFit/>
          </a:bodyPr>
          <a:lstStyle/>
          <a:p>
            <a:pPr algn="ctr"/>
            <a:r>
              <a:rPr lang="zh-CN" altLang="en-US" sz="4800" b="1" dirty="0">
                <a:solidFill>
                  <a:srgbClr val="2D9F7E"/>
                </a:solidFill>
                <a:latin typeface="微软雅黑" pitchFamily="34" charset="-122"/>
                <a:ea typeface="微软雅黑" pitchFamily="34" charset="-122"/>
              </a:rPr>
              <a:t>二</a:t>
            </a:r>
            <a:endParaRPr lang="en-US" altLang="zh-CN" sz="4800" b="1" dirty="0">
              <a:solidFill>
                <a:srgbClr val="2D9F7E"/>
              </a:solidFill>
              <a:latin typeface="微软雅黑" pitchFamily="34" charset="-122"/>
              <a:ea typeface="微软雅黑" pitchFamily="34" charset="-122"/>
            </a:endParaRPr>
          </a:p>
        </p:txBody>
      </p:sp>
      <p:sp>
        <p:nvSpPr>
          <p:cNvPr id="8" name="TextBox 44">
            <a:extLst>
              <a:ext uri="{FF2B5EF4-FFF2-40B4-BE49-F238E27FC236}">
                <a16:creationId xmlns="" xmlns:a16="http://schemas.microsoft.com/office/drawing/2014/main" id="{4AAB4B5E-5F29-4866-B734-ADBA42E18F39}"/>
              </a:ext>
            </a:extLst>
          </p:cNvPr>
          <p:cNvSpPr txBox="1"/>
          <p:nvPr/>
        </p:nvSpPr>
        <p:spPr>
          <a:xfrm>
            <a:off x="7510799" y="1475126"/>
            <a:ext cx="1938002" cy="830997"/>
          </a:xfrm>
          <a:prstGeom prst="rect">
            <a:avLst/>
          </a:prstGeom>
          <a:noFill/>
        </p:spPr>
        <p:txBody>
          <a:bodyPr wrap="square" rtlCol="0">
            <a:spAutoFit/>
          </a:bodyPr>
          <a:lstStyle/>
          <a:p>
            <a:pPr algn="ctr"/>
            <a:r>
              <a:rPr lang="zh-CN" altLang="en-US" sz="4800" b="1" dirty="0">
                <a:solidFill>
                  <a:srgbClr val="2D9F7E"/>
                </a:solidFill>
                <a:latin typeface="微软雅黑" pitchFamily="34" charset="-122"/>
                <a:ea typeface="微软雅黑" pitchFamily="34" charset="-122"/>
              </a:rPr>
              <a:t>章</a:t>
            </a:r>
            <a:endParaRPr lang="en-US" altLang="zh-CN" sz="4800" b="1" dirty="0">
              <a:solidFill>
                <a:srgbClr val="2D9F7E"/>
              </a:solidFill>
              <a:latin typeface="微软雅黑" pitchFamily="34" charset="-122"/>
              <a:ea typeface="微软雅黑" pitchFamily="34" charset="-122"/>
            </a:endParaRPr>
          </a:p>
        </p:txBody>
      </p:sp>
      <p:sp>
        <p:nvSpPr>
          <p:cNvPr id="12" name="矩形 11">
            <a:extLst>
              <a:ext uri="{FF2B5EF4-FFF2-40B4-BE49-F238E27FC236}">
                <a16:creationId xmlns="" xmlns:a16="http://schemas.microsoft.com/office/drawing/2014/main" id="{A600D815-06DB-47BA-BF4B-A9AC74739463}"/>
              </a:ext>
            </a:extLst>
          </p:cNvPr>
          <p:cNvSpPr/>
          <p:nvPr/>
        </p:nvSpPr>
        <p:spPr>
          <a:xfrm>
            <a:off x="2266950" y="4902428"/>
            <a:ext cx="7824312" cy="523220"/>
          </a:xfrm>
          <a:prstGeom prst="rect">
            <a:avLst/>
          </a:prstGeom>
        </p:spPr>
        <p:txBody>
          <a:bodyPr wrap="square">
            <a:spAutoFit/>
          </a:bodyPr>
          <a:lstStyle/>
          <a:p>
            <a:pPr algn="ctr"/>
            <a:r>
              <a:rPr lang="en-US" altLang="zh-CN" sz="2800" spc="600" dirty="0">
                <a:solidFill>
                  <a:schemeClr val="bg1">
                    <a:lumMod val="50000"/>
                  </a:schemeClr>
                </a:solidFill>
                <a:latin typeface="方正兰亭超细黑简体" panose="02000000000000000000" pitchFamily="2" charset="-122"/>
                <a:ea typeface="方正兰亭超细黑简体" panose="02000000000000000000" pitchFamily="2" charset="-122"/>
              </a:rPr>
              <a:t>PART</a:t>
            </a:r>
            <a:r>
              <a:rPr lang="zh-CN" altLang="en-US" sz="2800" spc="600" dirty="0">
                <a:solidFill>
                  <a:schemeClr val="bg1">
                    <a:lumMod val="50000"/>
                  </a:schemeClr>
                </a:solidFill>
                <a:latin typeface="方正兰亭超细黑简体" panose="02000000000000000000" pitchFamily="2" charset="-122"/>
                <a:ea typeface="方正兰亭超细黑简体" panose="02000000000000000000" pitchFamily="2" charset="-122"/>
              </a:rPr>
              <a:t> </a:t>
            </a:r>
            <a:r>
              <a:rPr lang="en-US" altLang="zh-CN" sz="2800" spc="600" dirty="0">
                <a:solidFill>
                  <a:schemeClr val="bg1">
                    <a:lumMod val="50000"/>
                  </a:schemeClr>
                </a:solidFill>
                <a:latin typeface="方正兰亭超细黑简体" panose="02000000000000000000" pitchFamily="2" charset="-122"/>
                <a:ea typeface="方正兰亭超细黑简体" panose="02000000000000000000" pitchFamily="2" charset="-122"/>
              </a:rPr>
              <a:t>ONE</a:t>
            </a:r>
            <a:r>
              <a:rPr lang="zh-CN" altLang="en-US" sz="2800" spc="600" dirty="0">
                <a:solidFill>
                  <a:schemeClr val="bg1">
                    <a:lumMod val="50000"/>
                  </a:schemeClr>
                </a:solidFill>
                <a:latin typeface="方正兰亭超细黑简体" panose="02000000000000000000" pitchFamily="2" charset="-122"/>
                <a:ea typeface="方正兰亭超细黑简体" panose="02000000000000000000" pitchFamily="2" charset="-122"/>
              </a:rPr>
              <a:t>  </a:t>
            </a:r>
            <a:r>
              <a:rPr lang="en-US" altLang="zh-CN" sz="2800" spc="600" dirty="0">
                <a:solidFill>
                  <a:schemeClr val="bg1">
                    <a:lumMod val="50000"/>
                  </a:schemeClr>
                </a:solidFill>
                <a:latin typeface="方正兰亭超细黑简体" panose="02000000000000000000" pitchFamily="2" charset="-122"/>
                <a:ea typeface="方正兰亭超细黑简体" panose="02000000000000000000" pitchFamily="2" charset="-122"/>
              </a:rPr>
              <a:t>TITLE</a:t>
            </a:r>
            <a:r>
              <a:rPr lang="zh-CN" altLang="en-US" sz="2800" spc="600" dirty="0">
                <a:solidFill>
                  <a:schemeClr val="bg1">
                    <a:lumMod val="50000"/>
                  </a:schemeClr>
                </a:solidFill>
                <a:latin typeface="方正兰亭超细黑简体" panose="02000000000000000000" pitchFamily="2" charset="-122"/>
                <a:ea typeface="方正兰亭超细黑简体" panose="02000000000000000000" pitchFamily="2" charset="-122"/>
              </a:rPr>
              <a:t> </a:t>
            </a:r>
            <a:r>
              <a:rPr lang="en-US" altLang="zh-CN" sz="2800" spc="600" dirty="0">
                <a:solidFill>
                  <a:schemeClr val="bg1">
                    <a:lumMod val="50000"/>
                  </a:schemeClr>
                </a:solidFill>
                <a:latin typeface="方正兰亭超细黑简体" panose="02000000000000000000" pitchFamily="2" charset="-122"/>
                <a:ea typeface="方正兰亭超细黑简体" panose="02000000000000000000" pitchFamily="2" charset="-122"/>
              </a:rPr>
              <a:t>HERE</a:t>
            </a:r>
            <a:endParaRPr lang="zh-CN" altLang="en-US" sz="2800" spc="600" dirty="0">
              <a:solidFill>
                <a:schemeClr val="bg1">
                  <a:lumMod val="50000"/>
                </a:schemeClr>
              </a:solidFill>
              <a:latin typeface="方正兰亭超细黑简体" panose="02000000000000000000" pitchFamily="2" charset="-122"/>
              <a:ea typeface="方正兰亭超细黑简体" panose="02000000000000000000" pitchFamily="2" charset="-122"/>
            </a:endParaRPr>
          </a:p>
        </p:txBody>
      </p:sp>
      <p:sp>
        <p:nvSpPr>
          <p:cNvPr id="13" name="矩形 12">
            <a:extLst>
              <a:ext uri="{FF2B5EF4-FFF2-40B4-BE49-F238E27FC236}">
                <a16:creationId xmlns="" xmlns:a16="http://schemas.microsoft.com/office/drawing/2014/main" id="{1C26B2E3-D0DD-48D1-B707-858F5BC6E72F}"/>
              </a:ext>
            </a:extLst>
          </p:cNvPr>
          <p:cNvSpPr/>
          <p:nvPr/>
        </p:nvSpPr>
        <p:spPr>
          <a:xfrm>
            <a:off x="2381250" y="3632195"/>
            <a:ext cx="7824312" cy="1046440"/>
          </a:xfrm>
          <a:prstGeom prst="rect">
            <a:avLst/>
          </a:prstGeom>
        </p:spPr>
        <p:txBody>
          <a:bodyPr wrap="square">
            <a:spAutoFit/>
          </a:bodyPr>
          <a:lstStyle/>
          <a:p>
            <a:pPr algn="ctr"/>
            <a:r>
              <a:rPr lang="zh-CN" altLang="en-US" sz="6200" b="1" spc="2200" dirty="0">
                <a:solidFill>
                  <a:srgbClr val="2D9F7E"/>
                </a:solidFill>
                <a:latin typeface="微软雅黑" pitchFamily="34" charset="-122"/>
                <a:ea typeface="微软雅黑" pitchFamily="34" charset="-122"/>
              </a:rPr>
              <a:t>公司</a:t>
            </a:r>
            <a:r>
              <a:rPr lang="zh-CN" altLang="en-US" sz="6200" b="1" spc="2200" dirty="0">
                <a:solidFill>
                  <a:srgbClr val="7481A1"/>
                </a:solidFill>
                <a:latin typeface="微软雅黑" pitchFamily="34" charset="-122"/>
                <a:ea typeface="微软雅黑" pitchFamily="34" charset="-122"/>
              </a:rPr>
              <a:t>制度介绍</a:t>
            </a:r>
          </a:p>
        </p:txBody>
      </p:sp>
    </p:spTree>
    <p:extLst>
      <p:ext uri="{BB962C8B-B14F-4D97-AF65-F5344CB8AC3E}">
        <p14:creationId xmlns:p14="http://schemas.microsoft.com/office/powerpoint/2010/main" xmlns="" val="20034843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750"/>
                                        <p:tgtEl>
                                          <p:spTgt spid="4"/>
                                        </p:tgtEl>
                                      </p:cBhvr>
                                    </p:animEffect>
                                  </p:childTnLst>
                                </p:cTn>
                              </p:par>
                            </p:childTnLst>
                          </p:cTn>
                        </p:par>
                        <p:par>
                          <p:cTn id="8" fill="hold">
                            <p:stCondLst>
                              <p:cond delay="750"/>
                            </p:stCondLst>
                            <p:childTnLst>
                              <p:par>
                                <p:cTn id="9" presetID="42"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750"/>
                                        <p:tgtEl>
                                          <p:spTgt spid="5"/>
                                        </p:tgtEl>
                                      </p:cBhvr>
                                    </p:animEffect>
                                    <p:anim calcmode="lin" valueType="num">
                                      <p:cBhvr>
                                        <p:cTn id="12" dur="750" fill="hold"/>
                                        <p:tgtEl>
                                          <p:spTgt spid="5"/>
                                        </p:tgtEl>
                                        <p:attrNameLst>
                                          <p:attrName>ppt_x</p:attrName>
                                        </p:attrNameLst>
                                      </p:cBhvr>
                                      <p:tavLst>
                                        <p:tav tm="0">
                                          <p:val>
                                            <p:strVal val="#ppt_x"/>
                                          </p:val>
                                        </p:tav>
                                        <p:tav tm="100000">
                                          <p:val>
                                            <p:strVal val="#ppt_x"/>
                                          </p:val>
                                        </p:tav>
                                      </p:tavLst>
                                    </p:anim>
                                    <p:anim calcmode="lin" valueType="num">
                                      <p:cBhvr>
                                        <p:cTn id="13" dur="750" fill="hold"/>
                                        <p:tgtEl>
                                          <p:spTgt spid="5"/>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750"/>
                                        <p:tgtEl>
                                          <p:spTgt spid="7"/>
                                        </p:tgtEl>
                                      </p:cBhvr>
                                    </p:animEffect>
                                    <p:anim calcmode="lin" valueType="num">
                                      <p:cBhvr>
                                        <p:cTn id="18" dur="750" fill="hold"/>
                                        <p:tgtEl>
                                          <p:spTgt spid="7"/>
                                        </p:tgtEl>
                                        <p:attrNameLst>
                                          <p:attrName>ppt_x</p:attrName>
                                        </p:attrNameLst>
                                      </p:cBhvr>
                                      <p:tavLst>
                                        <p:tav tm="0">
                                          <p:val>
                                            <p:strVal val="#ppt_x"/>
                                          </p:val>
                                        </p:tav>
                                        <p:tav tm="100000">
                                          <p:val>
                                            <p:strVal val="#ppt_x"/>
                                          </p:val>
                                        </p:tav>
                                      </p:tavLst>
                                    </p:anim>
                                    <p:anim calcmode="lin" valueType="num">
                                      <p:cBhvr>
                                        <p:cTn id="19" dur="750" fill="hold"/>
                                        <p:tgtEl>
                                          <p:spTgt spid="7"/>
                                        </p:tgtEl>
                                        <p:attrNameLst>
                                          <p:attrName>ppt_y</p:attrName>
                                        </p:attrNameLst>
                                      </p:cBhvr>
                                      <p:tavLst>
                                        <p:tav tm="0">
                                          <p:val>
                                            <p:strVal val="#ppt_y+.1"/>
                                          </p:val>
                                        </p:tav>
                                        <p:tav tm="100000">
                                          <p:val>
                                            <p:strVal val="#ppt_y"/>
                                          </p:val>
                                        </p:tav>
                                      </p:tavLst>
                                    </p:anim>
                                  </p:childTnLst>
                                </p:cTn>
                              </p:par>
                            </p:childTnLst>
                          </p:cTn>
                        </p:par>
                        <p:par>
                          <p:cTn id="20" fill="hold">
                            <p:stCondLst>
                              <p:cond delay="2250"/>
                            </p:stCondLst>
                            <p:childTnLst>
                              <p:par>
                                <p:cTn id="21" presetID="42"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750"/>
                                        <p:tgtEl>
                                          <p:spTgt spid="8"/>
                                        </p:tgtEl>
                                      </p:cBhvr>
                                    </p:animEffect>
                                    <p:anim calcmode="lin" valueType="num">
                                      <p:cBhvr>
                                        <p:cTn id="24" dur="750" fill="hold"/>
                                        <p:tgtEl>
                                          <p:spTgt spid="8"/>
                                        </p:tgtEl>
                                        <p:attrNameLst>
                                          <p:attrName>ppt_x</p:attrName>
                                        </p:attrNameLst>
                                      </p:cBhvr>
                                      <p:tavLst>
                                        <p:tav tm="0">
                                          <p:val>
                                            <p:strVal val="#ppt_x"/>
                                          </p:val>
                                        </p:tav>
                                        <p:tav tm="100000">
                                          <p:val>
                                            <p:strVal val="#ppt_x"/>
                                          </p:val>
                                        </p:tav>
                                      </p:tavLst>
                                    </p:anim>
                                    <p:anim calcmode="lin" valueType="num">
                                      <p:cBhvr>
                                        <p:cTn id="25" dur="750" fill="hold"/>
                                        <p:tgtEl>
                                          <p:spTgt spid="8"/>
                                        </p:tgtEl>
                                        <p:attrNameLst>
                                          <p:attrName>ppt_y</p:attrName>
                                        </p:attrNameLst>
                                      </p:cBhvr>
                                      <p:tavLst>
                                        <p:tav tm="0">
                                          <p:val>
                                            <p:strVal val="#ppt_y+.1"/>
                                          </p:val>
                                        </p:tav>
                                        <p:tav tm="100000">
                                          <p:val>
                                            <p:strVal val="#ppt_y"/>
                                          </p:val>
                                        </p:tav>
                                      </p:tavLst>
                                    </p:anim>
                                  </p:childTnLst>
                                </p:cTn>
                              </p:par>
                            </p:childTnLst>
                          </p:cTn>
                        </p:par>
                        <p:par>
                          <p:cTn id="26" fill="hold">
                            <p:stCondLst>
                              <p:cond delay="3000"/>
                            </p:stCondLst>
                            <p:childTnLst>
                              <p:par>
                                <p:cTn id="27" presetID="42" presetClass="entr" presetSubtype="0"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anim calcmode="lin" valueType="num">
                                      <p:cBhvr>
                                        <p:cTn id="30" dur="500" fill="hold"/>
                                        <p:tgtEl>
                                          <p:spTgt spid="12"/>
                                        </p:tgtEl>
                                        <p:attrNameLst>
                                          <p:attrName>ppt_x</p:attrName>
                                        </p:attrNameLst>
                                      </p:cBhvr>
                                      <p:tavLst>
                                        <p:tav tm="0">
                                          <p:val>
                                            <p:strVal val="#ppt_x"/>
                                          </p:val>
                                        </p:tav>
                                        <p:tav tm="100000">
                                          <p:val>
                                            <p:strVal val="#ppt_x"/>
                                          </p:val>
                                        </p:tav>
                                      </p:tavLst>
                                    </p:anim>
                                    <p:anim calcmode="lin" valueType="num">
                                      <p:cBhvr>
                                        <p:cTn id="31" dur="500" fill="hold"/>
                                        <p:tgtEl>
                                          <p:spTgt spid="12"/>
                                        </p:tgtEl>
                                        <p:attrNameLst>
                                          <p:attrName>ppt_y</p:attrName>
                                        </p:attrNameLst>
                                      </p:cBhvr>
                                      <p:tavLst>
                                        <p:tav tm="0">
                                          <p:val>
                                            <p:strVal val="#ppt_y+.1"/>
                                          </p:val>
                                        </p:tav>
                                        <p:tav tm="100000">
                                          <p:val>
                                            <p:strVal val="#ppt_y"/>
                                          </p:val>
                                        </p:tav>
                                      </p:tavLst>
                                    </p:anim>
                                  </p:childTnLst>
                                </p:cTn>
                              </p:par>
                            </p:childTnLst>
                          </p:cTn>
                        </p:par>
                        <p:par>
                          <p:cTn id="32" fill="hold">
                            <p:stCondLst>
                              <p:cond delay="3500"/>
                            </p:stCondLst>
                            <p:childTnLst>
                              <p:par>
                                <p:cTn id="33" presetID="42" presetClass="entr" presetSubtype="0"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anim calcmode="lin" valueType="num">
                                      <p:cBhvr>
                                        <p:cTn id="36" dur="500" fill="hold"/>
                                        <p:tgtEl>
                                          <p:spTgt spid="13"/>
                                        </p:tgtEl>
                                        <p:attrNameLst>
                                          <p:attrName>ppt_x</p:attrName>
                                        </p:attrNameLst>
                                      </p:cBhvr>
                                      <p:tavLst>
                                        <p:tav tm="0">
                                          <p:val>
                                            <p:strVal val="#ppt_x"/>
                                          </p:val>
                                        </p:tav>
                                        <p:tav tm="100000">
                                          <p:val>
                                            <p:strVal val="#ppt_x"/>
                                          </p:val>
                                        </p:tav>
                                      </p:tavLst>
                                    </p:anim>
                                    <p:anim calcmode="lin" valueType="num">
                                      <p:cBhvr>
                                        <p:cTn id="37"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12" grpId="0"/>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a:extLst>
              <a:ext uri="{FF2B5EF4-FFF2-40B4-BE49-F238E27FC236}">
                <a16:creationId xmlns="" xmlns:a16="http://schemas.microsoft.com/office/drawing/2014/main" id="{68C1F875-F385-4BCB-91EE-E0E6FE158E99}"/>
              </a:ext>
            </a:extLst>
          </p:cNvPr>
          <p:cNvSpPr txBox="1">
            <a:spLocks noChangeArrowheads="1"/>
          </p:cNvSpPr>
          <p:nvPr/>
        </p:nvSpPr>
        <p:spPr bwMode="auto">
          <a:xfrm>
            <a:off x="4468715" y="286372"/>
            <a:ext cx="3254570" cy="5077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nchor="ctr">
            <a:spAutoFit/>
          </a:bodyPr>
          <a:lstStyle/>
          <a:p>
            <a:pPr algn="ctr" eaLnBrk="1" hangingPunct="1"/>
            <a:r>
              <a:rPr lang="zh-CN" altLang="en-US" sz="3299" b="1" spc="300" dirty="0">
                <a:solidFill>
                  <a:srgbClr val="2D9F7E"/>
                </a:solidFill>
                <a:latin typeface="微软雅黑" panose="020B0503020204020204" pitchFamily="34" charset="-122"/>
                <a:ea typeface="微软雅黑" panose="020B0503020204020204" pitchFamily="34" charset="-122"/>
                <a:sym typeface="Arial" panose="020B0604020202020204" pitchFamily="34" charset="0"/>
              </a:rPr>
              <a:t>公司制度介绍</a:t>
            </a:r>
          </a:p>
        </p:txBody>
      </p:sp>
      <p:sp>
        <p:nvSpPr>
          <p:cNvPr id="3" name="文本框 49">
            <a:extLst>
              <a:ext uri="{FF2B5EF4-FFF2-40B4-BE49-F238E27FC236}">
                <a16:creationId xmlns="" xmlns:a16="http://schemas.microsoft.com/office/drawing/2014/main" id="{44F60047-60B6-4058-88AD-90537826413D}"/>
              </a:ext>
            </a:extLst>
          </p:cNvPr>
          <p:cNvSpPr txBox="1"/>
          <p:nvPr/>
        </p:nvSpPr>
        <p:spPr>
          <a:xfrm>
            <a:off x="1478425" y="2013351"/>
            <a:ext cx="2679816" cy="4185761"/>
          </a:xfrm>
          <a:prstGeom prst="rect">
            <a:avLst/>
          </a:prstGeom>
          <a:noFill/>
          <a:effectLst/>
        </p:spPr>
        <p:txBody>
          <a:bodyPr wrap="square" rtlCol="0">
            <a:spAutoFit/>
          </a:bodyPr>
          <a:lstStyle/>
          <a:p>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a:t>
            </a:r>
            <a:endParaRPr lang="en-US" altLang="zh-CN" sz="1400" dirty="0">
              <a:solidFill>
                <a:schemeClr val="bg1">
                  <a:lumMod val="50000"/>
                </a:schemeClr>
              </a:solidFill>
              <a:latin typeface="微软雅黑" panose="020B0503020204020204" pitchFamily="34" charset="-122"/>
              <a:ea typeface="微软雅黑" panose="020B0503020204020204" pitchFamily="34" charset="-122"/>
              <a:cs typeface="Lato Regular"/>
            </a:endParaRPr>
          </a:p>
          <a:p>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a:t>
            </a:r>
            <a:endParaRPr lang="en-US" altLang="zh-CN" sz="1400" dirty="0">
              <a:solidFill>
                <a:schemeClr val="bg1">
                  <a:lumMod val="50000"/>
                </a:schemeClr>
              </a:solidFill>
              <a:latin typeface="微软雅黑" panose="020B0503020204020204" pitchFamily="34" charset="-122"/>
              <a:ea typeface="微软雅黑" panose="020B0503020204020204" pitchFamily="34" charset="-122"/>
              <a:cs typeface="Lato Regular"/>
            </a:endParaRPr>
          </a:p>
          <a:p>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a:t>
            </a:r>
            <a:endParaRPr lang="en-US" altLang="zh-CN" sz="1400" dirty="0">
              <a:solidFill>
                <a:schemeClr val="bg1">
                  <a:lumMod val="50000"/>
                </a:schemeClr>
              </a:solidFill>
              <a:latin typeface="微软雅黑" panose="020B0503020204020204" pitchFamily="34" charset="-122"/>
              <a:ea typeface="微软雅黑" panose="020B0503020204020204" pitchFamily="34" charset="-122"/>
              <a:cs typeface="Lato Regular"/>
            </a:endParaRPr>
          </a:p>
          <a:p>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a:t>
            </a:r>
            <a:endParaRPr lang="en-US" altLang="zh-CN" sz="1400" dirty="0">
              <a:solidFill>
                <a:schemeClr val="bg1">
                  <a:lumMod val="50000"/>
                </a:schemeClr>
              </a:solidFill>
              <a:latin typeface="微软雅黑" panose="020B0503020204020204" pitchFamily="34" charset="-122"/>
              <a:ea typeface="微软雅黑" panose="020B0503020204020204" pitchFamily="34" charset="-122"/>
              <a:cs typeface="Lato Regular"/>
            </a:endParaRPr>
          </a:p>
          <a:p>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a:t>
            </a:r>
            <a:endParaRPr lang="en-US" altLang="zh-CN" sz="1400" dirty="0">
              <a:solidFill>
                <a:schemeClr val="bg1">
                  <a:lumMod val="50000"/>
                </a:schemeClr>
              </a:solidFill>
              <a:latin typeface="微软雅黑" panose="020B0503020204020204" pitchFamily="34" charset="-122"/>
              <a:ea typeface="微软雅黑" panose="020B0503020204020204" pitchFamily="34" charset="-122"/>
              <a:cs typeface="Lato Regular"/>
            </a:endParaRPr>
          </a:p>
          <a:p>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a:t>
            </a:r>
            <a:endParaRPr lang="en-US" altLang="zh-CN" sz="1400" dirty="0">
              <a:solidFill>
                <a:schemeClr val="bg1">
                  <a:lumMod val="50000"/>
                </a:schemeClr>
              </a:solidFill>
              <a:latin typeface="微软雅黑" panose="020B0503020204020204" pitchFamily="34" charset="-122"/>
              <a:ea typeface="微软雅黑" panose="020B0503020204020204" pitchFamily="34" charset="-122"/>
              <a:cs typeface="Lato Regular"/>
            </a:endParaRPr>
          </a:p>
          <a:p>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a:t>
            </a:r>
            <a:endParaRPr lang="en-US" altLang="zh-CN" sz="1400" dirty="0">
              <a:solidFill>
                <a:schemeClr val="bg1">
                  <a:lumMod val="50000"/>
                </a:schemeClr>
              </a:solidFill>
              <a:latin typeface="微软雅黑" panose="020B0503020204020204" pitchFamily="34" charset="-122"/>
              <a:ea typeface="微软雅黑" panose="020B0503020204020204" pitchFamily="34" charset="-122"/>
              <a:cs typeface="Lato Regular"/>
            </a:endParaRPr>
          </a:p>
          <a:p>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a:t>
            </a:r>
            <a:endParaRPr lang="en-US" altLang="zh-CN" sz="1400" dirty="0">
              <a:solidFill>
                <a:schemeClr val="bg1">
                  <a:lumMod val="50000"/>
                </a:schemeClr>
              </a:solidFill>
              <a:latin typeface="微软雅黑" panose="020B0503020204020204" pitchFamily="34" charset="-122"/>
              <a:ea typeface="微软雅黑" panose="020B0503020204020204" pitchFamily="34" charset="-122"/>
              <a:cs typeface="Lato Regular"/>
            </a:endParaRPr>
          </a:p>
          <a:p>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a:t>
            </a:r>
            <a:endParaRPr lang="en-US" altLang="zh-CN" sz="1400" dirty="0">
              <a:solidFill>
                <a:schemeClr val="bg1">
                  <a:lumMod val="50000"/>
                </a:schemeClr>
              </a:solidFill>
              <a:latin typeface="微软雅黑" panose="020B0503020204020204" pitchFamily="34" charset="-122"/>
              <a:ea typeface="微软雅黑" panose="020B0503020204020204" pitchFamily="34" charset="-122"/>
              <a:cs typeface="Lato Regular"/>
            </a:endParaRPr>
          </a:p>
          <a:p>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a:t>
            </a:r>
            <a:endParaRPr lang="en-US" altLang="zh-CN" sz="1400" dirty="0">
              <a:solidFill>
                <a:schemeClr val="bg1">
                  <a:lumMod val="50000"/>
                </a:schemeClr>
              </a:solidFill>
              <a:latin typeface="微软雅黑" panose="020B0503020204020204" pitchFamily="34" charset="-122"/>
              <a:ea typeface="微软雅黑" panose="020B0503020204020204" pitchFamily="34" charset="-122"/>
              <a:cs typeface="Lato Regular"/>
            </a:endParaRPr>
          </a:p>
          <a:p>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a:t>
            </a:r>
            <a:endParaRPr lang="en-US" altLang="zh-CN" sz="1400" dirty="0">
              <a:solidFill>
                <a:schemeClr val="bg1">
                  <a:lumMod val="50000"/>
                </a:schemeClr>
              </a:solidFill>
              <a:latin typeface="微软雅黑" panose="020B0503020204020204" pitchFamily="34" charset="-122"/>
              <a:ea typeface="微软雅黑" panose="020B0503020204020204" pitchFamily="34" charset="-122"/>
              <a:cs typeface="Lato Regular"/>
            </a:endParaRPr>
          </a:p>
          <a:p>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a:t>
            </a:r>
            <a:endParaRPr lang="en-US" altLang="zh-CN" sz="1400" dirty="0">
              <a:solidFill>
                <a:schemeClr val="bg1">
                  <a:lumMod val="50000"/>
                </a:schemeClr>
              </a:solidFill>
              <a:latin typeface="微软雅黑" panose="020B0503020204020204" pitchFamily="34" charset="-122"/>
              <a:ea typeface="微软雅黑" panose="020B0503020204020204" pitchFamily="34" charset="-122"/>
              <a:cs typeface="Lato Regular"/>
            </a:endParaRPr>
          </a:p>
          <a:p>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a:t>
            </a:r>
            <a:endParaRPr lang="en-US" altLang="zh-CN" sz="1400" dirty="0">
              <a:solidFill>
                <a:schemeClr val="bg1">
                  <a:lumMod val="50000"/>
                </a:schemeClr>
              </a:solidFill>
              <a:latin typeface="微软雅黑" panose="020B0503020204020204" pitchFamily="34" charset="-122"/>
              <a:ea typeface="微软雅黑" panose="020B0503020204020204" pitchFamily="34" charset="-122"/>
              <a:cs typeface="Lato Regular"/>
            </a:endParaRPr>
          </a:p>
          <a:p>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a:t>
            </a:r>
            <a:endParaRPr lang="en-US" altLang="zh-CN" sz="1400" dirty="0">
              <a:solidFill>
                <a:schemeClr val="bg1">
                  <a:lumMod val="50000"/>
                </a:schemeClr>
              </a:solidFill>
              <a:latin typeface="微软雅黑" panose="020B0503020204020204" pitchFamily="34" charset="-122"/>
              <a:ea typeface="微软雅黑" panose="020B0503020204020204" pitchFamily="34" charset="-122"/>
              <a:cs typeface="Lato Regular"/>
            </a:endParaRPr>
          </a:p>
          <a:p>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a:t>
            </a:r>
            <a:endParaRPr lang="en-US" altLang="zh-CN" sz="1400" dirty="0">
              <a:solidFill>
                <a:schemeClr val="bg1">
                  <a:lumMod val="50000"/>
                </a:schemeClr>
              </a:solidFill>
              <a:latin typeface="微软雅黑" panose="020B0503020204020204" pitchFamily="34" charset="-122"/>
              <a:ea typeface="微软雅黑" panose="020B0503020204020204" pitchFamily="34" charset="-122"/>
              <a:cs typeface="Lato Regular"/>
            </a:endParaRPr>
          </a:p>
          <a:p>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a:t>
            </a:r>
            <a:endParaRPr lang="en-US" altLang="zh-CN" sz="1400" dirty="0">
              <a:solidFill>
                <a:schemeClr val="bg1">
                  <a:lumMod val="50000"/>
                </a:schemeClr>
              </a:solidFill>
              <a:latin typeface="微软雅黑" panose="020B0503020204020204" pitchFamily="34" charset="-122"/>
              <a:ea typeface="微软雅黑" panose="020B0503020204020204" pitchFamily="34" charset="-122"/>
              <a:cs typeface="Lato Regular"/>
            </a:endParaRPr>
          </a:p>
          <a:p>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a:t>
            </a:r>
            <a:endParaRPr lang="en-US" altLang="zh-CN" sz="1400" dirty="0">
              <a:solidFill>
                <a:schemeClr val="bg1">
                  <a:lumMod val="50000"/>
                </a:schemeClr>
              </a:solidFill>
              <a:latin typeface="微软雅黑" panose="020B0503020204020204" pitchFamily="34" charset="-122"/>
              <a:ea typeface="微软雅黑" panose="020B0503020204020204" pitchFamily="34" charset="-122"/>
              <a:cs typeface="Lato Regular"/>
            </a:endParaRPr>
          </a:p>
          <a:p>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a:t>
            </a:r>
            <a:endParaRPr lang="en-US" altLang="zh-CN" sz="1400" dirty="0">
              <a:solidFill>
                <a:schemeClr val="bg1">
                  <a:lumMod val="50000"/>
                </a:schemeClr>
              </a:solidFill>
              <a:latin typeface="微软雅黑" panose="020B0503020204020204" pitchFamily="34" charset="-122"/>
              <a:ea typeface="微软雅黑" panose="020B0503020204020204" pitchFamily="34" charset="-122"/>
              <a:cs typeface="Lato Regular"/>
            </a:endParaRPr>
          </a:p>
          <a:p>
            <a:endParaRPr lang="en-US" altLang="zh-CN" sz="1400" dirty="0">
              <a:solidFill>
                <a:schemeClr val="bg1">
                  <a:lumMod val="50000"/>
                </a:schemeClr>
              </a:solidFill>
              <a:latin typeface="微软雅黑" panose="020B0503020204020204" pitchFamily="34" charset="-122"/>
              <a:ea typeface="微软雅黑" panose="020B0503020204020204" pitchFamily="34" charset="-122"/>
              <a:cs typeface="Lato Regular"/>
            </a:endParaRPr>
          </a:p>
        </p:txBody>
      </p:sp>
      <p:sp>
        <p:nvSpPr>
          <p:cNvPr id="5" name="矩形 4">
            <a:extLst>
              <a:ext uri="{FF2B5EF4-FFF2-40B4-BE49-F238E27FC236}">
                <a16:creationId xmlns="" xmlns:a16="http://schemas.microsoft.com/office/drawing/2014/main" id="{24451AEB-2DC1-41CB-945D-15D7298B079C}"/>
              </a:ext>
            </a:extLst>
          </p:cNvPr>
          <p:cNvSpPr/>
          <p:nvPr/>
        </p:nvSpPr>
        <p:spPr>
          <a:xfrm>
            <a:off x="4187770" y="4766997"/>
            <a:ext cx="3973009" cy="1187999"/>
          </a:xfrm>
          <a:prstGeom prst="rect">
            <a:avLst/>
          </a:prstGeom>
          <a:solidFill>
            <a:srgbClr val="2D9F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schemeClr val="bg1">
                  <a:lumMod val="50000"/>
                </a:schemeClr>
              </a:solidFill>
              <a:latin typeface="微软雅黑" pitchFamily="34" charset="-122"/>
              <a:ea typeface="微软雅黑" pitchFamily="34" charset="-122"/>
            </a:endParaRPr>
          </a:p>
        </p:txBody>
      </p:sp>
      <p:sp>
        <p:nvSpPr>
          <p:cNvPr id="6" name="TextBox 34">
            <a:extLst>
              <a:ext uri="{FF2B5EF4-FFF2-40B4-BE49-F238E27FC236}">
                <a16:creationId xmlns="" xmlns:a16="http://schemas.microsoft.com/office/drawing/2014/main" id="{1BE6EE31-265E-47AD-8C95-9CDEF529A7DF}"/>
              </a:ext>
            </a:extLst>
          </p:cNvPr>
          <p:cNvSpPr txBox="1"/>
          <p:nvPr/>
        </p:nvSpPr>
        <p:spPr>
          <a:xfrm>
            <a:off x="5087893" y="4969802"/>
            <a:ext cx="2149669" cy="633040"/>
          </a:xfrm>
          <a:prstGeom prst="rect">
            <a:avLst/>
          </a:prstGeom>
          <a:noFill/>
        </p:spPr>
        <p:txBody>
          <a:bodyPr wrap="none" rtlCol="0">
            <a:spAutoFit/>
          </a:bodyPr>
          <a:lstStyle/>
          <a:p>
            <a:r>
              <a:rPr lang="zh-CN" altLang="en-US" sz="3200" dirty="0">
                <a:solidFill>
                  <a:schemeClr val="bg1"/>
                </a:solidFill>
                <a:latin typeface="微软雅黑" pitchFamily="34" charset="-122"/>
                <a:ea typeface="微软雅黑" pitchFamily="34" charset="-122"/>
              </a:rPr>
              <a:t>添加标题</a:t>
            </a:r>
          </a:p>
        </p:txBody>
      </p:sp>
      <p:sp>
        <p:nvSpPr>
          <p:cNvPr id="7" name="Rectangle 13" descr="FD1DDF730CE4456e89755B07FE1653D0# #Rectangle 13">
            <a:extLst>
              <a:ext uri="{FF2B5EF4-FFF2-40B4-BE49-F238E27FC236}">
                <a16:creationId xmlns="" xmlns:a16="http://schemas.microsoft.com/office/drawing/2014/main" id="{16549B1C-654C-47AB-8E87-2AB82D7D6461}"/>
              </a:ext>
            </a:extLst>
          </p:cNvPr>
          <p:cNvSpPr>
            <a:spLocks noChangeArrowheads="1"/>
          </p:cNvSpPr>
          <p:nvPr/>
        </p:nvSpPr>
        <p:spPr bwMode="auto">
          <a:xfrm>
            <a:off x="5146951" y="5503299"/>
            <a:ext cx="2275085" cy="2832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just" eaLnBrk="1" hangingPunct="1">
              <a:spcBef>
                <a:spcPct val="0"/>
              </a:spcBef>
              <a:buNone/>
              <a:defRPr/>
            </a:pPr>
            <a:r>
              <a:rPr lang="zh-CN" altLang="en-US" sz="1100" dirty="0">
                <a:solidFill>
                  <a:schemeClr val="bg1"/>
                </a:solidFill>
                <a:latin typeface="微软雅黑" pitchFamily="34" charset="-122"/>
                <a:ea typeface="微软雅黑" pitchFamily="34" charset="-122"/>
              </a:rPr>
              <a:t>此处添加简短文字说明。</a:t>
            </a:r>
            <a:endParaRPr lang="en-US" altLang="zh-CN" sz="1100" dirty="0">
              <a:solidFill>
                <a:schemeClr val="bg1"/>
              </a:solidFill>
              <a:latin typeface="微软雅黑" pitchFamily="34" charset="-122"/>
              <a:ea typeface="微软雅黑" pitchFamily="34" charset="-122"/>
            </a:endParaRPr>
          </a:p>
        </p:txBody>
      </p:sp>
      <p:sp>
        <p:nvSpPr>
          <p:cNvPr id="8" name="矩形 7">
            <a:extLst>
              <a:ext uri="{FF2B5EF4-FFF2-40B4-BE49-F238E27FC236}">
                <a16:creationId xmlns="" xmlns:a16="http://schemas.microsoft.com/office/drawing/2014/main" id="{6CD833E1-0158-4150-9459-F045D673FDC4}"/>
              </a:ext>
            </a:extLst>
          </p:cNvPr>
          <p:cNvSpPr/>
          <p:nvPr/>
        </p:nvSpPr>
        <p:spPr>
          <a:xfrm>
            <a:off x="4187770" y="2013351"/>
            <a:ext cx="3973008" cy="2748640"/>
          </a:xfrm>
          <a:prstGeom prst="rect">
            <a:avLst/>
          </a:prstGeom>
          <a:blipFill dpi="0" rotWithShape="1">
            <a:blip r:embed="rId3">
              <a:extLst>
                <a:ext uri="{28A0092B-C50C-407E-A947-70E740481C1C}">
                  <a14:useLocalDpi xmlns:a14="http://schemas.microsoft.com/office/drawing/2010/main" xmlns=""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49">
            <a:extLst>
              <a:ext uri="{FF2B5EF4-FFF2-40B4-BE49-F238E27FC236}">
                <a16:creationId xmlns="" xmlns:a16="http://schemas.microsoft.com/office/drawing/2014/main" id="{056CED68-0356-42FC-9F97-1A93FE6E6E81}"/>
              </a:ext>
            </a:extLst>
          </p:cNvPr>
          <p:cNvSpPr txBox="1"/>
          <p:nvPr/>
        </p:nvSpPr>
        <p:spPr>
          <a:xfrm>
            <a:off x="8381217" y="2013350"/>
            <a:ext cx="2679816" cy="4185761"/>
          </a:xfrm>
          <a:prstGeom prst="rect">
            <a:avLst/>
          </a:prstGeom>
          <a:noFill/>
          <a:effectLst/>
        </p:spPr>
        <p:txBody>
          <a:bodyPr wrap="square" rtlCol="0">
            <a:spAutoFit/>
          </a:bodyPr>
          <a:lstStyle/>
          <a:p>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a:t>
            </a:r>
            <a:endParaRPr lang="en-US" altLang="zh-CN" sz="1400" dirty="0">
              <a:solidFill>
                <a:schemeClr val="bg1">
                  <a:lumMod val="50000"/>
                </a:schemeClr>
              </a:solidFill>
              <a:latin typeface="微软雅黑" panose="020B0503020204020204" pitchFamily="34" charset="-122"/>
              <a:ea typeface="微软雅黑" panose="020B0503020204020204" pitchFamily="34" charset="-122"/>
              <a:cs typeface="Lato Regular"/>
            </a:endParaRPr>
          </a:p>
          <a:p>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a:t>
            </a:r>
            <a:endParaRPr lang="en-US" altLang="zh-CN" sz="1400" dirty="0">
              <a:solidFill>
                <a:schemeClr val="bg1">
                  <a:lumMod val="50000"/>
                </a:schemeClr>
              </a:solidFill>
              <a:latin typeface="微软雅黑" panose="020B0503020204020204" pitchFamily="34" charset="-122"/>
              <a:ea typeface="微软雅黑" panose="020B0503020204020204" pitchFamily="34" charset="-122"/>
              <a:cs typeface="Lato Regular"/>
            </a:endParaRPr>
          </a:p>
          <a:p>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a:t>
            </a:r>
            <a:endParaRPr lang="en-US" altLang="zh-CN" sz="1400" dirty="0">
              <a:solidFill>
                <a:schemeClr val="bg1">
                  <a:lumMod val="50000"/>
                </a:schemeClr>
              </a:solidFill>
              <a:latin typeface="微软雅黑" panose="020B0503020204020204" pitchFamily="34" charset="-122"/>
              <a:ea typeface="微软雅黑" panose="020B0503020204020204" pitchFamily="34" charset="-122"/>
              <a:cs typeface="Lato Regular"/>
            </a:endParaRPr>
          </a:p>
          <a:p>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a:t>
            </a:r>
            <a:endParaRPr lang="en-US" altLang="zh-CN" sz="1400" dirty="0">
              <a:solidFill>
                <a:schemeClr val="bg1">
                  <a:lumMod val="50000"/>
                </a:schemeClr>
              </a:solidFill>
              <a:latin typeface="微软雅黑" panose="020B0503020204020204" pitchFamily="34" charset="-122"/>
              <a:ea typeface="微软雅黑" panose="020B0503020204020204" pitchFamily="34" charset="-122"/>
              <a:cs typeface="Lato Regular"/>
            </a:endParaRPr>
          </a:p>
          <a:p>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a:t>
            </a:r>
            <a:endParaRPr lang="en-US" altLang="zh-CN" sz="1400" dirty="0">
              <a:solidFill>
                <a:schemeClr val="bg1">
                  <a:lumMod val="50000"/>
                </a:schemeClr>
              </a:solidFill>
              <a:latin typeface="微软雅黑" panose="020B0503020204020204" pitchFamily="34" charset="-122"/>
              <a:ea typeface="微软雅黑" panose="020B0503020204020204" pitchFamily="34" charset="-122"/>
              <a:cs typeface="Lato Regular"/>
            </a:endParaRPr>
          </a:p>
          <a:p>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a:t>
            </a:r>
            <a:endParaRPr lang="en-US" altLang="zh-CN" sz="1400" dirty="0">
              <a:solidFill>
                <a:schemeClr val="bg1">
                  <a:lumMod val="50000"/>
                </a:schemeClr>
              </a:solidFill>
              <a:latin typeface="微软雅黑" panose="020B0503020204020204" pitchFamily="34" charset="-122"/>
              <a:ea typeface="微软雅黑" panose="020B0503020204020204" pitchFamily="34" charset="-122"/>
              <a:cs typeface="Lato Regular"/>
            </a:endParaRPr>
          </a:p>
          <a:p>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a:t>
            </a:r>
            <a:endParaRPr lang="en-US" altLang="zh-CN" sz="1400" dirty="0">
              <a:solidFill>
                <a:schemeClr val="bg1">
                  <a:lumMod val="50000"/>
                </a:schemeClr>
              </a:solidFill>
              <a:latin typeface="微软雅黑" panose="020B0503020204020204" pitchFamily="34" charset="-122"/>
              <a:ea typeface="微软雅黑" panose="020B0503020204020204" pitchFamily="34" charset="-122"/>
              <a:cs typeface="Lato Regular"/>
            </a:endParaRPr>
          </a:p>
          <a:p>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a:t>
            </a:r>
            <a:endParaRPr lang="en-US" altLang="zh-CN" sz="1400" dirty="0">
              <a:solidFill>
                <a:schemeClr val="bg1">
                  <a:lumMod val="50000"/>
                </a:schemeClr>
              </a:solidFill>
              <a:latin typeface="微软雅黑" panose="020B0503020204020204" pitchFamily="34" charset="-122"/>
              <a:ea typeface="微软雅黑" panose="020B0503020204020204" pitchFamily="34" charset="-122"/>
              <a:cs typeface="Lato Regular"/>
            </a:endParaRPr>
          </a:p>
          <a:p>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a:t>
            </a:r>
            <a:endParaRPr lang="en-US" altLang="zh-CN" sz="1400" dirty="0">
              <a:solidFill>
                <a:schemeClr val="bg1">
                  <a:lumMod val="50000"/>
                </a:schemeClr>
              </a:solidFill>
              <a:latin typeface="微软雅黑" panose="020B0503020204020204" pitchFamily="34" charset="-122"/>
              <a:ea typeface="微软雅黑" panose="020B0503020204020204" pitchFamily="34" charset="-122"/>
              <a:cs typeface="Lato Regular"/>
            </a:endParaRPr>
          </a:p>
          <a:p>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a:t>
            </a:r>
            <a:endParaRPr lang="en-US" altLang="zh-CN" sz="1400" dirty="0">
              <a:solidFill>
                <a:schemeClr val="bg1">
                  <a:lumMod val="50000"/>
                </a:schemeClr>
              </a:solidFill>
              <a:latin typeface="微软雅黑" panose="020B0503020204020204" pitchFamily="34" charset="-122"/>
              <a:ea typeface="微软雅黑" panose="020B0503020204020204" pitchFamily="34" charset="-122"/>
              <a:cs typeface="Lato Regular"/>
            </a:endParaRPr>
          </a:p>
          <a:p>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a:t>
            </a:r>
            <a:endParaRPr lang="en-US" altLang="zh-CN" sz="1400" dirty="0">
              <a:solidFill>
                <a:schemeClr val="bg1">
                  <a:lumMod val="50000"/>
                </a:schemeClr>
              </a:solidFill>
              <a:latin typeface="微软雅黑" panose="020B0503020204020204" pitchFamily="34" charset="-122"/>
              <a:ea typeface="微软雅黑" panose="020B0503020204020204" pitchFamily="34" charset="-122"/>
              <a:cs typeface="Lato Regular"/>
            </a:endParaRPr>
          </a:p>
          <a:p>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a:t>
            </a:r>
            <a:endParaRPr lang="en-US" altLang="zh-CN" sz="1400" dirty="0">
              <a:solidFill>
                <a:schemeClr val="bg1">
                  <a:lumMod val="50000"/>
                </a:schemeClr>
              </a:solidFill>
              <a:latin typeface="微软雅黑" panose="020B0503020204020204" pitchFamily="34" charset="-122"/>
              <a:ea typeface="微软雅黑" panose="020B0503020204020204" pitchFamily="34" charset="-122"/>
              <a:cs typeface="Lato Regular"/>
            </a:endParaRPr>
          </a:p>
          <a:p>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a:t>
            </a:r>
            <a:endParaRPr lang="en-US" altLang="zh-CN" sz="1400" dirty="0">
              <a:solidFill>
                <a:schemeClr val="bg1">
                  <a:lumMod val="50000"/>
                </a:schemeClr>
              </a:solidFill>
              <a:latin typeface="微软雅黑" panose="020B0503020204020204" pitchFamily="34" charset="-122"/>
              <a:ea typeface="微软雅黑" panose="020B0503020204020204" pitchFamily="34" charset="-122"/>
              <a:cs typeface="Lato Regular"/>
            </a:endParaRPr>
          </a:p>
          <a:p>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a:t>
            </a:r>
            <a:endParaRPr lang="en-US" altLang="zh-CN" sz="1400" dirty="0">
              <a:solidFill>
                <a:schemeClr val="bg1">
                  <a:lumMod val="50000"/>
                </a:schemeClr>
              </a:solidFill>
              <a:latin typeface="微软雅黑" panose="020B0503020204020204" pitchFamily="34" charset="-122"/>
              <a:ea typeface="微软雅黑" panose="020B0503020204020204" pitchFamily="34" charset="-122"/>
              <a:cs typeface="Lato Regular"/>
            </a:endParaRPr>
          </a:p>
          <a:p>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a:t>
            </a:r>
            <a:endParaRPr lang="en-US" altLang="zh-CN" sz="1400" dirty="0">
              <a:solidFill>
                <a:schemeClr val="bg1">
                  <a:lumMod val="50000"/>
                </a:schemeClr>
              </a:solidFill>
              <a:latin typeface="微软雅黑" panose="020B0503020204020204" pitchFamily="34" charset="-122"/>
              <a:ea typeface="微软雅黑" panose="020B0503020204020204" pitchFamily="34" charset="-122"/>
              <a:cs typeface="Lato Regular"/>
            </a:endParaRPr>
          </a:p>
          <a:p>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a:t>
            </a:r>
            <a:endParaRPr lang="en-US" altLang="zh-CN" sz="1400" dirty="0">
              <a:solidFill>
                <a:schemeClr val="bg1">
                  <a:lumMod val="50000"/>
                </a:schemeClr>
              </a:solidFill>
              <a:latin typeface="微软雅黑" panose="020B0503020204020204" pitchFamily="34" charset="-122"/>
              <a:ea typeface="微软雅黑" panose="020B0503020204020204" pitchFamily="34" charset="-122"/>
              <a:cs typeface="Lato Regular"/>
            </a:endParaRPr>
          </a:p>
          <a:p>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a:t>
            </a:r>
            <a:endParaRPr lang="en-US" altLang="zh-CN" sz="1400" dirty="0">
              <a:solidFill>
                <a:schemeClr val="bg1">
                  <a:lumMod val="50000"/>
                </a:schemeClr>
              </a:solidFill>
              <a:latin typeface="微软雅黑" panose="020B0503020204020204" pitchFamily="34" charset="-122"/>
              <a:ea typeface="微软雅黑" panose="020B0503020204020204" pitchFamily="34" charset="-122"/>
              <a:cs typeface="Lato Regular"/>
            </a:endParaRPr>
          </a:p>
          <a:p>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a:t>
            </a:r>
            <a:endParaRPr lang="en-US" altLang="zh-CN" sz="1400" dirty="0">
              <a:solidFill>
                <a:schemeClr val="bg1">
                  <a:lumMod val="50000"/>
                </a:schemeClr>
              </a:solidFill>
              <a:latin typeface="微软雅黑" panose="020B0503020204020204" pitchFamily="34" charset="-122"/>
              <a:ea typeface="微软雅黑" panose="020B0503020204020204" pitchFamily="34" charset="-122"/>
              <a:cs typeface="Lato Regular"/>
            </a:endParaRPr>
          </a:p>
          <a:p>
            <a:endParaRPr lang="en-US" altLang="zh-CN" sz="1400" dirty="0">
              <a:solidFill>
                <a:schemeClr val="bg1">
                  <a:lumMod val="50000"/>
                </a:schemeClr>
              </a:solidFill>
              <a:latin typeface="微软雅黑" panose="020B0503020204020204" pitchFamily="34" charset="-122"/>
              <a:ea typeface="微软雅黑" panose="020B0503020204020204" pitchFamily="34" charset="-122"/>
              <a:cs typeface="Lato Regular"/>
            </a:endParaRPr>
          </a:p>
        </p:txBody>
      </p:sp>
    </p:spTree>
    <p:extLst>
      <p:ext uri="{BB962C8B-B14F-4D97-AF65-F5344CB8AC3E}">
        <p14:creationId xmlns:p14="http://schemas.microsoft.com/office/powerpoint/2010/main" xmlns="" val="5255096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250"/>
                                        <p:tgtEl>
                                          <p:spTgt spid="3"/>
                                        </p:tgtEl>
                                      </p:cBhvr>
                                    </p:animEffect>
                                    <p:anim calcmode="lin" valueType="num">
                                      <p:cBhvr>
                                        <p:cTn id="13" dur="250" fill="hold"/>
                                        <p:tgtEl>
                                          <p:spTgt spid="3"/>
                                        </p:tgtEl>
                                        <p:attrNameLst>
                                          <p:attrName>ppt_x</p:attrName>
                                        </p:attrNameLst>
                                      </p:cBhvr>
                                      <p:tavLst>
                                        <p:tav tm="0">
                                          <p:val>
                                            <p:strVal val="#ppt_x"/>
                                          </p:val>
                                        </p:tav>
                                        <p:tav tm="100000">
                                          <p:val>
                                            <p:strVal val="#ppt_x"/>
                                          </p:val>
                                        </p:tav>
                                      </p:tavLst>
                                    </p:anim>
                                    <p:anim calcmode="lin" valueType="num">
                                      <p:cBhvr>
                                        <p:cTn id="14" dur="250" fill="hold"/>
                                        <p:tgtEl>
                                          <p:spTgt spid="3"/>
                                        </p:tgtEl>
                                        <p:attrNameLst>
                                          <p:attrName>ppt_y</p:attrName>
                                        </p:attrNameLst>
                                      </p:cBhvr>
                                      <p:tavLst>
                                        <p:tav tm="0">
                                          <p:val>
                                            <p:strVal val="#ppt_y+.1"/>
                                          </p:val>
                                        </p:tav>
                                        <p:tav tm="100000">
                                          <p:val>
                                            <p:strVal val="#ppt_y"/>
                                          </p:val>
                                        </p:tav>
                                      </p:tavLst>
                                    </p:anim>
                                  </p:childTnLst>
                                </p:cTn>
                              </p:par>
                            </p:childTnLst>
                          </p:cTn>
                        </p:par>
                        <p:par>
                          <p:cTn id="15" fill="hold">
                            <p:stCondLst>
                              <p:cond delay="750"/>
                            </p:stCondLst>
                            <p:childTnLst>
                              <p:par>
                                <p:cTn id="16" presetID="42" presetClass="entr" presetSubtype="0"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250"/>
                                        <p:tgtEl>
                                          <p:spTgt spid="9"/>
                                        </p:tgtEl>
                                      </p:cBhvr>
                                    </p:animEffect>
                                    <p:anim calcmode="lin" valueType="num">
                                      <p:cBhvr>
                                        <p:cTn id="19" dur="250" fill="hold"/>
                                        <p:tgtEl>
                                          <p:spTgt spid="9"/>
                                        </p:tgtEl>
                                        <p:attrNameLst>
                                          <p:attrName>ppt_x</p:attrName>
                                        </p:attrNameLst>
                                      </p:cBhvr>
                                      <p:tavLst>
                                        <p:tav tm="0">
                                          <p:val>
                                            <p:strVal val="#ppt_x"/>
                                          </p:val>
                                        </p:tav>
                                        <p:tav tm="100000">
                                          <p:val>
                                            <p:strVal val="#ppt_x"/>
                                          </p:val>
                                        </p:tav>
                                      </p:tavLst>
                                    </p:anim>
                                    <p:anim calcmode="lin" valueType="num">
                                      <p:cBhvr>
                                        <p:cTn id="20" dur="25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a:extLst>
              <a:ext uri="{FF2B5EF4-FFF2-40B4-BE49-F238E27FC236}">
                <a16:creationId xmlns="" xmlns:a16="http://schemas.microsoft.com/office/drawing/2014/main" id="{68C1F875-F385-4BCB-91EE-E0E6FE158E99}"/>
              </a:ext>
            </a:extLst>
          </p:cNvPr>
          <p:cNvSpPr txBox="1">
            <a:spLocks noChangeArrowheads="1"/>
          </p:cNvSpPr>
          <p:nvPr/>
        </p:nvSpPr>
        <p:spPr bwMode="auto">
          <a:xfrm>
            <a:off x="4468715" y="286372"/>
            <a:ext cx="3254570" cy="5077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nchor="ctr">
            <a:spAutoFit/>
          </a:bodyPr>
          <a:lstStyle/>
          <a:p>
            <a:pPr algn="ctr" eaLnBrk="1" hangingPunct="1"/>
            <a:r>
              <a:rPr lang="zh-CN" altLang="en-US" sz="3299" b="1" spc="300">
                <a:solidFill>
                  <a:srgbClr val="2D9F7E"/>
                </a:solidFill>
                <a:latin typeface="微软雅黑" panose="020B0503020204020204" pitchFamily="34" charset="-122"/>
                <a:ea typeface="微软雅黑" panose="020B0503020204020204" pitchFamily="34" charset="-122"/>
                <a:sym typeface="Arial" panose="020B0604020202020204" pitchFamily="34" charset="0"/>
              </a:rPr>
              <a:t>公司制度介绍</a:t>
            </a:r>
            <a:endParaRPr lang="zh-CN" altLang="en-US" sz="3299" b="1" spc="300" dirty="0">
              <a:solidFill>
                <a:srgbClr val="2D9F7E"/>
              </a:solidFill>
              <a:latin typeface="微软雅黑" panose="020B0503020204020204" pitchFamily="34" charset="-122"/>
              <a:ea typeface="微软雅黑" panose="020B0503020204020204" pitchFamily="34" charset="-122"/>
              <a:sym typeface="Arial" panose="020B0604020202020204" pitchFamily="34" charset="0"/>
            </a:endParaRPr>
          </a:p>
        </p:txBody>
      </p:sp>
      <p:grpSp>
        <p:nvGrpSpPr>
          <p:cNvPr id="3" name="组合 2">
            <a:extLst>
              <a:ext uri="{FF2B5EF4-FFF2-40B4-BE49-F238E27FC236}">
                <a16:creationId xmlns="" xmlns:a16="http://schemas.microsoft.com/office/drawing/2014/main" id="{832C0C8C-0364-4564-A488-5D1895D93874}"/>
              </a:ext>
            </a:extLst>
          </p:cNvPr>
          <p:cNvGrpSpPr/>
          <p:nvPr/>
        </p:nvGrpSpPr>
        <p:grpSpPr>
          <a:xfrm>
            <a:off x="1916715" y="2341050"/>
            <a:ext cx="4227722" cy="3291723"/>
            <a:chOff x="2313611" y="2453266"/>
            <a:chExt cx="4227722" cy="3291723"/>
          </a:xfrm>
        </p:grpSpPr>
        <p:sp>
          <p:nvSpPr>
            <p:cNvPr id="4" name="圆角矩形 9">
              <a:extLst>
                <a:ext uri="{FF2B5EF4-FFF2-40B4-BE49-F238E27FC236}">
                  <a16:creationId xmlns="" xmlns:a16="http://schemas.microsoft.com/office/drawing/2014/main" id="{EB6AAD7B-45EA-4EF1-BEA1-8493318B095E}"/>
                </a:ext>
              </a:extLst>
            </p:cNvPr>
            <p:cNvSpPr/>
            <p:nvPr/>
          </p:nvSpPr>
          <p:spPr>
            <a:xfrm>
              <a:off x="2313611" y="2453266"/>
              <a:ext cx="1925001" cy="521109"/>
            </a:xfrm>
            <a:prstGeom prst="roundRect">
              <a:avLst/>
            </a:prstGeom>
            <a:solidFill>
              <a:srgbClr val="2D9F7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400" noProof="1"/>
            </a:p>
          </p:txBody>
        </p:sp>
        <p:sp>
          <p:nvSpPr>
            <p:cNvPr id="5" name="圆角矩形 10">
              <a:extLst>
                <a:ext uri="{FF2B5EF4-FFF2-40B4-BE49-F238E27FC236}">
                  <a16:creationId xmlns="" xmlns:a16="http://schemas.microsoft.com/office/drawing/2014/main" id="{643B3D8B-EFE8-4989-87FB-330EC0D08758}"/>
                </a:ext>
              </a:extLst>
            </p:cNvPr>
            <p:cNvSpPr/>
            <p:nvPr/>
          </p:nvSpPr>
          <p:spPr>
            <a:xfrm>
              <a:off x="2313611" y="3308163"/>
              <a:ext cx="1925001" cy="522179"/>
            </a:xfrm>
            <a:prstGeom prst="roundRect">
              <a:avLst/>
            </a:prstGeom>
            <a:solidFill>
              <a:srgbClr val="7481A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400" noProof="1"/>
            </a:p>
          </p:txBody>
        </p:sp>
        <p:sp>
          <p:nvSpPr>
            <p:cNvPr id="6" name="圆角矩形 11">
              <a:extLst>
                <a:ext uri="{FF2B5EF4-FFF2-40B4-BE49-F238E27FC236}">
                  <a16:creationId xmlns="" xmlns:a16="http://schemas.microsoft.com/office/drawing/2014/main" id="{96512585-E224-4332-917B-CE15D2F9DA46}"/>
                </a:ext>
              </a:extLst>
            </p:cNvPr>
            <p:cNvSpPr/>
            <p:nvPr/>
          </p:nvSpPr>
          <p:spPr>
            <a:xfrm>
              <a:off x="2313611" y="4241118"/>
              <a:ext cx="1925001" cy="522179"/>
            </a:xfrm>
            <a:prstGeom prst="roundRect">
              <a:avLst/>
            </a:prstGeom>
            <a:solidFill>
              <a:srgbClr val="2D9F7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400" noProof="1"/>
            </a:p>
          </p:txBody>
        </p:sp>
        <p:sp>
          <p:nvSpPr>
            <p:cNvPr id="7" name="矩形 6">
              <a:extLst>
                <a:ext uri="{FF2B5EF4-FFF2-40B4-BE49-F238E27FC236}">
                  <a16:creationId xmlns="" xmlns:a16="http://schemas.microsoft.com/office/drawing/2014/main" id="{B905668F-8DA6-4614-97D3-C6FB3272B980}"/>
                </a:ext>
              </a:extLst>
            </p:cNvPr>
            <p:cNvSpPr/>
            <p:nvPr/>
          </p:nvSpPr>
          <p:spPr>
            <a:xfrm>
              <a:off x="2539258" y="2507838"/>
              <a:ext cx="1473709" cy="480557"/>
            </a:xfrm>
            <a:prstGeom prst="rect">
              <a:avLst/>
            </a:prstGeom>
          </p:spPr>
          <p:txBody>
            <a:bodyPr wrap="none">
              <a:spAutoFit/>
            </a:bodyPr>
            <a:lstStyle/>
            <a:p>
              <a:pPr lvl="0" algn="ctr"/>
              <a:r>
                <a:rPr lang="zh-CN" altLang="en-US" sz="2400" noProof="1">
                  <a:solidFill>
                    <a:srgbClr val="FFFFFF"/>
                  </a:solidFill>
                </a:rPr>
                <a:t>加入标题</a:t>
              </a:r>
            </a:p>
          </p:txBody>
        </p:sp>
        <p:sp>
          <p:nvSpPr>
            <p:cNvPr id="8" name="文本框 60">
              <a:extLst>
                <a:ext uri="{FF2B5EF4-FFF2-40B4-BE49-F238E27FC236}">
                  <a16:creationId xmlns="" xmlns:a16="http://schemas.microsoft.com/office/drawing/2014/main" id="{157F6C9B-7CDF-4EBB-B160-7B9CA6794ABD}"/>
                </a:ext>
              </a:extLst>
            </p:cNvPr>
            <p:cNvSpPr>
              <a:spLocks noChangeArrowheads="1"/>
            </p:cNvSpPr>
            <p:nvPr/>
          </p:nvSpPr>
          <p:spPr bwMode="auto">
            <a:xfrm>
              <a:off x="4496266" y="2453266"/>
              <a:ext cx="2031325"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Lato Regular"/>
              </a:endParaRPr>
            </a:p>
            <a:p>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Lato Regular"/>
              </a:endParaRPr>
            </a:p>
          </p:txBody>
        </p:sp>
        <p:sp>
          <p:nvSpPr>
            <p:cNvPr id="9" name="文本框 60">
              <a:extLst>
                <a:ext uri="{FF2B5EF4-FFF2-40B4-BE49-F238E27FC236}">
                  <a16:creationId xmlns="" xmlns:a16="http://schemas.microsoft.com/office/drawing/2014/main" id="{7D97AD3F-06AB-4A82-9F53-CA8580971840}"/>
                </a:ext>
              </a:extLst>
            </p:cNvPr>
            <p:cNvSpPr>
              <a:spLocks noChangeArrowheads="1"/>
            </p:cNvSpPr>
            <p:nvPr/>
          </p:nvSpPr>
          <p:spPr bwMode="auto">
            <a:xfrm>
              <a:off x="4510008" y="3308162"/>
              <a:ext cx="2031325"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Lato Regular"/>
              </a:endParaRPr>
            </a:p>
            <a:p>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Lato Regular"/>
              </a:endParaRPr>
            </a:p>
          </p:txBody>
        </p:sp>
        <p:sp>
          <p:nvSpPr>
            <p:cNvPr id="10" name="文本框 60">
              <a:extLst>
                <a:ext uri="{FF2B5EF4-FFF2-40B4-BE49-F238E27FC236}">
                  <a16:creationId xmlns="" xmlns:a16="http://schemas.microsoft.com/office/drawing/2014/main" id="{E6104E08-05F1-4409-A261-5DF3BBD46B06}"/>
                </a:ext>
              </a:extLst>
            </p:cNvPr>
            <p:cNvSpPr>
              <a:spLocks noChangeArrowheads="1"/>
            </p:cNvSpPr>
            <p:nvPr/>
          </p:nvSpPr>
          <p:spPr bwMode="auto">
            <a:xfrm>
              <a:off x="4496266" y="4241118"/>
              <a:ext cx="2031325"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Lato Regular"/>
              </a:endParaRPr>
            </a:p>
            <a:p>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Lato Regular"/>
              </a:endParaRPr>
            </a:p>
          </p:txBody>
        </p:sp>
        <p:sp>
          <p:nvSpPr>
            <p:cNvPr id="11" name="矩形 10">
              <a:extLst>
                <a:ext uri="{FF2B5EF4-FFF2-40B4-BE49-F238E27FC236}">
                  <a16:creationId xmlns="" xmlns:a16="http://schemas.microsoft.com/office/drawing/2014/main" id="{1407FED5-15CF-4982-AA00-D90CAEC6AA01}"/>
                </a:ext>
              </a:extLst>
            </p:cNvPr>
            <p:cNvSpPr/>
            <p:nvPr/>
          </p:nvSpPr>
          <p:spPr>
            <a:xfrm>
              <a:off x="2539256" y="3362715"/>
              <a:ext cx="1473709" cy="480557"/>
            </a:xfrm>
            <a:prstGeom prst="rect">
              <a:avLst/>
            </a:prstGeom>
          </p:spPr>
          <p:txBody>
            <a:bodyPr wrap="none">
              <a:spAutoFit/>
            </a:bodyPr>
            <a:lstStyle/>
            <a:p>
              <a:pPr lvl="0" algn="ctr"/>
              <a:r>
                <a:rPr lang="zh-CN" altLang="en-US" sz="2400" noProof="1">
                  <a:solidFill>
                    <a:srgbClr val="FFFFFF"/>
                  </a:solidFill>
                </a:rPr>
                <a:t>加入标题</a:t>
              </a:r>
            </a:p>
          </p:txBody>
        </p:sp>
        <p:sp>
          <p:nvSpPr>
            <p:cNvPr id="12" name="矩形 11">
              <a:extLst>
                <a:ext uri="{FF2B5EF4-FFF2-40B4-BE49-F238E27FC236}">
                  <a16:creationId xmlns="" xmlns:a16="http://schemas.microsoft.com/office/drawing/2014/main" id="{446D51D0-4E5E-4829-9C1E-9B7751AE2F2E}"/>
                </a:ext>
              </a:extLst>
            </p:cNvPr>
            <p:cNvSpPr/>
            <p:nvPr/>
          </p:nvSpPr>
          <p:spPr>
            <a:xfrm>
              <a:off x="2539256" y="4298880"/>
              <a:ext cx="1473709" cy="480557"/>
            </a:xfrm>
            <a:prstGeom prst="rect">
              <a:avLst/>
            </a:prstGeom>
          </p:spPr>
          <p:txBody>
            <a:bodyPr wrap="none">
              <a:spAutoFit/>
            </a:bodyPr>
            <a:lstStyle/>
            <a:p>
              <a:pPr lvl="0" algn="ctr"/>
              <a:r>
                <a:rPr lang="zh-CN" altLang="en-US" sz="2400" noProof="1">
                  <a:solidFill>
                    <a:srgbClr val="FFFFFF"/>
                  </a:solidFill>
                </a:rPr>
                <a:t>加入标题</a:t>
              </a:r>
            </a:p>
          </p:txBody>
        </p:sp>
        <p:sp>
          <p:nvSpPr>
            <p:cNvPr id="13" name="圆角矩形 11">
              <a:extLst>
                <a:ext uri="{FF2B5EF4-FFF2-40B4-BE49-F238E27FC236}">
                  <a16:creationId xmlns="" xmlns:a16="http://schemas.microsoft.com/office/drawing/2014/main" id="{5D6CA4C5-A898-474B-803F-E5CFD490A576}"/>
                </a:ext>
              </a:extLst>
            </p:cNvPr>
            <p:cNvSpPr/>
            <p:nvPr/>
          </p:nvSpPr>
          <p:spPr>
            <a:xfrm>
              <a:off x="2313611" y="5206670"/>
              <a:ext cx="1925001" cy="522179"/>
            </a:xfrm>
            <a:prstGeom prst="roundRect">
              <a:avLst/>
            </a:prstGeom>
            <a:solidFill>
              <a:srgbClr val="7481A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400" noProof="1"/>
            </a:p>
          </p:txBody>
        </p:sp>
        <p:sp>
          <p:nvSpPr>
            <p:cNvPr id="14" name="文本框 60">
              <a:extLst>
                <a:ext uri="{FF2B5EF4-FFF2-40B4-BE49-F238E27FC236}">
                  <a16:creationId xmlns="" xmlns:a16="http://schemas.microsoft.com/office/drawing/2014/main" id="{086C7A68-02FE-484F-8DA7-E9A2A84E4A97}"/>
                </a:ext>
              </a:extLst>
            </p:cNvPr>
            <p:cNvSpPr>
              <a:spLocks noChangeArrowheads="1"/>
            </p:cNvSpPr>
            <p:nvPr/>
          </p:nvSpPr>
          <p:spPr bwMode="auto">
            <a:xfrm>
              <a:off x="4496266" y="5206670"/>
              <a:ext cx="2031325"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Lato Regular"/>
              </a:endParaRPr>
            </a:p>
            <a:p>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Lato Regular"/>
              </a:endParaRPr>
            </a:p>
          </p:txBody>
        </p:sp>
        <p:sp>
          <p:nvSpPr>
            <p:cNvPr id="15" name="矩形 14">
              <a:extLst>
                <a:ext uri="{FF2B5EF4-FFF2-40B4-BE49-F238E27FC236}">
                  <a16:creationId xmlns="" xmlns:a16="http://schemas.microsoft.com/office/drawing/2014/main" id="{91889200-77A8-41AB-8CC3-8CD6D46B6172}"/>
                </a:ext>
              </a:extLst>
            </p:cNvPr>
            <p:cNvSpPr/>
            <p:nvPr/>
          </p:nvSpPr>
          <p:spPr>
            <a:xfrm>
              <a:off x="2539256" y="5264432"/>
              <a:ext cx="1473709" cy="480557"/>
            </a:xfrm>
            <a:prstGeom prst="rect">
              <a:avLst/>
            </a:prstGeom>
          </p:spPr>
          <p:txBody>
            <a:bodyPr wrap="none">
              <a:spAutoFit/>
            </a:bodyPr>
            <a:lstStyle/>
            <a:p>
              <a:pPr lvl="0" algn="ctr"/>
              <a:r>
                <a:rPr lang="zh-CN" altLang="en-US" sz="2400" noProof="1">
                  <a:solidFill>
                    <a:srgbClr val="FFFFFF"/>
                  </a:solidFill>
                </a:rPr>
                <a:t>加入标题</a:t>
              </a:r>
            </a:p>
          </p:txBody>
        </p:sp>
      </p:grpSp>
      <p:grpSp>
        <p:nvGrpSpPr>
          <p:cNvPr id="16" name="组合 15">
            <a:extLst>
              <a:ext uri="{FF2B5EF4-FFF2-40B4-BE49-F238E27FC236}">
                <a16:creationId xmlns="" xmlns:a16="http://schemas.microsoft.com/office/drawing/2014/main" id="{A46F76D1-0C57-4D6A-83C9-9A9853776851}"/>
              </a:ext>
            </a:extLst>
          </p:cNvPr>
          <p:cNvGrpSpPr/>
          <p:nvPr/>
        </p:nvGrpSpPr>
        <p:grpSpPr>
          <a:xfrm>
            <a:off x="6517111" y="2271566"/>
            <a:ext cx="4245812" cy="3341989"/>
            <a:chOff x="7239890" y="2537081"/>
            <a:chExt cx="4207610" cy="3311920"/>
          </a:xfrm>
          <a:solidFill>
            <a:srgbClr val="2D9F7E"/>
          </a:solidFill>
        </p:grpSpPr>
        <p:cxnSp>
          <p:nvCxnSpPr>
            <p:cNvPr id="17" name="Straight Connector 34">
              <a:extLst>
                <a:ext uri="{FF2B5EF4-FFF2-40B4-BE49-F238E27FC236}">
                  <a16:creationId xmlns="" xmlns:a16="http://schemas.microsoft.com/office/drawing/2014/main" id="{7F25DE6A-2883-47FD-B210-FA8C96608BBE}"/>
                </a:ext>
              </a:extLst>
            </p:cNvPr>
            <p:cNvCxnSpPr>
              <a:cxnSpLocks/>
            </p:cNvCxnSpPr>
            <p:nvPr/>
          </p:nvCxnSpPr>
          <p:spPr>
            <a:xfrm>
              <a:off x="7454318" y="3766804"/>
              <a:ext cx="2887253" cy="1"/>
            </a:xfrm>
            <a:prstGeom prst="line">
              <a:avLst/>
            </a:prstGeom>
            <a:solidFill>
              <a:srgbClr val="7481A1"/>
            </a:solidFill>
            <a:ln w="254000">
              <a:solidFill>
                <a:srgbClr val="7481A1"/>
              </a:solidFill>
            </a:ln>
          </p:spPr>
          <p:style>
            <a:lnRef idx="1">
              <a:schemeClr val="accent1"/>
            </a:lnRef>
            <a:fillRef idx="0">
              <a:schemeClr val="accent1"/>
            </a:fillRef>
            <a:effectRef idx="0">
              <a:schemeClr val="accent1"/>
            </a:effectRef>
            <a:fontRef idx="minor">
              <a:schemeClr val="tx1"/>
            </a:fontRef>
          </p:style>
        </p:cxnSp>
        <p:cxnSp>
          <p:nvCxnSpPr>
            <p:cNvPr id="18" name="Straight Connector 36">
              <a:extLst>
                <a:ext uri="{FF2B5EF4-FFF2-40B4-BE49-F238E27FC236}">
                  <a16:creationId xmlns="" xmlns:a16="http://schemas.microsoft.com/office/drawing/2014/main" id="{C68BE68F-A1A8-4B3B-B8AC-87A8D6350FE0}"/>
                </a:ext>
              </a:extLst>
            </p:cNvPr>
            <p:cNvCxnSpPr>
              <a:cxnSpLocks/>
            </p:cNvCxnSpPr>
            <p:nvPr/>
          </p:nvCxnSpPr>
          <p:spPr>
            <a:xfrm>
              <a:off x="7621374" y="4643091"/>
              <a:ext cx="3450619" cy="1"/>
            </a:xfrm>
            <a:prstGeom prst="line">
              <a:avLst/>
            </a:prstGeom>
            <a:grpFill/>
            <a:ln w="254000">
              <a:solidFill>
                <a:srgbClr val="2D9F7E"/>
              </a:solidFill>
            </a:ln>
          </p:spPr>
          <p:style>
            <a:lnRef idx="1">
              <a:schemeClr val="accent1"/>
            </a:lnRef>
            <a:fillRef idx="0">
              <a:schemeClr val="accent1"/>
            </a:fillRef>
            <a:effectRef idx="0">
              <a:schemeClr val="accent1"/>
            </a:effectRef>
            <a:fontRef idx="minor">
              <a:schemeClr val="tx1"/>
            </a:fontRef>
          </p:style>
        </p:cxnSp>
        <p:cxnSp>
          <p:nvCxnSpPr>
            <p:cNvPr id="19" name="Straight Connector 10">
              <a:extLst>
                <a:ext uri="{FF2B5EF4-FFF2-40B4-BE49-F238E27FC236}">
                  <a16:creationId xmlns="" xmlns:a16="http://schemas.microsoft.com/office/drawing/2014/main" id="{5A7CB9D0-2CC5-49F1-875C-7F0474853850}"/>
                </a:ext>
              </a:extLst>
            </p:cNvPr>
            <p:cNvCxnSpPr>
              <a:cxnSpLocks/>
            </p:cNvCxnSpPr>
            <p:nvPr/>
          </p:nvCxnSpPr>
          <p:spPr>
            <a:xfrm>
              <a:off x="7785618" y="2889282"/>
              <a:ext cx="3661882" cy="1"/>
            </a:xfrm>
            <a:prstGeom prst="line">
              <a:avLst/>
            </a:prstGeom>
            <a:grpFill/>
            <a:ln w="254000">
              <a:solidFill>
                <a:srgbClr val="2D9F7E"/>
              </a:solidFill>
            </a:ln>
          </p:spPr>
          <p:style>
            <a:lnRef idx="1">
              <a:schemeClr val="accent1"/>
            </a:lnRef>
            <a:fillRef idx="0">
              <a:schemeClr val="accent1"/>
            </a:fillRef>
            <a:effectRef idx="0">
              <a:schemeClr val="accent1"/>
            </a:effectRef>
            <a:fontRef idx="minor">
              <a:schemeClr val="tx1"/>
            </a:fontRef>
          </p:style>
        </p:cxnSp>
        <p:sp>
          <p:nvSpPr>
            <p:cNvPr id="20" name="Rounded Rectangle 17">
              <a:extLst>
                <a:ext uri="{FF2B5EF4-FFF2-40B4-BE49-F238E27FC236}">
                  <a16:creationId xmlns="" xmlns:a16="http://schemas.microsoft.com/office/drawing/2014/main" id="{E3C98498-F29D-48E6-8B7A-074A1E7326A9}"/>
                </a:ext>
              </a:extLst>
            </p:cNvPr>
            <p:cNvSpPr/>
            <p:nvPr/>
          </p:nvSpPr>
          <p:spPr>
            <a:xfrm>
              <a:off x="7239890" y="2537081"/>
              <a:ext cx="705492" cy="681824"/>
            </a:xfrm>
            <a:prstGeom prst="roundRect">
              <a:avLst/>
            </a:prstGeom>
            <a:grpFill/>
            <a:ln>
              <a:solidFill>
                <a:srgbClr val="2D9F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j-ea"/>
                  <a:ea typeface="+mj-ea"/>
                  <a:cs typeface="Open Sans" pitchFamily="34" charset="0"/>
                </a:rPr>
                <a:t>100%</a:t>
              </a:r>
            </a:p>
          </p:txBody>
        </p:sp>
        <p:sp>
          <p:nvSpPr>
            <p:cNvPr id="21" name="Rounded Rectangle 18">
              <a:extLst>
                <a:ext uri="{FF2B5EF4-FFF2-40B4-BE49-F238E27FC236}">
                  <a16:creationId xmlns="" xmlns:a16="http://schemas.microsoft.com/office/drawing/2014/main" id="{F7681FED-0C29-470C-96D9-552978DB23E9}"/>
                </a:ext>
              </a:extLst>
            </p:cNvPr>
            <p:cNvSpPr/>
            <p:nvPr/>
          </p:nvSpPr>
          <p:spPr>
            <a:xfrm>
              <a:off x="7239890" y="3414603"/>
              <a:ext cx="705492" cy="681824"/>
            </a:xfrm>
            <a:prstGeom prst="roundRect">
              <a:avLst/>
            </a:prstGeom>
            <a:solidFill>
              <a:srgbClr val="7481A1"/>
            </a:solidFill>
            <a:ln>
              <a:solidFill>
                <a:srgbClr val="7481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j-ea"/>
                  <a:ea typeface="+mj-ea"/>
                  <a:cs typeface="Open Sans" pitchFamily="34" charset="0"/>
                </a:rPr>
                <a:t>80%</a:t>
              </a:r>
            </a:p>
          </p:txBody>
        </p:sp>
        <p:sp>
          <p:nvSpPr>
            <p:cNvPr id="22" name="Rounded Rectangle 19">
              <a:extLst>
                <a:ext uri="{FF2B5EF4-FFF2-40B4-BE49-F238E27FC236}">
                  <a16:creationId xmlns="" xmlns:a16="http://schemas.microsoft.com/office/drawing/2014/main" id="{DF803E48-359C-490D-817F-4DA4C15815E2}"/>
                </a:ext>
              </a:extLst>
            </p:cNvPr>
            <p:cNvSpPr/>
            <p:nvPr/>
          </p:nvSpPr>
          <p:spPr>
            <a:xfrm>
              <a:off x="7239890" y="4290890"/>
              <a:ext cx="705492" cy="681824"/>
            </a:xfrm>
            <a:prstGeom prst="roundRect">
              <a:avLst/>
            </a:prstGeom>
            <a:grpFill/>
            <a:ln>
              <a:solidFill>
                <a:srgbClr val="2D9F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j-ea"/>
                  <a:ea typeface="+mj-ea"/>
                  <a:cs typeface="Open Sans" pitchFamily="34" charset="0"/>
                </a:rPr>
                <a:t>75%</a:t>
              </a:r>
            </a:p>
          </p:txBody>
        </p:sp>
        <p:cxnSp>
          <p:nvCxnSpPr>
            <p:cNvPr id="23" name="Straight Connector 36">
              <a:extLst>
                <a:ext uri="{FF2B5EF4-FFF2-40B4-BE49-F238E27FC236}">
                  <a16:creationId xmlns="" xmlns:a16="http://schemas.microsoft.com/office/drawing/2014/main" id="{634D4549-FABF-41B9-9187-FEAE8F06203E}"/>
                </a:ext>
              </a:extLst>
            </p:cNvPr>
            <p:cNvCxnSpPr>
              <a:cxnSpLocks/>
            </p:cNvCxnSpPr>
            <p:nvPr/>
          </p:nvCxnSpPr>
          <p:spPr>
            <a:xfrm>
              <a:off x="7621374" y="5519378"/>
              <a:ext cx="3450619" cy="1"/>
            </a:xfrm>
            <a:prstGeom prst="line">
              <a:avLst/>
            </a:prstGeom>
            <a:solidFill>
              <a:srgbClr val="7481A1"/>
            </a:solidFill>
            <a:ln w="254000">
              <a:solidFill>
                <a:srgbClr val="7481A1"/>
              </a:solidFill>
            </a:ln>
          </p:spPr>
          <p:style>
            <a:lnRef idx="1">
              <a:schemeClr val="accent1"/>
            </a:lnRef>
            <a:fillRef idx="0">
              <a:schemeClr val="accent1"/>
            </a:fillRef>
            <a:effectRef idx="0">
              <a:schemeClr val="accent1"/>
            </a:effectRef>
            <a:fontRef idx="minor">
              <a:schemeClr val="tx1"/>
            </a:fontRef>
          </p:style>
        </p:cxnSp>
        <p:sp>
          <p:nvSpPr>
            <p:cNvPr id="24" name="Rounded Rectangle 19">
              <a:extLst>
                <a:ext uri="{FF2B5EF4-FFF2-40B4-BE49-F238E27FC236}">
                  <a16:creationId xmlns="" xmlns:a16="http://schemas.microsoft.com/office/drawing/2014/main" id="{1B1EA791-7E59-4313-BF50-6B691476ACCB}"/>
                </a:ext>
              </a:extLst>
            </p:cNvPr>
            <p:cNvSpPr/>
            <p:nvPr/>
          </p:nvSpPr>
          <p:spPr>
            <a:xfrm>
              <a:off x="7239890" y="5167177"/>
              <a:ext cx="705492" cy="681824"/>
            </a:xfrm>
            <a:prstGeom prst="roundRect">
              <a:avLst/>
            </a:prstGeom>
            <a:solidFill>
              <a:srgbClr val="7481A1"/>
            </a:solidFill>
            <a:ln>
              <a:solidFill>
                <a:srgbClr val="7481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j-ea"/>
                  <a:ea typeface="+mj-ea"/>
                  <a:cs typeface="Open Sans" pitchFamily="34" charset="0"/>
                </a:rPr>
                <a:t>75%</a:t>
              </a:r>
            </a:p>
          </p:txBody>
        </p:sp>
      </p:grpSp>
    </p:spTree>
    <p:extLst>
      <p:ext uri="{BB962C8B-B14F-4D97-AF65-F5344CB8AC3E}">
        <p14:creationId xmlns:p14="http://schemas.microsoft.com/office/powerpoint/2010/main" xmlns="" val="31565004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750"/>
                                        <p:tgtEl>
                                          <p:spTgt spid="3"/>
                                        </p:tgtEl>
                                      </p:cBhvr>
                                    </p:animEffect>
                                    <p:anim calcmode="lin" valueType="num">
                                      <p:cBhvr>
                                        <p:cTn id="13" dur="750" fill="hold"/>
                                        <p:tgtEl>
                                          <p:spTgt spid="3"/>
                                        </p:tgtEl>
                                        <p:attrNameLst>
                                          <p:attrName>ppt_x</p:attrName>
                                        </p:attrNameLst>
                                      </p:cBhvr>
                                      <p:tavLst>
                                        <p:tav tm="0">
                                          <p:val>
                                            <p:strVal val="#ppt_x"/>
                                          </p:val>
                                        </p:tav>
                                        <p:tav tm="100000">
                                          <p:val>
                                            <p:strVal val="#ppt_x"/>
                                          </p:val>
                                        </p:tav>
                                      </p:tavLst>
                                    </p:anim>
                                    <p:anim calcmode="lin" valueType="num">
                                      <p:cBhvr>
                                        <p:cTn id="14" dur="750" fill="hold"/>
                                        <p:tgtEl>
                                          <p:spTgt spid="3"/>
                                        </p:tgtEl>
                                        <p:attrNameLst>
                                          <p:attrName>ppt_y</p:attrName>
                                        </p:attrNameLst>
                                      </p:cBhvr>
                                      <p:tavLst>
                                        <p:tav tm="0">
                                          <p:val>
                                            <p:strVal val="#ppt_y+.1"/>
                                          </p:val>
                                        </p:tav>
                                        <p:tav tm="100000">
                                          <p:val>
                                            <p:strVal val="#ppt_y"/>
                                          </p:val>
                                        </p:tav>
                                      </p:tavLst>
                                    </p:anim>
                                  </p:childTnLst>
                                </p:cTn>
                              </p:par>
                            </p:childTnLst>
                          </p:cTn>
                        </p:par>
                        <p:par>
                          <p:cTn id="15" fill="hold">
                            <p:stCondLst>
                              <p:cond delay="1250"/>
                            </p:stCondLst>
                            <p:childTnLst>
                              <p:par>
                                <p:cTn id="16" presetID="2" presetClass="entr" presetSubtype="2" fill="hold" nodeType="after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additive="base">
                                        <p:cTn id="18" dur="750" fill="hold"/>
                                        <p:tgtEl>
                                          <p:spTgt spid="16"/>
                                        </p:tgtEl>
                                        <p:attrNameLst>
                                          <p:attrName>ppt_x</p:attrName>
                                        </p:attrNameLst>
                                      </p:cBhvr>
                                      <p:tavLst>
                                        <p:tav tm="0">
                                          <p:val>
                                            <p:strVal val="1+#ppt_w/2"/>
                                          </p:val>
                                        </p:tav>
                                        <p:tav tm="100000">
                                          <p:val>
                                            <p:strVal val="#ppt_x"/>
                                          </p:val>
                                        </p:tav>
                                      </p:tavLst>
                                    </p:anim>
                                    <p:anim calcmode="lin" valueType="num">
                                      <p:cBhvr additive="base">
                                        <p:cTn id="19" dur="75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 xmlns:a16="http://schemas.microsoft.com/office/drawing/2014/main" id="{1A9AA7F8-2EB9-4463-ABCE-F8BCEBDB1E5E}"/>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14" name="TextBox 44">
            <a:extLst>
              <a:ext uri="{FF2B5EF4-FFF2-40B4-BE49-F238E27FC236}">
                <a16:creationId xmlns="" xmlns:a16="http://schemas.microsoft.com/office/drawing/2014/main" id="{EEBD819C-0E81-4871-8059-D08CAC126980}"/>
              </a:ext>
            </a:extLst>
          </p:cNvPr>
          <p:cNvSpPr txBox="1"/>
          <p:nvPr/>
        </p:nvSpPr>
        <p:spPr>
          <a:xfrm>
            <a:off x="1776749" y="1475126"/>
            <a:ext cx="1938002" cy="1015428"/>
          </a:xfrm>
          <a:prstGeom prst="rect">
            <a:avLst/>
          </a:prstGeom>
          <a:noFill/>
        </p:spPr>
        <p:txBody>
          <a:bodyPr wrap="square" rtlCol="0">
            <a:spAutoFit/>
          </a:bodyPr>
          <a:lstStyle/>
          <a:p>
            <a:pPr algn="ctr"/>
            <a:r>
              <a:rPr lang="zh-CN" altLang="en-US" sz="5999" b="1" dirty="0">
                <a:solidFill>
                  <a:srgbClr val="2D9F7E"/>
                </a:solidFill>
                <a:latin typeface="微软雅黑" pitchFamily="34" charset="-122"/>
                <a:ea typeface="微软雅黑" pitchFamily="34" charset="-122"/>
              </a:rPr>
              <a:t>目 </a:t>
            </a:r>
            <a:endParaRPr lang="en-US" altLang="zh-CN" sz="5999" b="1" dirty="0">
              <a:solidFill>
                <a:srgbClr val="2D9F7E"/>
              </a:solidFill>
              <a:latin typeface="微软雅黑" pitchFamily="34" charset="-122"/>
              <a:ea typeface="微软雅黑" pitchFamily="34" charset="-122"/>
            </a:endParaRPr>
          </a:p>
        </p:txBody>
      </p:sp>
      <p:sp>
        <p:nvSpPr>
          <p:cNvPr id="15" name="TextBox 44">
            <a:extLst>
              <a:ext uri="{FF2B5EF4-FFF2-40B4-BE49-F238E27FC236}">
                <a16:creationId xmlns="" xmlns:a16="http://schemas.microsoft.com/office/drawing/2014/main" id="{B0579D1F-C186-4B5F-B398-9F2D321A900D}"/>
              </a:ext>
            </a:extLst>
          </p:cNvPr>
          <p:cNvSpPr txBox="1"/>
          <p:nvPr/>
        </p:nvSpPr>
        <p:spPr>
          <a:xfrm>
            <a:off x="1776749" y="4370726"/>
            <a:ext cx="1938002" cy="1015428"/>
          </a:xfrm>
          <a:prstGeom prst="rect">
            <a:avLst/>
          </a:prstGeom>
          <a:noFill/>
        </p:spPr>
        <p:txBody>
          <a:bodyPr wrap="square" rtlCol="0">
            <a:spAutoFit/>
          </a:bodyPr>
          <a:lstStyle/>
          <a:p>
            <a:pPr algn="ctr"/>
            <a:r>
              <a:rPr lang="zh-CN" altLang="en-US" sz="5999" b="1" dirty="0">
                <a:solidFill>
                  <a:srgbClr val="2D9F7E"/>
                </a:solidFill>
                <a:latin typeface="微软雅黑" pitchFamily="34" charset="-122"/>
                <a:ea typeface="微软雅黑" pitchFamily="34" charset="-122"/>
              </a:rPr>
              <a:t>录</a:t>
            </a:r>
            <a:endParaRPr lang="en-US" altLang="zh-CN" sz="5999" b="1" dirty="0">
              <a:solidFill>
                <a:srgbClr val="2D9F7E"/>
              </a:solidFill>
              <a:latin typeface="微软雅黑" pitchFamily="34" charset="-122"/>
              <a:ea typeface="微软雅黑" pitchFamily="34" charset="-122"/>
            </a:endParaRPr>
          </a:p>
        </p:txBody>
      </p:sp>
      <p:grpSp>
        <p:nvGrpSpPr>
          <p:cNvPr id="16" name="组合 15">
            <a:extLst>
              <a:ext uri="{FF2B5EF4-FFF2-40B4-BE49-F238E27FC236}">
                <a16:creationId xmlns="" xmlns:a16="http://schemas.microsoft.com/office/drawing/2014/main" id="{3C0D2754-BE69-4DC5-B63D-8836E6D1E425}"/>
              </a:ext>
            </a:extLst>
          </p:cNvPr>
          <p:cNvGrpSpPr/>
          <p:nvPr/>
        </p:nvGrpSpPr>
        <p:grpSpPr>
          <a:xfrm>
            <a:off x="6624650" y="1246502"/>
            <a:ext cx="4243130" cy="4318940"/>
            <a:chOff x="7301769" y="2518001"/>
            <a:chExt cx="3248730" cy="3306772"/>
          </a:xfrm>
        </p:grpSpPr>
        <p:sp>
          <p:nvSpPr>
            <p:cNvPr id="17" name="Rectangle 12">
              <a:extLst>
                <a:ext uri="{FF2B5EF4-FFF2-40B4-BE49-F238E27FC236}">
                  <a16:creationId xmlns="" xmlns:a16="http://schemas.microsoft.com/office/drawing/2014/main" id="{65C38934-81CC-420B-87D9-830F60A44578}"/>
                </a:ext>
              </a:extLst>
            </p:cNvPr>
            <p:cNvSpPr>
              <a:spLocks noChangeArrowheads="1"/>
            </p:cNvSpPr>
            <p:nvPr/>
          </p:nvSpPr>
          <p:spPr bwMode="auto">
            <a:xfrm>
              <a:off x="7301770" y="2518001"/>
              <a:ext cx="522368" cy="535234"/>
            </a:xfrm>
            <a:prstGeom prst="rect">
              <a:avLst/>
            </a:prstGeom>
            <a:solidFill>
              <a:srgbClr val="2D9F7E"/>
            </a:solidFill>
            <a:ln>
              <a:noFill/>
            </a:ln>
          </p:spPr>
          <p:txBody>
            <a:bodyPr lIns="68546" tIns="34273" rIns="68546" bIns="34273"/>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sz="2800" b="1">
                <a:solidFill>
                  <a:schemeClr val="bg1"/>
                </a:solidFill>
              </a:endParaRPr>
            </a:p>
          </p:txBody>
        </p:sp>
        <p:sp>
          <p:nvSpPr>
            <p:cNvPr id="18" name="Rectangle 12">
              <a:extLst>
                <a:ext uri="{FF2B5EF4-FFF2-40B4-BE49-F238E27FC236}">
                  <a16:creationId xmlns="" xmlns:a16="http://schemas.microsoft.com/office/drawing/2014/main" id="{EF2375F6-1915-4E8B-8349-D7CCE74A8411}"/>
                </a:ext>
              </a:extLst>
            </p:cNvPr>
            <p:cNvSpPr>
              <a:spLocks noChangeArrowheads="1"/>
            </p:cNvSpPr>
            <p:nvPr/>
          </p:nvSpPr>
          <p:spPr bwMode="auto">
            <a:xfrm>
              <a:off x="7301769" y="3405105"/>
              <a:ext cx="522368" cy="535234"/>
            </a:xfrm>
            <a:prstGeom prst="rect">
              <a:avLst/>
            </a:prstGeom>
            <a:solidFill>
              <a:srgbClr val="7481A1"/>
            </a:solidFill>
            <a:ln>
              <a:noFill/>
            </a:ln>
          </p:spPr>
          <p:txBody>
            <a:bodyPr lIns="68546" tIns="34273" rIns="68546" bIns="34273"/>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sz="2800" b="1">
                <a:solidFill>
                  <a:schemeClr val="bg1"/>
                </a:solidFill>
              </a:endParaRPr>
            </a:p>
          </p:txBody>
        </p:sp>
        <p:sp>
          <p:nvSpPr>
            <p:cNvPr id="19" name="Rectangle 12">
              <a:extLst>
                <a:ext uri="{FF2B5EF4-FFF2-40B4-BE49-F238E27FC236}">
                  <a16:creationId xmlns="" xmlns:a16="http://schemas.microsoft.com/office/drawing/2014/main" id="{B43D3826-919E-439A-A04C-AD65CC690C13}"/>
                </a:ext>
              </a:extLst>
            </p:cNvPr>
            <p:cNvSpPr>
              <a:spLocks noChangeArrowheads="1"/>
            </p:cNvSpPr>
            <p:nvPr/>
          </p:nvSpPr>
          <p:spPr bwMode="auto">
            <a:xfrm>
              <a:off x="7312172" y="4279760"/>
              <a:ext cx="522368" cy="535234"/>
            </a:xfrm>
            <a:prstGeom prst="rect">
              <a:avLst/>
            </a:prstGeom>
            <a:solidFill>
              <a:srgbClr val="2D9F7E"/>
            </a:solidFill>
            <a:ln>
              <a:noFill/>
            </a:ln>
          </p:spPr>
          <p:txBody>
            <a:bodyPr lIns="68546" tIns="34273" rIns="68546" bIns="34273"/>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sz="2800" b="1">
                <a:solidFill>
                  <a:schemeClr val="bg1"/>
                </a:solidFill>
              </a:endParaRPr>
            </a:p>
          </p:txBody>
        </p:sp>
        <p:sp>
          <p:nvSpPr>
            <p:cNvPr id="20" name="Rectangle 12">
              <a:extLst>
                <a:ext uri="{FF2B5EF4-FFF2-40B4-BE49-F238E27FC236}">
                  <a16:creationId xmlns="" xmlns:a16="http://schemas.microsoft.com/office/drawing/2014/main" id="{F1CEDEE5-25DC-4BF2-80A2-8E46AFE505A7}"/>
                </a:ext>
              </a:extLst>
            </p:cNvPr>
            <p:cNvSpPr>
              <a:spLocks noChangeArrowheads="1"/>
            </p:cNvSpPr>
            <p:nvPr/>
          </p:nvSpPr>
          <p:spPr bwMode="auto">
            <a:xfrm>
              <a:off x="7312172" y="5155281"/>
              <a:ext cx="522368" cy="535234"/>
            </a:xfrm>
            <a:prstGeom prst="rect">
              <a:avLst/>
            </a:prstGeom>
            <a:solidFill>
              <a:srgbClr val="7481A1"/>
            </a:solidFill>
            <a:ln w="9525">
              <a:noFill/>
              <a:miter lim="800000"/>
              <a:headEnd/>
              <a:tailEnd/>
            </a:ln>
          </p:spPr>
          <p:txBody>
            <a:bodyPr lIns="68546" tIns="34273" rIns="68546" bIns="34273"/>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sz="2800" b="1">
                <a:solidFill>
                  <a:schemeClr val="bg1"/>
                </a:solidFill>
              </a:endParaRPr>
            </a:p>
          </p:txBody>
        </p:sp>
        <p:sp>
          <p:nvSpPr>
            <p:cNvPr id="21" name="TextBox 105">
              <a:extLst>
                <a:ext uri="{FF2B5EF4-FFF2-40B4-BE49-F238E27FC236}">
                  <a16:creationId xmlns="" xmlns:a16="http://schemas.microsoft.com/office/drawing/2014/main" id="{DF29CC09-217B-4EA6-9E3C-12BAE5D39BB5}"/>
                </a:ext>
              </a:extLst>
            </p:cNvPr>
            <p:cNvSpPr txBox="1">
              <a:spLocks noChangeArrowheads="1"/>
            </p:cNvSpPr>
            <p:nvPr/>
          </p:nvSpPr>
          <p:spPr bwMode="auto">
            <a:xfrm>
              <a:off x="8186031" y="2585596"/>
              <a:ext cx="852206" cy="430030"/>
            </a:xfrm>
            <a:prstGeom prst="rect">
              <a:avLst/>
            </a:prstGeom>
            <a:noFill/>
            <a:ln w="9525">
              <a:noFill/>
              <a:miter lim="800000"/>
              <a:headEnd/>
              <a:tailEnd/>
            </a:ln>
            <a:extLst/>
          </p:spPr>
          <p:txBody>
            <a:bodyPr wrap="none" lIns="68546" tIns="34273" rIns="68546" bIns="34273">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3200" b="1" spc="600" dirty="0" smtClean="0">
                  <a:solidFill>
                    <a:schemeClr val="bg1">
                      <a:lumMod val="50000"/>
                    </a:schemeClr>
                  </a:solidFill>
                  <a:latin typeface="微软雅黑" pitchFamily="34" charset="-122"/>
                  <a:ea typeface="微软雅黑" pitchFamily="34" charset="-122"/>
                </a:rPr>
                <a:t>概念</a:t>
              </a:r>
              <a:endParaRPr lang="zh-CN" altLang="en-US" sz="3200" b="1" spc="600" dirty="0">
                <a:solidFill>
                  <a:schemeClr val="bg1">
                    <a:lumMod val="50000"/>
                  </a:schemeClr>
                </a:solidFill>
                <a:latin typeface="微软雅黑" pitchFamily="34" charset="-122"/>
                <a:ea typeface="微软雅黑" pitchFamily="34" charset="-122"/>
              </a:endParaRPr>
            </a:p>
          </p:txBody>
        </p:sp>
        <p:sp>
          <p:nvSpPr>
            <p:cNvPr id="22" name="TextBox 106">
              <a:extLst>
                <a:ext uri="{FF2B5EF4-FFF2-40B4-BE49-F238E27FC236}">
                  <a16:creationId xmlns="" xmlns:a16="http://schemas.microsoft.com/office/drawing/2014/main" id="{B483EFF0-1012-482A-847C-219FDDDD1B11}"/>
                </a:ext>
              </a:extLst>
            </p:cNvPr>
            <p:cNvSpPr txBox="1">
              <a:spLocks noChangeArrowheads="1"/>
            </p:cNvSpPr>
            <p:nvPr/>
          </p:nvSpPr>
          <p:spPr bwMode="auto">
            <a:xfrm>
              <a:off x="7402687" y="2545297"/>
              <a:ext cx="359326" cy="528444"/>
            </a:xfrm>
            <a:prstGeom prst="rect">
              <a:avLst/>
            </a:prstGeom>
            <a:noFill/>
            <a:ln w="9525">
              <a:noFill/>
              <a:miter lim="800000"/>
              <a:headEnd/>
              <a:tailEnd/>
            </a:ln>
            <a:extLst/>
          </p:spPr>
          <p:txBody>
            <a:bodyPr wrap="none" lIns="68546" tIns="34273" rIns="68546" bIns="34273">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3600" b="1" dirty="0">
                  <a:solidFill>
                    <a:schemeClr val="bg1"/>
                  </a:solidFill>
                  <a:latin typeface="微软雅黑" pitchFamily="34" charset="-122"/>
                  <a:ea typeface="微软雅黑" pitchFamily="34" charset="-122"/>
                </a:rPr>
                <a:t>1</a:t>
              </a:r>
              <a:endParaRPr lang="zh-CN" altLang="en-US" sz="3600" b="1" dirty="0">
                <a:solidFill>
                  <a:schemeClr val="bg1"/>
                </a:solidFill>
                <a:latin typeface="微软雅黑" pitchFamily="34" charset="-122"/>
                <a:ea typeface="微软雅黑" pitchFamily="34" charset="-122"/>
              </a:endParaRPr>
            </a:p>
          </p:txBody>
        </p:sp>
        <p:sp>
          <p:nvSpPr>
            <p:cNvPr id="23" name="TextBox 108">
              <a:extLst>
                <a:ext uri="{FF2B5EF4-FFF2-40B4-BE49-F238E27FC236}">
                  <a16:creationId xmlns="" xmlns:a16="http://schemas.microsoft.com/office/drawing/2014/main" id="{0B31FF9D-B53D-4207-A302-464EE80537BF}"/>
                </a:ext>
              </a:extLst>
            </p:cNvPr>
            <p:cNvSpPr txBox="1">
              <a:spLocks noChangeArrowheads="1"/>
            </p:cNvSpPr>
            <p:nvPr/>
          </p:nvSpPr>
          <p:spPr bwMode="auto">
            <a:xfrm>
              <a:off x="8186031" y="3483421"/>
              <a:ext cx="1971531" cy="430030"/>
            </a:xfrm>
            <a:prstGeom prst="rect">
              <a:avLst/>
            </a:prstGeom>
            <a:noFill/>
            <a:ln w="9525">
              <a:noFill/>
              <a:miter lim="800000"/>
              <a:headEnd/>
              <a:tailEnd/>
            </a:ln>
            <a:extLst/>
          </p:spPr>
          <p:txBody>
            <a:bodyPr wrap="none" lIns="68546" tIns="34273" rIns="68546" bIns="34273">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3200" b="1" spc="600" dirty="0" smtClean="0">
                  <a:solidFill>
                    <a:schemeClr val="bg1">
                      <a:lumMod val="50000"/>
                    </a:schemeClr>
                  </a:solidFill>
                  <a:latin typeface="微软雅黑" pitchFamily="34" charset="-122"/>
                  <a:ea typeface="微软雅黑" pitchFamily="34" charset="-122"/>
                </a:rPr>
                <a:t>面临的问题</a:t>
              </a:r>
              <a:endParaRPr lang="zh-CN" altLang="en-US" sz="3200" b="1" spc="600" dirty="0">
                <a:solidFill>
                  <a:schemeClr val="bg1">
                    <a:lumMod val="50000"/>
                  </a:schemeClr>
                </a:solidFill>
                <a:latin typeface="微软雅黑" pitchFamily="34" charset="-122"/>
                <a:ea typeface="微软雅黑" pitchFamily="34" charset="-122"/>
              </a:endParaRPr>
            </a:p>
          </p:txBody>
        </p:sp>
        <p:sp>
          <p:nvSpPr>
            <p:cNvPr id="24" name="TextBox 109">
              <a:extLst>
                <a:ext uri="{FF2B5EF4-FFF2-40B4-BE49-F238E27FC236}">
                  <a16:creationId xmlns="" xmlns:a16="http://schemas.microsoft.com/office/drawing/2014/main" id="{B0633162-81DB-45E8-96A5-E26686145F82}"/>
                </a:ext>
              </a:extLst>
            </p:cNvPr>
            <p:cNvSpPr txBox="1">
              <a:spLocks noChangeArrowheads="1"/>
            </p:cNvSpPr>
            <p:nvPr/>
          </p:nvSpPr>
          <p:spPr bwMode="auto">
            <a:xfrm>
              <a:off x="7402687" y="3446884"/>
              <a:ext cx="359326" cy="528444"/>
            </a:xfrm>
            <a:prstGeom prst="rect">
              <a:avLst/>
            </a:prstGeom>
            <a:noFill/>
            <a:ln w="9525">
              <a:noFill/>
              <a:miter lim="800000"/>
              <a:headEnd/>
              <a:tailEnd/>
            </a:ln>
            <a:extLst/>
          </p:spPr>
          <p:txBody>
            <a:bodyPr wrap="none" lIns="68546" tIns="34273" rIns="68546" bIns="34273">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3600" b="1" dirty="0">
                  <a:solidFill>
                    <a:schemeClr val="bg1"/>
                  </a:solidFill>
                  <a:latin typeface="微软雅黑" pitchFamily="34" charset="-122"/>
                  <a:ea typeface="微软雅黑" pitchFamily="34" charset="-122"/>
                </a:rPr>
                <a:t>2</a:t>
              </a:r>
              <a:endParaRPr lang="zh-CN" altLang="en-US" sz="3600" b="1" dirty="0">
                <a:solidFill>
                  <a:schemeClr val="bg1"/>
                </a:solidFill>
                <a:latin typeface="微软雅黑" pitchFamily="34" charset="-122"/>
                <a:ea typeface="微软雅黑" pitchFamily="34" charset="-122"/>
              </a:endParaRPr>
            </a:p>
          </p:txBody>
        </p:sp>
        <p:sp>
          <p:nvSpPr>
            <p:cNvPr id="25" name="TextBox 115">
              <a:extLst>
                <a:ext uri="{FF2B5EF4-FFF2-40B4-BE49-F238E27FC236}">
                  <a16:creationId xmlns="" xmlns:a16="http://schemas.microsoft.com/office/drawing/2014/main" id="{EBE63D20-589C-4766-8825-DFC64E24D211}"/>
                </a:ext>
              </a:extLst>
            </p:cNvPr>
            <p:cNvSpPr txBox="1">
              <a:spLocks noChangeArrowheads="1"/>
            </p:cNvSpPr>
            <p:nvPr/>
          </p:nvSpPr>
          <p:spPr bwMode="auto">
            <a:xfrm>
              <a:off x="8194707" y="4332321"/>
              <a:ext cx="1598423" cy="430030"/>
            </a:xfrm>
            <a:prstGeom prst="rect">
              <a:avLst/>
            </a:prstGeom>
            <a:noFill/>
            <a:ln w="9525">
              <a:noFill/>
              <a:miter lim="800000"/>
              <a:headEnd/>
              <a:tailEnd/>
            </a:ln>
            <a:extLst/>
          </p:spPr>
          <p:txBody>
            <a:bodyPr wrap="none" lIns="68546" tIns="34273" rIns="68546" bIns="34273">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3200" b="1" spc="600" dirty="0" smtClean="0">
                  <a:solidFill>
                    <a:schemeClr val="bg1">
                      <a:lumMod val="50000"/>
                    </a:schemeClr>
                  </a:solidFill>
                  <a:latin typeface="微软雅黑" pitchFamily="34" charset="-122"/>
                  <a:ea typeface="微软雅黑" pitchFamily="34" charset="-122"/>
                </a:rPr>
                <a:t>解决方案</a:t>
              </a:r>
              <a:endParaRPr lang="zh-CN" altLang="en-US" sz="3200" b="1" spc="600" dirty="0">
                <a:solidFill>
                  <a:schemeClr val="bg1">
                    <a:lumMod val="50000"/>
                  </a:schemeClr>
                </a:solidFill>
                <a:latin typeface="微软雅黑" pitchFamily="34" charset="-122"/>
                <a:ea typeface="微软雅黑" pitchFamily="34" charset="-122"/>
              </a:endParaRPr>
            </a:p>
          </p:txBody>
        </p:sp>
        <p:sp>
          <p:nvSpPr>
            <p:cNvPr id="26" name="TextBox 116">
              <a:extLst>
                <a:ext uri="{FF2B5EF4-FFF2-40B4-BE49-F238E27FC236}">
                  <a16:creationId xmlns="" xmlns:a16="http://schemas.microsoft.com/office/drawing/2014/main" id="{4927CB1B-5E60-4EF4-A4AC-FCD360990DCA}"/>
                </a:ext>
              </a:extLst>
            </p:cNvPr>
            <p:cNvSpPr txBox="1">
              <a:spLocks noChangeArrowheads="1"/>
            </p:cNvSpPr>
            <p:nvPr/>
          </p:nvSpPr>
          <p:spPr bwMode="auto">
            <a:xfrm>
              <a:off x="7411364" y="4307055"/>
              <a:ext cx="359326" cy="528444"/>
            </a:xfrm>
            <a:prstGeom prst="rect">
              <a:avLst/>
            </a:prstGeom>
            <a:noFill/>
            <a:ln w="9525">
              <a:noFill/>
              <a:miter lim="800000"/>
              <a:headEnd/>
              <a:tailEnd/>
            </a:ln>
            <a:extLst/>
          </p:spPr>
          <p:txBody>
            <a:bodyPr wrap="none" lIns="68546" tIns="34273" rIns="68546" bIns="34273">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3600" b="1" dirty="0">
                  <a:solidFill>
                    <a:schemeClr val="bg1"/>
                  </a:solidFill>
                  <a:latin typeface="微软雅黑" pitchFamily="34" charset="-122"/>
                  <a:ea typeface="微软雅黑" pitchFamily="34" charset="-122"/>
                </a:rPr>
                <a:t>3</a:t>
              </a:r>
              <a:endParaRPr lang="zh-CN" altLang="en-US" sz="3600" b="1" dirty="0">
                <a:solidFill>
                  <a:schemeClr val="bg1"/>
                </a:solidFill>
                <a:latin typeface="微软雅黑" pitchFamily="34" charset="-122"/>
                <a:ea typeface="微软雅黑" pitchFamily="34" charset="-122"/>
              </a:endParaRPr>
            </a:p>
          </p:txBody>
        </p:sp>
        <p:sp>
          <p:nvSpPr>
            <p:cNvPr id="27" name="TextBox 117">
              <a:extLst>
                <a:ext uri="{FF2B5EF4-FFF2-40B4-BE49-F238E27FC236}">
                  <a16:creationId xmlns="" xmlns:a16="http://schemas.microsoft.com/office/drawing/2014/main" id="{BBA4F057-0F63-43DE-A02C-D7E87A398B9B}"/>
                </a:ext>
              </a:extLst>
            </p:cNvPr>
            <p:cNvSpPr txBox="1">
              <a:spLocks noChangeArrowheads="1"/>
            </p:cNvSpPr>
            <p:nvPr/>
          </p:nvSpPr>
          <p:spPr bwMode="auto">
            <a:xfrm>
              <a:off x="8194707" y="5208275"/>
              <a:ext cx="852206" cy="430030"/>
            </a:xfrm>
            <a:prstGeom prst="rect">
              <a:avLst/>
            </a:prstGeom>
            <a:noFill/>
            <a:ln w="9525">
              <a:noFill/>
              <a:miter lim="800000"/>
              <a:headEnd/>
              <a:tailEnd/>
            </a:ln>
            <a:extLst/>
          </p:spPr>
          <p:txBody>
            <a:bodyPr wrap="none" lIns="68546" tIns="34273" rIns="68546" bIns="34273">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3200" b="1" spc="600" dirty="0" smtClean="0">
                  <a:solidFill>
                    <a:schemeClr val="bg1">
                      <a:lumMod val="50000"/>
                    </a:schemeClr>
                  </a:solidFill>
                  <a:latin typeface="微软雅黑" pitchFamily="34" charset="-122"/>
                  <a:ea typeface="微软雅黑" pitchFamily="34" charset="-122"/>
                </a:rPr>
                <a:t>探讨</a:t>
              </a:r>
              <a:endParaRPr lang="zh-CN" altLang="en-US" sz="3200" b="1" spc="600" dirty="0">
                <a:solidFill>
                  <a:schemeClr val="bg1">
                    <a:lumMod val="50000"/>
                  </a:schemeClr>
                </a:solidFill>
                <a:latin typeface="微软雅黑" pitchFamily="34" charset="-122"/>
                <a:ea typeface="微软雅黑" pitchFamily="34" charset="-122"/>
              </a:endParaRPr>
            </a:p>
          </p:txBody>
        </p:sp>
        <p:sp>
          <p:nvSpPr>
            <p:cNvPr id="28" name="TextBox 118">
              <a:extLst>
                <a:ext uri="{FF2B5EF4-FFF2-40B4-BE49-F238E27FC236}">
                  <a16:creationId xmlns="" xmlns:a16="http://schemas.microsoft.com/office/drawing/2014/main" id="{08BB70B0-F686-4589-87E3-765C921FCB25}"/>
                </a:ext>
              </a:extLst>
            </p:cNvPr>
            <p:cNvSpPr txBox="1">
              <a:spLocks noChangeArrowheads="1"/>
            </p:cNvSpPr>
            <p:nvPr/>
          </p:nvSpPr>
          <p:spPr bwMode="auto">
            <a:xfrm>
              <a:off x="7411364" y="5182577"/>
              <a:ext cx="359326" cy="528444"/>
            </a:xfrm>
            <a:prstGeom prst="rect">
              <a:avLst/>
            </a:prstGeom>
            <a:noFill/>
            <a:ln w="9525">
              <a:noFill/>
              <a:miter lim="800000"/>
              <a:headEnd/>
              <a:tailEnd/>
            </a:ln>
            <a:extLst/>
          </p:spPr>
          <p:txBody>
            <a:bodyPr wrap="none" lIns="68546" tIns="34273" rIns="68546" bIns="34273">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3600" b="1" dirty="0">
                  <a:solidFill>
                    <a:schemeClr val="bg1"/>
                  </a:solidFill>
                  <a:latin typeface="微软雅黑" pitchFamily="34" charset="-122"/>
                  <a:ea typeface="微软雅黑" pitchFamily="34" charset="-122"/>
                </a:rPr>
                <a:t>4</a:t>
              </a:r>
              <a:endParaRPr lang="zh-CN" altLang="en-US" sz="3600" b="1" dirty="0">
                <a:solidFill>
                  <a:schemeClr val="bg1"/>
                </a:solidFill>
                <a:latin typeface="微软雅黑" pitchFamily="34" charset="-122"/>
                <a:ea typeface="微软雅黑" pitchFamily="34" charset="-122"/>
              </a:endParaRPr>
            </a:p>
          </p:txBody>
        </p:sp>
        <p:cxnSp>
          <p:nvCxnSpPr>
            <p:cNvPr id="29" name="直接连接符 28">
              <a:extLst>
                <a:ext uri="{FF2B5EF4-FFF2-40B4-BE49-F238E27FC236}">
                  <a16:creationId xmlns="" xmlns:a16="http://schemas.microsoft.com/office/drawing/2014/main" id="{C49A7254-4962-4B9A-9EB6-6C49872FD069}"/>
                </a:ext>
              </a:extLst>
            </p:cNvPr>
            <p:cNvCxnSpPr>
              <a:cxnSpLocks/>
            </p:cNvCxnSpPr>
            <p:nvPr/>
          </p:nvCxnSpPr>
          <p:spPr>
            <a:xfrm>
              <a:off x="7301769" y="3175880"/>
              <a:ext cx="324873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 xmlns:a16="http://schemas.microsoft.com/office/drawing/2014/main" id="{47D0AE68-5AA7-42FF-9A27-FE56C7417343}"/>
                </a:ext>
              </a:extLst>
            </p:cNvPr>
            <p:cNvCxnSpPr>
              <a:cxnSpLocks/>
            </p:cNvCxnSpPr>
            <p:nvPr/>
          </p:nvCxnSpPr>
          <p:spPr>
            <a:xfrm>
              <a:off x="7301769" y="4061705"/>
              <a:ext cx="324873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 xmlns:a16="http://schemas.microsoft.com/office/drawing/2014/main" id="{C9008340-7EC9-4E87-B16D-C68EC2581C4B}"/>
                </a:ext>
              </a:extLst>
            </p:cNvPr>
            <p:cNvCxnSpPr>
              <a:cxnSpLocks/>
            </p:cNvCxnSpPr>
            <p:nvPr/>
          </p:nvCxnSpPr>
          <p:spPr>
            <a:xfrm>
              <a:off x="7301769" y="4928480"/>
              <a:ext cx="324873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 xmlns:a16="http://schemas.microsoft.com/office/drawing/2014/main" id="{57DB79EC-FEA0-46EE-B541-436AB63A5FC8}"/>
                </a:ext>
              </a:extLst>
            </p:cNvPr>
            <p:cNvCxnSpPr>
              <a:cxnSpLocks/>
            </p:cNvCxnSpPr>
            <p:nvPr/>
          </p:nvCxnSpPr>
          <p:spPr>
            <a:xfrm>
              <a:off x="7301769" y="5824773"/>
              <a:ext cx="324873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13530772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750"/>
                                        <p:tgtEl>
                                          <p:spTgt spid="13"/>
                                        </p:tgtEl>
                                      </p:cBhvr>
                                    </p:animEffect>
                                  </p:childTnLst>
                                </p:cTn>
                              </p:par>
                            </p:childTnLst>
                          </p:cTn>
                        </p:par>
                        <p:par>
                          <p:cTn id="8" fill="hold">
                            <p:stCondLst>
                              <p:cond delay="750"/>
                            </p:stCondLst>
                            <p:childTnLst>
                              <p:par>
                                <p:cTn id="9" presetID="42"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1000"/>
                                        <p:tgtEl>
                                          <p:spTgt spid="14"/>
                                        </p:tgtEl>
                                      </p:cBhvr>
                                    </p:animEffect>
                                    <p:anim calcmode="lin" valueType="num">
                                      <p:cBhvr>
                                        <p:cTn id="12" dur="1000" fill="hold"/>
                                        <p:tgtEl>
                                          <p:spTgt spid="14"/>
                                        </p:tgtEl>
                                        <p:attrNameLst>
                                          <p:attrName>ppt_x</p:attrName>
                                        </p:attrNameLst>
                                      </p:cBhvr>
                                      <p:tavLst>
                                        <p:tav tm="0">
                                          <p:val>
                                            <p:strVal val="#ppt_x"/>
                                          </p:val>
                                        </p:tav>
                                        <p:tav tm="100000">
                                          <p:val>
                                            <p:strVal val="#ppt_x"/>
                                          </p:val>
                                        </p:tav>
                                      </p:tavLst>
                                    </p:anim>
                                    <p:anim calcmode="lin" valueType="num">
                                      <p:cBhvr>
                                        <p:cTn id="13" dur="1000" fill="hold"/>
                                        <p:tgtEl>
                                          <p:spTgt spid="14"/>
                                        </p:tgtEl>
                                        <p:attrNameLst>
                                          <p:attrName>ppt_y</p:attrName>
                                        </p:attrNameLst>
                                      </p:cBhvr>
                                      <p:tavLst>
                                        <p:tav tm="0">
                                          <p:val>
                                            <p:strVal val="#ppt_y+.1"/>
                                          </p:val>
                                        </p:tav>
                                        <p:tav tm="100000">
                                          <p:val>
                                            <p:strVal val="#ppt_y"/>
                                          </p:val>
                                        </p:tav>
                                      </p:tavLst>
                                    </p:anim>
                                  </p:childTnLst>
                                </p:cTn>
                              </p:par>
                            </p:childTnLst>
                          </p:cTn>
                        </p:par>
                        <p:par>
                          <p:cTn id="14" fill="hold">
                            <p:stCondLst>
                              <p:cond delay="1750"/>
                            </p:stCondLst>
                            <p:childTnLst>
                              <p:par>
                                <p:cTn id="15" presetID="42" presetClass="entr" presetSubtype="0" fill="hold" grpId="0" nodeType="after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childTnLst>
                          </p:cTn>
                        </p:par>
                        <p:par>
                          <p:cTn id="20" fill="hold">
                            <p:stCondLst>
                              <p:cond delay="2750"/>
                            </p:stCondLst>
                            <p:childTnLst>
                              <p:par>
                                <p:cTn id="21" presetID="2" presetClass="entr" presetSubtype="8" fill="hold" nodeType="after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1000" fill="hold"/>
                                        <p:tgtEl>
                                          <p:spTgt spid="16"/>
                                        </p:tgtEl>
                                        <p:attrNameLst>
                                          <p:attrName>ppt_x</p:attrName>
                                        </p:attrNameLst>
                                      </p:cBhvr>
                                      <p:tavLst>
                                        <p:tav tm="0">
                                          <p:val>
                                            <p:strVal val="0-#ppt_w/2"/>
                                          </p:val>
                                        </p:tav>
                                        <p:tav tm="100000">
                                          <p:val>
                                            <p:strVal val="#ppt_x"/>
                                          </p:val>
                                        </p:tav>
                                      </p:tavLst>
                                    </p:anim>
                                    <p:anim calcmode="lin" valueType="num">
                                      <p:cBhvr additive="base">
                                        <p:cTn id="24" dur="10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a:extLst>
              <a:ext uri="{FF2B5EF4-FFF2-40B4-BE49-F238E27FC236}">
                <a16:creationId xmlns="" xmlns:a16="http://schemas.microsoft.com/office/drawing/2014/main" id="{68C1F875-F385-4BCB-91EE-E0E6FE158E99}"/>
              </a:ext>
            </a:extLst>
          </p:cNvPr>
          <p:cNvSpPr txBox="1">
            <a:spLocks noChangeArrowheads="1"/>
          </p:cNvSpPr>
          <p:nvPr/>
        </p:nvSpPr>
        <p:spPr bwMode="auto">
          <a:xfrm>
            <a:off x="4468715" y="286372"/>
            <a:ext cx="3254570" cy="5077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nchor="ctr">
            <a:spAutoFit/>
          </a:bodyPr>
          <a:lstStyle/>
          <a:p>
            <a:pPr algn="ctr" eaLnBrk="1" hangingPunct="1"/>
            <a:r>
              <a:rPr lang="zh-CN" altLang="en-US" sz="3299" b="1" spc="300">
                <a:solidFill>
                  <a:srgbClr val="2D9F7E"/>
                </a:solidFill>
                <a:latin typeface="微软雅黑" panose="020B0503020204020204" pitchFamily="34" charset="-122"/>
                <a:ea typeface="微软雅黑" panose="020B0503020204020204" pitchFamily="34" charset="-122"/>
                <a:sym typeface="Arial" panose="020B0604020202020204" pitchFamily="34" charset="0"/>
              </a:rPr>
              <a:t>公司制度介绍</a:t>
            </a:r>
            <a:endParaRPr lang="zh-CN" altLang="en-US" sz="3299" b="1" spc="300" dirty="0">
              <a:solidFill>
                <a:srgbClr val="2D9F7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 name="圆角矩形 44">
            <a:extLst>
              <a:ext uri="{FF2B5EF4-FFF2-40B4-BE49-F238E27FC236}">
                <a16:creationId xmlns="" xmlns:a16="http://schemas.microsoft.com/office/drawing/2014/main" id="{17BDF5E7-82F6-46E1-830B-5D029406757A}"/>
              </a:ext>
            </a:extLst>
          </p:cNvPr>
          <p:cNvSpPr/>
          <p:nvPr/>
        </p:nvSpPr>
        <p:spPr bwMode="auto">
          <a:xfrm>
            <a:off x="6182641" y="4103445"/>
            <a:ext cx="5050388" cy="959035"/>
          </a:xfrm>
          <a:prstGeom prst="roundRect">
            <a:avLst>
              <a:gd name="adj" fmla="val 7848"/>
            </a:avLst>
          </a:prstGeom>
          <a:noFill/>
          <a:ln w="9525" cap="flat" cmpd="sng" algn="ctr">
            <a:solidFill>
              <a:srgbClr val="7481A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2"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endParaRPr>
          </a:p>
        </p:txBody>
      </p:sp>
      <p:sp>
        <p:nvSpPr>
          <p:cNvPr id="4" name="矩形 87">
            <a:extLst>
              <a:ext uri="{FF2B5EF4-FFF2-40B4-BE49-F238E27FC236}">
                <a16:creationId xmlns="" xmlns:a16="http://schemas.microsoft.com/office/drawing/2014/main" id="{73BB581E-13A7-4EE6-8F87-A73FCAF4D5A2}"/>
              </a:ext>
            </a:extLst>
          </p:cNvPr>
          <p:cNvSpPr>
            <a:spLocks noChangeArrowheads="1"/>
          </p:cNvSpPr>
          <p:nvPr/>
        </p:nvSpPr>
        <p:spPr bwMode="auto">
          <a:xfrm>
            <a:off x="6298148" y="4300213"/>
            <a:ext cx="4934880" cy="523220"/>
          </a:xfrm>
          <a:prstGeom prst="rect">
            <a:avLst/>
          </a:prstGeom>
          <a:noFill/>
          <a:ln w="9525">
            <a:noFill/>
            <a:miter lim="800000"/>
            <a:headEnd/>
            <a:tailEnd/>
          </a:ln>
        </p:spPr>
        <p:txBody>
          <a:bodyPr wrap="square">
            <a:spAutoFit/>
          </a:bodyPr>
          <a:lstStyle/>
          <a:p>
            <a:pPr eaLnBrk="0" fontAlgn="ctr" hangingPunct="0">
              <a:buClr>
                <a:srgbClr val="FF0000"/>
              </a:buClr>
              <a:buSzPct val="70000"/>
            </a:pPr>
            <a:r>
              <a:rPr lang="zh-CN" altLang="en-US" sz="1400" b="1" dirty="0">
                <a:solidFill>
                  <a:schemeClr val="bg1">
                    <a:lumMod val="50000"/>
                  </a:schemeClr>
                </a:solidFill>
                <a:latin typeface="微软雅黑" panose="020B0503020204020204" pitchFamily="34" charset="-122"/>
                <a:ea typeface="微软雅黑" panose="020B0503020204020204" pitchFamily="34" charset="-122"/>
              </a:rPr>
              <a:t>目标内涵一</a:t>
            </a:r>
            <a:r>
              <a:rPr lang="zh-CN" altLang="en-US" sz="1400" dirty="0">
                <a:solidFill>
                  <a:schemeClr val="bg1">
                    <a:lumMod val="50000"/>
                  </a:schemeClr>
                </a:solidFill>
                <a:latin typeface="微软雅黑" panose="020B0503020204020204" pitchFamily="34" charset="-122"/>
                <a:ea typeface="微软雅黑" panose="020B0503020204020204" pitchFamily="34" charset="-122"/>
              </a:rPr>
              <a:t>：您的文字内容您的文字内容您的文字内容您的文字内容您的文字内容您的文字内容您的文字内容</a:t>
            </a:r>
          </a:p>
        </p:txBody>
      </p:sp>
      <p:sp>
        <p:nvSpPr>
          <p:cNvPr id="5" name="圆角矩形 46">
            <a:extLst>
              <a:ext uri="{FF2B5EF4-FFF2-40B4-BE49-F238E27FC236}">
                <a16:creationId xmlns="" xmlns:a16="http://schemas.microsoft.com/office/drawing/2014/main" id="{6B9DCCEB-4B35-421F-8DDF-FB5375BD5BBE}"/>
              </a:ext>
            </a:extLst>
          </p:cNvPr>
          <p:cNvSpPr/>
          <p:nvPr/>
        </p:nvSpPr>
        <p:spPr bwMode="auto">
          <a:xfrm>
            <a:off x="6182641" y="5255573"/>
            <a:ext cx="5050388" cy="959035"/>
          </a:xfrm>
          <a:prstGeom prst="roundRect">
            <a:avLst>
              <a:gd name="adj" fmla="val 7848"/>
            </a:avLst>
          </a:prstGeom>
          <a:noFill/>
          <a:ln w="9525" cap="flat" cmpd="sng" algn="ctr">
            <a:solidFill>
              <a:srgbClr val="2D9F7E"/>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2"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endParaRPr>
          </a:p>
        </p:txBody>
      </p:sp>
      <p:sp>
        <p:nvSpPr>
          <p:cNvPr id="6" name="矩形 87">
            <a:extLst>
              <a:ext uri="{FF2B5EF4-FFF2-40B4-BE49-F238E27FC236}">
                <a16:creationId xmlns="" xmlns:a16="http://schemas.microsoft.com/office/drawing/2014/main" id="{A58B646B-FBF0-47C4-A4C9-8DE5FD4B6A43}"/>
              </a:ext>
            </a:extLst>
          </p:cNvPr>
          <p:cNvSpPr>
            <a:spLocks noChangeArrowheads="1"/>
          </p:cNvSpPr>
          <p:nvPr/>
        </p:nvSpPr>
        <p:spPr bwMode="auto">
          <a:xfrm>
            <a:off x="6298148" y="5470810"/>
            <a:ext cx="4934880" cy="679396"/>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ctr" hangingPunct="0">
              <a:buClr>
                <a:srgbClr val="FF0000"/>
              </a:buClr>
              <a:buSzPct val="70000"/>
            </a:pPr>
            <a:r>
              <a:rPr lang="zh-CN" altLang="en-US" sz="1400" b="1" dirty="0">
                <a:solidFill>
                  <a:schemeClr val="bg1">
                    <a:lumMod val="50000"/>
                  </a:schemeClr>
                </a:solidFill>
                <a:latin typeface="微软雅黑" panose="020B0503020204020204" pitchFamily="34" charset="-122"/>
                <a:ea typeface="微软雅黑" panose="020B0503020204020204" pitchFamily="34" charset="-122"/>
              </a:rPr>
              <a:t>目标内涵一</a:t>
            </a:r>
            <a:r>
              <a:rPr lang="zh-CN" altLang="en-US" sz="1400" dirty="0">
                <a:solidFill>
                  <a:schemeClr val="bg1">
                    <a:lumMod val="50000"/>
                  </a:schemeClr>
                </a:solidFill>
                <a:latin typeface="微软雅黑" panose="020B0503020204020204" pitchFamily="34" charset="-122"/>
                <a:ea typeface="微软雅黑" panose="020B0503020204020204" pitchFamily="34" charset="-122"/>
              </a:rPr>
              <a:t>：您的文字内容您的文字内容您的文字内容您的文字内容您的文字内容您的文字内容您的文字内容</a:t>
            </a:r>
          </a:p>
        </p:txBody>
      </p:sp>
      <p:sp>
        <p:nvSpPr>
          <p:cNvPr id="7" name="圆角矩形 48">
            <a:extLst>
              <a:ext uri="{FF2B5EF4-FFF2-40B4-BE49-F238E27FC236}">
                <a16:creationId xmlns="" xmlns:a16="http://schemas.microsoft.com/office/drawing/2014/main" id="{4DF45B15-6E70-448F-A4FF-1FFFA2FC576A}"/>
              </a:ext>
            </a:extLst>
          </p:cNvPr>
          <p:cNvSpPr/>
          <p:nvPr/>
        </p:nvSpPr>
        <p:spPr bwMode="auto">
          <a:xfrm>
            <a:off x="6182640" y="2902240"/>
            <a:ext cx="5050388" cy="959035"/>
          </a:xfrm>
          <a:prstGeom prst="roundRect">
            <a:avLst>
              <a:gd name="adj" fmla="val 7848"/>
            </a:avLst>
          </a:prstGeom>
          <a:noFill/>
          <a:ln w="9525" cap="flat" cmpd="sng" algn="ctr">
            <a:solidFill>
              <a:srgbClr val="2D9F7E"/>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2"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endParaRPr>
          </a:p>
        </p:txBody>
      </p:sp>
      <p:sp>
        <p:nvSpPr>
          <p:cNvPr id="8" name="矩形 87">
            <a:extLst>
              <a:ext uri="{FF2B5EF4-FFF2-40B4-BE49-F238E27FC236}">
                <a16:creationId xmlns="" xmlns:a16="http://schemas.microsoft.com/office/drawing/2014/main" id="{D91D5B76-D7F7-416F-B3F2-E90FB06905FD}"/>
              </a:ext>
            </a:extLst>
          </p:cNvPr>
          <p:cNvSpPr>
            <a:spLocks noChangeArrowheads="1"/>
          </p:cNvSpPr>
          <p:nvPr/>
        </p:nvSpPr>
        <p:spPr bwMode="auto">
          <a:xfrm>
            <a:off x="6298147" y="3149490"/>
            <a:ext cx="4756081" cy="523220"/>
          </a:xfrm>
          <a:prstGeom prst="rect">
            <a:avLst/>
          </a:prstGeom>
          <a:noFill/>
          <a:ln w="9525">
            <a:noFill/>
            <a:miter lim="800000"/>
            <a:headEnd/>
            <a:tailEnd/>
          </a:ln>
        </p:spPr>
        <p:txBody>
          <a:bodyPr wrap="square">
            <a:spAutoFit/>
          </a:bodyPr>
          <a:lstStyle/>
          <a:p>
            <a:pPr eaLnBrk="0" fontAlgn="ctr" hangingPunct="0">
              <a:buClr>
                <a:srgbClr val="FF0000"/>
              </a:buClr>
              <a:buSzPct val="70000"/>
            </a:pPr>
            <a:r>
              <a:rPr lang="zh-CN" altLang="en-US" sz="1400" b="1" dirty="0">
                <a:solidFill>
                  <a:schemeClr val="bg1">
                    <a:lumMod val="50000"/>
                  </a:schemeClr>
                </a:solidFill>
                <a:latin typeface="微软雅黑" panose="020B0503020204020204" pitchFamily="34" charset="-122"/>
                <a:ea typeface="微软雅黑" panose="020B0503020204020204" pitchFamily="34" charset="-122"/>
              </a:rPr>
              <a:t>目标内涵一</a:t>
            </a:r>
            <a:r>
              <a:rPr lang="zh-CN" altLang="en-US" sz="1400" dirty="0">
                <a:solidFill>
                  <a:schemeClr val="bg1">
                    <a:lumMod val="50000"/>
                  </a:schemeClr>
                </a:solidFill>
                <a:latin typeface="微软雅黑" panose="020B0503020204020204" pitchFamily="34" charset="-122"/>
                <a:ea typeface="微软雅黑" panose="020B0503020204020204" pitchFamily="34" charset="-122"/>
              </a:rPr>
              <a:t>：您的文字内容您的文字内容您的文字内容您的文字内容您的文字内容您的文字内容您的文字内容</a:t>
            </a:r>
          </a:p>
        </p:txBody>
      </p:sp>
      <p:sp>
        <p:nvSpPr>
          <p:cNvPr id="9" name="圆角矩形 50">
            <a:extLst>
              <a:ext uri="{FF2B5EF4-FFF2-40B4-BE49-F238E27FC236}">
                <a16:creationId xmlns="" xmlns:a16="http://schemas.microsoft.com/office/drawing/2014/main" id="{65F8BB04-1A33-4DE3-9B84-AAB3105E1B9A}"/>
              </a:ext>
            </a:extLst>
          </p:cNvPr>
          <p:cNvSpPr/>
          <p:nvPr/>
        </p:nvSpPr>
        <p:spPr bwMode="auto">
          <a:xfrm>
            <a:off x="6182641" y="1750112"/>
            <a:ext cx="5050388" cy="959035"/>
          </a:xfrm>
          <a:prstGeom prst="roundRect">
            <a:avLst>
              <a:gd name="adj" fmla="val 7848"/>
            </a:avLst>
          </a:prstGeom>
          <a:noFill/>
          <a:ln w="9525" cap="flat" cmpd="sng" algn="ctr">
            <a:solidFill>
              <a:srgbClr val="7481A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2"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endParaRPr>
          </a:p>
        </p:txBody>
      </p:sp>
      <p:sp>
        <p:nvSpPr>
          <p:cNvPr id="10" name="矩形 87">
            <a:extLst>
              <a:ext uri="{FF2B5EF4-FFF2-40B4-BE49-F238E27FC236}">
                <a16:creationId xmlns="" xmlns:a16="http://schemas.microsoft.com/office/drawing/2014/main" id="{3C0002BD-03F0-413B-B52A-03EA6A29C111}"/>
              </a:ext>
            </a:extLst>
          </p:cNvPr>
          <p:cNvSpPr>
            <a:spLocks noChangeArrowheads="1"/>
          </p:cNvSpPr>
          <p:nvPr/>
        </p:nvSpPr>
        <p:spPr bwMode="auto">
          <a:xfrm>
            <a:off x="6373708" y="1946299"/>
            <a:ext cx="4680520" cy="523220"/>
          </a:xfrm>
          <a:prstGeom prst="rect">
            <a:avLst/>
          </a:prstGeom>
          <a:noFill/>
          <a:ln w="9525">
            <a:noFill/>
            <a:miter lim="800000"/>
            <a:headEnd/>
            <a:tailEnd/>
          </a:ln>
        </p:spPr>
        <p:txBody>
          <a:bodyPr wrap="square">
            <a:spAutoFit/>
          </a:bodyPr>
          <a:lstStyle/>
          <a:p>
            <a:pPr eaLnBrk="0" fontAlgn="ctr" hangingPunct="0">
              <a:buClr>
                <a:srgbClr val="FF0000"/>
              </a:buClr>
              <a:buSzPct val="70000"/>
            </a:pPr>
            <a:r>
              <a:rPr lang="zh-CN" altLang="en-US" sz="1400" b="1" dirty="0">
                <a:solidFill>
                  <a:schemeClr val="bg1">
                    <a:lumMod val="50000"/>
                  </a:schemeClr>
                </a:solidFill>
                <a:latin typeface="微软雅黑" panose="020B0503020204020204" pitchFamily="34" charset="-122"/>
                <a:ea typeface="微软雅黑" panose="020B0503020204020204" pitchFamily="34" charset="-122"/>
              </a:rPr>
              <a:t>目标内涵一</a:t>
            </a:r>
            <a:r>
              <a:rPr lang="zh-CN" altLang="en-US" sz="1400" dirty="0">
                <a:solidFill>
                  <a:schemeClr val="bg1">
                    <a:lumMod val="50000"/>
                  </a:schemeClr>
                </a:solidFill>
                <a:latin typeface="微软雅黑" panose="020B0503020204020204" pitchFamily="34" charset="-122"/>
                <a:ea typeface="微软雅黑" panose="020B0503020204020204" pitchFamily="34" charset="-122"/>
              </a:rPr>
              <a:t>：您的文字内容您的文字内容您的文字内容您的文字内容您的文字内容您的文字内容您的文字内容</a:t>
            </a:r>
          </a:p>
        </p:txBody>
      </p:sp>
      <p:grpSp>
        <p:nvGrpSpPr>
          <p:cNvPr id="11" name="组合 10">
            <a:extLst>
              <a:ext uri="{FF2B5EF4-FFF2-40B4-BE49-F238E27FC236}">
                <a16:creationId xmlns="" xmlns:a16="http://schemas.microsoft.com/office/drawing/2014/main" id="{2F11221F-1262-4DB4-A00E-FF2C67690860}"/>
              </a:ext>
            </a:extLst>
          </p:cNvPr>
          <p:cNvGrpSpPr/>
          <p:nvPr/>
        </p:nvGrpSpPr>
        <p:grpSpPr>
          <a:xfrm>
            <a:off x="960130" y="1946298"/>
            <a:ext cx="4206957" cy="4203907"/>
            <a:chOff x="3232150" y="1665288"/>
            <a:chExt cx="2192338" cy="2190750"/>
          </a:xfrm>
        </p:grpSpPr>
        <p:grpSp>
          <p:nvGrpSpPr>
            <p:cNvPr id="12" name="Group 16">
              <a:extLst>
                <a:ext uri="{FF2B5EF4-FFF2-40B4-BE49-F238E27FC236}">
                  <a16:creationId xmlns="" xmlns:a16="http://schemas.microsoft.com/office/drawing/2014/main" id="{37059033-D25D-4B32-8F0B-4A4944B5F195}"/>
                </a:ext>
              </a:extLst>
            </p:cNvPr>
            <p:cNvGrpSpPr>
              <a:grpSpLocks/>
            </p:cNvGrpSpPr>
            <p:nvPr/>
          </p:nvGrpSpPr>
          <p:grpSpPr bwMode="auto">
            <a:xfrm>
              <a:off x="3284538" y="1716088"/>
              <a:ext cx="2087562" cy="2087562"/>
              <a:chOff x="3284240" y="1716038"/>
              <a:chExt cx="2088232" cy="2088232"/>
            </a:xfrm>
          </p:grpSpPr>
          <p:sp>
            <p:nvSpPr>
              <p:cNvPr id="18" name="Pie 9">
                <a:extLst>
                  <a:ext uri="{FF2B5EF4-FFF2-40B4-BE49-F238E27FC236}">
                    <a16:creationId xmlns="" xmlns:a16="http://schemas.microsoft.com/office/drawing/2014/main" id="{E7901932-12EF-4D8B-A1D6-99B0B7D4F5BC}"/>
                  </a:ext>
                </a:extLst>
              </p:cNvPr>
              <p:cNvSpPr/>
              <p:nvPr/>
            </p:nvSpPr>
            <p:spPr>
              <a:xfrm>
                <a:off x="3284240" y="1716038"/>
                <a:ext cx="2088232" cy="2088232"/>
              </a:xfrm>
              <a:prstGeom prst="pie">
                <a:avLst>
                  <a:gd name="adj1" fmla="val 4111343"/>
                  <a:gd name="adj2" fmla="val 16297221"/>
                </a:avLst>
              </a:prstGeom>
              <a:solidFill>
                <a:srgbClr val="2D9F7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bg-BG" sz="28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9" name="Pie 36">
                <a:extLst>
                  <a:ext uri="{FF2B5EF4-FFF2-40B4-BE49-F238E27FC236}">
                    <a16:creationId xmlns="" xmlns:a16="http://schemas.microsoft.com/office/drawing/2014/main" id="{A7E8CAB2-603D-456D-96F7-3CD801BC7080}"/>
                  </a:ext>
                </a:extLst>
              </p:cNvPr>
              <p:cNvSpPr/>
              <p:nvPr/>
            </p:nvSpPr>
            <p:spPr>
              <a:xfrm>
                <a:off x="3284240" y="1716038"/>
                <a:ext cx="2088232" cy="2088232"/>
              </a:xfrm>
              <a:prstGeom prst="pie">
                <a:avLst>
                  <a:gd name="adj1" fmla="val 20518227"/>
                  <a:gd name="adj2" fmla="val 1176276"/>
                </a:avLst>
              </a:prstGeom>
              <a:solidFill>
                <a:srgbClr val="7481A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bg-BG" sz="2800">
                  <a:solidFill>
                    <a:schemeClr val="bg1">
                      <a:lumMod val="50000"/>
                    </a:schemeClr>
                  </a:solidFill>
                  <a:latin typeface="微软雅黑" panose="020B0503020204020204" pitchFamily="34" charset="-122"/>
                  <a:ea typeface="微软雅黑" panose="020B0503020204020204" pitchFamily="34" charset="-122"/>
                </a:endParaRPr>
              </a:p>
            </p:txBody>
          </p:sp>
          <p:sp>
            <p:nvSpPr>
              <p:cNvPr id="20" name="Pie 37">
                <a:extLst>
                  <a:ext uri="{FF2B5EF4-FFF2-40B4-BE49-F238E27FC236}">
                    <a16:creationId xmlns="" xmlns:a16="http://schemas.microsoft.com/office/drawing/2014/main" id="{9ECFE2E8-267D-4796-9DDE-097D797A0421}"/>
                  </a:ext>
                </a:extLst>
              </p:cNvPr>
              <p:cNvSpPr/>
              <p:nvPr/>
            </p:nvSpPr>
            <p:spPr>
              <a:xfrm>
                <a:off x="3284240" y="1716038"/>
                <a:ext cx="2088232" cy="2088232"/>
              </a:xfrm>
              <a:prstGeom prst="pie">
                <a:avLst>
                  <a:gd name="adj1" fmla="val 16262436"/>
                  <a:gd name="adj2" fmla="val 20543332"/>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bg-BG" sz="2800">
                  <a:solidFill>
                    <a:schemeClr val="bg1">
                      <a:lumMod val="50000"/>
                    </a:schemeClr>
                  </a:solidFill>
                  <a:latin typeface="微软雅黑" panose="020B0503020204020204" pitchFamily="34" charset="-122"/>
                  <a:ea typeface="微软雅黑" panose="020B0503020204020204" pitchFamily="34" charset="-122"/>
                </a:endParaRPr>
              </a:p>
            </p:txBody>
          </p:sp>
          <p:sp>
            <p:nvSpPr>
              <p:cNvPr id="21" name="Pie 40">
                <a:extLst>
                  <a:ext uri="{FF2B5EF4-FFF2-40B4-BE49-F238E27FC236}">
                    <a16:creationId xmlns="" xmlns:a16="http://schemas.microsoft.com/office/drawing/2014/main" id="{F7B66C60-2DBE-4BCA-85FC-96C0C38C7EC7}"/>
                  </a:ext>
                </a:extLst>
              </p:cNvPr>
              <p:cNvSpPr/>
              <p:nvPr/>
            </p:nvSpPr>
            <p:spPr>
              <a:xfrm>
                <a:off x="3284240" y="1716038"/>
                <a:ext cx="2088232" cy="2088232"/>
              </a:xfrm>
              <a:prstGeom prst="pie">
                <a:avLst>
                  <a:gd name="adj1" fmla="val 1145018"/>
                  <a:gd name="adj2" fmla="val 415232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bg-BG" sz="2800">
                  <a:solidFill>
                    <a:schemeClr val="bg1"/>
                  </a:solidFill>
                  <a:latin typeface="微软雅黑" panose="020B0503020204020204" pitchFamily="34" charset="-122"/>
                  <a:ea typeface="微软雅黑" panose="020B0503020204020204" pitchFamily="34" charset="-122"/>
                </a:endParaRPr>
              </a:p>
            </p:txBody>
          </p:sp>
        </p:grpSp>
        <p:sp>
          <p:nvSpPr>
            <p:cNvPr id="13" name="Oval 41">
              <a:extLst>
                <a:ext uri="{FF2B5EF4-FFF2-40B4-BE49-F238E27FC236}">
                  <a16:creationId xmlns="" xmlns:a16="http://schemas.microsoft.com/office/drawing/2014/main" id="{32817D3E-B24E-4B5B-9F33-990FD5990B8A}"/>
                </a:ext>
              </a:extLst>
            </p:cNvPr>
            <p:cNvSpPr/>
            <p:nvPr/>
          </p:nvSpPr>
          <p:spPr>
            <a:xfrm>
              <a:off x="3232150" y="1665288"/>
              <a:ext cx="2192338" cy="2190750"/>
            </a:xfrm>
            <a:prstGeom prst="ellipse">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sz="2800">
                <a:solidFill>
                  <a:schemeClr val="bg1">
                    <a:lumMod val="50000"/>
                  </a:schemeClr>
                </a:solidFill>
                <a:latin typeface="微软雅黑" panose="020B0503020204020204" pitchFamily="34" charset="-122"/>
                <a:ea typeface="微软雅黑" panose="020B0503020204020204" pitchFamily="34" charset="-122"/>
                <a:cs typeface="Arial" pitchFamily="34" charset="0"/>
              </a:endParaRPr>
            </a:p>
          </p:txBody>
        </p:sp>
        <p:sp>
          <p:nvSpPr>
            <p:cNvPr id="14" name="Rectangle 45">
              <a:extLst>
                <a:ext uri="{FF2B5EF4-FFF2-40B4-BE49-F238E27FC236}">
                  <a16:creationId xmlns="" xmlns:a16="http://schemas.microsoft.com/office/drawing/2014/main" id="{71214C4B-194B-4DF2-A7E2-000B6CE95EAB}"/>
                </a:ext>
              </a:extLst>
            </p:cNvPr>
            <p:cNvSpPr>
              <a:spLocks noChangeArrowheads="1"/>
            </p:cNvSpPr>
            <p:nvPr/>
          </p:nvSpPr>
          <p:spPr bwMode="auto">
            <a:xfrm>
              <a:off x="3461876" y="2590800"/>
              <a:ext cx="810551" cy="4611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en-US" sz="4000">
                  <a:solidFill>
                    <a:schemeClr val="bg1"/>
                  </a:solidFill>
                  <a:latin typeface="微软雅黑" panose="020B0503020204020204" pitchFamily="34" charset="-122"/>
                  <a:ea typeface="微软雅黑" panose="020B0503020204020204" pitchFamily="34" charset="-122"/>
                </a:rPr>
                <a:t>55%</a:t>
              </a:r>
              <a:endParaRPr lang="bg-BG" altLang="zh-CN" sz="4000">
                <a:solidFill>
                  <a:schemeClr val="bg1"/>
                </a:solidFill>
                <a:latin typeface="微软雅黑" panose="020B0503020204020204" pitchFamily="34" charset="-122"/>
                <a:ea typeface="微软雅黑" panose="020B0503020204020204" pitchFamily="34" charset="-122"/>
              </a:endParaRPr>
            </a:p>
          </p:txBody>
        </p:sp>
        <p:sp>
          <p:nvSpPr>
            <p:cNvPr id="15" name="Rectangle 46">
              <a:extLst>
                <a:ext uri="{FF2B5EF4-FFF2-40B4-BE49-F238E27FC236}">
                  <a16:creationId xmlns="" xmlns:a16="http://schemas.microsoft.com/office/drawing/2014/main" id="{F882C37F-E3FD-4FC5-B47C-0ACC632EFFBA}"/>
                </a:ext>
              </a:extLst>
            </p:cNvPr>
            <p:cNvSpPr>
              <a:spLocks noChangeArrowheads="1"/>
            </p:cNvSpPr>
            <p:nvPr/>
          </p:nvSpPr>
          <p:spPr bwMode="auto">
            <a:xfrm>
              <a:off x="4390215" y="2068513"/>
              <a:ext cx="601700" cy="3408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en-US" sz="2800" dirty="0">
                  <a:solidFill>
                    <a:schemeClr val="bg1"/>
                  </a:solidFill>
                  <a:latin typeface="微软雅黑" panose="020B0503020204020204" pitchFamily="34" charset="-122"/>
                  <a:ea typeface="微软雅黑" panose="020B0503020204020204" pitchFamily="34" charset="-122"/>
                </a:rPr>
                <a:t>18%</a:t>
              </a:r>
              <a:endParaRPr lang="bg-BG" altLang="zh-CN" sz="2800" dirty="0">
                <a:solidFill>
                  <a:schemeClr val="bg1"/>
                </a:solidFill>
                <a:latin typeface="微软雅黑" panose="020B0503020204020204" pitchFamily="34" charset="-122"/>
                <a:ea typeface="微软雅黑" panose="020B0503020204020204" pitchFamily="34" charset="-122"/>
              </a:endParaRPr>
            </a:p>
          </p:txBody>
        </p:sp>
        <p:sp>
          <p:nvSpPr>
            <p:cNvPr id="16" name="Rectangle 47">
              <a:extLst>
                <a:ext uri="{FF2B5EF4-FFF2-40B4-BE49-F238E27FC236}">
                  <a16:creationId xmlns="" xmlns:a16="http://schemas.microsoft.com/office/drawing/2014/main" id="{7F54180D-BBEF-473F-A76C-EA8DC778DA66}"/>
                </a:ext>
              </a:extLst>
            </p:cNvPr>
            <p:cNvSpPr>
              <a:spLocks noChangeArrowheads="1"/>
            </p:cNvSpPr>
            <p:nvPr/>
          </p:nvSpPr>
          <p:spPr bwMode="auto">
            <a:xfrm>
              <a:off x="4781533" y="2574925"/>
              <a:ext cx="601700" cy="3408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en-US" sz="2800" dirty="0">
                  <a:solidFill>
                    <a:schemeClr val="bg1"/>
                  </a:solidFill>
                  <a:latin typeface="微软雅黑" panose="020B0503020204020204" pitchFamily="34" charset="-122"/>
                  <a:ea typeface="微软雅黑" panose="020B0503020204020204" pitchFamily="34" charset="-122"/>
                </a:rPr>
                <a:t>12%</a:t>
              </a:r>
              <a:endParaRPr lang="bg-BG" altLang="zh-CN" sz="2800" dirty="0">
                <a:solidFill>
                  <a:schemeClr val="bg1"/>
                </a:solidFill>
                <a:latin typeface="微软雅黑" panose="020B0503020204020204" pitchFamily="34" charset="-122"/>
                <a:ea typeface="微软雅黑" panose="020B0503020204020204" pitchFamily="34" charset="-122"/>
              </a:endParaRPr>
            </a:p>
          </p:txBody>
        </p:sp>
        <p:sp>
          <p:nvSpPr>
            <p:cNvPr id="17" name="Rectangle 48">
              <a:extLst>
                <a:ext uri="{FF2B5EF4-FFF2-40B4-BE49-F238E27FC236}">
                  <a16:creationId xmlns="" xmlns:a16="http://schemas.microsoft.com/office/drawing/2014/main" id="{ECF20898-3F9E-4EBB-B817-04E7C697FEBD}"/>
                </a:ext>
              </a:extLst>
            </p:cNvPr>
            <p:cNvSpPr>
              <a:spLocks noChangeArrowheads="1"/>
            </p:cNvSpPr>
            <p:nvPr/>
          </p:nvSpPr>
          <p:spPr bwMode="auto">
            <a:xfrm>
              <a:off x="4540232" y="3081338"/>
              <a:ext cx="601700" cy="3408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en-US" sz="2800">
                  <a:solidFill>
                    <a:schemeClr val="bg1"/>
                  </a:solidFill>
                  <a:latin typeface="微软雅黑" panose="020B0503020204020204" pitchFamily="34" charset="-122"/>
                  <a:ea typeface="微软雅黑" panose="020B0503020204020204" pitchFamily="34" charset="-122"/>
                </a:rPr>
                <a:t>15%</a:t>
              </a:r>
              <a:endParaRPr lang="bg-BG" altLang="zh-CN" sz="280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xmlns="" val="35367068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300"/>
                                        <p:tgtEl>
                                          <p:spTgt spid="9"/>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300"/>
                                        <p:tgtEl>
                                          <p:spTgt spid="10"/>
                                        </p:tgtEl>
                                      </p:cBhvr>
                                    </p:animEffect>
                                  </p:childTnLst>
                                </p:cTn>
                              </p:par>
                            </p:childTnLst>
                          </p:cTn>
                        </p:par>
                        <p:par>
                          <p:cTn id="16" fill="hold">
                            <p:stCondLst>
                              <p:cond delay="800"/>
                            </p:stCondLst>
                            <p:childTnLst>
                              <p:par>
                                <p:cTn id="17" presetID="2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300"/>
                                        <p:tgtEl>
                                          <p:spTgt spid="8"/>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300"/>
                                        <p:tgtEl>
                                          <p:spTgt spid="7"/>
                                        </p:tgtEl>
                                      </p:cBhvr>
                                    </p:animEffect>
                                  </p:childTnLst>
                                </p:cTn>
                              </p:par>
                            </p:childTnLst>
                          </p:cTn>
                        </p:par>
                        <p:par>
                          <p:cTn id="23" fill="hold">
                            <p:stCondLst>
                              <p:cond delay="1100"/>
                            </p:stCondLst>
                            <p:childTnLst>
                              <p:par>
                                <p:cTn id="24" presetID="22" presetClass="entr" presetSubtype="8"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left)">
                                      <p:cBhvr>
                                        <p:cTn id="26" dur="300"/>
                                        <p:tgtEl>
                                          <p:spTgt spid="4"/>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left)">
                                      <p:cBhvr>
                                        <p:cTn id="29" dur="300"/>
                                        <p:tgtEl>
                                          <p:spTgt spid="3"/>
                                        </p:tgtEl>
                                      </p:cBhvr>
                                    </p:animEffect>
                                  </p:childTnLst>
                                </p:cTn>
                              </p:par>
                            </p:childTnLst>
                          </p:cTn>
                        </p:par>
                        <p:par>
                          <p:cTn id="30" fill="hold">
                            <p:stCondLst>
                              <p:cond delay="1400"/>
                            </p:stCondLst>
                            <p:childTnLst>
                              <p:par>
                                <p:cTn id="31" presetID="22" presetClass="entr" presetSubtype="8" fill="hold" grpId="0"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left)">
                                      <p:cBhvr>
                                        <p:cTn id="33" dur="300"/>
                                        <p:tgtEl>
                                          <p:spTgt spid="6"/>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left)">
                                      <p:cBhvr>
                                        <p:cTn id="36" dur="300"/>
                                        <p:tgtEl>
                                          <p:spTgt spid="5"/>
                                        </p:tgtEl>
                                      </p:cBhvr>
                                    </p:animEffect>
                                  </p:childTnLst>
                                </p:cTn>
                              </p:par>
                            </p:childTnLst>
                          </p:cTn>
                        </p:par>
                        <p:par>
                          <p:cTn id="37" fill="hold">
                            <p:stCondLst>
                              <p:cond delay="1700"/>
                            </p:stCondLst>
                            <p:childTnLst>
                              <p:par>
                                <p:cTn id="38" presetID="42" presetClass="entr" presetSubtype="0" fill="hold" nodeType="after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1000"/>
                                        <p:tgtEl>
                                          <p:spTgt spid="11"/>
                                        </p:tgtEl>
                                      </p:cBhvr>
                                    </p:animEffect>
                                    <p:anim calcmode="lin" valueType="num">
                                      <p:cBhvr>
                                        <p:cTn id="41" dur="1000" fill="hold"/>
                                        <p:tgtEl>
                                          <p:spTgt spid="11"/>
                                        </p:tgtEl>
                                        <p:attrNameLst>
                                          <p:attrName>ppt_x</p:attrName>
                                        </p:attrNameLst>
                                      </p:cBhvr>
                                      <p:tavLst>
                                        <p:tav tm="0">
                                          <p:val>
                                            <p:strVal val="#ppt_x"/>
                                          </p:val>
                                        </p:tav>
                                        <p:tav tm="100000">
                                          <p:val>
                                            <p:strVal val="#ppt_x"/>
                                          </p:val>
                                        </p:tav>
                                      </p:tavLst>
                                    </p:anim>
                                    <p:anim calcmode="lin" valueType="num">
                                      <p:cBhvr>
                                        <p:cTn id="4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p:bldP spid="5" grpId="0" animBg="1"/>
      <p:bldP spid="6" grpId="0"/>
      <p:bldP spid="7" grpId="0" animBg="1"/>
      <p:bldP spid="8" grpId="0"/>
      <p:bldP spid="9" grpId="0" animBg="1"/>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a:extLst>
              <a:ext uri="{FF2B5EF4-FFF2-40B4-BE49-F238E27FC236}">
                <a16:creationId xmlns="" xmlns:a16="http://schemas.microsoft.com/office/drawing/2014/main" id="{68C1F875-F385-4BCB-91EE-E0E6FE158E99}"/>
              </a:ext>
            </a:extLst>
          </p:cNvPr>
          <p:cNvSpPr txBox="1">
            <a:spLocks noChangeArrowheads="1"/>
          </p:cNvSpPr>
          <p:nvPr/>
        </p:nvSpPr>
        <p:spPr bwMode="auto">
          <a:xfrm>
            <a:off x="4468715" y="286372"/>
            <a:ext cx="3254570" cy="5077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nchor="ctr">
            <a:spAutoFit/>
          </a:bodyPr>
          <a:lstStyle/>
          <a:p>
            <a:pPr algn="ctr" eaLnBrk="1" hangingPunct="1"/>
            <a:r>
              <a:rPr lang="zh-CN" altLang="en-US" sz="3299" b="1" spc="300">
                <a:solidFill>
                  <a:srgbClr val="2D9F7E"/>
                </a:solidFill>
                <a:latin typeface="微软雅黑" panose="020B0503020204020204" pitchFamily="34" charset="-122"/>
                <a:ea typeface="微软雅黑" panose="020B0503020204020204" pitchFamily="34" charset="-122"/>
                <a:sym typeface="Arial" panose="020B0604020202020204" pitchFamily="34" charset="0"/>
              </a:rPr>
              <a:t>公司制度介绍</a:t>
            </a:r>
            <a:endParaRPr lang="zh-CN" altLang="en-US" sz="3299" b="1" spc="300" dirty="0">
              <a:solidFill>
                <a:srgbClr val="2D9F7E"/>
              </a:solidFill>
              <a:latin typeface="微软雅黑" panose="020B0503020204020204" pitchFamily="34" charset="-122"/>
              <a:ea typeface="微软雅黑" panose="020B0503020204020204" pitchFamily="34" charset="-122"/>
              <a:sym typeface="Arial" panose="020B0604020202020204" pitchFamily="34" charset="0"/>
            </a:endParaRPr>
          </a:p>
        </p:txBody>
      </p:sp>
      <p:grpSp>
        <p:nvGrpSpPr>
          <p:cNvPr id="3" name="组合 2">
            <a:extLst>
              <a:ext uri="{FF2B5EF4-FFF2-40B4-BE49-F238E27FC236}">
                <a16:creationId xmlns="" xmlns:a16="http://schemas.microsoft.com/office/drawing/2014/main" id="{4C5044E8-E67F-4532-842A-C0EFD099F4C8}"/>
              </a:ext>
            </a:extLst>
          </p:cNvPr>
          <p:cNvGrpSpPr/>
          <p:nvPr/>
        </p:nvGrpSpPr>
        <p:grpSpPr>
          <a:xfrm>
            <a:off x="6058265" y="1982295"/>
            <a:ext cx="4152172" cy="3869068"/>
            <a:chOff x="3782676" y="1752363"/>
            <a:chExt cx="4730595" cy="4408055"/>
          </a:xfrm>
        </p:grpSpPr>
        <p:sp>
          <p:nvSpPr>
            <p:cNvPr id="4" name="Rectangle 3">
              <a:extLst>
                <a:ext uri="{FF2B5EF4-FFF2-40B4-BE49-F238E27FC236}">
                  <a16:creationId xmlns="" xmlns:a16="http://schemas.microsoft.com/office/drawing/2014/main" id="{202EFC55-0FEE-4FFC-B978-B2A03564697A}"/>
                </a:ext>
              </a:extLst>
            </p:cNvPr>
            <p:cNvSpPr/>
            <p:nvPr/>
          </p:nvSpPr>
          <p:spPr>
            <a:xfrm>
              <a:off x="3782676" y="1752363"/>
              <a:ext cx="4730595" cy="1358922"/>
            </a:xfrm>
            <a:prstGeom prst="rect">
              <a:avLst/>
            </a:prstGeom>
            <a:solidFill>
              <a:srgbClr val="2D9F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 xmlns:a16="http://schemas.microsoft.com/office/drawing/2014/main" id="{EF844DEF-2583-4430-9C82-2CD1AD134AB1}"/>
                </a:ext>
              </a:extLst>
            </p:cNvPr>
            <p:cNvSpPr/>
            <p:nvPr/>
          </p:nvSpPr>
          <p:spPr>
            <a:xfrm>
              <a:off x="3782676" y="3257553"/>
              <a:ext cx="4730595" cy="1358922"/>
            </a:xfrm>
            <a:prstGeom prst="rect">
              <a:avLst/>
            </a:prstGeom>
            <a:solidFill>
              <a:srgbClr val="7481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 xmlns:a16="http://schemas.microsoft.com/office/drawing/2014/main" id="{4DA6B0D1-7ABC-4285-A3D2-2B5DBD6BA424}"/>
                </a:ext>
              </a:extLst>
            </p:cNvPr>
            <p:cNvSpPr/>
            <p:nvPr/>
          </p:nvSpPr>
          <p:spPr>
            <a:xfrm>
              <a:off x="3782676" y="4801496"/>
              <a:ext cx="4730595" cy="1358922"/>
            </a:xfrm>
            <a:prstGeom prst="rect">
              <a:avLst/>
            </a:prstGeom>
            <a:solidFill>
              <a:srgbClr val="2D9F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Box 10">
              <a:extLst>
                <a:ext uri="{FF2B5EF4-FFF2-40B4-BE49-F238E27FC236}">
                  <a16:creationId xmlns="" xmlns:a16="http://schemas.microsoft.com/office/drawing/2014/main" id="{1ED5916B-9FCD-4E86-B965-EC9FE66B587E}"/>
                </a:ext>
              </a:extLst>
            </p:cNvPr>
            <p:cNvSpPr txBox="1">
              <a:spLocks noChangeArrowheads="1"/>
            </p:cNvSpPr>
            <p:nvPr/>
          </p:nvSpPr>
          <p:spPr bwMode="auto">
            <a:xfrm>
              <a:off x="5174857" y="1940463"/>
              <a:ext cx="3225406" cy="894162"/>
            </a:xfrm>
            <a:prstGeom prst="rect">
              <a:avLst/>
            </a:prstGeom>
            <a:noFill/>
            <a:ln w="9525">
              <a:noFill/>
              <a:miter lim="800000"/>
              <a:headEnd/>
              <a:tailEnd/>
            </a:ln>
          </p:spPr>
          <p:txBody>
            <a:bodyPr wrap="square" lIns="45720" tIns="22860" rIns="45720" bIns="22860">
              <a:spAutoFit/>
            </a:bodyPr>
            <a:lstStyle/>
            <a:p>
              <a:r>
                <a:rPr lang="zh-CN" altLang="en-US" sz="1200" dirty="0">
                  <a:solidFill>
                    <a:schemeClr val="bg1"/>
                  </a:solidFill>
                  <a:latin typeface="微软雅黑" panose="020B0503020204020204" pitchFamily="34" charset="-122"/>
                  <a:ea typeface="微软雅黑" panose="020B0503020204020204" pitchFamily="34" charset="-122"/>
                  <a:cs typeface="Lato Regular"/>
                </a:rPr>
                <a:t>点击此处更换文</a:t>
              </a:r>
              <a:r>
                <a:rPr lang="zh-CN" altLang="en-US" sz="1200" dirty="0" smtClean="0">
                  <a:solidFill>
                    <a:schemeClr val="bg1"/>
                  </a:solidFill>
                  <a:latin typeface="微软雅黑" panose="020B0503020204020204" pitchFamily="34" charset="-122"/>
                  <a:ea typeface="微软雅黑" panose="020B0503020204020204" pitchFamily="34" charset="-122"/>
                  <a:cs typeface="Lato Regular"/>
                </a:rPr>
                <a:t>本编辑文字点</a:t>
              </a:r>
              <a:r>
                <a:rPr lang="zh-CN" altLang="en-US" sz="1200" dirty="0">
                  <a:solidFill>
                    <a:schemeClr val="bg1"/>
                  </a:solidFill>
                  <a:latin typeface="微软雅黑" panose="020B0503020204020204" pitchFamily="34" charset="-122"/>
                  <a:ea typeface="微软雅黑" panose="020B0503020204020204" pitchFamily="34" charset="-122"/>
                  <a:cs typeface="Lato Regular"/>
                </a:rPr>
                <a:t>击此处更换文</a:t>
              </a:r>
              <a:r>
                <a:rPr lang="zh-CN" altLang="en-US" sz="1200" dirty="0" smtClean="0">
                  <a:solidFill>
                    <a:schemeClr val="bg1"/>
                  </a:solidFill>
                  <a:latin typeface="微软雅黑" panose="020B0503020204020204" pitchFamily="34" charset="-122"/>
                  <a:ea typeface="微软雅黑" panose="020B0503020204020204" pitchFamily="34" charset="-122"/>
                  <a:cs typeface="Lato Regular"/>
                </a:rPr>
                <a:t>本编辑文字</a:t>
              </a:r>
              <a:endParaRPr lang="en-US" altLang="zh-CN" sz="1200" dirty="0">
                <a:solidFill>
                  <a:schemeClr val="bg1"/>
                </a:solidFill>
                <a:latin typeface="微软雅黑" panose="020B0503020204020204" pitchFamily="34" charset="-122"/>
                <a:ea typeface="微软雅黑" panose="020B0503020204020204" pitchFamily="34" charset="-122"/>
                <a:cs typeface="Lato Regular"/>
              </a:endParaRPr>
            </a:p>
            <a:p>
              <a:r>
                <a:rPr lang="zh-CN" altLang="en-US" sz="1200" dirty="0">
                  <a:solidFill>
                    <a:schemeClr val="bg1"/>
                  </a:solidFill>
                  <a:latin typeface="微软雅黑" panose="020B0503020204020204" pitchFamily="34" charset="-122"/>
                  <a:ea typeface="微软雅黑" panose="020B0503020204020204" pitchFamily="34" charset="-122"/>
                  <a:cs typeface="Lato Regular"/>
                </a:rPr>
                <a:t>点击此处更换文</a:t>
              </a:r>
              <a:r>
                <a:rPr lang="zh-CN" altLang="en-US" sz="1200" dirty="0" smtClean="0">
                  <a:solidFill>
                    <a:schemeClr val="bg1"/>
                  </a:solidFill>
                  <a:latin typeface="微软雅黑" panose="020B0503020204020204" pitchFamily="34" charset="-122"/>
                  <a:ea typeface="微软雅黑" panose="020B0503020204020204" pitchFamily="34" charset="-122"/>
                  <a:cs typeface="Lato Regular"/>
                </a:rPr>
                <a:t>本编辑文字点</a:t>
              </a:r>
              <a:r>
                <a:rPr lang="zh-CN" altLang="en-US" sz="1200" dirty="0">
                  <a:solidFill>
                    <a:schemeClr val="bg1"/>
                  </a:solidFill>
                  <a:latin typeface="微软雅黑" panose="020B0503020204020204" pitchFamily="34" charset="-122"/>
                  <a:ea typeface="微软雅黑" panose="020B0503020204020204" pitchFamily="34" charset="-122"/>
                  <a:cs typeface="Lato Regular"/>
                </a:rPr>
                <a:t>击此处更换文</a:t>
              </a:r>
              <a:r>
                <a:rPr lang="zh-CN" altLang="en-US" sz="1200" dirty="0" smtClean="0">
                  <a:solidFill>
                    <a:schemeClr val="bg1"/>
                  </a:solidFill>
                  <a:latin typeface="微软雅黑" panose="020B0503020204020204" pitchFamily="34" charset="-122"/>
                  <a:ea typeface="微软雅黑" panose="020B0503020204020204" pitchFamily="34" charset="-122"/>
                  <a:cs typeface="Lato Regular"/>
                </a:rPr>
                <a:t>本编辑文字</a:t>
              </a:r>
              <a:endParaRPr lang="en-US" altLang="zh-CN" sz="1200" dirty="0">
                <a:solidFill>
                  <a:schemeClr val="bg1"/>
                </a:solidFill>
                <a:latin typeface="微软雅黑" panose="020B0503020204020204" pitchFamily="34" charset="-122"/>
                <a:ea typeface="微软雅黑" panose="020B0503020204020204" pitchFamily="34" charset="-122"/>
                <a:cs typeface="Lato Regular"/>
              </a:endParaRPr>
            </a:p>
          </p:txBody>
        </p:sp>
        <p:sp>
          <p:nvSpPr>
            <p:cNvPr id="8" name="Text Box 10">
              <a:extLst>
                <a:ext uri="{FF2B5EF4-FFF2-40B4-BE49-F238E27FC236}">
                  <a16:creationId xmlns="" xmlns:a16="http://schemas.microsoft.com/office/drawing/2014/main" id="{1A2A25F0-1651-4185-9145-919BFD56C432}"/>
                </a:ext>
              </a:extLst>
            </p:cNvPr>
            <p:cNvSpPr txBox="1">
              <a:spLocks noChangeArrowheads="1"/>
            </p:cNvSpPr>
            <p:nvPr/>
          </p:nvSpPr>
          <p:spPr bwMode="auto">
            <a:xfrm>
              <a:off x="3992208" y="3445653"/>
              <a:ext cx="3225406" cy="894162"/>
            </a:xfrm>
            <a:prstGeom prst="rect">
              <a:avLst/>
            </a:prstGeom>
            <a:noFill/>
            <a:ln w="9525">
              <a:noFill/>
              <a:miter lim="800000"/>
              <a:headEnd/>
              <a:tailEnd/>
            </a:ln>
          </p:spPr>
          <p:txBody>
            <a:bodyPr wrap="square" lIns="45720" tIns="22860" rIns="45720" bIns="22860">
              <a:spAutoFit/>
            </a:bodyPr>
            <a:lstStyle/>
            <a:p>
              <a:r>
                <a:rPr lang="zh-CN" altLang="en-US" sz="1200" dirty="0">
                  <a:solidFill>
                    <a:schemeClr val="bg1"/>
                  </a:solidFill>
                  <a:latin typeface="微软雅黑" panose="020B0503020204020204" pitchFamily="34" charset="-122"/>
                  <a:ea typeface="微软雅黑" panose="020B0503020204020204" pitchFamily="34" charset="-122"/>
                  <a:cs typeface="Lato Regular"/>
                </a:rPr>
                <a:t>点击此处更换文</a:t>
              </a:r>
              <a:r>
                <a:rPr lang="zh-CN" altLang="en-US" sz="1200" dirty="0" smtClean="0">
                  <a:solidFill>
                    <a:schemeClr val="bg1"/>
                  </a:solidFill>
                  <a:latin typeface="微软雅黑" panose="020B0503020204020204" pitchFamily="34" charset="-122"/>
                  <a:ea typeface="微软雅黑" panose="020B0503020204020204" pitchFamily="34" charset="-122"/>
                  <a:cs typeface="Lato Regular"/>
                </a:rPr>
                <a:t>本编辑文字点</a:t>
              </a:r>
              <a:r>
                <a:rPr lang="zh-CN" altLang="en-US" sz="1200" dirty="0">
                  <a:solidFill>
                    <a:schemeClr val="bg1"/>
                  </a:solidFill>
                  <a:latin typeface="微软雅黑" panose="020B0503020204020204" pitchFamily="34" charset="-122"/>
                  <a:ea typeface="微软雅黑" panose="020B0503020204020204" pitchFamily="34" charset="-122"/>
                  <a:cs typeface="Lato Regular"/>
                </a:rPr>
                <a:t>击此处更换文</a:t>
              </a:r>
              <a:r>
                <a:rPr lang="zh-CN" altLang="en-US" sz="1200" dirty="0" smtClean="0">
                  <a:solidFill>
                    <a:schemeClr val="bg1"/>
                  </a:solidFill>
                  <a:latin typeface="微软雅黑" panose="020B0503020204020204" pitchFamily="34" charset="-122"/>
                  <a:ea typeface="微软雅黑" panose="020B0503020204020204" pitchFamily="34" charset="-122"/>
                  <a:cs typeface="Lato Regular"/>
                </a:rPr>
                <a:t>本编辑文字</a:t>
              </a:r>
              <a:endParaRPr lang="en-US" altLang="zh-CN" sz="1200" dirty="0">
                <a:solidFill>
                  <a:schemeClr val="bg1"/>
                </a:solidFill>
                <a:latin typeface="微软雅黑" panose="020B0503020204020204" pitchFamily="34" charset="-122"/>
                <a:ea typeface="微软雅黑" panose="020B0503020204020204" pitchFamily="34" charset="-122"/>
                <a:cs typeface="Lato Regular"/>
              </a:endParaRPr>
            </a:p>
            <a:p>
              <a:r>
                <a:rPr lang="zh-CN" altLang="en-US" sz="1200" dirty="0">
                  <a:solidFill>
                    <a:schemeClr val="bg1"/>
                  </a:solidFill>
                  <a:latin typeface="微软雅黑" panose="020B0503020204020204" pitchFamily="34" charset="-122"/>
                  <a:ea typeface="微软雅黑" panose="020B0503020204020204" pitchFamily="34" charset="-122"/>
                  <a:cs typeface="Lato Regular"/>
                </a:rPr>
                <a:t>点击此处更换文</a:t>
              </a:r>
              <a:r>
                <a:rPr lang="zh-CN" altLang="en-US" sz="1200" dirty="0" smtClean="0">
                  <a:solidFill>
                    <a:schemeClr val="bg1"/>
                  </a:solidFill>
                  <a:latin typeface="微软雅黑" panose="020B0503020204020204" pitchFamily="34" charset="-122"/>
                  <a:ea typeface="微软雅黑" panose="020B0503020204020204" pitchFamily="34" charset="-122"/>
                  <a:cs typeface="Lato Regular"/>
                </a:rPr>
                <a:t>本编辑文字点</a:t>
              </a:r>
              <a:r>
                <a:rPr lang="zh-CN" altLang="en-US" sz="1200" dirty="0">
                  <a:solidFill>
                    <a:schemeClr val="bg1"/>
                  </a:solidFill>
                  <a:latin typeface="微软雅黑" panose="020B0503020204020204" pitchFamily="34" charset="-122"/>
                  <a:ea typeface="微软雅黑" panose="020B0503020204020204" pitchFamily="34" charset="-122"/>
                  <a:cs typeface="Lato Regular"/>
                </a:rPr>
                <a:t>击此处更换文</a:t>
              </a:r>
              <a:r>
                <a:rPr lang="zh-CN" altLang="en-US" sz="1200" dirty="0" smtClean="0">
                  <a:solidFill>
                    <a:schemeClr val="bg1"/>
                  </a:solidFill>
                  <a:latin typeface="微软雅黑" panose="020B0503020204020204" pitchFamily="34" charset="-122"/>
                  <a:ea typeface="微软雅黑" panose="020B0503020204020204" pitchFamily="34" charset="-122"/>
                  <a:cs typeface="Lato Regular"/>
                </a:rPr>
                <a:t>本编辑文字</a:t>
              </a:r>
              <a:endParaRPr lang="en-US" altLang="zh-CN" sz="1200" dirty="0">
                <a:solidFill>
                  <a:schemeClr val="bg1"/>
                </a:solidFill>
                <a:latin typeface="微软雅黑" panose="020B0503020204020204" pitchFamily="34" charset="-122"/>
                <a:ea typeface="微软雅黑" panose="020B0503020204020204" pitchFamily="34" charset="-122"/>
                <a:cs typeface="Lato Regular"/>
              </a:endParaRPr>
            </a:p>
          </p:txBody>
        </p:sp>
        <p:sp>
          <p:nvSpPr>
            <p:cNvPr id="9" name="Text Box 10">
              <a:extLst>
                <a:ext uri="{FF2B5EF4-FFF2-40B4-BE49-F238E27FC236}">
                  <a16:creationId xmlns="" xmlns:a16="http://schemas.microsoft.com/office/drawing/2014/main" id="{D60E6DEC-03AC-4C89-938A-CF47C19258F0}"/>
                </a:ext>
              </a:extLst>
            </p:cNvPr>
            <p:cNvSpPr txBox="1">
              <a:spLocks noChangeArrowheads="1"/>
            </p:cNvSpPr>
            <p:nvPr/>
          </p:nvSpPr>
          <p:spPr bwMode="auto">
            <a:xfrm>
              <a:off x="5174857" y="4975219"/>
              <a:ext cx="3225406" cy="894162"/>
            </a:xfrm>
            <a:prstGeom prst="rect">
              <a:avLst/>
            </a:prstGeom>
            <a:noFill/>
            <a:ln w="9525">
              <a:noFill/>
              <a:miter lim="800000"/>
              <a:headEnd/>
              <a:tailEnd/>
            </a:ln>
          </p:spPr>
          <p:txBody>
            <a:bodyPr wrap="square" lIns="45720" tIns="22860" rIns="45720" bIns="22860">
              <a:spAutoFit/>
            </a:bodyPr>
            <a:lstStyle/>
            <a:p>
              <a:r>
                <a:rPr lang="zh-CN" altLang="en-US" sz="1200" dirty="0">
                  <a:solidFill>
                    <a:schemeClr val="bg1"/>
                  </a:solidFill>
                  <a:latin typeface="微软雅黑" panose="020B0503020204020204" pitchFamily="34" charset="-122"/>
                  <a:ea typeface="微软雅黑" panose="020B0503020204020204" pitchFamily="34" charset="-122"/>
                  <a:cs typeface="Lato Regular"/>
                </a:rPr>
                <a:t>点击此处更换文</a:t>
              </a:r>
              <a:r>
                <a:rPr lang="zh-CN" altLang="en-US" sz="1200" dirty="0" smtClean="0">
                  <a:solidFill>
                    <a:schemeClr val="bg1"/>
                  </a:solidFill>
                  <a:latin typeface="微软雅黑" panose="020B0503020204020204" pitchFamily="34" charset="-122"/>
                  <a:ea typeface="微软雅黑" panose="020B0503020204020204" pitchFamily="34" charset="-122"/>
                  <a:cs typeface="Lato Regular"/>
                </a:rPr>
                <a:t>本编辑文字点</a:t>
              </a:r>
              <a:r>
                <a:rPr lang="zh-CN" altLang="en-US" sz="1200" dirty="0">
                  <a:solidFill>
                    <a:schemeClr val="bg1"/>
                  </a:solidFill>
                  <a:latin typeface="微软雅黑" panose="020B0503020204020204" pitchFamily="34" charset="-122"/>
                  <a:ea typeface="微软雅黑" panose="020B0503020204020204" pitchFamily="34" charset="-122"/>
                  <a:cs typeface="Lato Regular"/>
                </a:rPr>
                <a:t>击此处更换文</a:t>
              </a:r>
              <a:r>
                <a:rPr lang="zh-CN" altLang="en-US" sz="1200" dirty="0" smtClean="0">
                  <a:solidFill>
                    <a:schemeClr val="bg1"/>
                  </a:solidFill>
                  <a:latin typeface="微软雅黑" panose="020B0503020204020204" pitchFamily="34" charset="-122"/>
                  <a:ea typeface="微软雅黑" panose="020B0503020204020204" pitchFamily="34" charset="-122"/>
                  <a:cs typeface="Lato Regular"/>
                </a:rPr>
                <a:t>本编辑文字</a:t>
              </a:r>
              <a:endParaRPr lang="en-US" altLang="zh-CN" sz="1200" dirty="0">
                <a:solidFill>
                  <a:schemeClr val="bg1"/>
                </a:solidFill>
                <a:latin typeface="微软雅黑" panose="020B0503020204020204" pitchFamily="34" charset="-122"/>
                <a:ea typeface="微软雅黑" panose="020B0503020204020204" pitchFamily="34" charset="-122"/>
                <a:cs typeface="Lato Regular"/>
              </a:endParaRPr>
            </a:p>
            <a:p>
              <a:r>
                <a:rPr lang="zh-CN" altLang="en-US" sz="1200" dirty="0">
                  <a:solidFill>
                    <a:schemeClr val="bg1"/>
                  </a:solidFill>
                  <a:latin typeface="微软雅黑" panose="020B0503020204020204" pitchFamily="34" charset="-122"/>
                  <a:ea typeface="微软雅黑" panose="020B0503020204020204" pitchFamily="34" charset="-122"/>
                  <a:cs typeface="Lato Regular"/>
                </a:rPr>
                <a:t>点击此处更换文</a:t>
              </a:r>
              <a:r>
                <a:rPr lang="zh-CN" altLang="en-US" sz="1200" dirty="0" smtClean="0">
                  <a:solidFill>
                    <a:schemeClr val="bg1"/>
                  </a:solidFill>
                  <a:latin typeface="微软雅黑" panose="020B0503020204020204" pitchFamily="34" charset="-122"/>
                  <a:ea typeface="微软雅黑" panose="020B0503020204020204" pitchFamily="34" charset="-122"/>
                  <a:cs typeface="Lato Regular"/>
                </a:rPr>
                <a:t>本编辑文字点</a:t>
              </a:r>
              <a:r>
                <a:rPr lang="zh-CN" altLang="en-US" sz="1200" dirty="0">
                  <a:solidFill>
                    <a:schemeClr val="bg1"/>
                  </a:solidFill>
                  <a:latin typeface="微软雅黑" panose="020B0503020204020204" pitchFamily="34" charset="-122"/>
                  <a:ea typeface="微软雅黑" panose="020B0503020204020204" pitchFamily="34" charset="-122"/>
                  <a:cs typeface="Lato Regular"/>
                </a:rPr>
                <a:t>击此处更换文</a:t>
              </a:r>
              <a:r>
                <a:rPr lang="zh-CN" altLang="en-US" sz="1200" dirty="0" smtClean="0">
                  <a:solidFill>
                    <a:schemeClr val="bg1"/>
                  </a:solidFill>
                  <a:latin typeface="微软雅黑" panose="020B0503020204020204" pitchFamily="34" charset="-122"/>
                  <a:ea typeface="微软雅黑" panose="020B0503020204020204" pitchFamily="34" charset="-122"/>
                  <a:cs typeface="Lato Regular"/>
                </a:rPr>
                <a:t>本编辑文字</a:t>
              </a:r>
              <a:endParaRPr lang="en-US" altLang="zh-CN" sz="1200" dirty="0">
                <a:solidFill>
                  <a:schemeClr val="bg1"/>
                </a:solidFill>
                <a:latin typeface="微软雅黑" panose="020B0503020204020204" pitchFamily="34" charset="-122"/>
                <a:ea typeface="微软雅黑" panose="020B0503020204020204" pitchFamily="34" charset="-122"/>
                <a:cs typeface="Lato Regular"/>
              </a:endParaRPr>
            </a:p>
          </p:txBody>
        </p:sp>
        <p:grpSp>
          <p:nvGrpSpPr>
            <p:cNvPr id="10" name="Group 9">
              <a:extLst>
                <a:ext uri="{FF2B5EF4-FFF2-40B4-BE49-F238E27FC236}">
                  <a16:creationId xmlns="" xmlns:a16="http://schemas.microsoft.com/office/drawing/2014/main" id="{9FF1C9CA-D661-4F70-8671-18922D88466D}"/>
                </a:ext>
              </a:extLst>
            </p:cNvPr>
            <p:cNvGrpSpPr/>
            <p:nvPr/>
          </p:nvGrpSpPr>
          <p:grpSpPr>
            <a:xfrm>
              <a:off x="7250865" y="3637724"/>
              <a:ext cx="913615" cy="677468"/>
              <a:chOff x="4572000" y="3414713"/>
              <a:chExt cx="374651" cy="277813"/>
            </a:xfrm>
            <a:solidFill>
              <a:schemeClr val="bg1"/>
            </a:solidFill>
          </p:grpSpPr>
          <p:sp>
            <p:nvSpPr>
              <p:cNvPr id="18" name="Freeform 17">
                <a:extLst>
                  <a:ext uri="{FF2B5EF4-FFF2-40B4-BE49-F238E27FC236}">
                    <a16:creationId xmlns="" xmlns:a16="http://schemas.microsoft.com/office/drawing/2014/main" id="{E06FC57A-91E6-4AC9-8993-FBEF038165AB}"/>
                  </a:ext>
                </a:extLst>
              </p:cNvPr>
              <p:cNvSpPr>
                <a:spLocks/>
              </p:cNvSpPr>
              <p:nvPr/>
            </p:nvSpPr>
            <p:spPr bwMode="auto">
              <a:xfrm>
                <a:off x="4713288" y="3481388"/>
                <a:ext cx="233363" cy="211138"/>
              </a:xfrm>
              <a:custGeom>
                <a:avLst/>
                <a:gdLst>
                  <a:gd name="T0" fmla="*/ 89 w 89"/>
                  <a:gd name="T1" fmla="*/ 33 h 81"/>
                  <a:gd name="T2" fmla="*/ 43 w 89"/>
                  <a:gd name="T3" fmla="*/ 0 h 81"/>
                  <a:gd name="T4" fmla="*/ 40 w 89"/>
                  <a:gd name="T5" fmla="*/ 1 h 81"/>
                  <a:gd name="T6" fmla="*/ 43 w 89"/>
                  <a:gd name="T7" fmla="*/ 11 h 81"/>
                  <a:gd name="T8" fmla="*/ 0 w 89"/>
                  <a:gd name="T9" fmla="*/ 44 h 81"/>
                  <a:gd name="T10" fmla="*/ 0 w 89"/>
                  <a:gd name="T11" fmla="*/ 44 h 81"/>
                  <a:gd name="T12" fmla="*/ 40 w 89"/>
                  <a:gd name="T13" fmla="*/ 65 h 81"/>
                  <a:gd name="T14" fmla="*/ 74 w 89"/>
                  <a:gd name="T15" fmla="*/ 81 h 81"/>
                  <a:gd name="T16" fmla="*/ 64 w 89"/>
                  <a:gd name="T17" fmla="*/ 62 h 81"/>
                  <a:gd name="T18" fmla="*/ 89 w 89"/>
                  <a:gd name="T19" fmla="*/ 3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81">
                    <a:moveTo>
                      <a:pt x="89" y="33"/>
                    </a:moveTo>
                    <a:cubicBezTo>
                      <a:pt x="89" y="15"/>
                      <a:pt x="68" y="0"/>
                      <a:pt x="43" y="0"/>
                    </a:cubicBezTo>
                    <a:cubicBezTo>
                      <a:pt x="42" y="0"/>
                      <a:pt x="41" y="1"/>
                      <a:pt x="40" y="1"/>
                    </a:cubicBezTo>
                    <a:cubicBezTo>
                      <a:pt x="42" y="4"/>
                      <a:pt x="43" y="8"/>
                      <a:pt x="43" y="11"/>
                    </a:cubicBezTo>
                    <a:cubicBezTo>
                      <a:pt x="43" y="29"/>
                      <a:pt x="24" y="43"/>
                      <a:pt x="0" y="44"/>
                    </a:cubicBezTo>
                    <a:cubicBezTo>
                      <a:pt x="0" y="44"/>
                      <a:pt x="0" y="44"/>
                      <a:pt x="0" y="44"/>
                    </a:cubicBezTo>
                    <a:cubicBezTo>
                      <a:pt x="6" y="56"/>
                      <a:pt x="21" y="64"/>
                      <a:pt x="40" y="65"/>
                    </a:cubicBezTo>
                    <a:cubicBezTo>
                      <a:pt x="53" y="75"/>
                      <a:pt x="74" y="81"/>
                      <a:pt x="74" y="81"/>
                    </a:cubicBezTo>
                    <a:cubicBezTo>
                      <a:pt x="64" y="72"/>
                      <a:pt x="63" y="65"/>
                      <a:pt x="64" y="62"/>
                    </a:cubicBezTo>
                    <a:cubicBezTo>
                      <a:pt x="79" y="56"/>
                      <a:pt x="89" y="46"/>
                      <a:pt x="89" y="3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8">
                <a:extLst>
                  <a:ext uri="{FF2B5EF4-FFF2-40B4-BE49-F238E27FC236}">
                    <a16:creationId xmlns="" xmlns:a16="http://schemas.microsoft.com/office/drawing/2014/main" id="{945D2232-1BF3-4BF4-A3B7-00F51F2A475A}"/>
                  </a:ext>
                </a:extLst>
              </p:cNvPr>
              <p:cNvSpPr>
                <a:spLocks/>
              </p:cNvSpPr>
              <p:nvPr/>
            </p:nvSpPr>
            <p:spPr bwMode="auto">
              <a:xfrm>
                <a:off x="4572000" y="3414713"/>
                <a:ext cx="241300" cy="209550"/>
              </a:xfrm>
              <a:custGeom>
                <a:avLst/>
                <a:gdLst>
                  <a:gd name="T0" fmla="*/ 89 w 92"/>
                  <a:gd name="T1" fmla="*/ 21 h 80"/>
                  <a:gd name="T2" fmla="*/ 46 w 92"/>
                  <a:gd name="T3" fmla="*/ 0 h 80"/>
                  <a:gd name="T4" fmla="*/ 0 w 92"/>
                  <a:gd name="T5" fmla="*/ 32 h 80"/>
                  <a:gd name="T6" fmla="*/ 25 w 92"/>
                  <a:gd name="T7" fmla="*/ 61 h 80"/>
                  <a:gd name="T8" fmla="*/ 14 w 92"/>
                  <a:gd name="T9" fmla="*/ 80 h 80"/>
                  <a:gd name="T10" fmla="*/ 48 w 92"/>
                  <a:gd name="T11" fmla="*/ 65 h 80"/>
                  <a:gd name="T12" fmla="*/ 49 w 92"/>
                  <a:gd name="T13" fmla="*/ 64 h 80"/>
                  <a:gd name="T14" fmla="*/ 92 w 92"/>
                  <a:gd name="T15" fmla="*/ 32 h 80"/>
                  <a:gd name="T16" fmla="*/ 89 w 92"/>
                  <a:gd name="T17" fmla="*/ 2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80">
                    <a:moveTo>
                      <a:pt x="89" y="21"/>
                    </a:moveTo>
                    <a:cubicBezTo>
                      <a:pt x="83" y="9"/>
                      <a:pt x="66" y="0"/>
                      <a:pt x="46" y="0"/>
                    </a:cubicBezTo>
                    <a:cubicBezTo>
                      <a:pt x="20" y="0"/>
                      <a:pt x="0" y="14"/>
                      <a:pt x="0" y="32"/>
                    </a:cubicBezTo>
                    <a:cubicBezTo>
                      <a:pt x="0" y="45"/>
                      <a:pt x="10" y="56"/>
                      <a:pt x="25" y="61"/>
                    </a:cubicBezTo>
                    <a:cubicBezTo>
                      <a:pt x="26" y="65"/>
                      <a:pt x="25" y="71"/>
                      <a:pt x="14" y="80"/>
                    </a:cubicBezTo>
                    <a:cubicBezTo>
                      <a:pt x="14" y="80"/>
                      <a:pt x="36" y="75"/>
                      <a:pt x="48" y="65"/>
                    </a:cubicBezTo>
                    <a:cubicBezTo>
                      <a:pt x="49" y="64"/>
                      <a:pt x="49" y="64"/>
                      <a:pt x="49" y="64"/>
                    </a:cubicBezTo>
                    <a:cubicBezTo>
                      <a:pt x="73" y="63"/>
                      <a:pt x="92" y="49"/>
                      <a:pt x="92" y="32"/>
                    </a:cubicBezTo>
                    <a:cubicBezTo>
                      <a:pt x="92" y="28"/>
                      <a:pt x="91" y="25"/>
                      <a:pt x="89" y="2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1" name="Group 12">
              <a:extLst>
                <a:ext uri="{FF2B5EF4-FFF2-40B4-BE49-F238E27FC236}">
                  <a16:creationId xmlns="" xmlns:a16="http://schemas.microsoft.com/office/drawing/2014/main" id="{701E6641-1424-46F5-BD2A-84E263CCB9FD}"/>
                </a:ext>
              </a:extLst>
            </p:cNvPr>
            <p:cNvGrpSpPr/>
            <p:nvPr/>
          </p:nvGrpSpPr>
          <p:grpSpPr>
            <a:xfrm>
              <a:off x="4194397" y="5104251"/>
              <a:ext cx="768090" cy="753410"/>
              <a:chOff x="2905125" y="4002088"/>
              <a:chExt cx="249238" cy="244475"/>
            </a:xfrm>
            <a:solidFill>
              <a:schemeClr val="bg1"/>
            </a:solidFill>
          </p:grpSpPr>
          <p:sp>
            <p:nvSpPr>
              <p:cNvPr id="16" name="Freeform 50">
                <a:extLst>
                  <a:ext uri="{FF2B5EF4-FFF2-40B4-BE49-F238E27FC236}">
                    <a16:creationId xmlns="" xmlns:a16="http://schemas.microsoft.com/office/drawing/2014/main" id="{19FBA876-09F4-4BFD-8804-4FB1178243D6}"/>
                  </a:ext>
                </a:extLst>
              </p:cNvPr>
              <p:cNvSpPr>
                <a:spLocks noEditPoints="1"/>
              </p:cNvSpPr>
              <p:nvPr/>
            </p:nvSpPr>
            <p:spPr bwMode="auto">
              <a:xfrm>
                <a:off x="2905125" y="4002088"/>
                <a:ext cx="249238" cy="244475"/>
              </a:xfrm>
              <a:custGeom>
                <a:avLst/>
                <a:gdLst>
                  <a:gd name="T0" fmla="*/ 82 w 95"/>
                  <a:gd name="T1" fmla="*/ 58 h 93"/>
                  <a:gd name="T2" fmla="*/ 95 w 95"/>
                  <a:gd name="T3" fmla="*/ 52 h 93"/>
                  <a:gd name="T4" fmla="*/ 95 w 95"/>
                  <a:gd name="T5" fmla="*/ 42 h 93"/>
                  <a:gd name="T6" fmla="*/ 82 w 95"/>
                  <a:gd name="T7" fmla="*/ 36 h 93"/>
                  <a:gd name="T8" fmla="*/ 79 w 95"/>
                  <a:gd name="T9" fmla="*/ 31 h 93"/>
                  <a:gd name="T10" fmla="*/ 84 w 95"/>
                  <a:gd name="T11" fmla="*/ 18 h 93"/>
                  <a:gd name="T12" fmla="*/ 77 w 95"/>
                  <a:gd name="T13" fmla="*/ 10 h 93"/>
                  <a:gd name="T14" fmla="*/ 64 w 95"/>
                  <a:gd name="T15" fmla="*/ 16 h 93"/>
                  <a:gd name="T16" fmla="*/ 58 w 95"/>
                  <a:gd name="T17" fmla="*/ 13 h 93"/>
                  <a:gd name="T18" fmla="*/ 52 w 95"/>
                  <a:gd name="T19" fmla="*/ 0 h 93"/>
                  <a:gd name="T20" fmla="*/ 42 w 95"/>
                  <a:gd name="T21" fmla="*/ 0 h 93"/>
                  <a:gd name="T22" fmla="*/ 36 w 95"/>
                  <a:gd name="T23" fmla="*/ 13 h 93"/>
                  <a:gd name="T24" fmla="*/ 31 w 95"/>
                  <a:gd name="T25" fmla="*/ 16 h 93"/>
                  <a:gd name="T26" fmla="*/ 17 w 95"/>
                  <a:gd name="T27" fmla="*/ 11 h 93"/>
                  <a:gd name="T28" fmla="*/ 10 w 95"/>
                  <a:gd name="T29" fmla="*/ 18 h 93"/>
                  <a:gd name="T30" fmla="*/ 15 w 95"/>
                  <a:gd name="T31" fmla="*/ 31 h 93"/>
                  <a:gd name="T32" fmla="*/ 13 w 95"/>
                  <a:gd name="T33" fmla="*/ 36 h 93"/>
                  <a:gd name="T34" fmla="*/ 0 w 95"/>
                  <a:gd name="T35" fmla="*/ 42 h 93"/>
                  <a:gd name="T36" fmla="*/ 0 w 95"/>
                  <a:gd name="T37" fmla="*/ 52 h 93"/>
                  <a:gd name="T38" fmla="*/ 13 w 95"/>
                  <a:gd name="T39" fmla="*/ 58 h 93"/>
                  <a:gd name="T40" fmla="*/ 15 w 95"/>
                  <a:gd name="T41" fmla="*/ 63 h 93"/>
                  <a:gd name="T42" fmla="*/ 10 w 95"/>
                  <a:gd name="T43" fmla="*/ 76 h 93"/>
                  <a:gd name="T44" fmla="*/ 18 w 95"/>
                  <a:gd name="T45" fmla="*/ 84 h 93"/>
                  <a:gd name="T46" fmla="*/ 31 w 95"/>
                  <a:gd name="T47" fmla="*/ 78 h 93"/>
                  <a:gd name="T48" fmla="*/ 37 w 95"/>
                  <a:gd name="T49" fmla="*/ 81 h 93"/>
                  <a:gd name="T50" fmla="*/ 42 w 95"/>
                  <a:gd name="T51" fmla="*/ 93 h 93"/>
                  <a:gd name="T52" fmla="*/ 53 w 95"/>
                  <a:gd name="T53" fmla="*/ 93 h 93"/>
                  <a:gd name="T54" fmla="*/ 58 w 95"/>
                  <a:gd name="T55" fmla="*/ 81 h 93"/>
                  <a:gd name="T56" fmla="*/ 64 w 95"/>
                  <a:gd name="T57" fmla="*/ 78 h 93"/>
                  <a:gd name="T58" fmla="*/ 77 w 95"/>
                  <a:gd name="T59" fmla="*/ 83 h 93"/>
                  <a:gd name="T60" fmla="*/ 85 w 95"/>
                  <a:gd name="T61" fmla="*/ 76 h 93"/>
                  <a:gd name="T62" fmla="*/ 79 w 95"/>
                  <a:gd name="T63" fmla="*/ 63 h 93"/>
                  <a:gd name="T64" fmla="*/ 82 w 95"/>
                  <a:gd name="T65" fmla="*/ 58 h 93"/>
                  <a:gd name="T66" fmla="*/ 47 w 95"/>
                  <a:gd name="T67" fmla="*/ 62 h 93"/>
                  <a:gd name="T68" fmla="*/ 32 w 95"/>
                  <a:gd name="T69" fmla="*/ 47 h 93"/>
                  <a:gd name="T70" fmla="*/ 47 w 95"/>
                  <a:gd name="T71" fmla="*/ 32 h 93"/>
                  <a:gd name="T72" fmla="*/ 63 w 95"/>
                  <a:gd name="T73" fmla="*/ 47 h 93"/>
                  <a:gd name="T74" fmla="*/ 47 w 95"/>
                  <a:gd name="T75" fmla="*/ 6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5" h="93">
                    <a:moveTo>
                      <a:pt x="82" y="58"/>
                    </a:moveTo>
                    <a:cubicBezTo>
                      <a:pt x="82" y="58"/>
                      <a:pt x="95" y="53"/>
                      <a:pt x="95" y="52"/>
                    </a:cubicBezTo>
                    <a:cubicBezTo>
                      <a:pt x="95" y="42"/>
                      <a:pt x="95" y="42"/>
                      <a:pt x="95" y="42"/>
                    </a:cubicBezTo>
                    <a:cubicBezTo>
                      <a:pt x="95" y="41"/>
                      <a:pt x="82" y="36"/>
                      <a:pt x="82" y="36"/>
                    </a:cubicBezTo>
                    <a:cubicBezTo>
                      <a:pt x="79" y="31"/>
                      <a:pt x="79" y="31"/>
                      <a:pt x="79" y="31"/>
                    </a:cubicBezTo>
                    <a:cubicBezTo>
                      <a:pt x="79" y="31"/>
                      <a:pt x="85" y="18"/>
                      <a:pt x="84" y="18"/>
                    </a:cubicBezTo>
                    <a:cubicBezTo>
                      <a:pt x="77" y="10"/>
                      <a:pt x="77" y="10"/>
                      <a:pt x="77" y="10"/>
                    </a:cubicBezTo>
                    <a:cubicBezTo>
                      <a:pt x="77" y="10"/>
                      <a:pt x="64" y="16"/>
                      <a:pt x="64" y="16"/>
                    </a:cubicBezTo>
                    <a:cubicBezTo>
                      <a:pt x="58" y="13"/>
                      <a:pt x="58" y="13"/>
                      <a:pt x="58" y="13"/>
                    </a:cubicBezTo>
                    <a:cubicBezTo>
                      <a:pt x="58" y="13"/>
                      <a:pt x="53" y="0"/>
                      <a:pt x="52" y="0"/>
                    </a:cubicBezTo>
                    <a:cubicBezTo>
                      <a:pt x="42" y="0"/>
                      <a:pt x="42" y="0"/>
                      <a:pt x="42" y="0"/>
                    </a:cubicBezTo>
                    <a:cubicBezTo>
                      <a:pt x="41" y="0"/>
                      <a:pt x="36" y="13"/>
                      <a:pt x="36" y="13"/>
                    </a:cubicBezTo>
                    <a:cubicBezTo>
                      <a:pt x="31" y="16"/>
                      <a:pt x="31" y="16"/>
                      <a:pt x="31" y="16"/>
                    </a:cubicBezTo>
                    <a:cubicBezTo>
                      <a:pt x="31" y="16"/>
                      <a:pt x="18" y="10"/>
                      <a:pt x="17" y="11"/>
                    </a:cubicBezTo>
                    <a:cubicBezTo>
                      <a:pt x="10" y="18"/>
                      <a:pt x="10" y="18"/>
                      <a:pt x="10" y="18"/>
                    </a:cubicBezTo>
                    <a:cubicBezTo>
                      <a:pt x="9" y="18"/>
                      <a:pt x="15" y="31"/>
                      <a:pt x="15" y="31"/>
                    </a:cubicBezTo>
                    <a:cubicBezTo>
                      <a:pt x="13" y="36"/>
                      <a:pt x="13" y="36"/>
                      <a:pt x="13" y="36"/>
                    </a:cubicBezTo>
                    <a:cubicBezTo>
                      <a:pt x="13" y="36"/>
                      <a:pt x="0" y="41"/>
                      <a:pt x="0" y="42"/>
                    </a:cubicBezTo>
                    <a:cubicBezTo>
                      <a:pt x="0" y="52"/>
                      <a:pt x="0" y="52"/>
                      <a:pt x="0" y="52"/>
                    </a:cubicBezTo>
                    <a:cubicBezTo>
                      <a:pt x="0" y="53"/>
                      <a:pt x="13" y="58"/>
                      <a:pt x="13" y="58"/>
                    </a:cubicBezTo>
                    <a:cubicBezTo>
                      <a:pt x="15" y="63"/>
                      <a:pt x="15" y="63"/>
                      <a:pt x="15" y="63"/>
                    </a:cubicBezTo>
                    <a:cubicBezTo>
                      <a:pt x="15" y="63"/>
                      <a:pt x="10" y="76"/>
                      <a:pt x="10" y="76"/>
                    </a:cubicBezTo>
                    <a:cubicBezTo>
                      <a:pt x="18" y="84"/>
                      <a:pt x="18" y="84"/>
                      <a:pt x="18" y="84"/>
                    </a:cubicBezTo>
                    <a:cubicBezTo>
                      <a:pt x="18" y="84"/>
                      <a:pt x="31" y="78"/>
                      <a:pt x="31" y="78"/>
                    </a:cubicBezTo>
                    <a:cubicBezTo>
                      <a:pt x="37" y="81"/>
                      <a:pt x="37" y="81"/>
                      <a:pt x="37" y="81"/>
                    </a:cubicBezTo>
                    <a:cubicBezTo>
                      <a:pt x="37" y="81"/>
                      <a:pt x="42" y="93"/>
                      <a:pt x="42" y="93"/>
                    </a:cubicBezTo>
                    <a:cubicBezTo>
                      <a:pt x="53" y="93"/>
                      <a:pt x="53" y="93"/>
                      <a:pt x="53" y="93"/>
                    </a:cubicBezTo>
                    <a:cubicBezTo>
                      <a:pt x="53" y="93"/>
                      <a:pt x="58" y="81"/>
                      <a:pt x="58" y="81"/>
                    </a:cubicBezTo>
                    <a:cubicBezTo>
                      <a:pt x="64" y="78"/>
                      <a:pt x="64" y="78"/>
                      <a:pt x="64" y="78"/>
                    </a:cubicBezTo>
                    <a:cubicBezTo>
                      <a:pt x="64" y="78"/>
                      <a:pt x="77" y="84"/>
                      <a:pt x="77" y="83"/>
                    </a:cubicBezTo>
                    <a:cubicBezTo>
                      <a:pt x="85" y="76"/>
                      <a:pt x="85" y="76"/>
                      <a:pt x="85" y="76"/>
                    </a:cubicBezTo>
                    <a:cubicBezTo>
                      <a:pt x="85" y="76"/>
                      <a:pt x="79" y="63"/>
                      <a:pt x="79" y="63"/>
                    </a:cubicBezTo>
                    <a:lnTo>
                      <a:pt x="82" y="58"/>
                    </a:lnTo>
                    <a:close/>
                    <a:moveTo>
                      <a:pt x="47" y="62"/>
                    </a:moveTo>
                    <a:cubicBezTo>
                      <a:pt x="39" y="62"/>
                      <a:pt x="32" y="55"/>
                      <a:pt x="32" y="47"/>
                    </a:cubicBezTo>
                    <a:cubicBezTo>
                      <a:pt x="32" y="39"/>
                      <a:pt x="39" y="32"/>
                      <a:pt x="47" y="32"/>
                    </a:cubicBezTo>
                    <a:cubicBezTo>
                      <a:pt x="56" y="32"/>
                      <a:pt x="63" y="39"/>
                      <a:pt x="63" y="47"/>
                    </a:cubicBezTo>
                    <a:cubicBezTo>
                      <a:pt x="63" y="55"/>
                      <a:pt x="56" y="62"/>
                      <a:pt x="47" y="6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Oval 51">
                <a:extLst>
                  <a:ext uri="{FF2B5EF4-FFF2-40B4-BE49-F238E27FC236}">
                    <a16:creationId xmlns="" xmlns:a16="http://schemas.microsoft.com/office/drawing/2014/main" id="{9433EC62-0983-4016-829A-F02A5D3C5EF4}"/>
                  </a:ext>
                </a:extLst>
              </p:cNvPr>
              <p:cNvSpPr>
                <a:spLocks noChangeArrowheads="1"/>
              </p:cNvSpPr>
              <p:nvPr/>
            </p:nvSpPr>
            <p:spPr bwMode="auto">
              <a:xfrm>
                <a:off x="3005138" y="4102100"/>
                <a:ext cx="49213" cy="47625"/>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2" name="Group 15">
              <a:extLst>
                <a:ext uri="{FF2B5EF4-FFF2-40B4-BE49-F238E27FC236}">
                  <a16:creationId xmlns="" xmlns:a16="http://schemas.microsoft.com/office/drawing/2014/main" id="{2E400288-7A70-44CB-AEE3-7E5200528D80}"/>
                </a:ext>
              </a:extLst>
            </p:cNvPr>
            <p:cNvGrpSpPr/>
            <p:nvPr/>
          </p:nvGrpSpPr>
          <p:grpSpPr>
            <a:xfrm>
              <a:off x="4154494" y="2104988"/>
              <a:ext cx="912849" cy="674169"/>
              <a:chOff x="3052763" y="2647950"/>
              <a:chExt cx="346075" cy="255588"/>
            </a:xfrm>
            <a:solidFill>
              <a:schemeClr val="bg1"/>
            </a:solidFill>
          </p:grpSpPr>
          <p:sp>
            <p:nvSpPr>
              <p:cNvPr id="13" name="Freeform 108">
                <a:extLst>
                  <a:ext uri="{FF2B5EF4-FFF2-40B4-BE49-F238E27FC236}">
                    <a16:creationId xmlns="" xmlns:a16="http://schemas.microsoft.com/office/drawing/2014/main" id="{1AE864AD-BDC7-41D6-8FC8-4574660A9B87}"/>
                  </a:ext>
                </a:extLst>
              </p:cNvPr>
              <p:cNvSpPr>
                <a:spLocks/>
              </p:cNvSpPr>
              <p:nvPr/>
            </p:nvSpPr>
            <p:spPr bwMode="auto">
              <a:xfrm>
                <a:off x="3175000" y="2825750"/>
                <a:ext cx="100013" cy="77788"/>
              </a:xfrm>
              <a:custGeom>
                <a:avLst/>
                <a:gdLst>
                  <a:gd name="T0" fmla="*/ 36 w 38"/>
                  <a:gd name="T1" fmla="*/ 11 h 30"/>
                  <a:gd name="T2" fmla="*/ 1 w 38"/>
                  <a:gd name="T3" fmla="*/ 11 h 30"/>
                  <a:gd name="T4" fmla="*/ 1 w 38"/>
                  <a:gd name="T5" fmla="*/ 13 h 30"/>
                  <a:gd name="T6" fmla="*/ 19 w 38"/>
                  <a:gd name="T7" fmla="*/ 30 h 30"/>
                  <a:gd name="T8" fmla="*/ 36 w 38"/>
                  <a:gd name="T9" fmla="*/ 13 h 30"/>
                  <a:gd name="T10" fmla="*/ 36 w 38"/>
                  <a:gd name="T11" fmla="*/ 11 h 30"/>
                </a:gdLst>
                <a:ahLst/>
                <a:cxnLst>
                  <a:cxn ang="0">
                    <a:pos x="T0" y="T1"/>
                  </a:cxn>
                  <a:cxn ang="0">
                    <a:pos x="T2" y="T3"/>
                  </a:cxn>
                  <a:cxn ang="0">
                    <a:pos x="T4" y="T5"/>
                  </a:cxn>
                  <a:cxn ang="0">
                    <a:pos x="T6" y="T7"/>
                  </a:cxn>
                  <a:cxn ang="0">
                    <a:pos x="T8" y="T9"/>
                  </a:cxn>
                  <a:cxn ang="0">
                    <a:pos x="T10" y="T11"/>
                  </a:cxn>
                </a:cxnLst>
                <a:rect l="0" t="0" r="r" b="b"/>
                <a:pathLst>
                  <a:path w="38" h="30">
                    <a:moveTo>
                      <a:pt x="36" y="11"/>
                    </a:moveTo>
                    <a:cubicBezTo>
                      <a:pt x="26" y="1"/>
                      <a:pt x="12" y="0"/>
                      <a:pt x="1" y="11"/>
                    </a:cubicBezTo>
                    <a:cubicBezTo>
                      <a:pt x="0" y="11"/>
                      <a:pt x="0" y="12"/>
                      <a:pt x="1" y="13"/>
                    </a:cubicBezTo>
                    <a:cubicBezTo>
                      <a:pt x="19" y="30"/>
                      <a:pt x="19" y="30"/>
                      <a:pt x="19" y="30"/>
                    </a:cubicBezTo>
                    <a:cubicBezTo>
                      <a:pt x="36" y="13"/>
                      <a:pt x="36" y="13"/>
                      <a:pt x="36" y="13"/>
                    </a:cubicBezTo>
                    <a:cubicBezTo>
                      <a:pt x="38" y="12"/>
                      <a:pt x="37" y="11"/>
                      <a:pt x="36" y="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09">
                <a:extLst>
                  <a:ext uri="{FF2B5EF4-FFF2-40B4-BE49-F238E27FC236}">
                    <a16:creationId xmlns="" xmlns:a16="http://schemas.microsoft.com/office/drawing/2014/main" id="{530DB087-1827-4C89-AA46-EF02F2A426A8}"/>
                  </a:ext>
                </a:extLst>
              </p:cNvPr>
              <p:cNvSpPr>
                <a:spLocks/>
              </p:cNvSpPr>
              <p:nvPr/>
            </p:nvSpPr>
            <p:spPr bwMode="auto">
              <a:xfrm>
                <a:off x="3109913" y="2736850"/>
                <a:ext cx="230188" cy="101600"/>
              </a:xfrm>
              <a:custGeom>
                <a:avLst/>
                <a:gdLst>
                  <a:gd name="T0" fmla="*/ 87 w 88"/>
                  <a:gd name="T1" fmla="*/ 24 h 39"/>
                  <a:gd name="T2" fmla="*/ 0 w 88"/>
                  <a:gd name="T3" fmla="*/ 24 h 39"/>
                  <a:gd name="T4" fmla="*/ 0 w 88"/>
                  <a:gd name="T5" fmla="*/ 26 h 39"/>
                  <a:gd name="T6" fmla="*/ 13 w 88"/>
                  <a:gd name="T7" fmla="*/ 38 h 39"/>
                  <a:gd name="T8" fmla="*/ 15 w 88"/>
                  <a:gd name="T9" fmla="*/ 38 h 39"/>
                  <a:gd name="T10" fmla="*/ 73 w 88"/>
                  <a:gd name="T11" fmla="*/ 38 h 39"/>
                  <a:gd name="T12" fmla="*/ 75 w 88"/>
                  <a:gd name="T13" fmla="*/ 38 h 39"/>
                  <a:gd name="T14" fmla="*/ 87 w 88"/>
                  <a:gd name="T15" fmla="*/ 26 h 39"/>
                  <a:gd name="T16" fmla="*/ 87 w 88"/>
                  <a:gd name="T17" fmla="*/ 26 h 39"/>
                  <a:gd name="T18" fmla="*/ 87 w 88"/>
                  <a:gd name="T19"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 h="39">
                    <a:moveTo>
                      <a:pt x="87" y="24"/>
                    </a:moveTo>
                    <a:cubicBezTo>
                      <a:pt x="63" y="0"/>
                      <a:pt x="24" y="0"/>
                      <a:pt x="0" y="24"/>
                    </a:cubicBezTo>
                    <a:cubicBezTo>
                      <a:pt x="0" y="24"/>
                      <a:pt x="0" y="25"/>
                      <a:pt x="0" y="26"/>
                    </a:cubicBezTo>
                    <a:cubicBezTo>
                      <a:pt x="13" y="38"/>
                      <a:pt x="13" y="38"/>
                      <a:pt x="13" y="38"/>
                    </a:cubicBezTo>
                    <a:cubicBezTo>
                      <a:pt x="13" y="39"/>
                      <a:pt x="14" y="39"/>
                      <a:pt x="15" y="38"/>
                    </a:cubicBezTo>
                    <a:cubicBezTo>
                      <a:pt x="31" y="22"/>
                      <a:pt x="57" y="22"/>
                      <a:pt x="73" y="38"/>
                    </a:cubicBezTo>
                    <a:cubicBezTo>
                      <a:pt x="73" y="39"/>
                      <a:pt x="74" y="39"/>
                      <a:pt x="75" y="38"/>
                    </a:cubicBezTo>
                    <a:cubicBezTo>
                      <a:pt x="87" y="26"/>
                      <a:pt x="87" y="26"/>
                      <a:pt x="87" y="26"/>
                    </a:cubicBezTo>
                    <a:cubicBezTo>
                      <a:pt x="87" y="26"/>
                      <a:pt x="87" y="26"/>
                      <a:pt x="87" y="26"/>
                    </a:cubicBezTo>
                    <a:cubicBezTo>
                      <a:pt x="88" y="25"/>
                      <a:pt x="88" y="24"/>
                      <a:pt x="87" y="2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10">
                <a:extLst>
                  <a:ext uri="{FF2B5EF4-FFF2-40B4-BE49-F238E27FC236}">
                    <a16:creationId xmlns="" xmlns:a16="http://schemas.microsoft.com/office/drawing/2014/main" id="{8B6DD440-611B-4330-98EC-04480EED62E0}"/>
                  </a:ext>
                </a:extLst>
              </p:cNvPr>
              <p:cNvSpPr>
                <a:spLocks/>
              </p:cNvSpPr>
              <p:nvPr/>
            </p:nvSpPr>
            <p:spPr bwMode="auto">
              <a:xfrm>
                <a:off x="3052763" y="2647950"/>
                <a:ext cx="346075" cy="134938"/>
              </a:xfrm>
              <a:custGeom>
                <a:avLst/>
                <a:gdLst>
                  <a:gd name="T0" fmla="*/ 131 w 132"/>
                  <a:gd name="T1" fmla="*/ 36 h 52"/>
                  <a:gd name="T2" fmla="*/ 131 w 132"/>
                  <a:gd name="T3" fmla="*/ 36 h 52"/>
                  <a:gd name="T4" fmla="*/ 1 w 132"/>
                  <a:gd name="T5" fmla="*/ 36 h 52"/>
                  <a:gd name="T6" fmla="*/ 1 w 132"/>
                  <a:gd name="T7" fmla="*/ 38 h 52"/>
                  <a:gd name="T8" fmla="*/ 13 w 132"/>
                  <a:gd name="T9" fmla="*/ 51 h 52"/>
                  <a:gd name="T10" fmla="*/ 16 w 132"/>
                  <a:gd name="T11" fmla="*/ 51 h 52"/>
                  <a:gd name="T12" fmla="*/ 116 w 132"/>
                  <a:gd name="T13" fmla="*/ 51 h 52"/>
                  <a:gd name="T14" fmla="*/ 118 w 132"/>
                  <a:gd name="T15" fmla="*/ 51 h 52"/>
                  <a:gd name="T16" fmla="*/ 131 w 132"/>
                  <a:gd name="T17" fmla="*/ 38 h 52"/>
                  <a:gd name="T18" fmla="*/ 131 w 132"/>
                  <a:gd name="T19" fmla="*/ 38 h 52"/>
                  <a:gd name="T20" fmla="*/ 131 w 132"/>
                  <a:gd name="T21" fmla="*/ 3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2" h="52">
                    <a:moveTo>
                      <a:pt x="131" y="36"/>
                    </a:moveTo>
                    <a:cubicBezTo>
                      <a:pt x="131" y="36"/>
                      <a:pt x="131" y="36"/>
                      <a:pt x="131" y="36"/>
                    </a:cubicBezTo>
                    <a:cubicBezTo>
                      <a:pt x="95" y="0"/>
                      <a:pt x="36" y="0"/>
                      <a:pt x="1" y="36"/>
                    </a:cubicBezTo>
                    <a:cubicBezTo>
                      <a:pt x="0" y="37"/>
                      <a:pt x="0" y="38"/>
                      <a:pt x="1" y="38"/>
                    </a:cubicBezTo>
                    <a:cubicBezTo>
                      <a:pt x="13" y="51"/>
                      <a:pt x="13" y="51"/>
                      <a:pt x="13" y="51"/>
                    </a:cubicBezTo>
                    <a:cubicBezTo>
                      <a:pt x="14" y="52"/>
                      <a:pt x="15" y="52"/>
                      <a:pt x="16" y="51"/>
                    </a:cubicBezTo>
                    <a:cubicBezTo>
                      <a:pt x="43" y="23"/>
                      <a:pt x="88" y="23"/>
                      <a:pt x="116" y="51"/>
                    </a:cubicBezTo>
                    <a:cubicBezTo>
                      <a:pt x="117" y="52"/>
                      <a:pt x="118" y="52"/>
                      <a:pt x="118" y="51"/>
                    </a:cubicBezTo>
                    <a:cubicBezTo>
                      <a:pt x="131" y="38"/>
                      <a:pt x="131" y="38"/>
                      <a:pt x="131" y="38"/>
                    </a:cubicBezTo>
                    <a:cubicBezTo>
                      <a:pt x="131" y="38"/>
                      <a:pt x="131" y="38"/>
                      <a:pt x="131" y="38"/>
                    </a:cubicBezTo>
                    <a:cubicBezTo>
                      <a:pt x="132" y="38"/>
                      <a:pt x="132" y="37"/>
                      <a:pt x="131" y="3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0" name="组合 19">
            <a:extLst>
              <a:ext uri="{FF2B5EF4-FFF2-40B4-BE49-F238E27FC236}">
                <a16:creationId xmlns="" xmlns:a16="http://schemas.microsoft.com/office/drawing/2014/main" id="{1DE7BBA6-4873-4440-AA53-77A4B25DBBA6}"/>
              </a:ext>
            </a:extLst>
          </p:cNvPr>
          <p:cNvGrpSpPr/>
          <p:nvPr/>
        </p:nvGrpSpPr>
        <p:grpSpPr>
          <a:xfrm>
            <a:off x="1725727" y="2005921"/>
            <a:ext cx="3981889" cy="3864492"/>
            <a:chOff x="1468757" y="1325274"/>
            <a:chExt cx="2638426" cy="2560638"/>
          </a:xfrm>
        </p:grpSpPr>
        <p:sp>
          <p:nvSpPr>
            <p:cNvPr id="21" name="空心弧 10">
              <a:extLst>
                <a:ext uri="{FF2B5EF4-FFF2-40B4-BE49-F238E27FC236}">
                  <a16:creationId xmlns="" xmlns:a16="http://schemas.microsoft.com/office/drawing/2014/main" id="{AB66EE11-1252-4035-BD34-CFFBBD9E2FAC}"/>
                </a:ext>
              </a:extLst>
            </p:cNvPr>
            <p:cNvSpPr>
              <a:spLocks noChangeArrowheads="1"/>
            </p:cNvSpPr>
            <p:nvPr/>
          </p:nvSpPr>
          <p:spPr bwMode="auto">
            <a:xfrm rot="16200000">
              <a:off x="1670370" y="1504662"/>
              <a:ext cx="2197100" cy="2200275"/>
            </a:xfrm>
            <a:custGeom>
              <a:avLst/>
              <a:gdLst>
                <a:gd name="G0" fmla="+- 9014 0 0"/>
                <a:gd name="G1" fmla="+- 9868328 0 0"/>
                <a:gd name="G2" fmla="+- 0 0 9868328"/>
                <a:gd name="T0" fmla="*/ 0 256 1"/>
                <a:gd name="T1" fmla="*/ 180 256 1"/>
                <a:gd name="G3" fmla="+- 9868328 T0 T1"/>
                <a:gd name="T2" fmla="*/ 0 256 1"/>
                <a:gd name="T3" fmla="*/ 90 256 1"/>
                <a:gd name="G4" fmla="+- 9868328 T2 T3"/>
                <a:gd name="G5" fmla="*/ G4 2 1"/>
                <a:gd name="T4" fmla="*/ 90 256 1"/>
                <a:gd name="T5" fmla="*/ 0 256 1"/>
                <a:gd name="G6" fmla="+- 9868328 T4 T5"/>
                <a:gd name="G7" fmla="*/ G6 2 1"/>
                <a:gd name="G8" fmla="abs 9868328"/>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9014"/>
                <a:gd name="G18" fmla="*/ 9014 1 2"/>
                <a:gd name="G19" fmla="+- G18 5400 0"/>
                <a:gd name="G20" fmla="cos G19 9868328"/>
                <a:gd name="G21" fmla="sin G19 9868328"/>
                <a:gd name="G22" fmla="+- G20 10800 0"/>
                <a:gd name="G23" fmla="+- G21 10800 0"/>
                <a:gd name="G24" fmla="+- 10800 0 G20"/>
                <a:gd name="G25" fmla="+- 9014 10800 0"/>
                <a:gd name="G26" fmla="?: G9 G17 G25"/>
                <a:gd name="G27" fmla="?: G9 0 21600"/>
                <a:gd name="G28" fmla="cos 10800 9868328"/>
                <a:gd name="G29" fmla="sin 10800 9868328"/>
                <a:gd name="G30" fmla="sin 9014 9868328"/>
                <a:gd name="G31" fmla="+- G28 10800 0"/>
                <a:gd name="G32" fmla="+- G29 10800 0"/>
                <a:gd name="G33" fmla="+- G30 10800 0"/>
                <a:gd name="G34" fmla="?: G4 0 G31"/>
                <a:gd name="G35" fmla="?: 9868328 G34 0"/>
                <a:gd name="G36" fmla="?: G6 G35 G31"/>
                <a:gd name="G37" fmla="+- 21600 0 G36"/>
                <a:gd name="G38" fmla="?: G4 0 G33"/>
                <a:gd name="G39" fmla="?: 9868328 G38 G32"/>
                <a:gd name="G40" fmla="?: G6 G39 0"/>
                <a:gd name="G41" fmla="?: G4 G32 21600"/>
                <a:gd name="G42" fmla="?: G6 G41 G33"/>
                <a:gd name="T12" fmla="*/ 10800 w 21600"/>
                <a:gd name="T13" fmla="*/ 0 h 21600"/>
                <a:gd name="T14" fmla="*/ 2170 w 21600"/>
                <a:gd name="T15" fmla="*/ 15666 h 21600"/>
                <a:gd name="T16" fmla="*/ 10800 w 21600"/>
                <a:gd name="T17" fmla="*/ 1786 h 21600"/>
                <a:gd name="T18" fmla="*/ 19430 w 21600"/>
                <a:gd name="T19" fmla="*/ 15666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2948" y="15227"/>
                  </a:moveTo>
                  <a:cubicBezTo>
                    <a:pt x="2186" y="13876"/>
                    <a:pt x="1786" y="12351"/>
                    <a:pt x="1786" y="10800"/>
                  </a:cubicBezTo>
                  <a:cubicBezTo>
                    <a:pt x="1786" y="5821"/>
                    <a:pt x="5821" y="1786"/>
                    <a:pt x="10800" y="1786"/>
                  </a:cubicBezTo>
                  <a:cubicBezTo>
                    <a:pt x="15778" y="1786"/>
                    <a:pt x="19814" y="5821"/>
                    <a:pt x="19814" y="10800"/>
                  </a:cubicBezTo>
                  <a:cubicBezTo>
                    <a:pt x="19813" y="12351"/>
                    <a:pt x="19413" y="13876"/>
                    <a:pt x="18651" y="15227"/>
                  </a:cubicBezTo>
                  <a:lnTo>
                    <a:pt x="20207" y="16105"/>
                  </a:lnTo>
                  <a:cubicBezTo>
                    <a:pt x="21120" y="14486"/>
                    <a:pt x="21600" y="12658"/>
                    <a:pt x="21600" y="10800"/>
                  </a:cubicBezTo>
                  <a:cubicBezTo>
                    <a:pt x="21600" y="4835"/>
                    <a:pt x="16764" y="0"/>
                    <a:pt x="10800" y="0"/>
                  </a:cubicBezTo>
                  <a:cubicBezTo>
                    <a:pt x="4835" y="0"/>
                    <a:pt x="0" y="4835"/>
                    <a:pt x="0" y="10800"/>
                  </a:cubicBezTo>
                  <a:cubicBezTo>
                    <a:pt x="0" y="12658"/>
                    <a:pt x="479" y="14486"/>
                    <a:pt x="1392" y="16105"/>
                  </a:cubicBezTo>
                  <a:close/>
                </a:path>
              </a:pathLst>
            </a:custGeom>
            <a:solidFill>
              <a:srgbClr val="7481A1">
                <a:alpha val="78000"/>
              </a:srgbClr>
            </a:solidFill>
            <a:ln>
              <a:noFill/>
            </a:ln>
            <a:extLst/>
          </p:spPr>
          <p:txBody>
            <a:bodyPr anchor="ctr"/>
            <a:lstStyle/>
            <a:p>
              <a:pPr algn="ctr"/>
              <a:endParaRPr lang="zh-CN" altLang="zh-CN" sz="2800">
                <a:solidFill>
                  <a:schemeClr val="bg1">
                    <a:lumMod val="50000"/>
                  </a:schemeClr>
                </a:solidFill>
                <a:latin typeface="微软雅黑" panose="020B0503020204020204" pitchFamily="34" charset="-122"/>
                <a:ea typeface="微软雅黑" panose="020B0503020204020204" pitchFamily="34" charset="-122"/>
                <a:sym typeface="宋体" pitchFamily="2" charset="-122"/>
              </a:endParaRPr>
            </a:p>
          </p:txBody>
        </p:sp>
        <p:sp>
          <p:nvSpPr>
            <p:cNvPr id="22" name="空心弧 11">
              <a:extLst>
                <a:ext uri="{FF2B5EF4-FFF2-40B4-BE49-F238E27FC236}">
                  <a16:creationId xmlns="" xmlns:a16="http://schemas.microsoft.com/office/drawing/2014/main" id="{59200A76-B980-46DB-BB4C-A44DB0C5D5FC}"/>
                </a:ext>
              </a:extLst>
            </p:cNvPr>
            <p:cNvSpPr>
              <a:spLocks noChangeArrowheads="1"/>
            </p:cNvSpPr>
            <p:nvPr/>
          </p:nvSpPr>
          <p:spPr bwMode="auto">
            <a:xfrm rot="16426183">
              <a:off x="1846583" y="1682463"/>
              <a:ext cx="1822450" cy="1825625"/>
            </a:xfrm>
            <a:custGeom>
              <a:avLst/>
              <a:gdLst>
                <a:gd name="G0" fmla="+- 8722 0 0"/>
                <a:gd name="G1" fmla="+- 13154032 0 0"/>
                <a:gd name="G2" fmla="+- 0 0 13154032"/>
                <a:gd name="T0" fmla="*/ 0 256 1"/>
                <a:gd name="T1" fmla="*/ 180 256 1"/>
                <a:gd name="G3" fmla="+- 13154032 T0 T1"/>
                <a:gd name="T2" fmla="*/ 0 256 1"/>
                <a:gd name="T3" fmla="*/ 90 256 1"/>
                <a:gd name="G4" fmla="+- 13154032 T2 T3"/>
                <a:gd name="G5" fmla="*/ G4 2 1"/>
                <a:gd name="T4" fmla="*/ 90 256 1"/>
                <a:gd name="T5" fmla="*/ 0 256 1"/>
                <a:gd name="G6" fmla="+- 13154032 T4 T5"/>
                <a:gd name="G7" fmla="*/ G6 2 1"/>
                <a:gd name="G8" fmla="abs 13154032"/>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8722"/>
                <a:gd name="G18" fmla="*/ 8722 1 2"/>
                <a:gd name="G19" fmla="+- G18 5400 0"/>
                <a:gd name="G20" fmla="cos G19 13154032"/>
                <a:gd name="G21" fmla="sin G19 13154032"/>
                <a:gd name="G22" fmla="+- G20 10800 0"/>
                <a:gd name="G23" fmla="+- G21 10800 0"/>
                <a:gd name="G24" fmla="+- 10800 0 G20"/>
                <a:gd name="G25" fmla="+- 8722 10800 0"/>
                <a:gd name="G26" fmla="?: G9 G17 G25"/>
                <a:gd name="G27" fmla="?: G9 0 21600"/>
                <a:gd name="G28" fmla="cos 10800 13154032"/>
                <a:gd name="G29" fmla="sin 10800 13154032"/>
                <a:gd name="G30" fmla="sin 8722 13154032"/>
                <a:gd name="G31" fmla="+- G28 10800 0"/>
                <a:gd name="G32" fmla="+- G29 10800 0"/>
                <a:gd name="G33" fmla="+- G30 10800 0"/>
                <a:gd name="G34" fmla="?: G4 0 G31"/>
                <a:gd name="G35" fmla="?: 13154032 G34 0"/>
                <a:gd name="G36" fmla="?: G6 G35 G31"/>
                <a:gd name="G37" fmla="+- 21600 0 G36"/>
                <a:gd name="G38" fmla="?: G4 0 G33"/>
                <a:gd name="G39" fmla="?: 13154032 G38 G32"/>
                <a:gd name="G40" fmla="?: G6 G39 0"/>
                <a:gd name="G41" fmla="?: G4 G32 21600"/>
                <a:gd name="G42" fmla="?: G6 G41 G33"/>
                <a:gd name="T12" fmla="*/ 10800 w 21600"/>
                <a:gd name="T13" fmla="*/ 0 h 21600"/>
                <a:gd name="T14" fmla="*/ 1670 w 21600"/>
                <a:gd name="T15" fmla="*/ 7347 h 21600"/>
                <a:gd name="T16" fmla="*/ 10800 w 21600"/>
                <a:gd name="T17" fmla="*/ 2078 h 21600"/>
                <a:gd name="T18" fmla="*/ 19930 w 21600"/>
                <a:gd name="T19" fmla="*/ 7347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2641" y="7714"/>
                  </a:moveTo>
                  <a:cubicBezTo>
                    <a:pt x="3924" y="4322"/>
                    <a:pt x="7173" y="2078"/>
                    <a:pt x="10799" y="2078"/>
                  </a:cubicBezTo>
                  <a:cubicBezTo>
                    <a:pt x="14426" y="2078"/>
                    <a:pt x="17675" y="4322"/>
                    <a:pt x="18958" y="7714"/>
                  </a:cubicBezTo>
                  <a:lnTo>
                    <a:pt x="20901" y="6979"/>
                  </a:lnTo>
                  <a:cubicBezTo>
                    <a:pt x="19313" y="2779"/>
                    <a:pt x="15290" y="0"/>
                    <a:pt x="10800" y="0"/>
                  </a:cubicBezTo>
                  <a:cubicBezTo>
                    <a:pt x="6309" y="0"/>
                    <a:pt x="2286" y="2779"/>
                    <a:pt x="698" y="6979"/>
                  </a:cubicBezTo>
                  <a:close/>
                </a:path>
              </a:pathLst>
            </a:custGeom>
            <a:solidFill>
              <a:srgbClr val="2D9F7E"/>
            </a:solidFill>
            <a:ln>
              <a:noFill/>
            </a:ln>
            <a:extLst/>
          </p:spPr>
          <p:txBody>
            <a:bodyPr anchor="ctr"/>
            <a:lstStyle/>
            <a:p>
              <a:pPr algn="ctr"/>
              <a:endParaRPr lang="zh-CN" altLang="zh-CN" sz="2800">
                <a:solidFill>
                  <a:schemeClr val="bg1">
                    <a:lumMod val="50000"/>
                  </a:schemeClr>
                </a:solidFill>
                <a:latin typeface="微软雅黑" panose="020B0503020204020204" pitchFamily="34" charset="-122"/>
                <a:ea typeface="微软雅黑" panose="020B0503020204020204" pitchFamily="34" charset="-122"/>
                <a:sym typeface="宋体" pitchFamily="2" charset="-122"/>
              </a:endParaRPr>
            </a:p>
          </p:txBody>
        </p:sp>
        <p:sp>
          <p:nvSpPr>
            <p:cNvPr id="23" name="空心弧 12">
              <a:extLst>
                <a:ext uri="{FF2B5EF4-FFF2-40B4-BE49-F238E27FC236}">
                  <a16:creationId xmlns="" xmlns:a16="http://schemas.microsoft.com/office/drawing/2014/main" id="{828123F0-50F2-4B43-9DA3-B4595E1982F9}"/>
                </a:ext>
              </a:extLst>
            </p:cNvPr>
            <p:cNvSpPr>
              <a:spLocks noChangeArrowheads="1"/>
            </p:cNvSpPr>
            <p:nvPr/>
          </p:nvSpPr>
          <p:spPr bwMode="auto">
            <a:xfrm rot="16200000">
              <a:off x="1468757" y="1325274"/>
              <a:ext cx="2560638" cy="2560638"/>
            </a:xfrm>
            <a:custGeom>
              <a:avLst/>
              <a:gdLst>
                <a:gd name="G0" fmla="+- 9049 0 0"/>
                <a:gd name="G1" fmla="+- 7945690 0 0"/>
                <a:gd name="G2" fmla="+- 0 0 7945690"/>
                <a:gd name="T0" fmla="*/ 0 256 1"/>
                <a:gd name="T1" fmla="*/ 180 256 1"/>
                <a:gd name="G3" fmla="+- 7945690 T0 T1"/>
                <a:gd name="T2" fmla="*/ 0 256 1"/>
                <a:gd name="T3" fmla="*/ 90 256 1"/>
                <a:gd name="G4" fmla="+- 7945690 T2 T3"/>
                <a:gd name="G5" fmla="*/ G4 2 1"/>
                <a:gd name="T4" fmla="*/ 90 256 1"/>
                <a:gd name="T5" fmla="*/ 0 256 1"/>
                <a:gd name="G6" fmla="+- 7945690 T4 T5"/>
                <a:gd name="G7" fmla="*/ G6 2 1"/>
                <a:gd name="G8" fmla="abs 794569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9049"/>
                <a:gd name="G18" fmla="*/ 9049 1 2"/>
                <a:gd name="G19" fmla="+- G18 5400 0"/>
                <a:gd name="G20" fmla="cos G19 7945690"/>
                <a:gd name="G21" fmla="sin G19 7945690"/>
                <a:gd name="G22" fmla="+- G20 10800 0"/>
                <a:gd name="G23" fmla="+- G21 10800 0"/>
                <a:gd name="G24" fmla="+- 10800 0 G20"/>
                <a:gd name="G25" fmla="+- 9049 10800 0"/>
                <a:gd name="G26" fmla="?: G9 G17 G25"/>
                <a:gd name="G27" fmla="?: G9 0 21600"/>
                <a:gd name="G28" fmla="cos 10800 7945690"/>
                <a:gd name="G29" fmla="sin 10800 7945690"/>
                <a:gd name="G30" fmla="sin 9049 7945690"/>
                <a:gd name="G31" fmla="+- G28 10800 0"/>
                <a:gd name="G32" fmla="+- G29 10800 0"/>
                <a:gd name="G33" fmla="+- G30 10800 0"/>
                <a:gd name="G34" fmla="?: G4 0 G31"/>
                <a:gd name="G35" fmla="?: 7945690 G34 0"/>
                <a:gd name="G36" fmla="?: G6 G35 G31"/>
                <a:gd name="G37" fmla="+- 21600 0 G36"/>
                <a:gd name="G38" fmla="?: G4 0 G33"/>
                <a:gd name="G39" fmla="?: 7945690 G38 G32"/>
                <a:gd name="G40" fmla="?: G6 G39 0"/>
                <a:gd name="G41" fmla="?: G4 G32 21600"/>
                <a:gd name="G42" fmla="?: G6 G41 G33"/>
                <a:gd name="T12" fmla="*/ 10800 w 21600"/>
                <a:gd name="T13" fmla="*/ 0 h 21600"/>
                <a:gd name="T14" fmla="*/ 5652 w 21600"/>
                <a:gd name="T15" fmla="*/ 19285 h 21600"/>
                <a:gd name="T16" fmla="*/ 10800 w 21600"/>
                <a:gd name="T17" fmla="*/ 1751 h 21600"/>
                <a:gd name="T18" fmla="*/ 15948 w 21600"/>
                <a:gd name="T19" fmla="*/ 19285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6106" y="18536"/>
                  </a:moveTo>
                  <a:cubicBezTo>
                    <a:pt x="3402" y="16896"/>
                    <a:pt x="1751" y="13962"/>
                    <a:pt x="1751" y="10800"/>
                  </a:cubicBezTo>
                  <a:cubicBezTo>
                    <a:pt x="1751" y="5802"/>
                    <a:pt x="5802" y="1751"/>
                    <a:pt x="10800" y="1751"/>
                  </a:cubicBezTo>
                  <a:cubicBezTo>
                    <a:pt x="15797" y="1751"/>
                    <a:pt x="19849" y="5802"/>
                    <a:pt x="19849" y="10800"/>
                  </a:cubicBezTo>
                  <a:cubicBezTo>
                    <a:pt x="19848" y="13962"/>
                    <a:pt x="18197" y="16896"/>
                    <a:pt x="15493" y="18536"/>
                  </a:cubicBezTo>
                  <a:lnTo>
                    <a:pt x="16401" y="20033"/>
                  </a:lnTo>
                  <a:cubicBezTo>
                    <a:pt x="19628" y="18075"/>
                    <a:pt x="21600" y="14574"/>
                    <a:pt x="21600" y="10800"/>
                  </a:cubicBezTo>
                  <a:cubicBezTo>
                    <a:pt x="21600" y="4835"/>
                    <a:pt x="16764" y="0"/>
                    <a:pt x="10800" y="0"/>
                  </a:cubicBezTo>
                  <a:cubicBezTo>
                    <a:pt x="4835" y="0"/>
                    <a:pt x="0" y="4835"/>
                    <a:pt x="0" y="10800"/>
                  </a:cubicBezTo>
                  <a:cubicBezTo>
                    <a:pt x="0" y="14574"/>
                    <a:pt x="1971" y="18075"/>
                    <a:pt x="5198" y="20033"/>
                  </a:cubicBezTo>
                  <a:close/>
                </a:path>
              </a:pathLst>
            </a:custGeom>
            <a:solidFill>
              <a:srgbClr val="2D9F7E"/>
            </a:solidFill>
            <a:ln>
              <a:noFill/>
            </a:ln>
            <a:extLst/>
          </p:spPr>
          <p:txBody>
            <a:bodyPr anchor="ctr"/>
            <a:lstStyle/>
            <a:p>
              <a:pPr algn="ctr"/>
              <a:endParaRPr lang="zh-CN" altLang="zh-CN" sz="2800">
                <a:solidFill>
                  <a:schemeClr val="bg1">
                    <a:lumMod val="50000"/>
                  </a:schemeClr>
                </a:solidFill>
                <a:latin typeface="微软雅黑" panose="020B0503020204020204" pitchFamily="34" charset="-122"/>
                <a:ea typeface="微软雅黑" panose="020B0503020204020204" pitchFamily="34" charset="-122"/>
                <a:sym typeface="宋体" pitchFamily="2" charset="-122"/>
              </a:endParaRPr>
            </a:p>
          </p:txBody>
        </p:sp>
        <p:sp>
          <p:nvSpPr>
            <p:cNvPr id="24" name="矩形 13">
              <a:extLst>
                <a:ext uri="{FF2B5EF4-FFF2-40B4-BE49-F238E27FC236}">
                  <a16:creationId xmlns="" xmlns:a16="http://schemas.microsoft.com/office/drawing/2014/main" id="{6E53C694-5689-4EC4-B751-FFB44303B8FA}"/>
                </a:ext>
              </a:extLst>
            </p:cNvPr>
            <p:cNvSpPr>
              <a:spLocks noChangeArrowheads="1"/>
            </p:cNvSpPr>
            <p:nvPr/>
          </p:nvSpPr>
          <p:spPr bwMode="auto">
            <a:xfrm>
              <a:off x="2086296" y="2420650"/>
              <a:ext cx="2020887" cy="443022"/>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p>
              <a:r>
                <a:rPr lang="zh-CN" altLang="en-US" sz="3600" dirty="0">
                  <a:solidFill>
                    <a:schemeClr val="bg1">
                      <a:lumMod val="50000"/>
                    </a:schemeClr>
                  </a:solidFill>
                  <a:latin typeface="微软雅黑" panose="020B0503020204020204" pitchFamily="34" charset="-122"/>
                  <a:ea typeface="微软雅黑" panose="020B0503020204020204" pitchFamily="34" charset="-122"/>
                  <a:sym typeface="微软雅黑" pitchFamily="34" charset="-122"/>
                </a:rPr>
                <a:t>加入标题</a:t>
              </a:r>
            </a:p>
          </p:txBody>
        </p:sp>
      </p:grpSp>
    </p:spTree>
    <p:extLst>
      <p:ext uri="{BB962C8B-B14F-4D97-AF65-F5344CB8AC3E}">
        <p14:creationId xmlns:p14="http://schemas.microsoft.com/office/powerpoint/2010/main" xmlns="" val="883151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2" presetClass="entr" presetSubtype="8" fill="hold" nodeType="afterEffect">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cBhvr additive="base">
                                        <p:cTn id="18" dur="1000" fill="hold"/>
                                        <p:tgtEl>
                                          <p:spTgt spid="20"/>
                                        </p:tgtEl>
                                        <p:attrNameLst>
                                          <p:attrName>ppt_x</p:attrName>
                                        </p:attrNameLst>
                                      </p:cBhvr>
                                      <p:tavLst>
                                        <p:tav tm="0">
                                          <p:val>
                                            <p:strVal val="0-#ppt_w/2"/>
                                          </p:val>
                                        </p:tav>
                                        <p:tav tm="100000">
                                          <p:val>
                                            <p:strVal val="#ppt_x"/>
                                          </p:val>
                                        </p:tav>
                                      </p:tavLst>
                                    </p:anim>
                                    <p:anim calcmode="lin" valueType="num">
                                      <p:cBhvr additive="base">
                                        <p:cTn id="19" dur="10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 xmlns:a16="http://schemas.microsoft.com/office/drawing/2014/main" id="{302A1C81-B243-424D-AC31-1169A9806A1B}"/>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5" name="TextBox 44">
            <a:extLst>
              <a:ext uri="{FF2B5EF4-FFF2-40B4-BE49-F238E27FC236}">
                <a16:creationId xmlns="" xmlns:a16="http://schemas.microsoft.com/office/drawing/2014/main" id="{3E278A51-47E0-455F-85CB-3EFD6CA80D10}"/>
              </a:ext>
            </a:extLst>
          </p:cNvPr>
          <p:cNvSpPr txBox="1"/>
          <p:nvPr/>
        </p:nvSpPr>
        <p:spPr>
          <a:xfrm>
            <a:off x="2843549" y="1475126"/>
            <a:ext cx="1938002" cy="830997"/>
          </a:xfrm>
          <a:prstGeom prst="rect">
            <a:avLst/>
          </a:prstGeom>
          <a:noFill/>
        </p:spPr>
        <p:txBody>
          <a:bodyPr wrap="square" rtlCol="0">
            <a:spAutoFit/>
          </a:bodyPr>
          <a:lstStyle/>
          <a:p>
            <a:pPr algn="ctr"/>
            <a:r>
              <a:rPr lang="zh-CN" altLang="en-US" sz="4800" b="1" dirty="0">
                <a:solidFill>
                  <a:srgbClr val="2D9F7E"/>
                </a:solidFill>
                <a:latin typeface="微软雅黑" pitchFamily="34" charset="-122"/>
                <a:ea typeface="微软雅黑" pitchFamily="34" charset="-122"/>
              </a:rPr>
              <a:t>第</a:t>
            </a:r>
            <a:endParaRPr lang="en-US" altLang="zh-CN" sz="4800" b="1" dirty="0">
              <a:solidFill>
                <a:srgbClr val="2D9F7E"/>
              </a:solidFill>
              <a:latin typeface="微软雅黑" pitchFamily="34" charset="-122"/>
              <a:ea typeface="微软雅黑" pitchFamily="34" charset="-122"/>
            </a:endParaRPr>
          </a:p>
        </p:txBody>
      </p:sp>
      <p:sp>
        <p:nvSpPr>
          <p:cNvPr id="7" name="TextBox 44">
            <a:extLst>
              <a:ext uri="{FF2B5EF4-FFF2-40B4-BE49-F238E27FC236}">
                <a16:creationId xmlns="" xmlns:a16="http://schemas.microsoft.com/office/drawing/2014/main" id="{E70B303D-76B9-4584-B143-1C12128C05BF}"/>
              </a:ext>
            </a:extLst>
          </p:cNvPr>
          <p:cNvSpPr txBox="1"/>
          <p:nvPr/>
        </p:nvSpPr>
        <p:spPr>
          <a:xfrm>
            <a:off x="5177174" y="1475126"/>
            <a:ext cx="1938002" cy="830997"/>
          </a:xfrm>
          <a:prstGeom prst="rect">
            <a:avLst/>
          </a:prstGeom>
          <a:noFill/>
        </p:spPr>
        <p:txBody>
          <a:bodyPr wrap="square" rtlCol="0">
            <a:spAutoFit/>
          </a:bodyPr>
          <a:lstStyle/>
          <a:p>
            <a:pPr algn="ctr"/>
            <a:r>
              <a:rPr lang="zh-CN" altLang="en-US" sz="4800" b="1" dirty="0">
                <a:solidFill>
                  <a:srgbClr val="2D9F7E"/>
                </a:solidFill>
                <a:latin typeface="微软雅黑" pitchFamily="34" charset="-122"/>
                <a:ea typeface="微软雅黑" pitchFamily="34" charset="-122"/>
              </a:rPr>
              <a:t>三</a:t>
            </a:r>
            <a:endParaRPr lang="en-US" altLang="zh-CN" sz="4800" b="1" dirty="0">
              <a:solidFill>
                <a:srgbClr val="2D9F7E"/>
              </a:solidFill>
              <a:latin typeface="微软雅黑" pitchFamily="34" charset="-122"/>
              <a:ea typeface="微软雅黑" pitchFamily="34" charset="-122"/>
            </a:endParaRPr>
          </a:p>
        </p:txBody>
      </p:sp>
      <p:sp>
        <p:nvSpPr>
          <p:cNvPr id="8" name="TextBox 44">
            <a:extLst>
              <a:ext uri="{FF2B5EF4-FFF2-40B4-BE49-F238E27FC236}">
                <a16:creationId xmlns="" xmlns:a16="http://schemas.microsoft.com/office/drawing/2014/main" id="{4AAB4B5E-5F29-4866-B734-ADBA42E18F39}"/>
              </a:ext>
            </a:extLst>
          </p:cNvPr>
          <p:cNvSpPr txBox="1"/>
          <p:nvPr/>
        </p:nvSpPr>
        <p:spPr>
          <a:xfrm>
            <a:off x="7510799" y="1475126"/>
            <a:ext cx="1938002" cy="830997"/>
          </a:xfrm>
          <a:prstGeom prst="rect">
            <a:avLst/>
          </a:prstGeom>
          <a:noFill/>
        </p:spPr>
        <p:txBody>
          <a:bodyPr wrap="square" rtlCol="0">
            <a:spAutoFit/>
          </a:bodyPr>
          <a:lstStyle/>
          <a:p>
            <a:pPr algn="ctr"/>
            <a:r>
              <a:rPr lang="zh-CN" altLang="en-US" sz="4800" b="1" dirty="0">
                <a:solidFill>
                  <a:srgbClr val="2D9F7E"/>
                </a:solidFill>
                <a:latin typeface="微软雅黑" pitchFamily="34" charset="-122"/>
                <a:ea typeface="微软雅黑" pitchFamily="34" charset="-122"/>
              </a:rPr>
              <a:t>章</a:t>
            </a:r>
            <a:endParaRPr lang="en-US" altLang="zh-CN" sz="4800" b="1" dirty="0">
              <a:solidFill>
                <a:srgbClr val="2D9F7E"/>
              </a:solidFill>
              <a:latin typeface="微软雅黑" pitchFamily="34" charset="-122"/>
              <a:ea typeface="微软雅黑" pitchFamily="34" charset="-122"/>
            </a:endParaRPr>
          </a:p>
        </p:txBody>
      </p:sp>
      <p:sp>
        <p:nvSpPr>
          <p:cNvPr id="12" name="矩形 11">
            <a:extLst>
              <a:ext uri="{FF2B5EF4-FFF2-40B4-BE49-F238E27FC236}">
                <a16:creationId xmlns="" xmlns:a16="http://schemas.microsoft.com/office/drawing/2014/main" id="{A600D815-06DB-47BA-BF4B-A9AC74739463}"/>
              </a:ext>
            </a:extLst>
          </p:cNvPr>
          <p:cNvSpPr/>
          <p:nvPr/>
        </p:nvSpPr>
        <p:spPr>
          <a:xfrm>
            <a:off x="2266950" y="4902428"/>
            <a:ext cx="7824312" cy="523220"/>
          </a:xfrm>
          <a:prstGeom prst="rect">
            <a:avLst/>
          </a:prstGeom>
        </p:spPr>
        <p:txBody>
          <a:bodyPr wrap="square">
            <a:spAutoFit/>
          </a:bodyPr>
          <a:lstStyle/>
          <a:p>
            <a:pPr algn="ctr"/>
            <a:r>
              <a:rPr lang="en-US" altLang="zh-CN" sz="2800" spc="600" dirty="0">
                <a:solidFill>
                  <a:schemeClr val="bg1">
                    <a:lumMod val="50000"/>
                  </a:schemeClr>
                </a:solidFill>
                <a:latin typeface="方正兰亭超细黑简体" panose="02000000000000000000" pitchFamily="2" charset="-122"/>
                <a:ea typeface="方正兰亭超细黑简体" panose="02000000000000000000" pitchFamily="2" charset="-122"/>
              </a:rPr>
              <a:t>PART</a:t>
            </a:r>
            <a:r>
              <a:rPr lang="zh-CN" altLang="en-US" sz="2800" spc="600" dirty="0">
                <a:solidFill>
                  <a:schemeClr val="bg1">
                    <a:lumMod val="50000"/>
                  </a:schemeClr>
                </a:solidFill>
                <a:latin typeface="方正兰亭超细黑简体" panose="02000000000000000000" pitchFamily="2" charset="-122"/>
                <a:ea typeface="方正兰亭超细黑简体" panose="02000000000000000000" pitchFamily="2" charset="-122"/>
              </a:rPr>
              <a:t> </a:t>
            </a:r>
            <a:r>
              <a:rPr lang="en-US" altLang="zh-CN" sz="2800" spc="600" dirty="0">
                <a:solidFill>
                  <a:schemeClr val="bg1">
                    <a:lumMod val="50000"/>
                  </a:schemeClr>
                </a:solidFill>
                <a:latin typeface="方正兰亭超细黑简体" panose="02000000000000000000" pitchFamily="2" charset="-122"/>
                <a:ea typeface="方正兰亭超细黑简体" panose="02000000000000000000" pitchFamily="2" charset="-122"/>
              </a:rPr>
              <a:t>ONE</a:t>
            </a:r>
            <a:r>
              <a:rPr lang="zh-CN" altLang="en-US" sz="2800" spc="600" dirty="0">
                <a:solidFill>
                  <a:schemeClr val="bg1">
                    <a:lumMod val="50000"/>
                  </a:schemeClr>
                </a:solidFill>
                <a:latin typeface="方正兰亭超细黑简体" panose="02000000000000000000" pitchFamily="2" charset="-122"/>
                <a:ea typeface="方正兰亭超细黑简体" panose="02000000000000000000" pitchFamily="2" charset="-122"/>
              </a:rPr>
              <a:t>  </a:t>
            </a:r>
            <a:r>
              <a:rPr lang="en-US" altLang="zh-CN" sz="2800" spc="600" dirty="0">
                <a:solidFill>
                  <a:schemeClr val="bg1">
                    <a:lumMod val="50000"/>
                  </a:schemeClr>
                </a:solidFill>
                <a:latin typeface="方正兰亭超细黑简体" panose="02000000000000000000" pitchFamily="2" charset="-122"/>
                <a:ea typeface="方正兰亭超细黑简体" panose="02000000000000000000" pitchFamily="2" charset="-122"/>
              </a:rPr>
              <a:t>TITLE</a:t>
            </a:r>
            <a:r>
              <a:rPr lang="zh-CN" altLang="en-US" sz="2800" spc="600" dirty="0">
                <a:solidFill>
                  <a:schemeClr val="bg1">
                    <a:lumMod val="50000"/>
                  </a:schemeClr>
                </a:solidFill>
                <a:latin typeface="方正兰亭超细黑简体" panose="02000000000000000000" pitchFamily="2" charset="-122"/>
                <a:ea typeface="方正兰亭超细黑简体" panose="02000000000000000000" pitchFamily="2" charset="-122"/>
              </a:rPr>
              <a:t> </a:t>
            </a:r>
            <a:r>
              <a:rPr lang="en-US" altLang="zh-CN" sz="2800" spc="600" dirty="0">
                <a:solidFill>
                  <a:schemeClr val="bg1">
                    <a:lumMod val="50000"/>
                  </a:schemeClr>
                </a:solidFill>
                <a:latin typeface="方正兰亭超细黑简体" panose="02000000000000000000" pitchFamily="2" charset="-122"/>
                <a:ea typeface="方正兰亭超细黑简体" panose="02000000000000000000" pitchFamily="2" charset="-122"/>
              </a:rPr>
              <a:t>HERE</a:t>
            </a:r>
            <a:endParaRPr lang="zh-CN" altLang="en-US" sz="2800" spc="600" dirty="0">
              <a:solidFill>
                <a:schemeClr val="bg1">
                  <a:lumMod val="50000"/>
                </a:schemeClr>
              </a:solidFill>
              <a:latin typeface="方正兰亭超细黑简体" panose="02000000000000000000" pitchFamily="2" charset="-122"/>
              <a:ea typeface="方正兰亭超细黑简体" panose="02000000000000000000" pitchFamily="2" charset="-122"/>
            </a:endParaRPr>
          </a:p>
        </p:txBody>
      </p:sp>
      <p:sp>
        <p:nvSpPr>
          <p:cNvPr id="13" name="矩形 12">
            <a:extLst>
              <a:ext uri="{FF2B5EF4-FFF2-40B4-BE49-F238E27FC236}">
                <a16:creationId xmlns="" xmlns:a16="http://schemas.microsoft.com/office/drawing/2014/main" id="{1C26B2E3-D0DD-48D1-B707-858F5BC6E72F}"/>
              </a:ext>
            </a:extLst>
          </p:cNvPr>
          <p:cNvSpPr/>
          <p:nvPr/>
        </p:nvSpPr>
        <p:spPr>
          <a:xfrm>
            <a:off x="2381250" y="3632195"/>
            <a:ext cx="7824312" cy="1046440"/>
          </a:xfrm>
          <a:prstGeom prst="rect">
            <a:avLst/>
          </a:prstGeom>
        </p:spPr>
        <p:txBody>
          <a:bodyPr wrap="square">
            <a:spAutoFit/>
          </a:bodyPr>
          <a:lstStyle/>
          <a:p>
            <a:pPr algn="ctr"/>
            <a:r>
              <a:rPr lang="zh-CN" altLang="en-US" sz="6200" b="1" spc="2200" dirty="0">
                <a:solidFill>
                  <a:srgbClr val="2D9F7E"/>
                </a:solidFill>
                <a:latin typeface="微软雅黑" pitchFamily="34" charset="-122"/>
                <a:ea typeface="微软雅黑" pitchFamily="34" charset="-122"/>
              </a:rPr>
              <a:t>公司</a:t>
            </a:r>
            <a:r>
              <a:rPr lang="zh-CN" altLang="en-US" sz="6200" b="1" spc="2200" dirty="0">
                <a:solidFill>
                  <a:srgbClr val="7481A1"/>
                </a:solidFill>
                <a:latin typeface="微软雅黑" pitchFamily="34" charset="-122"/>
                <a:ea typeface="微软雅黑" pitchFamily="34" charset="-122"/>
              </a:rPr>
              <a:t>其他规定</a:t>
            </a:r>
          </a:p>
        </p:txBody>
      </p:sp>
    </p:spTree>
    <p:extLst>
      <p:ext uri="{BB962C8B-B14F-4D97-AF65-F5344CB8AC3E}">
        <p14:creationId xmlns:p14="http://schemas.microsoft.com/office/powerpoint/2010/main" xmlns="" val="9414490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750"/>
                                        <p:tgtEl>
                                          <p:spTgt spid="4"/>
                                        </p:tgtEl>
                                      </p:cBhvr>
                                    </p:animEffect>
                                  </p:childTnLst>
                                </p:cTn>
                              </p:par>
                            </p:childTnLst>
                          </p:cTn>
                        </p:par>
                        <p:par>
                          <p:cTn id="8" fill="hold">
                            <p:stCondLst>
                              <p:cond delay="750"/>
                            </p:stCondLst>
                            <p:childTnLst>
                              <p:par>
                                <p:cTn id="9" presetID="42"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750"/>
                                        <p:tgtEl>
                                          <p:spTgt spid="5"/>
                                        </p:tgtEl>
                                      </p:cBhvr>
                                    </p:animEffect>
                                    <p:anim calcmode="lin" valueType="num">
                                      <p:cBhvr>
                                        <p:cTn id="12" dur="750" fill="hold"/>
                                        <p:tgtEl>
                                          <p:spTgt spid="5"/>
                                        </p:tgtEl>
                                        <p:attrNameLst>
                                          <p:attrName>ppt_x</p:attrName>
                                        </p:attrNameLst>
                                      </p:cBhvr>
                                      <p:tavLst>
                                        <p:tav tm="0">
                                          <p:val>
                                            <p:strVal val="#ppt_x"/>
                                          </p:val>
                                        </p:tav>
                                        <p:tav tm="100000">
                                          <p:val>
                                            <p:strVal val="#ppt_x"/>
                                          </p:val>
                                        </p:tav>
                                      </p:tavLst>
                                    </p:anim>
                                    <p:anim calcmode="lin" valueType="num">
                                      <p:cBhvr>
                                        <p:cTn id="13" dur="750" fill="hold"/>
                                        <p:tgtEl>
                                          <p:spTgt spid="5"/>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750"/>
                                        <p:tgtEl>
                                          <p:spTgt spid="7"/>
                                        </p:tgtEl>
                                      </p:cBhvr>
                                    </p:animEffect>
                                    <p:anim calcmode="lin" valueType="num">
                                      <p:cBhvr>
                                        <p:cTn id="18" dur="750" fill="hold"/>
                                        <p:tgtEl>
                                          <p:spTgt spid="7"/>
                                        </p:tgtEl>
                                        <p:attrNameLst>
                                          <p:attrName>ppt_x</p:attrName>
                                        </p:attrNameLst>
                                      </p:cBhvr>
                                      <p:tavLst>
                                        <p:tav tm="0">
                                          <p:val>
                                            <p:strVal val="#ppt_x"/>
                                          </p:val>
                                        </p:tav>
                                        <p:tav tm="100000">
                                          <p:val>
                                            <p:strVal val="#ppt_x"/>
                                          </p:val>
                                        </p:tav>
                                      </p:tavLst>
                                    </p:anim>
                                    <p:anim calcmode="lin" valueType="num">
                                      <p:cBhvr>
                                        <p:cTn id="19" dur="750" fill="hold"/>
                                        <p:tgtEl>
                                          <p:spTgt spid="7"/>
                                        </p:tgtEl>
                                        <p:attrNameLst>
                                          <p:attrName>ppt_y</p:attrName>
                                        </p:attrNameLst>
                                      </p:cBhvr>
                                      <p:tavLst>
                                        <p:tav tm="0">
                                          <p:val>
                                            <p:strVal val="#ppt_y+.1"/>
                                          </p:val>
                                        </p:tav>
                                        <p:tav tm="100000">
                                          <p:val>
                                            <p:strVal val="#ppt_y"/>
                                          </p:val>
                                        </p:tav>
                                      </p:tavLst>
                                    </p:anim>
                                  </p:childTnLst>
                                </p:cTn>
                              </p:par>
                            </p:childTnLst>
                          </p:cTn>
                        </p:par>
                        <p:par>
                          <p:cTn id="20" fill="hold">
                            <p:stCondLst>
                              <p:cond delay="2250"/>
                            </p:stCondLst>
                            <p:childTnLst>
                              <p:par>
                                <p:cTn id="21" presetID="42"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750"/>
                                        <p:tgtEl>
                                          <p:spTgt spid="8"/>
                                        </p:tgtEl>
                                      </p:cBhvr>
                                    </p:animEffect>
                                    <p:anim calcmode="lin" valueType="num">
                                      <p:cBhvr>
                                        <p:cTn id="24" dur="750" fill="hold"/>
                                        <p:tgtEl>
                                          <p:spTgt spid="8"/>
                                        </p:tgtEl>
                                        <p:attrNameLst>
                                          <p:attrName>ppt_x</p:attrName>
                                        </p:attrNameLst>
                                      </p:cBhvr>
                                      <p:tavLst>
                                        <p:tav tm="0">
                                          <p:val>
                                            <p:strVal val="#ppt_x"/>
                                          </p:val>
                                        </p:tav>
                                        <p:tav tm="100000">
                                          <p:val>
                                            <p:strVal val="#ppt_x"/>
                                          </p:val>
                                        </p:tav>
                                      </p:tavLst>
                                    </p:anim>
                                    <p:anim calcmode="lin" valueType="num">
                                      <p:cBhvr>
                                        <p:cTn id="25" dur="750" fill="hold"/>
                                        <p:tgtEl>
                                          <p:spTgt spid="8"/>
                                        </p:tgtEl>
                                        <p:attrNameLst>
                                          <p:attrName>ppt_y</p:attrName>
                                        </p:attrNameLst>
                                      </p:cBhvr>
                                      <p:tavLst>
                                        <p:tav tm="0">
                                          <p:val>
                                            <p:strVal val="#ppt_y+.1"/>
                                          </p:val>
                                        </p:tav>
                                        <p:tav tm="100000">
                                          <p:val>
                                            <p:strVal val="#ppt_y"/>
                                          </p:val>
                                        </p:tav>
                                      </p:tavLst>
                                    </p:anim>
                                  </p:childTnLst>
                                </p:cTn>
                              </p:par>
                            </p:childTnLst>
                          </p:cTn>
                        </p:par>
                        <p:par>
                          <p:cTn id="26" fill="hold">
                            <p:stCondLst>
                              <p:cond delay="3000"/>
                            </p:stCondLst>
                            <p:childTnLst>
                              <p:par>
                                <p:cTn id="27" presetID="42" presetClass="entr" presetSubtype="0"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anim calcmode="lin" valueType="num">
                                      <p:cBhvr>
                                        <p:cTn id="30" dur="500" fill="hold"/>
                                        <p:tgtEl>
                                          <p:spTgt spid="12"/>
                                        </p:tgtEl>
                                        <p:attrNameLst>
                                          <p:attrName>ppt_x</p:attrName>
                                        </p:attrNameLst>
                                      </p:cBhvr>
                                      <p:tavLst>
                                        <p:tav tm="0">
                                          <p:val>
                                            <p:strVal val="#ppt_x"/>
                                          </p:val>
                                        </p:tav>
                                        <p:tav tm="100000">
                                          <p:val>
                                            <p:strVal val="#ppt_x"/>
                                          </p:val>
                                        </p:tav>
                                      </p:tavLst>
                                    </p:anim>
                                    <p:anim calcmode="lin" valueType="num">
                                      <p:cBhvr>
                                        <p:cTn id="31" dur="500" fill="hold"/>
                                        <p:tgtEl>
                                          <p:spTgt spid="12"/>
                                        </p:tgtEl>
                                        <p:attrNameLst>
                                          <p:attrName>ppt_y</p:attrName>
                                        </p:attrNameLst>
                                      </p:cBhvr>
                                      <p:tavLst>
                                        <p:tav tm="0">
                                          <p:val>
                                            <p:strVal val="#ppt_y+.1"/>
                                          </p:val>
                                        </p:tav>
                                        <p:tav tm="100000">
                                          <p:val>
                                            <p:strVal val="#ppt_y"/>
                                          </p:val>
                                        </p:tav>
                                      </p:tavLst>
                                    </p:anim>
                                  </p:childTnLst>
                                </p:cTn>
                              </p:par>
                            </p:childTnLst>
                          </p:cTn>
                        </p:par>
                        <p:par>
                          <p:cTn id="32" fill="hold">
                            <p:stCondLst>
                              <p:cond delay="3500"/>
                            </p:stCondLst>
                            <p:childTnLst>
                              <p:par>
                                <p:cTn id="33" presetID="42" presetClass="entr" presetSubtype="0"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anim calcmode="lin" valueType="num">
                                      <p:cBhvr>
                                        <p:cTn id="36" dur="500" fill="hold"/>
                                        <p:tgtEl>
                                          <p:spTgt spid="13"/>
                                        </p:tgtEl>
                                        <p:attrNameLst>
                                          <p:attrName>ppt_x</p:attrName>
                                        </p:attrNameLst>
                                      </p:cBhvr>
                                      <p:tavLst>
                                        <p:tav tm="0">
                                          <p:val>
                                            <p:strVal val="#ppt_x"/>
                                          </p:val>
                                        </p:tav>
                                        <p:tav tm="100000">
                                          <p:val>
                                            <p:strVal val="#ppt_x"/>
                                          </p:val>
                                        </p:tav>
                                      </p:tavLst>
                                    </p:anim>
                                    <p:anim calcmode="lin" valueType="num">
                                      <p:cBhvr>
                                        <p:cTn id="37"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12" grpId="0"/>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a:extLst>
              <a:ext uri="{FF2B5EF4-FFF2-40B4-BE49-F238E27FC236}">
                <a16:creationId xmlns="" xmlns:a16="http://schemas.microsoft.com/office/drawing/2014/main" id="{68C1F875-F385-4BCB-91EE-E0E6FE158E99}"/>
              </a:ext>
            </a:extLst>
          </p:cNvPr>
          <p:cNvSpPr txBox="1">
            <a:spLocks noChangeArrowheads="1"/>
          </p:cNvSpPr>
          <p:nvPr/>
        </p:nvSpPr>
        <p:spPr bwMode="auto">
          <a:xfrm>
            <a:off x="4468715" y="286372"/>
            <a:ext cx="3254570" cy="5077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nchor="ctr">
            <a:spAutoFit/>
          </a:bodyPr>
          <a:lstStyle/>
          <a:p>
            <a:pPr algn="ctr" eaLnBrk="1" hangingPunct="1"/>
            <a:r>
              <a:rPr lang="zh-CN" altLang="en-US" sz="3299" b="1" spc="300" dirty="0">
                <a:solidFill>
                  <a:srgbClr val="2D9F7E"/>
                </a:solidFill>
                <a:latin typeface="微软雅黑" panose="020B0503020204020204" pitchFamily="34" charset="-122"/>
                <a:ea typeface="微软雅黑" panose="020B0503020204020204" pitchFamily="34" charset="-122"/>
                <a:sym typeface="Arial" panose="020B0604020202020204" pitchFamily="34" charset="0"/>
              </a:rPr>
              <a:t>公司其他规定</a:t>
            </a:r>
          </a:p>
        </p:txBody>
      </p:sp>
      <p:sp>
        <p:nvSpPr>
          <p:cNvPr id="3" name="矩形 2">
            <a:extLst>
              <a:ext uri="{FF2B5EF4-FFF2-40B4-BE49-F238E27FC236}">
                <a16:creationId xmlns="" xmlns:a16="http://schemas.microsoft.com/office/drawing/2014/main" id="{B4D699D1-142D-4AC1-90B1-9A0392CACA2B}"/>
              </a:ext>
            </a:extLst>
          </p:cNvPr>
          <p:cNvSpPr>
            <a:spLocks noChangeArrowheads="1"/>
          </p:cNvSpPr>
          <p:nvPr/>
        </p:nvSpPr>
        <p:spPr bwMode="auto">
          <a:xfrm>
            <a:off x="5472944" y="5111449"/>
            <a:ext cx="5418862" cy="781351"/>
          </a:xfrm>
          <a:prstGeom prst="rect">
            <a:avLst/>
          </a:prstGeom>
          <a:solidFill>
            <a:srgbClr val="2D9F7E"/>
          </a:solidFill>
          <a:ln>
            <a:noFill/>
          </a:ln>
          <a:extLst/>
        </p:spPr>
        <p:txBody>
          <a:bodyPr anchor="ctr"/>
          <a:lstStyle/>
          <a:p>
            <a:pPr algn="ctr" eaLnBrk="1" hangingPunct="1">
              <a:buFont typeface="Arial" pitchFamily="34" charset="0"/>
              <a:buNone/>
            </a:pPr>
            <a:endParaRPr lang="zh-CN" altLang="en-US" dirty="0">
              <a:solidFill>
                <a:srgbClr val="FFFFFF"/>
              </a:solidFill>
            </a:endParaRPr>
          </a:p>
        </p:txBody>
      </p:sp>
      <p:sp>
        <p:nvSpPr>
          <p:cNvPr id="4" name="文本框 35">
            <a:extLst>
              <a:ext uri="{FF2B5EF4-FFF2-40B4-BE49-F238E27FC236}">
                <a16:creationId xmlns="" xmlns:a16="http://schemas.microsoft.com/office/drawing/2014/main" id="{3815FA56-AA05-4342-A757-C1B575947D91}"/>
              </a:ext>
            </a:extLst>
          </p:cNvPr>
          <p:cNvSpPr txBox="1">
            <a:spLocks noChangeArrowheads="1"/>
          </p:cNvSpPr>
          <p:nvPr/>
        </p:nvSpPr>
        <p:spPr bwMode="auto">
          <a:xfrm>
            <a:off x="5673962" y="5352731"/>
            <a:ext cx="1657908"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defRPr>
                <a:solidFill>
                  <a:schemeClr val="tx1"/>
                </a:solidFill>
                <a:latin typeface="Calibri" pitchFamily="34" charset="0"/>
                <a:ea typeface="宋体" pitchFamily="2" charset="-122"/>
              </a:defRPr>
            </a:lvl6pPr>
            <a:lvl7pPr eaLnBrk="0" fontAlgn="base" hangingPunct="0">
              <a:spcAft>
                <a:spcPct val="0"/>
              </a:spcAft>
              <a:defRPr>
                <a:solidFill>
                  <a:schemeClr val="tx1"/>
                </a:solidFill>
                <a:latin typeface="Calibri" pitchFamily="34" charset="0"/>
                <a:ea typeface="宋体" pitchFamily="2" charset="-122"/>
              </a:defRPr>
            </a:lvl7pPr>
            <a:lvl8pPr eaLnBrk="0" fontAlgn="base" hangingPunct="0">
              <a:spcAft>
                <a:spcPct val="0"/>
              </a:spcAft>
              <a:defRPr>
                <a:solidFill>
                  <a:schemeClr val="tx1"/>
                </a:solidFill>
                <a:latin typeface="Calibri" pitchFamily="34" charset="0"/>
                <a:ea typeface="宋体" pitchFamily="2" charset="-122"/>
              </a:defRPr>
            </a:lvl8pPr>
            <a:lvl9pPr eaLnBrk="0" fontAlgn="base" hangingPunct="0">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1600" dirty="0">
                <a:solidFill>
                  <a:schemeClr val="bg1"/>
                </a:solidFill>
                <a:latin typeface="方正正黑简体" pitchFamily="2" charset="-122"/>
                <a:ea typeface="方正正黑简体" pitchFamily="2" charset="-122"/>
              </a:rPr>
              <a:t>标题内容</a:t>
            </a:r>
          </a:p>
        </p:txBody>
      </p:sp>
      <p:sp>
        <p:nvSpPr>
          <p:cNvPr id="5" name="文本框 36">
            <a:extLst>
              <a:ext uri="{FF2B5EF4-FFF2-40B4-BE49-F238E27FC236}">
                <a16:creationId xmlns="" xmlns:a16="http://schemas.microsoft.com/office/drawing/2014/main" id="{42BC9741-C2F1-4393-A543-05B0E9108643}"/>
              </a:ext>
            </a:extLst>
          </p:cNvPr>
          <p:cNvSpPr txBox="1">
            <a:spLocks noChangeArrowheads="1"/>
          </p:cNvSpPr>
          <p:nvPr/>
        </p:nvSpPr>
        <p:spPr bwMode="auto">
          <a:xfrm>
            <a:off x="7572954" y="5290786"/>
            <a:ext cx="2679739"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defRPr>
                <a:solidFill>
                  <a:schemeClr val="tx1"/>
                </a:solidFill>
                <a:latin typeface="Calibri" pitchFamily="34" charset="0"/>
                <a:ea typeface="宋体" pitchFamily="2" charset="-122"/>
              </a:defRPr>
            </a:lvl6pPr>
            <a:lvl7pPr eaLnBrk="0" fontAlgn="base" hangingPunct="0">
              <a:spcAft>
                <a:spcPct val="0"/>
              </a:spcAft>
              <a:defRPr>
                <a:solidFill>
                  <a:schemeClr val="tx1"/>
                </a:solidFill>
                <a:latin typeface="Calibri" pitchFamily="34" charset="0"/>
                <a:ea typeface="宋体" pitchFamily="2" charset="-122"/>
              </a:defRPr>
            </a:lvl7pPr>
            <a:lvl8pPr eaLnBrk="0" fontAlgn="base" hangingPunct="0">
              <a:spcAft>
                <a:spcPct val="0"/>
              </a:spcAft>
              <a:defRPr>
                <a:solidFill>
                  <a:schemeClr val="tx1"/>
                </a:solidFill>
                <a:latin typeface="Calibri" pitchFamily="34" charset="0"/>
                <a:ea typeface="宋体" pitchFamily="2" charset="-122"/>
              </a:defRPr>
            </a:lvl8pPr>
            <a:lvl9pPr eaLnBrk="0" fontAlgn="base" hangingPunct="0">
              <a:spcAft>
                <a:spcPct val="0"/>
              </a:spcAft>
              <a:defRPr>
                <a:solidFill>
                  <a:schemeClr val="tx1"/>
                </a:solidFill>
                <a:latin typeface="Calibri" pitchFamily="34" charset="0"/>
                <a:ea typeface="宋体" pitchFamily="2" charset="-122"/>
              </a:defRPr>
            </a:lvl9pPr>
          </a:lstStyle>
          <a:p>
            <a:pPr algn="just" eaLnBrk="1" hangingPunct="1">
              <a:buFont typeface="Arial" pitchFamily="34" charset="0"/>
              <a:buNone/>
            </a:pPr>
            <a:r>
              <a:rPr lang="zh-CN" altLang="en-US" sz="1200" dirty="0">
                <a:solidFill>
                  <a:schemeClr val="bg1"/>
                </a:solidFill>
                <a:latin typeface="方正正黑简体" pitchFamily="2" charset="-122"/>
                <a:ea typeface="方正正黑简体" pitchFamily="2" charset="-122"/>
              </a:rPr>
              <a:t>内容描述内容描述内容描述内  容描述内容描述内容描述内容</a:t>
            </a:r>
          </a:p>
        </p:txBody>
      </p:sp>
      <p:sp>
        <p:nvSpPr>
          <p:cNvPr id="6" name="Rectangle 30">
            <a:extLst>
              <a:ext uri="{FF2B5EF4-FFF2-40B4-BE49-F238E27FC236}">
                <a16:creationId xmlns="" xmlns:a16="http://schemas.microsoft.com/office/drawing/2014/main" id="{316470D2-A7A2-4865-9253-FD28DE262C3F}"/>
              </a:ext>
            </a:extLst>
          </p:cNvPr>
          <p:cNvSpPr/>
          <p:nvPr/>
        </p:nvSpPr>
        <p:spPr>
          <a:xfrm>
            <a:off x="5472943" y="1896410"/>
            <a:ext cx="5418863" cy="3052600"/>
          </a:xfrm>
          <a:prstGeom prst="rect">
            <a:avLst/>
          </a:prstGeom>
          <a:blipFill dpi="0" rotWithShape="1">
            <a:blip r:embed="rId3">
              <a:extLst>
                <a:ext uri="{28A0092B-C50C-407E-A947-70E740481C1C}">
                  <a14:useLocalDpi xmlns:a14="http://schemas.microsoft.com/office/drawing/2010/main" xmlns=""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6" dirty="0"/>
          </a:p>
        </p:txBody>
      </p:sp>
      <p:grpSp>
        <p:nvGrpSpPr>
          <p:cNvPr id="7" name="组合 6">
            <a:extLst>
              <a:ext uri="{FF2B5EF4-FFF2-40B4-BE49-F238E27FC236}">
                <a16:creationId xmlns="" xmlns:a16="http://schemas.microsoft.com/office/drawing/2014/main" id="{8AD1E80F-B9AB-4D78-A80F-41EB9B8232E3}"/>
              </a:ext>
            </a:extLst>
          </p:cNvPr>
          <p:cNvGrpSpPr/>
          <p:nvPr/>
        </p:nvGrpSpPr>
        <p:grpSpPr>
          <a:xfrm>
            <a:off x="1642533" y="2040089"/>
            <a:ext cx="3579788" cy="3795682"/>
            <a:chOff x="7147155" y="1090387"/>
            <a:chExt cx="3810244" cy="4040037"/>
          </a:xfrm>
        </p:grpSpPr>
        <p:sp>
          <p:nvSpPr>
            <p:cNvPr id="8" name="Rounded Rectangle 3">
              <a:extLst>
                <a:ext uri="{FF2B5EF4-FFF2-40B4-BE49-F238E27FC236}">
                  <a16:creationId xmlns="" xmlns:a16="http://schemas.microsoft.com/office/drawing/2014/main" id="{D14B7166-87EB-4DD1-A1C9-6ECA3185530E}"/>
                </a:ext>
              </a:extLst>
            </p:cNvPr>
            <p:cNvSpPr/>
            <p:nvPr/>
          </p:nvSpPr>
          <p:spPr>
            <a:xfrm>
              <a:off x="7147155" y="4453437"/>
              <a:ext cx="67594" cy="676987"/>
            </a:xfrm>
            <a:prstGeom prst="roundRect">
              <a:avLst/>
            </a:prstGeom>
            <a:solidFill>
              <a:srgbClr val="7481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lumMod val="50000"/>
                  </a:schemeClr>
                </a:solidFill>
                <a:latin typeface="Lato Light" charset="0"/>
              </a:endParaRPr>
            </a:p>
          </p:txBody>
        </p:sp>
        <p:sp>
          <p:nvSpPr>
            <p:cNvPr id="9" name="TextBox 72">
              <a:extLst>
                <a:ext uri="{FF2B5EF4-FFF2-40B4-BE49-F238E27FC236}">
                  <a16:creationId xmlns="" xmlns:a16="http://schemas.microsoft.com/office/drawing/2014/main" id="{D56D8499-3B3B-401C-840F-58376B717212}"/>
                </a:ext>
              </a:extLst>
            </p:cNvPr>
            <p:cNvSpPr txBox="1"/>
            <p:nvPr/>
          </p:nvSpPr>
          <p:spPr>
            <a:xfrm>
              <a:off x="7433670" y="4662868"/>
              <a:ext cx="3523729" cy="458626"/>
            </a:xfrm>
            <a:prstGeom prst="rect">
              <a:avLst/>
            </a:prstGeom>
            <a:noFill/>
          </p:spPr>
          <p:txBody>
            <a:bodyPr wrap="square" lIns="0" tIns="0" rIns="0" bIns="0" rtlCol="0">
              <a:spAutoFit/>
            </a:bodyPr>
            <a:lstStyle/>
            <a:p>
              <a:pPr lvl="0"/>
              <a:r>
                <a:rPr lang="zh-CN" altLang="en-US" sz="1400" dirty="0">
                  <a:solidFill>
                    <a:srgbClr val="FFFFFF">
                      <a:lumMod val="50000"/>
                    </a:srgbClr>
                  </a:solidFill>
                  <a:latin typeface="微软雅黑" panose="020B0503020204020204" pitchFamily="34" charset="-122"/>
                  <a:ea typeface="微软雅黑" panose="020B0503020204020204" pitchFamily="34" charset="-122"/>
                  <a:cs typeface="Lato Regular"/>
                </a:rPr>
                <a:t>点击此处更换文</a:t>
              </a:r>
              <a:r>
                <a:rPr lang="zh-CN" altLang="en-US" sz="1400" dirty="0" smtClean="0">
                  <a:solidFill>
                    <a:srgbClr val="FFFFFF">
                      <a:lumMod val="50000"/>
                    </a:srgbClr>
                  </a:solidFill>
                  <a:latin typeface="微软雅黑" panose="020B0503020204020204" pitchFamily="34" charset="-122"/>
                  <a:ea typeface="微软雅黑" panose="020B0503020204020204" pitchFamily="34" charset="-122"/>
                  <a:cs typeface="Lato Regular"/>
                </a:rPr>
                <a:t>本编辑文字</a:t>
              </a:r>
              <a:endParaRPr lang="en-US" altLang="zh-CN" sz="1400" dirty="0">
                <a:solidFill>
                  <a:srgbClr val="FFFFFF">
                    <a:lumMod val="50000"/>
                  </a:srgbClr>
                </a:solidFill>
                <a:latin typeface="微软雅黑" panose="020B0503020204020204" pitchFamily="34" charset="-122"/>
                <a:ea typeface="微软雅黑" panose="020B0503020204020204" pitchFamily="34" charset="-122"/>
                <a:cs typeface="Lato Regular"/>
              </a:endParaRPr>
            </a:p>
            <a:p>
              <a:pPr lvl="0"/>
              <a:r>
                <a:rPr lang="zh-CN" altLang="en-US" sz="1400" dirty="0">
                  <a:solidFill>
                    <a:srgbClr val="FFFFFF">
                      <a:lumMod val="50000"/>
                    </a:srgbClr>
                  </a:solidFill>
                  <a:latin typeface="微软雅黑" panose="020B0503020204020204" pitchFamily="34" charset="-122"/>
                  <a:ea typeface="微软雅黑" panose="020B0503020204020204" pitchFamily="34" charset="-122"/>
                  <a:cs typeface="Lato Regular"/>
                </a:rPr>
                <a:t>点击此处更换文</a:t>
              </a:r>
              <a:r>
                <a:rPr lang="zh-CN" altLang="en-US" sz="1400" dirty="0" smtClean="0">
                  <a:solidFill>
                    <a:srgbClr val="FFFFFF">
                      <a:lumMod val="50000"/>
                    </a:srgbClr>
                  </a:solidFill>
                  <a:latin typeface="微软雅黑" panose="020B0503020204020204" pitchFamily="34" charset="-122"/>
                  <a:ea typeface="微软雅黑" panose="020B0503020204020204" pitchFamily="34" charset="-122"/>
                  <a:cs typeface="Lato Regular"/>
                </a:rPr>
                <a:t>本编辑文字</a:t>
              </a:r>
              <a:endParaRPr lang="en-US" altLang="zh-CN" sz="1400" dirty="0">
                <a:solidFill>
                  <a:srgbClr val="FFFFFF">
                    <a:lumMod val="50000"/>
                  </a:srgbClr>
                </a:solidFill>
                <a:latin typeface="微软雅黑" panose="020B0503020204020204" pitchFamily="34" charset="-122"/>
                <a:ea typeface="微软雅黑" panose="020B0503020204020204" pitchFamily="34" charset="-122"/>
                <a:cs typeface="Lato Regular"/>
              </a:endParaRPr>
            </a:p>
          </p:txBody>
        </p:sp>
        <p:sp>
          <p:nvSpPr>
            <p:cNvPr id="10" name="TextBox 87">
              <a:extLst>
                <a:ext uri="{FF2B5EF4-FFF2-40B4-BE49-F238E27FC236}">
                  <a16:creationId xmlns="" xmlns:a16="http://schemas.microsoft.com/office/drawing/2014/main" id="{BDB6356B-4D1A-489E-8810-4B07BEAD03B3}"/>
                </a:ext>
              </a:extLst>
            </p:cNvPr>
            <p:cNvSpPr txBox="1"/>
            <p:nvPr/>
          </p:nvSpPr>
          <p:spPr>
            <a:xfrm>
              <a:off x="7433670" y="4353981"/>
              <a:ext cx="1310361" cy="232043"/>
            </a:xfrm>
            <a:prstGeom prst="rect">
              <a:avLst/>
            </a:prstGeom>
            <a:noFill/>
          </p:spPr>
          <p:txBody>
            <a:bodyPr wrap="none" lIns="0" tIns="0" rIns="0" bIns="0" rtlCol="0">
              <a:spAutoFit/>
            </a:bodyPr>
            <a:lstStyle/>
            <a:p>
              <a:pPr>
                <a:lnSpc>
                  <a:spcPts val="1733"/>
                </a:lnSpc>
                <a:spcAft>
                  <a:spcPts val="1600"/>
                </a:spcAft>
              </a:pPr>
              <a:r>
                <a:rPr lang="zh-CN" altLang="en-US" sz="1600" b="1" dirty="0">
                  <a:solidFill>
                    <a:schemeClr val="bg1">
                      <a:lumMod val="50000"/>
                    </a:schemeClr>
                  </a:solidFill>
                  <a:latin typeface="Lato Bold" charset="0"/>
                  <a:ea typeface="Lato Bold" charset="0"/>
                  <a:cs typeface="Lato Bold" charset="0"/>
                </a:rPr>
                <a:t>加入标题描述</a:t>
              </a:r>
              <a:endParaRPr lang="en-US" altLang="zh-CN" sz="1600" b="1" dirty="0">
                <a:solidFill>
                  <a:schemeClr val="bg1">
                    <a:lumMod val="50000"/>
                  </a:schemeClr>
                </a:solidFill>
                <a:latin typeface="Lato Bold" charset="0"/>
                <a:ea typeface="Lato Bold" charset="0"/>
                <a:cs typeface="Lato Bold" charset="0"/>
              </a:endParaRPr>
            </a:p>
          </p:txBody>
        </p:sp>
        <p:sp>
          <p:nvSpPr>
            <p:cNvPr id="11" name="Rounded Rectangle 88">
              <a:extLst>
                <a:ext uri="{FF2B5EF4-FFF2-40B4-BE49-F238E27FC236}">
                  <a16:creationId xmlns="" xmlns:a16="http://schemas.microsoft.com/office/drawing/2014/main" id="{DFC884B7-1983-4F74-9791-BF459308201A}"/>
                </a:ext>
              </a:extLst>
            </p:cNvPr>
            <p:cNvSpPr/>
            <p:nvPr/>
          </p:nvSpPr>
          <p:spPr>
            <a:xfrm>
              <a:off x="7147155" y="3360018"/>
              <a:ext cx="67594" cy="676987"/>
            </a:xfrm>
            <a:prstGeom prst="roundRect">
              <a:avLst/>
            </a:prstGeom>
            <a:solidFill>
              <a:srgbClr val="2D9F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lumMod val="50000"/>
                  </a:schemeClr>
                </a:solidFill>
                <a:latin typeface="Lato Light" charset="0"/>
              </a:endParaRPr>
            </a:p>
          </p:txBody>
        </p:sp>
        <p:sp>
          <p:nvSpPr>
            <p:cNvPr id="12" name="TextBox 89">
              <a:extLst>
                <a:ext uri="{FF2B5EF4-FFF2-40B4-BE49-F238E27FC236}">
                  <a16:creationId xmlns="" xmlns:a16="http://schemas.microsoft.com/office/drawing/2014/main" id="{770386D1-7DC6-40A2-99DF-D01C527A1ECE}"/>
                </a:ext>
              </a:extLst>
            </p:cNvPr>
            <p:cNvSpPr txBox="1"/>
            <p:nvPr/>
          </p:nvSpPr>
          <p:spPr>
            <a:xfrm>
              <a:off x="7433670" y="3569449"/>
              <a:ext cx="3523729" cy="458626"/>
            </a:xfrm>
            <a:prstGeom prst="rect">
              <a:avLst/>
            </a:prstGeom>
            <a:noFill/>
          </p:spPr>
          <p:txBody>
            <a:bodyPr wrap="square" lIns="0" tIns="0" rIns="0" bIns="0" rtlCol="0">
              <a:spAutoFit/>
            </a:bodyPr>
            <a:lstStyle/>
            <a:p>
              <a:pPr lvl="0"/>
              <a:r>
                <a:rPr lang="zh-CN" altLang="en-US" sz="1400" dirty="0">
                  <a:solidFill>
                    <a:srgbClr val="FFFFFF">
                      <a:lumMod val="50000"/>
                    </a:srgbClr>
                  </a:solidFill>
                  <a:latin typeface="微软雅黑" panose="020B0503020204020204" pitchFamily="34" charset="-122"/>
                  <a:ea typeface="微软雅黑" panose="020B0503020204020204" pitchFamily="34" charset="-122"/>
                  <a:cs typeface="Lato Regular"/>
                </a:rPr>
                <a:t>点击此处更换文</a:t>
              </a:r>
              <a:r>
                <a:rPr lang="zh-CN" altLang="en-US" sz="1400" dirty="0" smtClean="0">
                  <a:solidFill>
                    <a:srgbClr val="FFFFFF">
                      <a:lumMod val="50000"/>
                    </a:srgbClr>
                  </a:solidFill>
                  <a:latin typeface="微软雅黑" panose="020B0503020204020204" pitchFamily="34" charset="-122"/>
                  <a:ea typeface="微软雅黑" panose="020B0503020204020204" pitchFamily="34" charset="-122"/>
                  <a:cs typeface="Lato Regular"/>
                </a:rPr>
                <a:t>本编辑文字</a:t>
              </a:r>
              <a:endParaRPr lang="en-US" altLang="zh-CN" sz="1400" dirty="0">
                <a:solidFill>
                  <a:srgbClr val="FFFFFF">
                    <a:lumMod val="50000"/>
                  </a:srgbClr>
                </a:solidFill>
                <a:latin typeface="微软雅黑" panose="020B0503020204020204" pitchFamily="34" charset="-122"/>
                <a:ea typeface="微软雅黑" panose="020B0503020204020204" pitchFamily="34" charset="-122"/>
                <a:cs typeface="Lato Regular"/>
              </a:endParaRPr>
            </a:p>
            <a:p>
              <a:pPr lvl="0"/>
              <a:r>
                <a:rPr lang="zh-CN" altLang="en-US" sz="1400" dirty="0">
                  <a:solidFill>
                    <a:srgbClr val="FFFFFF">
                      <a:lumMod val="50000"/>
                    </a:srgbClr>
                  </a:solidFill>
                  <a:latin typeface="微软雅黑" panose="020B0503020204020204" pitchFamily="34" charset="-122"/>
                  <a:ea typeface="微软雅黑" panose="020B0503020204020204" pitchFamily="34" charset="-122"/>
                  <a:cs typeface="Lato Regular"/>
                </a:rPr>
                <a:t>点击此处更换文</a:t>
              </a:r>
              <a:r>
                <a:rPr lang="zh-CN" altLang="en-US" sz="1400" dirty="0" smtClean="0">
                  <a:solidFill>
                    <a:srgbClr val="FFFFFF">
                      <a:lumMod val="50000"/>
                    </a:srgbClr>
                  </a:solidFill>
                  <a:latin typeface="微软雅黑" panose="020B0503020204020204" pitchFamily="34" charset="-122"/>
                  <a:ea typeface="微软雅黑" panose="020B0503020204020204" pitchFamily="34" charset="-122"/>
                  <a:cs typeface="Lato Regular"/>
                </a:rPr>
                <a:t>本编辑文字</a:t>
              </a:r>
              <a:endParaRPr lang="en-US" altLang="zh-CN" sz="1400" dirty="0">
                <a:solidFill>
                  <a:srgbClr val="FFFFFF">
                    <a:lumMod val="50000"/>
                  </a:srgbClr>
                </a:solidFill>
                <a:latin typeface="微软雅黑" panose="020B0503020204020204" pitchFamily="34" charset="-122"/>
                <a:ea typeface="微软雅黑" panose="020B0503020204020204" pitchFamily="34" charset="-122"/>
                <a:cs typeface="Lato Regular"/>
              </a:endParaRPr>
            </a:p>
          </p:txBody>
        </p:sp>
        <p:sp>
          <p:nvSpPr>
            <p:cNvPr id="13" name="TextBox 90">
              <a:extLst>
                <a:ext uri="{FF2B5EF4-FFF2-40B4-BE49-F238E27FC236}">
                  <a16:creationId xmlns="" xmlns:a16="http://schemas.microsoft.com/office/drawing/2014/main" id="{194C57FB-1989-4419-B361-B8F0029304A5}"/>
                </a:ext>
              </a:extLst>
            </p:cNvPr>
            <p:cNvSpPr txBox="1"/>
            <p:nvPr/>
          </p:nvSpPr>
          <p:spPr>
            <a:xfrm>
              <a:off x="7433670" y="3260562"/>
              <a:ext cx="1310361" cy="232043"/>
            </a:xfrm>
            <a:prstGeom prst="rect">
              <a:avLst/>
            </a:prstGeom>
            <a:noFill/>
          </p:spPr>
          <p:txBody>
            <a:bodyPr wrap="none" lIns="0" tIns="0" rIns="0" bIns="0" rtlCol="0">
              <a:spAutoFit/>
            </a:bodyPr>
            <a:lstStyle/>
            <a:p>
              <a:pPr>
                <a:lnSpc>
                  <a:spcPts val="1733"/>
                </a:lnSpc>
                <a:spcAft>
                  <a:spcPts val="1600"/>
                </a:spcAft>
              </a:pPr>
              <a:r>
                <a:rPr lang="zh-CN" altLang="en-US" sz="1600" b="1" dirty="0">
                  <a:solidFill>
                    <a:schemeClr val="bg1">
                      <a:lumMod val="50000"/>
                    </a:schemeClr>
                  </a:solidFill>
                  <a:latin typeface="Lato Bold" charset="0"/>
                  <a:ea typeface="Lato Bold" charset="0"/>
                  <a:cs typeface="Lato Bold" charset="0"/>
                </a:rPr>
                <a:t>加入标题描述</a:t>
              </a:r>
              <a:endParaRPr lang="en-US" altLang="zh-CN" sz="1600" b="1" dirty="0">
                <a:solidFill>
                  <a:schemeClr val="bg1">
                    <a:lumMod val="50000"/>
                  </a:schemeClr>
                </a:solidFill>
                <a:latin typeface="Lato Bold" charset="0"/>
                <a:ea typeface="Lato Bold" charset="0"/>
                <a:cs typeface="Lato Bold" charset="0"/>
              </a:endParaRPr>
            </a:p>
          </p:txBody>
        </p:sp>
        <p:sp>
          <p:nvSpPr>
            <p:cNvPr id="14" name="Rounded Rectangle 94">
              <a:extLst>
                <a:ext uri="{FF2B5EF4-FFF2-40B4-BE49-F238E27FC236}">
                  <a16:creationId xmlns="" xmlns:a16="http://schemas.microsoft.com/office/drawing/2014/main" id="{626F8F8E-2B2B-4564-9D33-7D3971C5FD1F}"/>
                </a:ext>
              </a:extLst>
            </p:cNvPr>
            <p:cNvSpPr/>
            <p:nvPr/>
          </p:nvSpPr>
          <p:spPr>
            <a:xfrm>
              <a:off x="7147155" y="2283262"/>
              <a:ext cx="67594" cy="676987"/>
            </a:xfrm>
            <a:prstGeom prst="roundRect">
              <a:avLst/>
            </a:prstGeom>
            <a:solidFill>
              <a:srgbClr val="7481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lumMod val="50000"/>
                  </a:schemeClr>
                </a:solidFill>
                <a:latin typeface="Lato Light" charset="0"/>
              </a:endParaRPr>
            </a:p>
          </p:txBody>
        </p:sp>
        <p:sp>
          <p:nvSpPr>
            <p:cNvPr id="15" name="TextBox 95">
              <a:extLst>
                <a:ext uri="{FF2B5EF4-FFF2-40B4-BE49-F238E27FC236}">
                  <a16:creationId xmlns="" xmlns:a16="http://schemas.microsoft.com/office/drawing/2014/main" id="{292A45A0-7AFD-4675-88F5-E7A966F66B54}"/>
                </a:ext>
              </a:extLst>
            </p:cNvPr>
            <p:cNvSpPr txBox="1"/>
            <p:nvPr/>
          </p:nvSpPr>
          <p:spPr>
            <a:xfrm>
              <a:off x="7433670" y="2492694"/>
              <a:ext cx="3523729" cy="458626"/>
            </a:xfrm>
            <a:prstGeom prst="rect">
              <a:avLst/>
            </a:prstGeom>
            <a:noFill/>
          </p:spPr>
          <p:txBody>
            <a:bodyPr wrap="square" lIns="0" tIns="0" rIns="0" bIns="0" rtlCol="0">
              <a:spAutoFit/>
            </a:bodyPr>
            <a:lstStyle/>
            <a:p>
              <a:pPr lvl="0"/>
              <a:r>
                <a:rPr lang="zh-CN" altLang="en-US" sz="1400" dirty="0">
                  <a:solidFill>
                    <a:srgbClr val="FFFFFF">
                      <a:lumMod val="50000"/>
                    </a:srgbClr>
                  </a:solidFill>
                  <a:latin typeface="微软雅黑" panose="020B0503020204020204" pitchFamily="34" charset="-122"/>
                  <a:ea typeface="微软雅黑" panose="020B0503020204020204" pitchFamily="34" charset="-122"/>
                  <a:cs typeface="Lato Regular"/>
                </a:rPr>
                <a:t>点击此处更换文</a:t>
              </a:r>
              <a:r>
                <a:rPr lang="zh-CN" altLang="en-US" sz="1400" dirty="0" smtClean="0">
                  <a:solidFill>
                    <a:srgbClr val="FFFFFF">
                      <a:lumMod val="50000"/>
                    </a:srgbClr>
                  </a:solidFill>
                  <a:latin typeface="微软雅黑" panose="020B0503020204020204" pitchFamily="34" charset="-122"/>
                  <a:ea typeface="微软雅黑" panose="020B0503020204020204" pitchFamily="34" charset="-122"/>
                  <a:cs typeface="Lato Regular"/>
                </a:rPr>
                <a:t>本编辑文字</a:t>
              </a:r>
              <a:endParaRPr lang="en-US" altLang="zh-CN" sz="1400" dirty="0">
                <a:solidFill>
                  <a:srgbClr val="FFFFFF">
                    <a:lumMod val="50000"/>
                  </a:srgbClr>
                </a:solidFill>
                <a:latin typeface="微软雅黑" panose="020B0503020204020204" pitchFamily="34" charset="-122"/>
                <a:ea typeface="微软雅黑" panose="020B0503020204020204" pitchFamily="34" charset="-122"/>
                <a:cs typeface="Lato Regular"/>
              </a:endParaRPr>
            </a:p>
            <a:p>
              <a:pPr lvl="0"/>
              <a:r>
                <a:rPr lang="zh-CN" altLang="en-US" sz="1400" dirty="0">
                  <a:solidFill>
                    <a:srgbClr val="FFFFFF">
                      <a:lumMod val="50000"/>
                    </a:srgbClr>
                  </a:solidFill>
                  <a:latin typeface="微软雅黑" panose="020B0503020204020204" pitchFamily="34" charset="-122"/>
                  <a:ea typeface="微软雅黑" panose="020B0503020204020204" pitchFamily="34" charset="-122"/>
                  <a:cs typeface="Lato Regular"/>
                </a:rPr>
                <a:t>点击此处更换文</a:t>
              </a:r>
              <a:r>
                <a:rPr lang="zh-CN" altLang="en-US" sz="1400" dirty="0" smtClean="0">
                  <a:solidFill>
                    <a:srgbClr val="FFFFFF">
                      <a:lumMod val="50000"/>
                    </a:srgbClr>
                  </a:solidFill>
                  <a:latin typeface="微软雅黑" panose="020B0503020204020204" pitchFamily="34" charset="-122"/>
                  <a:ea typeface="微软雅黑" panose="020B0503020204020204" pitchFamily="34" charset="-122"/>
                  <a:cs typeface="Lato Regular"/>
                </a:rPr>
                <a:t>本编辑文字</a:t>
              </a:r>
              <a:endParaRPr lang="en-US" altLang="zh-CN" sz="1400" dirty="0">
                <a:solidFill>
                  <a:srgbClr val="FFFFFF">
                    <a:lumMod val="50000"/>
                  </a:srgbClr>
                </a:solidFill>
                <a:latin typeface="微软雅黑" panose="020B0503020204020204" pitchFamily="34" charset="-122"/>
                <a:ea typeface="微软雅黑" panose="020B0503020204020204" pitchFamily="34" charset="-122"/>
                <a:cs typeface="Lato Regular"/>
              </a:endParaRPr>
            </a:p>
          </p:txBody>
        </p:sp>
        <p:sp>
          <p:nvSpPr>
            <p:cNvPr id="16" name="TextBox 96">
              <a:extLst>
                <a:ext uri="{FF2B5EF4-FFF2-40B4-BE49-F238E27FC236}">
                  <a16:creationId xmlns="" xmlns:a16="http://schemas.microsoft.com/office/drawing/2014/main" id="{474F91ED-9E4F-44E9-B427-EEEF257DE35E}"/>
                </a:ext>
              </a:extLst>
            </p:cNvPr>
            <p:cNvSpPr txBox="1"/>
            <p:nvPr/>
          </p:nvSpPr>
          <p:spPr>
            <a:xfrm>
              <a:off x="7433670" y="2183806"/>
              <a:ext cx="1310361" cy="232043"/>
            </a:xfrm>
            <a:prstGeom prst="rect">
              <a:avLst/>
            </a:prstGeom>
            <a:noFill/>
          </p:spPr>
          <p:txBody>
            <a:bodyPr wrap="none" lIns="0" tIns="0" rIns="0" bIns="0" rtlCol="0">
              <a:spAutoFit/>
            </a:bodyPr>
            <a:lstStyle/>
            <a:p>
              <a:pPr>
                <a:lnSpc>
                  <a:spcPts val="1733"/>
                </a:lnSpc>
                <a:spcAft>
                  <a:spcPts val="1600"/>
                </a:spcAft>
              </a:pPr>
              <a:r>
                <a:rPr lang="zh-CN" altLang="en-US" sz="1600" b="1" dirty="0">
                  <a:solidFill>
                    <a:schemeClr val="bg1">
                      <a:lumMod val="50000"/>
                    </a:schemeClr>
                  </a:solidFill>
                  <a:latin typeface="Lato Bold" charset="0"/>
                  <a:ea typeface="Lato Bold" charset="0"/>
                  <a:cs typeface="Lato Bold" charset="0"/>
                </a:rPr>
                <a:t>加入标题描述</a:t>
              </a:r>
              <a:endParaRPr lang="en-US" altLang="zh-CN" sz="1600" b="1" dirty="0">
                <a:solidFill>
                  <a:schemeClr val="bg1">
                    <a:lumMod val="50000"/>
                  </a:schemeClr>
                </a:solidFill>
                <a:latin typeface="Lato Bold" charset="0"/>
                <a:ea typeface="Lato Bold" charset="0"/>
                <a:cs typeface="Lato Bold" charset="0"/>
              </a:endParaRPr>
            </a:p>
          </p:txBody>
        </p:sp>
        <p:sp>
          <p:nvSpPr>
            <p:cNvPr id="17" name="Rounded Rectangle 97">
              <a:extLst>
                <a:ext uri="{FF2B5EF4-FFF2-40B4-BE49-F238E27FC236}">
                  <a16:creationId xmlns="" xmlns:a16="http://schemas.microsoft.com/office/drawing/2014/main" id="{BADE9211-A8BF-4827-AC9B-033A6485DDB4}"/>
                </a:ext>
              </a:extLst>
            </p:cNvPr>
            <p:cNvSpPr/>
            <p:nvPr/>
          </p:nvSpPr>
          <p:spPr>
            <a:xfrm>
              <a:off x="7147155" y="1189843"/>
              <a:ext cx="67594" cy="676987"/>
            </a:xfrm>
            <a:prstGeom prst="roundRect">
              <a:avLst/>
            </a:prstGeom>
            <a:solidFill>
              <a:srgbClr val="2D9F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lumMod val="50000"/>
                  </a:schemeClr>
                </a:solidFill>
                <a:latin typeface="Lato Light" charset="0"/>
              </a:endParaRPr>
            </a:p>
          </p:txBody>
        </p:sp>
        <p:sp>
          <p:nvSpPr>
            <p:cNvPr id="18" name="TextBox 98">
              <a:extLst>
                <a:ext uri="{FF2B5EF4-FFF2-40B4-BE49-F238E27FC236}">
                  <a16:creationId xmlns="" xmlns:a16="http://schemas.microsoft.com/office/drawing/2014/main" id="{7389B783-09D7-4551-8C68-5649BD20D65C}"/>
                </a:ext>
              </a:extLst>
            </p:cNvPr>
            <p:cNvSpPr txBox="1"/>
            <p:nvPr/>
          </p:nvSpPr>
          <p:spPr>
            <a:xfrm>
              <a:off x="7433670" y="1399274"/>
              <a:ext cx="3523729" cy="458626"/>
            </a:xfrm>
            <a:prstGeom prst="rect">
              <a:avLst/>
            </a:prstGeom>
            <a:noFill/>
          </p:spPr>
          <p:txBody>
            <a:bodyPr wrap="square" lIns="0" tIns="0" rIns="0" bIns="0" rtlCol="0">
              <a:spAutoFit/>
            </a:bodyPr>
            <a:lstStyle/>
            <a:p>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a:t>
              </a:r>
              <a:endParaRPr lang="en-US" altLang="zh-CN" sz="1400" dirty="0">
                <a:solidFill>
                  <a:schemeClr val="bg1">
                    <a:lumMod val="50000"/>
                  </a:schemeClr>
                </a:solidFill>
                <a:latin typeface="微软雅黑" panose="020B0503020204020204" pitchFamily="34" charset="-122"/>
                <a:ea typeface="微软雅黑" panose="020B0503020204020204" pitchFamily="34" charset="-122"/>
                <a:cs typeface="Lato Regular"/>
              </a:endParaRPr>
            </a:p>
            <a:p>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a:t>
              </a:r>
              <a:endParaRPr lang="en-US" altLang="zh-CN" sz="1400" dirty="0">
                <a:solidFill>
                  <a:schemeClr val="bg1">
                    <a:lumMod val="50000"/>
                  </a:schemeClr>
                </a:solidFill>
                <a:latin typeface="微软雅黑" panose="020B0503020204020204" pitchFamily="34" charset="-122"/>
                <a:ea typeface="微软雅黑" panose="020B0503020204020204" pitchFamily="34" charset="-122"/>
                <a:cs typeface="Lato Regular"/>
              </a:endParaRPr>
            </a:p>
          </p:txBody>
        </p:sp>
        <p:sp>
          <p:nvSpPr>
            <p:cNvPr id="19" name="TextBox 99">
              <a:extLst>
                <a:ext uri="{FF2B5EF4-FFF2-40B4-BE49-F238E27FC236}">
                  <a16:creationId xmlns="" xmlns:a16="http://schemas.microsoft.com/office/drawing/2014/main" id="{57776142-6227-4749-A123-B25716441993}"/>
                </a:ext>
              </a:extLst>
            </p:cNvPr>
            <p:cNvSpPr txBox="1"/>
            <p:nvPr/>
          </p:nvSpPr>
          <p:spPr>
            <a:xfrm>
              <a:off x="7433670" y="1090387"/>
              <a:ext cx="1310361" cy="232043"/>
            </a:xfrm>
            <a:prstGeom prst="rect">
              <a:avLst/>
            </a:prstGeom>
            <a:noFill/>
          </p:spPr>
          <p:txBody>
            <a:bodyPr wrap="none" lIns="0" tIns="0" rIns="0" bIns="0" rtlCol="0">
              <a:spAutoFit/>
            </a:bodyPr>
            <a:lstStyle/>
            <a:p>
              <a:pPr>
                <a:lnSpc>
                  <a:spcPts val="1733"/>
                </a:lnSpc>
                <a:spcAft>
                  <a:spcPts val="1600"/>
                </a:spcAft>
              </a:pPr>
              <a:r>
                <a:rPr lang="zh-CN" altLang="en-US" sz="1600" b="1" dirty="0">
                  <a:solidFill>
                    <a:schemeClr val="bg1">
                      <a:lumMod val="50000"/>
                    </a:schemeClr>
                  </a:solidFill>
                  <a:latin typeface="Lato Bold" charset="0"/>
                  <a:ea typeface="Lato Bold" charset="0"/>
                  <a:cs typeface="Lato Bold" charset="0"/>
                </a:rPr>
                <a:t>加入标题描述</a:t>
              </a:r>
              <a:endParaRPr lang="en-US" sz="1600" b="1" dirty="0">
                <a:solidFill>
                  <a:schemeClr val="bg1">
                    <a:lumMod val="50000"/>
                  </a:schemeClr>
                </a:solidFill>
                <a:latin typeface="Lato Bold" charset="0"/>
                <a:ea typeface="Lato Bold" charset="0"/>
                <a:cs typeface="Lato Bold" charset="0"/>
              </a:endParaRPr>
            </a:p>
          </p:txBody>
        </p:sp>
      </p:grpSp>
    </p:spTree>
    <p:extLst>
      <p:ext uri="{BB962C8B-B14F-4D97-AF65-F5344CB8AC3E}">
        <p14:creationId xmlns:p14="http://schemas.microsoft.com/office/powerpoint/2010/main" xmlns="" val="30882713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nodePh="1">
                                  <p:stCondLst>
                                    <p:cond delay="0"/>
                                  </p:stCondLst>
                                  <p:endCondLst>
                                    <p:cond evt="begin" delay="0">
                                      <p:tn val="10"/>
                                    </p:cond>
                                  </p:end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anim calcmode="lin" valueType="num">
                                      <p:cBhvr>
                                        <p:cTn id="13" dur="500" fill="hold"/>
                                        <p:tgtEl>
                                          <p:spTgt spid="3"/>
                                        </p:tgtEl>
                                        <p:attrNameLst>
                                          <p:attrName>ppt_x</p:attrName>
                                        </p:attrNameLst>
                                      </p:cBhvr>
                                      <p:tavLst>
                                        <p:tav tm="0">
                                          <p:val>
                                            <p:strVal val="#ppt_x"/>
                                          </p:val>
                                        </p:tav>
                                        <p:tav tm="100000">
                                          <p:val>
                                            <p:strVal val="#ppt_x"/>
                                          </p:val>
                                        </p:tav>
                                      </p:tavLst>
                                    </p:anim>
                                    <p:anim calcmode="lin" valueType="num">
                                      <p:cBhvr>
                                        <p:cTn id="14" dur="500" fill="hold"/>
                                        <p:tgtEl>
                                          <p:spTgt spid="3"/>
                                        </p:tgtEl>
                                        <p:attrNameLst>
                                          <p:attrName>ppt_y</p:attrName>
                                        </p:attrNameLst>
                                      </p:cBhvr>
                                      <p:tavLst>
                                        <p:tav tm="0">
                                          <p:val>
                                            <p:strVal val="#ppt_y+.1"/>
                                          </p:val>
                                        </p:tav>
                                        <p:tav tm="100000">
                                          <p:val>
                                            <p:strVal val="#ppt_y"/>
                                          </p:val>
                                        </p:tav>
                                      </p:tavLst>
                                    </p:anim>
                                  </p:childTnLst>
                                </p:cTn>
                              </p:par>
                              <p:par>
                                <p:cTn id="15" presetID="22" presetClass="entr" presetSubtype="2"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right)">
                                      <p:cBhvr>
                                        <p:cTn id="17" dur="500"/>
                                        <p:tgtEl>
                                          <p:spTgt spid="4"/>
                                        </p:tgtEl>
                                      </p:cBhvr>
                                    </p:animEffect>
                                  </p:childTnLst>
                                </p:cTn>
                              </p:par>
                              <p:par>
                                <p:cTn id="18" presetID="22" presetClass="entr" presetSubtype="2"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right)">
                                      <p:cBhvr>
                                        <p:cTn id="20" dur="500"/>
                                        <p:tgtEl>
                                          <p:spTgt spid="5"/>
                                        </p:tgtEl>
                                      </p:cBhvr>
                                    </p:animEffect>
                                  </p:childTnLst>
                                </p:cTn>
                              </p:par>
                              <p:par>
                                <p:cTn id="21" presetID="42"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1000"/>
                                        <p:tgtEl>
                                          <p:spTgt spid="6"/>
                                        </p:tgtEl>
                                      </p:cBhvr>
                                    </p:animEffect>
                                    <p:anim calcmode="lin" valueType="num">
                                      <p:cBhvr>
                                        <p:cTn id="24" dur="1000" fill="hold"/>
                                        <p:tgtEl>
                                          <p:spTgt spid="6"/>
                                        </p:tgtEl>
                                        <p:attrNameLst>
                                          <p:attrName>ppt_x</p:attrName>
                                        </p:attrNameLst>
                                      </p:cBhvr>
                                      <p:tavLst>
                                        <p:tav tm="0">
                                          <p:val>
                                            <p:strVal val="#ppt_x"/>
                                          </p:val>
                                        </p:tav>
                                        <p:tav tm="100000">
                                          <p:val>
                                            <p:strVal val="#ppt_x"/>
                                          </p:val>
                                        </p:tav>
                                      </p:tavLst>
                                    </p:anim>
                                    <p:anim calcmode="lin" valueType="num">
                                      <p:cBhvr>
                                        <p:cTn id="25" dur="1000" fill="hold"/>
                                        <p:tgtEl>
                                          <p:spTgt spid="6"/>
                                        </p:tgtEl>
                                        <p:attrNameLst>
                                          <p:attrName>ppt_y</p:attrName>
                                        </p:attrNameLst>
                                      </p:cBhvr>
                                      <p:tavLst>
                                        <p:tav tm="0">
                                          <p:val>
                                            <p:strVal val="#ppt_y+.1"/>
                                          </p:val>
                                        </p:tav>
                                        <p:tav tm="100000">
                                          <p:val>
                                            <p:strVal val="#ppt_y"/>
                                          </p:val>
                                        </p:tav>
                                      </p:tavLst>
                                    </p:anim>
                                  </p:childTnLst>
                                </p:cTn>
                              </p:par>
                            </p:childTnLst>
                          </p:cTn>
                        </p:par>
                        <p:par>
                          <p:cTn id="26" fill="hold">
                            <p:stCondLst>
                              <p:cond delay="1500"/>
                            </p:stCondLst>
                            <p:childTnLst>
                              <p:par>
                                <p:cTn id="27" presetID="2" presetClass="entr" presetSubtype="4" fill="hold" nodeType="after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utoUpdateAnimBg="0"/>
      <p:bldP spid="5" grpId="0" autoUpdateAnimBg="0"/>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a:extLst>
              <a:ext uri="{FF2B5EF4-FFF2-40B4-BE49-F238E27FC236}">
                <a16:creationId xmlns="" xmlns:a16="http://schemas.microsoft.com/office/drawing/2014/main" id="{68C1F875-F385-4BCB-91EE-E0E6FE158E99}"/>
              </a:ext>
            </a:extLst>
          </p:cNvPr>
          <p:cNvSpPr txBox="1">
            <a:spLocks noChangeArrowheads="1"/>
          </p:cNvSpPr>
          <p:nvPr/>
        </p:nvSpPr>
        <p:spPr bwMode="auto">
          <a:xfrm>
            <a:off x="4468715" y="286372"/>
            <a:ext cx="3254570" cy="5077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nchor="ctr">
            <a:spAutoFit/>
          </a:bodyPr>
          <a:lstStyle/>
          <a:p>
            <a:pPr algn="ctr" eaLnBrk="1" hangingPunct="1"/>
            <a:r>
              <a:rPr lang="zh-CN" altLang="en-US" sz="3299" b="1" spc="300">
                <a:solidFill>
                  <a:srgbClr val="2D9F7E"/>
                </a:solidFill>
                <a:latin typeface="微软雅黑" panose="020B0503020204020204" pitchFamily="34" charset="-122"/>
                <a:ea typeface="微软雅黑" panose="020B0503020204020204" pitchFamily="34" charset="-122"/>
                <a:sym typeface="Arial" panose="020B0604020202020204" pitchFamily="34" charset="0"/>
              </a:rPr>
              <a:t>公司其他规定</a:t>
            </a:r>
            <a:endParaRPr lang="zh-CN" altLang="en-US" sz="3299" b="1" spc="300" dirty="0">
              <a:solidFill>
                <a:srgbClr val="2D9F7E"/>
              </a:solidFill>
              <a:latin typeface="微软雅黑" panose="020B0503020204020204" pitchFamily="34" charset="-122"/>
              <a:ea typeface="微软雅黑" panose="020B0503020204020204" pitchFamily="34" charset="-122"/>
              <a:sym typeface="Arial" panose="020B0604020202020204" pitchFamily="34" charset="0"/>
            </a:endParaRPr>
          </a:p>
        </p:txBody>
      </p:sp>
      <p:grpSp>
        <p:nvGrpSpPr>
          <p:cNvPr id="3" name="组合 2">
            <a:extLst>
              <a:ext uri="{FF2B5EF4-FFF2-40B4-BE49-F238E27FC236}">
                <a16:creationId xmlns="" xmlns:a16="http://schemas.microsoft.com/office/drawing/2014/main" id="{9E1EB56C-1BBF-4D9E-9156-070C00EE4CBC}"/>
              </a:ext>
            </a:extLst>
          </p:cNvPr>
          <p:cNvGrpSpPr/>
          <p:nvPr/>
        </p:nvGrpSpPr>
        <p:grpSpPr>
          <a:xfrm>
            <a:off x="1485733" y="2429737"/>
            <a:ext cx="5208624" cy="3520471"/>
            <a:chOff x="608256" y="2187695"/>
            <a:chExt cx="5873750" cy="3970028"/>
          </a:xfrm>
        </p:grpSpPr>
        <p:sp>
          <p:nvSpPr>
            <p:cNvPr id="4" name="椭圆 3">
              <a:extLst>
                <a:ext uri="{FF2B5EF4-FFF2-40B4-BE49-F238E27FC236}">
                  <a16:creationId xmlns="" xmlns:a16="http://schemas.microsoft.com/office/drawing/2014/main" id="{D576CD79-1AA7-4675-8EE4-D44DDB9A290B}"/>
                </a:ext>
              </a:extLst>
            </p:cNvPr>
            <p:cNvSpPr/>
            <p:nvPr/>
          </p:nvSpPr>
          <p:spPr>
            <a:xfrm>
              <a:off x="822569" y="2651245"/>
              <a:ext cx="1884362" cy="1884362"/>
            </a:xfrm>
            <a:prstGeom prst="ellipse">
              <a:avLst/>
            </a:prstGeom>
            <a:solidFill>
              <a:srgbClr val="2D9F7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a:solidFill>
                  <a:schemeClr val="bg1">
                    <a:lumMod val="50000"/>
                  </a:schemeClr>
                </a:solidFill>
              </a:endParaRPr>
            </a:p>
          </p:txBody>
        </p:sp>
        <p:sp>
          <p:nvSpPr>
            <p:cNvPr id="5" name="椭圆 4">
              <a:extLst>
                <a:ext uri="{FF2B5EF4-FFF2-40B4-BE49-F238E27FC236}">
                  <a16:creationId xmlns="" xmlns:a16="http://schemas.microsoft.com/office/drawing/2014/main" id="{229AED00-75FF-47F2-A26F-3A96D2FA7FF1}"/>
                </a:ext>
              </a:extLst>
            </p:cNvPr>
            <p:cNvSpPr/>
            <p:nvPr/>
          </p:nvSpPr>
          <p:spPr>
            <a:xfrm>
              <a:off x="1327394" y="4272082"/>
              <a:ext cx="914400" cy="914400"/>
            </a:xfrm>
            <a:prstGeom prst="ellipse">
              <a:avLst/>
            </a:prstGeom>
            <a:solidFill>
              <a:srgbClr val="7481A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a:solidFill>
                  <a:schemeClr val="bg1">
                    <a:lumMod val="50000"/>
                  </a:schemeClr>
                </a:solidFill>
              </a:endParaRPr>
            </a:p>
          </p:txBody>
        </p:sp>
        <p:sp>
          <p:nvSpPr>
            <p:cNvPr id="6" name="弧形 5">
              <a:extLst>
                <a:ext uri="{FF2B5EF4-FFF2-40B4-BE49-F238E27FC236}">
                  <a16:creationId xmlns="" xmlns:a16="http://schemas.microsoft.com/office/drawing/2014/main" id="{8EDE3B68-A957-4197-9943-325AF448F2C0}"/>
                </a:ext>
              </a:extLst>
            </p:cNvPr>
            <p:cNvSpPr/>
            <p:nvPr/>
          </p:nvSpPr>
          <p:spPr>
            <a:xfrm>
              <a:off x="608256" y="2435345"/>
              <a:ext cx="2312988" cy="2314575"/>
            </a:xfrm>
            <a:prstGeom prst="arc">
              <a:avLst>
                <a:gd name="adj1" fmla="val 6642635"/>
                <a:gd name="adj2" fmla="val 4215182"/>
              </a:avLst>
            </a:prstGeom>
            <a:ln w="12700">
              <a:solidFill>
                <a:srgbClr val="2D9F7E"/>
              </a:solidFill>
              <a:prstDash val="dash"/>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sz="1600" dirty="0">
                <a:solidFill>
                  <a:schemeClr val="bg1">
                    <a:lumMod val="50000"/>
                  </a:schemeClr>
                </a:solidFill>
              </a:endParaRPr>
            </a:p>
          </p:txBody>
        </p:sp>
        <p:sp>
          <p:nvSpPr>
            <p:cNvPr id="7" name="椭圆 6">
              <a:extLst>
                <a:ext uri="{FF2B5EF4-FFF2-40B4-BE49-F238E27FC236}">
                  <a16:creationId xmlns="" xmlns:a16="http://schemas.microsoft.com/office/drawing/2014/main" id="{CFE15753-9ECD-4379-B525-856CCF8F0E50}"/>
                </a:ext>
              </a:extLst>
            </p:cNvPr>
            <p:cNvSpPr/>
            <p:nvPr/>
          </p:nvSpPr>
          <p:spPr>
            <a:xfrm>
              <a:off x="2222744" y="2379782"/>
              <a:ext cx="914400" cy="914400"/>
            </a:xfrm>
            <a:prstGeom prst="ellipse">
              <a:avLst/>
            </a:prstGeom>
            <a:solidFill>
              <a:srgbClr val="7481A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solidFill>
                  <a:schemeClr val="bg1">
                    <a:lumMod val="50000"/>
                  </a:schemeClr>
                </a:solidFill>
              </a:endParaRPr>
            </a:p>
          </p:txBody>
        </p:sp>
        <p:sp>
          <p:nvSpPr>
            <p:cNvPr id="8" name="椭圆 7">
              <a:extLst>
                <a:ext uri="{FF2B5EF4-FFF2-40B4-BE49-F238E27FC236}">
                  <a16:creationId xmlns="" xmlns:a16="http://schemas.microsoft.com/office/drawing/2014/main" id="{ABD37D68-C860-4CF1-A5DC-766F146A65FC}"/>
                </a:ext>
              </a:extLst>
            </p:cNvPr>
            <p:cNvSpPr/>
            <p:nvPr/>
          </p:nvSpPr>
          <p:spPr>
            <a:xfrm>
              <a:off x="2329106" y="3565645"/>
              <a:ext cx="914400" cy="914400"/>
            </a:xfrm>
            <a:prstGeom prst="ellipse">
              <a:avLst/>
            </a:prstGeom>
            <a:solidFill>
              <a:srgbClr val="2D9F7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a:solidFill>
                  <a:schemeClr val="bg1">
                    <a:lumMod val="50000"/>
                  </a:schemeClr>
                </a:solidFill>
              </a:endParaRPr>
            </a:p>
          </p:txBody>
        </p:sp>
        <p:sp>
          <p:nvSpPr>
            <p:cNvPr id="9" name="KSO_Shape">
              <a:extLst>
                <a:ext uri="{FF2B5EF4-FFF2-40B4-BE49-F238E27FC236}">
                  <a16:creationId xmlns="" xmlns:a16="http://schemas.microsoft.com/office/drawing/2014/main" id="{6BC1122A-DE88-42C8-838D-10821C6E230D}"/>
                </a:ext>
              </a:extLst>
            </p:cNvPr>
            <p:cNvSpPr/>
            <p:nvPr/>
          </p:nvSpPr>
          <p:spPr>
            <a:xfrm>
              <a:off x="1540119" y="4567357"/>
              <a:ext cx="487362" cy="322263"/>
            </a:xfrm>
            <a:custGeom>
              <a:avLst/>
              <a:gdLst>
                <a:gd name="connsiteX0" fmla="*/ 880442 w 1224136"/>
                <a:gd name="connsiteY0" fmla="*/ 361080 h 883138"/>
                <a:gd name="connsiteX1" fmla="*/ 1006456 w 1224136"/>
                <a:gd name="connsiteY1" fmla="*/ 487094 h 883138"/>
                <a:gd name="connsiteX2" fmla="*/ 880442 w 1224136"/>
                <a:gd name="connsiteY2" fmla="*/ 613108 h 883138"/>
                <a:gd name="connsiteX3" fmla="*/ 754428 w 1224136"/>
                <a:gd name="connsiteY3" fmla="*/ 487094 h 883138"/>
                <a:gd name="connsiteX4" fmla="*/ 880442 w 1224136"/>
                <a:gd name="connsiteY4" fmla="*/ 361080 h 883138"/>
                <a:gd name="connsiteX5" fmla="*/ 880442 w 1224136"/>
                <a:gd name="connsiteY5" fmla="*/ 235066 h 883138"/>
                <a:gd name="connsiteX6" fmla="*/ 628414 w 1224136"/>
                <a:gd name="connsiteY6" fmla="*/ 487094 h 883138"/>
                <a:gd name="connsiteX7" fmla="*/ 880442 w 1224136"/>
                <a:gd name="connsiteY7" fmla="*/ 739122 h 883138"/>
                <a:gd name="connsiteX8" fmla="*/ 1132470 w 1224136"/>
                <a:gd name="connsiteY8" fmla="*/ 487094 h 883138"/>
                <a:gd name="connsiteX9" fmla="*/ 880442 w 1224136"/>
                <a:gd name="connsiteY9" fmla="*/ 235066 h 883138"/>
                <a:gd name="connsiteX10" fmla="*/ 132017 w 1224136"/>
                <a:gd name="connsiteY10" fmla="*/ 91050 h 883138"/>
                <a:gd name="connsiteX11" fmla="*/ 1092119 w 1224136"/>
                <a:gd name="connsiteY11" fmla="*/ 91050 h 883138"/>
                <a:gd name="connsiteX12" fmla="*/ 1224136 w 1224136"/>
                <a:gd name="connsiteY12" fmla="*/ 223067 h 883138"/>
                <a:gd name="connsiteX13" fmla="*/ 1224136 w 1224136"/>
                <a:gd name="connsiteY13" fmla="*/ 751121 h 883138"/>
                <a:gd name="connsiteX14" fmla="*/ 1092119 w 1224136"/>
                <a:gd name="connsiteY14" fmla="*/ 883138 h 883138"/>
                <a:gd name="connsiteX15" fmla="*/ 132017 w 1224136"/>
                <a:gd name="connsiteY15" fmla="*/ 883138 h 883138"/>
                <a:gd name="connsiteX16" fmla="*/ 0 w 1224136"/>
                <a:gd name="connsiteY16" fmla="*/ 751121 h 883138"/>
                <a:gd name="connsiteX17" fmla="*/ 0 w 1224136"/>
                <a:gd name="connsiteY17" fmla="*/ 223067 h 883138"/>
                <a:gd name="connsiteX18" fmla="*/ 132017 w 1224136"/>
                <a:gd name="connsiteY18" fmla="*/ 91050 h 883138"/>
                <a:gd name="connsiteX19" fmla="*/ 156016 w 1224136"/>
                <a:gd name="connsiteY19" fmla="*/ 0 h 883138"/>
                <a:gd name="connsiteX20" fmla="*/ 348040 w 1224136"/>
                <a:gd name="connsiteY20" fmla="*/ 0 h 883138"/>
                <a:gd name="connsiteX21" fmla="*/ 360040 w 1224136"/>
                <a:gd name="connsiteY21" fmla="*/ 12000 h 883138"/>
                <a:gd name="connsiteX22" fmla="*/ 360040 w 1224136"/>
                <a:gd name="connsiteY22" fmla="*/ 60000 h 883138"/>
                <a:gd name="connsiteX23" fmla="*/ 348040 w 1224136"/>
                <a:gd name="connsiteY23" fmla="*/ 72000 h 883138"/>
                <a:gd name="connsiteX24" fmla="*/ 156016 w 1224136"/>
                <a:gd name="connsiteY24" fmla="*/ 72000 h 883138"/>
                <a:gd name="connsiteX25" fmla="*/ 144016 w 1224136"/>
                <a:gd name="connsiteY25" fmla="*/ 60000 h 883138"/>
                <a:gd name="connsiteX26" fmla="*/ 144016 w 1224136"/>
                <a:gd name="connsiteY26" fmla="*/ 12000 h 883138"/>
                <a:gd name="connsiteX27" fmla="*/ 156016 w 1224136"/>
                <a:gd name="connsiteY27" fmla="*/ 0 h 883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24136" h="883138">
                  <a:moveTo>
                    <a:pt x="880442" y="361080"/>
                  </a:moveTo>
                  <a:cubicBezTo>
                    <a:pt x="950038" y="361080"/>
                    <a:pt x="1006456" y="417498"/>
                    <a:pt x="1006456" y="487094"/>
                  </a:cubicBezTo>
                  <a:cubicBezTo>
                    <a:pt x="1006456" y="556690"/>
                    <a:pt x="950038" y="613108"/>
                    <a:pt x="880442" y="613108"/>
                  </a:cubicBezTo>
                  <a:cubicBezTo>
                    <a:pt x="810846" y="613108"/>
                    <a:pt x="754428" y="556690"/>
                    <a:pt x="754428" y="487094"/>
                  </a:cubicBezTo>
                  <a:cubicBezTo>
                    <a:pt x="754428" y="417498"/>
                    <a:pt x="810846" y="361080"/>
                    <a:pt x="880442" y="361080"/>
                  </a:cubicBezTo>
                  <a:close/>
                  <a:moveTo>
                    <a:pt x="880442" y="235066"/>
                  </a:moveTo>
                  <a:cubicBezTo>
                    <a:pt x="741251" y="235066"/>
                    <a:pt x="628414" y="347903"/>
                    <a:pt x="628414" y="487094"/>
                  </a:cubicBezTo>
                  <a:cubicBezTo>
                    <a:pt x="628414" y="626285"/>
                    <a:pt x="741251" y="739122"/>
                    <a:pt x="880442" y="739122"/>
                  </a:cubicBezTo>
                  <a:cubicBezTo>
                    <a:pt x="1019633" y="739122"/>
                    <a:pt x="1132470" y="626285"/>
                    <a:pt x="1132470" y="487094"/>
                  </a:cubicBezTo>
                  <a:cubicBezTo>
                    <a:pt x="1132470" y="347903"/>
                    <a:pt x="1019633" y="235066"/>
                    <a:pt x="880442" y="235066"/>
                  </a:cubicBezTo>
                  <a:close/>
                  <a:moveTo>
                    <a:pt x="132017" y="91050"/>
                  </a:moveTo>
                  <a:lnTo>
                    <a:pt x="1092119" y="91050"/>
                  </a:lnTo>
                  <a:cubicBezTo>
                    <a:pt x="1165030" y="91050"/>
                    <a:pt x="1224136" y="150156"/>
                    <a:pt x="1224136" y="223067"/>
                  </a:cubicBezTo>
                  <a:lnTo>
                    <a:pt x="1224136" y="751121"/>
                  </a:lnTo>
                  <a:cubicBezTo>
                    <a:pt x="1224136" y="824032"/>
                    <a:pt x="1165030" y="883138"/>
                    <a:pt x="1092119" y="883138"/>
                  </a:cubicBezTo>
                  <a:lnTo>
                    <a:pt x="132017" y="883138"/>
                  </a:lnTo>
                  <a:cubicBezTo>
                    <a:pt x="59106" y="883138"/>
                    <a:pt x="0" y="824032"/>
                    <a:pt x="0" y="751121"/>
                  </a:cubicBezTo>
                  <a:lnTo>
                    <a:pt x="0" y="223067"/>
                  </a:lnTo>
                  <a:cubicBezTo>
                    <a:pt x="0" y="150156"/>
                    <a:pt x="59106" y="91050"/>
                    <a:pt x="132017" y="91050"/>
                  </a:cubicBezTo>
                  <a:close/>
                  <a:moveTo>
                    <a:pt x="156016" y="0"/>
                  </a:moveTo>
                  <a:lnTo>
                    <a:pt x="348040" y="0"/>
                  </a:lnTo>
                  <a:cubicBezTo>
                    <a:pt x="354667" y="0"/>
                    <a:pt x="360040" y="5373"/>
                    <a:pt x="360040" y="12000"/>
                  </a:cubicBezTo>
                  <a:lnTo>
                    <a:pt x="360040" y="60000"/>
                  </a:lnTo>
                  <a:cubicBezTo>
                    <a:pt x="360040" y="66627"/>
                    <a:pt x="354667" y="72000"/>
                    <a:pt x="348040" y="72000"/>
                  </a:cubicBezTo>
                  <a:lnTo>
                    <a:pt x="156016" y="72000"/>
                  </a:lnTo>
                  <a:cubicBezTo>
                    <a:pt x="149389" y="72000"/>
                    <a:pt x="144016" y="66627"/>
                    <a:pt x="144016" y="60000"/>
                  </a:cubicBezTo>
                  <a:lnTo>
                    <a:pt x="144016" y="12000"/>
                  </a:lnTo>
                  <a:cubicBezTo>
                    <a:pt x="144016" y="5373"/>
                    <a:pt x="149389" y="0"/>
                    <a:pt x="15601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a:solidFill>
                  <a:schemeClr val="bg1">
                    <a:lumMod val="50000"/>
                  </a:schemeClr>
                </a:solidFill>
              </a:endParaRPr>
            </a:p>
          </p:txBody>
        </p:sp>
        <p:sp>
          <p:nvSpPr>
            <p:cNvPr id="10" name="KSO_Shape">
              <a:extLst>
                <a:ext uri="{FF2B5EF4-FFF2-40B4-BE49-F238E27FC236}">
                  <a16:creationId xmlns="" xmlns:a16="http://schemas.microsoft.com/office/drawing/2014/main" id="{C664694D-C680-4B0D-B623-C93838CC151E}"/>
                </a:ext>
              </a:extLst>
            </p:cNvPr>
            <p:cNvSpPr/>
            <p:nvPr/>
          </p:nvSpPr>
          <p:spPr>
            <a:xfrm>
              <a:off x="2452931" y="2667120"/>
              <a:ext cx="452438" cy="341312"/>
            </a:xfrm>
            <a:custGeom>
              <a:avLst/>
              <a:gdLst>
                <a:gd name="connsiteX0" fmla="*/ 367281 w 529316"/>
                <a:gd name="connsiteY0" fmla="*/ 196274 h 401026"/>
                <a:gd name="connsiteX1" fmla="*/ 355293 w 529316"/>
                <a:gd name="connsiteY1" fmla="*/ 208263 h 401026"/>
                <a:gd name="connsiteX2" fmla="*/ 465090 w 529316"/>
                <a:gd name="connsiteY2" fmla="*/ 318060 h 401026"/>
                <a:gd name="connsiteX3" fmla="*/ 466739 w 529316"/>
                <a:gd name="connsiteY3" fmla="*/ 320716 h 401026"/>
                <a:gd name="connsiteX4" fmla="*/ 491723 w 529316"/>
                <a:gd name="connsiteY4" fmla="*/ 320716 h 401026"/>
                <a:gd name="connsiteX5" fmla="*/ 162035 w 529316"/>
                <a:gd name="connsiteY5" fmla="*/ 196274 h 401026"/>
                <a:gd name="connsiteX6" fmla="*/ 37593 w 529316"/>
                <a:gd name="connsiteY6" fmla="*/ 320716 h 401026"/>
                <a:gd name="connsiteX7" fmla="*/ 62577 w 529316"/>
                <a:gd name="connsiteY7" fmla="*/ 320716 h 401026"/>
                <a:gd name="connsiteX8" fmla="*/ 64225 w 529316"/>
                <a:gd name="connsiteY8" fmla="*/ 318061 h 401026"/>
                <a:gd name="connsiteX9" fmla="*/ 174023 w 529316"/>
                <a:gd name="connsiteY9" fmla="*/ 208263 h 401026"/>
                <a:gd name="connsiteX10" fmla="*/ 46349 w 529316"/>
                <a:gd name="connsiteY10" fmla="*/ 80311 h 401026"/>
                <a:gd name="connsiteX11" fmla="*/ 222791 w 529316"/>
                <a:gd name="connsiteY11" fmla="*/ 256753 h 401026"/>
                <a:gd name="connsiteX12" fmla="*/ 263500 w 529316"/>
                <a:gd name="connsiteY12" fmla="*/ 273616 h 401026"/>
                <a:gd name="connsiteX13" fmla="*/ 264659 w 529316"/>
                <a:gd name="connsiteY13" fmla="*/ 273504 h 401026"/>
                <a:gd name="connsiteX14" fmla="*/ 306525 w 529316"/>
                <a:gd name="connsiteY14" fmla="*/ 256753 h 401026"/>
                <a:gd name="connsiteX15" fmla="*/ 482968 w 529316"/>
                <a:gd name="connsiteY15" fmla="*/ 80311 h 401026"/>
                <a:gd name="connsiteX16" fmla="*/ 458990 w 529316"/>
                <a:gd name="connsiteY16" fmla="*/ 80311 h 401026"/>
                <a:gd name="connsiteX17" fmla="*/ 300904 w 529316"/>
                <a:gd name="connsiteY17" fmla="*/ 238397 h 401026"/>
                <a:gd name="connsiteX18" fmla="*/ 264659 w 529316"/>
                <a:gd name="connsiteY18" fmla="*/ 252899 h 401026"/>
                <a:gd name="connsiteX19" fmla="*/ 263656 w 529316"/>
                <a:gd name="connsiteY19" fmla="*/ 252995 h 401026"/>
                <a:gd name="connsiteX20" fmla="*/ 228412 w 529316"/>
                <a:gd name="connsiteY20" fmla="*/ 238397 h 401026"/>
                <a:gd name="connsiteX21" fmla="*/ 70326 w 529316"/>
                <a:gd name="connsiteY21" fmla="*/ 80311 h 401026"/>
                <a:gd name="connsiteX22" fmla="*/ 92015 w 529316"/>
                <a:gd name="connsiteY22" fmla="*/ 0 h 401026"/>
                <a:gd name="connsiteX23" fmla="*/ 437301 w 529316"/>
                <a:gd name="connsiteY23" fmla="*/ 0 h 401026"/>
                <a:gd name="connsiteX24" fmla="*/ 529316 w 529316"/>
                <a:gd name="connsiteY24" fmla="*/ 92015 h 401026"/>
                <a:gd name="connsiteX25" fmla="*/ 529316 w 529316"/>
                <a:gd name="connsiteY25" fmla="*/ 309011 h 401026"/>
                <a:gd name="connsiteX26" fmla="*/ 437301 w 529316"/>
                <a:gd name="connsiteY26" fmla="*/ 401026 h 401026"/>
                <a:gd name="connsiteX27" fmla="*/ 92015 w 529316"/>
                <a:gd name="connsiteY27" fmla="*/ 401026 h 401026"/>
                <a:gd name="connsiteX28" fmla="*/ 0 w 529316"/>
                <a:gd name="connsiteY28" fmla="*/ 309011 h 401026"/>
                <a:gd name="connsiteX29" fmla="*/ 0 w 529316"/>
                <a:gd name="connsiteY29" fmla="*/ 92015 h 401026"/>
                <a:gd name="connsiteX30" fmla="*/ 92015 w 529316"/>
                <a:gd name="connsiteY30" fmla="*/ 0 h 401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29316" h="401026">
                  <a:moveTo>
                    <a:pt x="367281" y="196274"/>
                  </a:moveTo>
                  <a:lnTo>
                    <a:pt x="355293" y="208263"/>
                  </a:lnTo>
                  <a:lnTo>
                    <a:pt x="465090" y="318060"/>
                  </a:lnTo>
                  <a:cubicBezTo>
                    <a:pt x="465822" y="318792"/>
                    <a:pt x="466527" y="319541"/>
                    <a:pt x="466739" y="320716"/>
                  </a:cubicBezTo>
                  <a:lnTo>
                    <a:pt x="491723" y="320716"/>
                  </a:lnTo>
                  <a:close/>
                  <a:moveTo>
                    <a:pt x="162035" y="196274"/>
                  </a:moveTo>
                  <a:lnTo>
                    <a:pt x="37593" y="320716"/>
                  </a:lnTo>
                  <a:lnTo>
                    <a:pt x="62577" y="320716"/>
                  </a:lnTo>
                  <a:lnTo>
                    <a:pt x="64225" y="318061"/>
                  </a:lnTo>
                  <a:lnTo>
                    <a:pt x="174023" y="208263"/>
                  </a:lnTo>
                  <a:close/>
                  <a:moveTo>
                    <a:pt x="46349" y="80311"/>
                  </a:moveTo>
                  <a:lnTo>
                    <a:pt x="222791" y="256753"/>
                  </a:lnTo>
                  <a:cubicBezTo>
                    <a:pt x="234032" y="267995"/>
                    <a:pt x="248767" y="273616"/>
                    <a:pt x="263500" y="273616"/>
                  </a:cubicBezTo>
                  <a:cubicBezTo>
                    <a:pt x="263887" y="273616"/>
                    <a:pt x="264274" y="273611"/>
                    <a:pt x="264659" y="273504"/>
                  </a:cubicBezTo>
                  <a:cubicBezTo>
                    <a:pt x="279774" y="273906"/>
                    <a:pt x="294989" y="268289"/>
                    <a:pt x="306525" y="256753"/>
                  </a:cubicBezTo>
                  <a:lnTo>
                    <a:pt x="482968" y="80311"/>
                  </a:lnTo>
                  <a:lnTo>
                    <a:pt x="458990" y="80311"/>
                  </a:lnTo>
                  <a:lnTo>
                    <a:pt x="300904" y="238397"/>
                  </a:lnTo>
                  <a:cubicBezTo>
                    <a:pt x="290917" y="248385"/>
                    <a:pt x="277745" y="253247"/>
                    <a:pt x="264659" y="252899"/>
                  </a:cubicBezTo>
                  <a:cubicBezTo>
                    <a:pt x="264325" y="252991"/>
                    <a:pt x="263990" y="252995"/>
                    <a:pt x="263656" y="252995"/>
                  </a:cubicBezTo>
                  <a:cubicBezTo>
                    <a:pt x="250900" y="252995"/>
                    <a:pt x="238144" y="248128"/>
                    <a:pt x="228412" y="238397"/>
                  </a:cubicBezTo>
                  <a:lnTo>
                    <a:pt x="70326" y="80311"/>
                  </a:lnTo>
                  <a:close/>
                  <a:moveTo>
                    <a:pt x="92015" y="0"/>
                  </a:moveTo>
                  <a:lnTo>
                    <a:pt x="437301" y="0"/>
                  </a:lnTo>
                  <a:cubicBezTo>
                    <a:pt x="488119" y="0"/>
                    <a:pt x="529316" y="41197"/>
                    <a:pt x="529316" y="92015"/>
                  </a:cubicBezTo>
                  <a:lnTo>
                    <a:pt x="529316" y="309011"/>
                  </a:lnTo>
                  <a:cubicBezTo>
                    <a:pt x="529316" y="359829"/>
                    <a:pt x="488119" y="401026"/>
                    <a:pt x="437301" y="401026"/>
                  </a:cubicBezTo>
                  <a:lnTo>
                    <a:pt x="92015" y="401026"/>
                  </a:lnTo>
                  <a:cubicBezTo>
                    <a:pt x="41197" y="401026"/>
                    <a:pt x="0" y="359829"/>
                    <a:pt x="0" y="309011"/>
                  </a:cubicBezTo>
                  <a:lnTo>
                    <a:pt x="0" y="92015"/>
                  </a:lnTo>
                  <a:cubicBezTo>
                    <a:pt x="0" y="41197"/>
                    <a:pt x="41197" y="0"/>
                    <a:pt x="9201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a:solidFill>
                  <a:schemeClr val="bg1">
                    <a:lumMod val="50000"/>
                  </a:schemeClr>
                </a:solidFill>
              </a:endParaRPr>
            </a:p>
          </p:txBody>
        </p:sp>
        <p:sp>
          <p:nvSpPr>
            <p:cNvPr id="11" name="KSO_Shape">
              <a:extLst>
                <a:ext uri="{FF2B5EF4-FFF2-40B4-BE49-F238E27FC236}">
                  <a16:creationId xmlns="" xmlns:a16="http://schemas.microsoft.com/office/drawing/2014/main" id="{F617079D-AD54-4E5D-83AC-13A0BB2E9E4B}"/>
                </a:ext>
              </a:extLst>
            </p:cNvPr>
            <p:cNvSpPr/>
            <p:nvPr/>
          </p:nvSpPr>
          <p:spPr>
            <a:xfrm>
              <a:off x="2576756" y="3865682"/>
              <a:ext cx="419100" cy="314325"/>
            </a:xfrm>
            <a:custGeom>
              <a:avLst/>
              <a:gdLst>
                <a:gd name="connsiteX0" fmla="*/ 577329 w 833225"/>
                <a:gd name="connsiteY0" fmla="*/ 241699 h 624687"/>
                <a:gd name="connsiteX1" fmla="*/ 541325 w 833225"/>
                <a:gd name="connsiteY1" fmla="*/ 277703 h 624687"/>
                <a:gd name="connsiteX2" fmla="*/ 577329 w 833225"/>
                <a:gd name="connsiteY2" fmla="*/ 313707 h 624687"/>
                <a:gd name="connsiteX3" fmla="*/ 613333 w 833225"/>
                <a:gd name="connsiteY3" fmla="*/ 277703 h 624687"/>
                <a:gd name="connsiteX4" fmla="*/ 577329 w 833225"/>
                <a:gd name="connsiteY4" fmla="*/ 241699 h 624687"/>
                <a:gd name="connsiteX5" fmla="*/ 424929 w 833225"/>
                <a:gd name="connsiteY5" fmla="*/ 241699 h 624687"/>
                <a:gd name="connsiteX6" fmla="*/ 388925 w 833225"/>
                <a:gd name="connsiteY6" fmla="*/ 277703 h 624687"/>
                <a:gd name="connsiteX7" fmla="*/ 424929 w 833225"/>
                <a:gd name="connsiteY7" fmla="*/ 313707 h 624687"/>
                <a:gd name="connsiteX8" fmla="*/ 460933 w 833225"/>
                <a:gd name="connsiteY8" fmla="*/ 277703 h 624687"/>
                <a:gd name="connsiteX9" fmla="*/ 424929 w 833225"/>
                <a:gd name="connsiteY9" fmla="*/ 241699 h 624687"/>
                <a:gd name="connsiteX10" fmla="*/ 272529 w 833225"/>
                <a:gd name="connsiteY10" fmla="*/ 241699 h 624687"/>
                <a:gd name="connsiteX11" fmla="*/ 236525 w 833225"/>
                <a:gd name="connsiteY11" fmla="*/ 277703 h 624687"/>
                <a:gd name="connsiteX12" fmla="*/ 272529 w 833225"/>
                <a:gd name="connsiteY12" fmla="*/ 313707 h 624687"/>
                <a:gd name="connsiteX13" fmla="*/ 308533 w 833225"/>
                <a:gd name="connsiteY13" fmla="*/ 277703 h 624687"/>
                <a:gd name="connsiteX14" fmla="*/ 272529 w 833225"/>
                <a:gd name="connsiteY14" fmla="*/ 241699 h 624687"/>
                <a:gd name="connsiteX15" fmla="*/ 429066 w 833225"/>
                <a:gd name="connsiteY15" fmla="*/ 124 h 624687"/>
                <a:gd name="connsiteX16" fmla="*/ 543580 w 833225"/>
                <a:gd name="connsiteY16" fmla="*/ 13237 h 624687"/>
                <a:gd name="connsiteX17" fmla="*/ 789350 w 833225"/>
                <a:gd name="connsiteY17" fmla="*/ 401436 h 624687"/>
                <a:gd name="connsiteX18" fmla="*/ 362652 w 833225"/>
                <a:gd name="connsiteY18" fmla="*/ 552944 h 624687"/>
                <a:gd name="connsiteX19" fmla="*/ 243007 w 833225"/>
                <a:gd name="connsiteY19" fmla="*/ 624687 h 624687"/>
                <a:gd name="connsiteX20" fmla="*/ 211865 w 833225"/>
                <a:gd name="connsiteY20" fmla="*/ 519440 h 624687"/>
                <a:gd name="connsiteX21" fmla="*/ 117966 w 833225"/>
                <a:gd name="connsiteY21" fmla="*/ 84077 h 624687"/>
                <a:gd name="connsiteX22" fmla="*/ 429066 w 833225"/>
                <a:gd name="connsiteY22" fmla="*/ 124 h 6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833225" h="624687">
                  <a:moveTo>
                    <a:pt x="577329" y="241699"/>
                  </a:moveTo>
                  <a:cubicBezTo>
                    <a:pt x="557445" y="241699"/>
                    <a:pt x="541325" y="257819"/>
                    <a:pt x="541325" y="277703"/>
                  </a:cubicBezTo>
                  <a:cubicBezTo>
                    <a:pt x="541325" y="297587"/>
                    <a:pt x="557445" y="313707"/>
                    <a:pt x="577329" y="313707"/>
                  </a:cubicBezTo>
                  <a:cubicBezTo>
                    <a:pt x="597213" y="313707"/>
                    <a:pt x="613333" y="297587"/>
                    <a:pt x="613333" y="277703"/>
                  </a:cubicBezTo>
                  <a:cubicBezTo>
                    <a:pt x="613333" y="257819"/>
                    <a:pt x="597213" y="241699"/>
                    <a:pt x="577329" y="241699"/>
                  </a:cubicBezTo>
                  <a:close/>
                  <a:moveTo>
                    <a:pt x="424929" y="241699"/>
                  </a:moveTo>
                  <a:cubicBezTo>
                    <a:pt x="405045" y="241699"/>
                    <a:pt x="388925" y="257819"/>
                    <a:pt x="388925" y="277703"/>
                  </a:cubicBezTo>
                  <a:cubicBezTo>
                    <a:pt x="388925" y="297587"/>
                    <a:pt x="405045" y="313707"/>
                    <a:pt x="424929" y="313707"/>
                  </a:cubicBezTo>
                  <a:cubicBezTo>
                    <a:pt x="444813" y="313707"/>
                    <a:pt x="460933" y="297587"/>
                    <a:pt x="460933" y="277703"/>
                  </a:cubicBezTo>
                  <a:cubicBezTo>
                    <a:pt x="460933" y="257819"/>
                    <a:pt x="444813" y="241699"/>
                    <a:pt x="424929" y="241699"/>
                  </a:cubicBezTo>
                  <a:close/>
                  <a:moveTo>
                    <a:pt x="272529" y="241699"/>
                  </a:moveTo>
                  <a:cubicBezTo>
                    <a:pt x="252645" y="241699"/>
                    <a:pt x="236525" y="257819"/>
                    <a:pt x="236525" y="277703"/>
                  </a:cubicBezTo>
                  <a:cubicBezTo>
                    <a:pt x="236525" y="297587"/>
                    <a:pt x="252645" y="313707"/>
                    <a:pt x="272529" y="313707"/>
                  </a:cubicBezTo>
                  <a:cubicBezTo>
                    <a:pt x="292413" y="313707"/>
                    <a:pt x="308533" y="297587"/>
                    <a:pt x="308533" y="277703"/>
                  </a:cubicBezTo>
                  <a:cubicBezTo>
                    <a:pt x="308533" y="257819"/>
                    <a:pt x="292413" y="241699"/>
                    <a:pt x="272529" y="241699"/>
                  </a:cubicBezTo>
                  <a:close/>
                  <a:moveTo>
                    <a:pt x="429066" y="124"/>
                  </a:moveTo>
                  <a:cubicBezTo>
                    <a:pt x="467414" y="891"/>
                    <a:pt x="505944" y="5202"/>
                    <a:pt x="543580" y="13237"/>
                  </a:cubicBezTo>
                  <a:cubicBezTo>
                    <a:pt x="786614" y="65121"/>
                    <a:pt x="903137" y="249172"/>
                    <a:pt x="789350" y="401436"/>
                  </a:cubicBezTo>
                  <a:cubicBezTo>
                    <a:pt x="710142" y="507428"/>
                    <a:pt x="538801" y="568267"/>
                    <a:pt x="362652" y="552944"/>
                  </a:cubicBezTo>
                  <a:lnTo>
                    <a:pt x="243007" y="624687"/>
                  </a:lnTo>
                  <a:lnTo>
                    <a:pt x="211865" y="519440"/>
                  </a:lnTo>
                  <a:cubicBezTo>
                    <a:pt x="-26035" y="429957"/>
                    <a:pt x="-72481" y="214611"/>
                    <a:pt x="117966" y="84077"/>
                  </a:cubicBezTo>
                  <a:cubicBezTo>
                    <a:pt x="200623" y="27423"/>
                    <a:pt x="314022" y="-2176"/>
                    <a:pt x="429066" y="1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600">
                <a:solidFill>
                  <a:schemeClr val="bg1">
                    <a:lumMod val="50000"/>
                  </a:schemeClr>
                </a:solidFill>
              </a:endParaRPr>
            </a:p>
          </p:txBody>
        </p:sp>
        <p:grpSp>
          <p:nvGrpSpPr>
            <p:cNvPr id="12" name="组合 11">
              <a:extLst>
                <a:ext uri="{FF2B5EF4-FFF2-40B4-BE49-F238E27FC236}">
                  <a16:creationId xmlns="" xmlns:a16="http://schemas.microsoft.com/office/drawing/2014/main" id="{9EA23330-181E-41D6-8392-E8A12696A655}"/>
                </a:ext>
              </a:extLst>
            </p:cNvPr>
            <p:cNvGrpSpPr>
              <a:grpSpLocks/>
            </p:cNvGrpSpPr>
            <p:nvPr/>
          </p:nvGrpSpPr>
          <p:grpSpPr bwMode="auto">
            <a:xfrm>
              <a:off x="1325806" y="3008432"/>
              <a:ext cx="877888" cy="1168400"/>
              <a:chOff x="2443163" y="2125663"/>
              <a:chExt cx="315913" cy="511175"/>
            </a:xfrm>
          </p:grpSpPr>
          <p:sp>
            <p:nvSpPr>
              <p:cNvPr id="19" name="Freeform 78">
                <a:extLst>
                  <a:ext uri="{FF2B5EF4-FFF2-40B4-BE49-F238E27FC236}">
                    <a16:creationId xmlns="" xmlns:a16="http://schemas.microsoft.com/office/drawing/2014/main" id="{BACD213F-2C94-48EF-879D-5DDA04109AC6}"/>
                  </a:ext>
                </a:extLst>
              </p:cNvPr>
              <p:cNvSpPr>
                <a:spLocks/>
              </p:cNvSpPr>
              <p:nvPr/>
            </p:nvSpPr>
            <p:spPr bwMode="auto">
              <a:xfrm>
                <a:off x="2443163" y="2125663"/>
                <a:ext cx="315913" cy="396875"/>
              </a:xfrm>
              <a:custGeom>
                <a:avLst/>
                <a:gdLst>
                  <a:gd name="T0" fmla="*/ 137085297 w 362"/>
                  <a:gd name="T1" fmla="*/ 0 h 455"/>
                  <a:gd name="T2" fmla="*/ 761856 w 362"/>
                  <a:gd name="T3" fmla="*/ 137709519 h 455"/>
                  <a:gd name="T4" fmla="*/ 55595452 w 362"/>
                  <a:gd name="T5" fmla="*/ 245746745 h 455"/>
                  <a:gd name="T6" fmla="*/ 83012686 w 362"/>
                  <a:gd name="T7" fmla="*/ 327915570 h 455"/>
                  <a:gd name="T8" fmla="*/ 137847154 w 362"/>
                  <a:gd name="T9" fmla="*/ 346175309 h 455"/>
                  <a:gd name="T10" fmla="*/ 192680749 w 362"/>
                  <a:gd name="T11" fmla="*/ 327915570 h 455"/>
                  <a:gd name="T12" fmla="*/ 192680749 w 362"/>
                  <a:gd name="T13" fmla="*/ 327915570 h 455"/>
                  <a:gd name="T14" fmla="*/ 220097983 w 362"/>
                  <a:gd name="T15" fmla="*/ 245746745 h 455"/>
                  <a:gd name="T16" fmla="*/ 274931579 w 362"/>
                  <a:gd name="T17" fmla="*/ 137709519 h 455"/>
                  <a:gd name="T18" fmla="*/ 139369994 w 362"/>
                  <a:gd name="T19" fmla="*/ 0 h 455"/>
                  <a:gd name="T20" fmla="*/ 137085297 w 362"/>
                  <a:gd name="T21" fmla="*/ 0 h 45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62" h="455">
                    <a:moveTo>
                      <a:pt x="180" y="0"/>
                    </a:moveTo>
                    <a:cubicBezTo>
                      <a:pt x="80" y="0"/>
                      <a:pt x="0" y="81"/>
                      <a:pt x="1" y="181"/>
                    </a:cubicBezTo>
                    <a:cubicBezTo>
                      <a:pt x="1" y="239"/>
                      <a:pt x="44" y="290"/>
                      <a:pt x="73" y="323"/>
                    </a:cubicBezTo>
                    <a:cubicBezTo>
                      <a:pt x="103" y="356"/>
                      <a:pt x="109" y="431"/>
                      <a:pt x="109" y="431"/>
                    </a:cubicBezTo>
                    <a:cubicBezTo>
                      <a:pt x="109" y="431"/>
                      <a:pt x="142" y="455"/>
                      <a:pt x="181" y="455"/>
                    </a:cubicBezTo>
                    <a:cubicBezTo>
                      <a:pt x="221" y="455"/>
                      <a:pt x="253" y="431"/>
                      <a:pt x="253" y="431"/>
                    </a:cubicBezTo>
                    <a:cubicBezTo>
                      <a:pt x="253" y="431"/>
                      <a:pt x="253" y="431"/>
                      <a:pt x="253" y="431"/>
                    </a:cubicBezTo>
                    <a:cubicBezTo>
                      <a:pt x="253" y="431"/>
                      <a:pt x="260" y="356"/>
                      <a:pt x="289" y="323"/>
                    </a:cubicBezTo>
                    <a:cubicBezTo>
                      <a:pt x="318" y="290"/>
                      <a:pt x="361" y="239"/>
                      <a:pt x="361" y="181"/>
                    </a:cubicBezTo>
                    <a:cubicBezTo>
                      <a:pt x="362" y="81"/>
                      <a:pt x="282" y="0"/>
                      <a:pt x="183" y="0"/>
                    </a:cubicBezTo>
                    <a:lnTo>
                      <a:pt x="180" y="0"/>
                    </a:lnTo>
                    <a:close/>
                  </a:path>
                </a:pathLst>
              </a:custGeom>
              <a:noFill/>
              <a:ln w="34925" cap="flat">
                <a:solidFill>
                  <a:srgbClr val="FFFFFF"/>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sz="1600">
                  <a:solidFill>
                    <a:schemeClr val="bg1">
                      <a:lumMod val="50000"/>
                    </a:schemeClr>
                  </a:solidFill>
                </a:endParaRPr>
              </a:p>
            </p:txBody>
          </p:sp>
          <p:sp>
            <p:nvSpPr>
              <p:cNvPr id="20" name="Freeform 79">
                <a:extLst>
                  <a:ext uri="{FF2B5EF4-FFF2-40B4-BE49-F238E27FC236}">
                    <a16:creationId xmlns="" xmlns:a16="http://schemas.microsoft.com/office/drawing/2014/main" id="{142065A9-6FAC-4839-B761-3E92FA13F4D5}"/>
                  </a:ext>
                </a:extLst>
              </p:cNvPr>
              <p:cNvSpPr>
                <a:spLocks/>
              </p:cNvSpPr>
              <p:nvPr/>
            </p:nvSpPr>
            <p:spPr bwMode="auto">
              <a:xfrm>
                <a:off x="2530475" y="2508250"/>
                <a:ext cx="69850" cy="55563"/>
              </a:xfrm>
              <a:custGeom>
                <a:avLst/>
                <a:gdLst>
                  <a:gd name="T0" fmla="*/ 9666895 w 81"/>
                  <a:gd name="T1" fmla="*/ 0 h 64"/>
                  <a:gd name="T2" fmla="*/ 3718435 w 81"/>
                  <a:gd name="T3" fmla="*/ 21104390 h 64"/>
                  <a:gd name="T4" fmla="*/ 60234846 w 81"/>
                  <a:gd name="T5" fmla="*/ 48238234 h 64"/>
                  <a:gd name="T6" fmla="*/ 0 60000 65536"/>
                  <a:gd name="T7" fmla="*/ 0 60000 65536"/>
                  <a:gd name="T8" fmla="*/ 0 60000 65536"/>
                </a:gdLst>
                <a:ahLst/>
                <a:cxnLst>
                  <a:cxn ang="T6">
                    <a:pos x="T0" y="T1"/>
                  </a:cxn>
                  <a:cxn ang="T7">
                    <a:pos x="T2" y="T3"/>
                  </a:cxn>
                  <a:cxn ang="T8">
                    <a:pos x="T4" y="T5"/>
                  </a:cxn>
                </a:cxnLst>
                <a:rect l="0" t="0" r="r" b="b"/>
                <a:pathLst>
                  <a:path w="81" h="64">
                    <a:moveTo>
                      <a:pt x="13" y="0"/>
                    </a:moveTo>
                    <a:cubicBezTo>
                      <a:pt x="8" y="14"/>
                      <a:pt x="0" y="16"/>
                      <a:pt x="5" y="28"/>
                    </a:cubicBezTo>
                    <a:cubicBezTo>
                      <a:pt x="11" y="40"/>
                      <a:pt x="42" y="64"/>
                      <a:pt x="81" y="64"/>
                    </a:cubicBezTo>
                  </a:path>
                </a:pathLst>
              </a:custGeom>
              <a:noFill/>
              <a:ln w="34925" cap="rnd">
                <a:solidFill>
                  <a:srgbClr val="FFFFFF"/>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sz="1600">
                  <a:solidFill>
                    <a:schemeClr val="bg1">
                      <a:lumMod val="50000"/>
                    </a:schemeClr>
                  </a:solidFill>
                </a:endParaRPr>
              </a:p>
            </p:txBody>
          </p:sp>
          <p:sp>
            <p:nvSpPr>
              <p:cNvPr id="21" name="Freeform 80">
                <a:extLst>
                  <a:ext uri="{FF2B5EF4-FFF2-40B4-BE49-F238E27FC236}">
                    <a16:creationId xmlns="" xmlns:a16="http://schemas.microsoft.com/office/drawing/2014/main" id="{F28BF401-9A39-4213-828A-C55FE0DB68AB}"/>
                  </a:ext>
                </a:extLst>
              </p:cNvPr>
              <p:cNvSpPr>
                <a:spLocks/>
              </p:cNvSpPr>
              <p:nvPr/>
            </p:nvSpPr>
            <p:spPr bwMode="auto">
              <a:xfrm>
                <a:off x="2600325" y="2508250"/>
                <a:ext cx="71438" cy="55563"/>
              </a:xfrm>
              <a:custGeom>
                <a:avLst/>
                <a:gdLst>
                  <a:gd name="T0" fmla="*/ 51610470 w 82"/>
                  <a:gd name="T1" fmla="*/ 0 h 64"/>
                  <a:gd name="T2" fmla="*/ 57682700 w 82"/>
                  <a:gd name="T3" fmla="*/ 21104390 h 64"/>
                  <a:gd name="T4" fmla="*/ 0 w 82"/>
                  <a:gd name="T5" fmla="*/ 48238234 h 64"/>
                  <a:gd name="T6" fmla="*/ 0 60000 65536"/>
                  <a:gd name="T7" fmla="*/ 0 60000 65536"/>
                  <a:gd name="T8" fmla="*/ 0 60000 65536"/>
                </a:gdLst>
                <a:ahLst/>
                <a:cxnLst>
                  <a:cxn ang="T6">
                    <a:pos x="T0" y="T1"/>
                  </a:cxn>
                  <a:cxn ang="T7">
                    <a:pos x="T2" y="T3"/>
                  </a:cxn>
                  <a:cxn ang="T8">
                    <a:pos x="T4" y="T5"/>
                  </a:cxn>
                </a:cxnLst>
                <a:rect l="0" t="0" r="r" b="b"/>
                <a:pathLst>
                  <a:path w="82" h="64">
                    <a:moveTo>
                      <a:pt x="68" y="0"/>
                    </a:moveTo>
                    <a:cubicBezTo>
                      <a:pt x="74" y="14"/>
                      <a:pt x="82" y="16"/>
                      <a:pt x="76" y="28"/>
                    </a:cubicBezTo>
                    <a:cubicBezTo>
                      <a:pt x="71" y="40"/>
                      <a:pt x="40" y="64"/>
                      <a:pt x="0" y="64"/>
                    </a:cubicBezTo>
                  </a:path>
                </a:pathLst>
              </a:custGeom>
              <a:noFill/>
              <a:ln w="34925" cap="rnd">
                <a:solidFill>
                  <a:srgbClr val="FFFFFF"/>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sz="1600">
                  <a:solidFill>
                    <a:schemeClr val="bg1">
                      <a:lumMod val="50000"/>
                    </a:schemeClr>
                  </a:solidFill>
                </a:endParaRPr>
              </a:p>
            </p:txBody>
          </p:sp>
          <p:sp>
            <p:nvSpPr>
              <p:cNvPr id="22" name="Freeform 81">
                <a:extLst>
                  <a:ext uri="{FF2B5EF4-FFF2-40B4-BE49-F238E27FC236}">
                    <a16:creationId xmlns="" xmlns:a16="http://schemas.microsoft.com/office/drawing/2014/main" id="{62407E9F-5119-431B-8763-F11A26CB776A}"/>
                  </a:ext>
                </a:extLst>
              </p:cNvPr>
              <p:cNvSpPr>
                <a:spLocks/>
              </p:cNvSpPr>
              <p:nvPr/>
            </p:nvSpPr>
            <p:spPr bwMode="auto">
              <a:xfrm>
                <a:off x="2530475" y="2551113"/>
                <a:ext cx="69850" cy="55563"/>
              </a:xfrm>
              <a:custGeom>
                <a:avLst/>
                <a:gdLst>
                  <a:gd name="T0" fmla="*/ 9666895 w 81"/>
                  <a:gd name="T1" fmla="*/ 0 h 64"/>
                  <a:gd name="T2" fmla="*/ 3718435 w 81"/>
                  <a:gd name="T3" fmla="*/ 21104390 h 64"/>
                  <a:gd name="T4" fmla="*/ 60234846 w 81"/>
                  <a:gd name="T5" fmla="*/ 48238234 h 64"/>
                  <a:gd name="T6" fmla="*/ 0 60000 65536"/>
                  <a:gd name="T7" fmla="*/ 0 60000 65536"/>
                  <a:gd name="T8" fmla="*/ 0 60000 65536"/>
                </a:gdLst>
                <a:ahLst/>
                <a:cxnLst>
                  <a:cxn ang="T6">
                    <a:pos x="T0" y="T1"/>
                  </a:cxn>
                  <a:cxn ang="T7">
                    <a:pos x="T2" y="T3"/>
                  </a:cxn>
                  <a:cxn ang="T8">
                    <a:pos x="T4" y="T5"/>
                  </a:cxn>
                </a:cxnLst>
                <a:rect l="0" t="0" r="r" b="b"/>
                <a:pathLst>
                  <a:path w="81" h="64">
                    <a:moveTo>
                      <a:pt x="13" y="0"/>
                    </a:moveTo>
                    <a:cubicBezTo>
                      <a:pt x="8" y="14"/>
                      <a:pt x="0" y="16"/>
                      <a:pt x="5" y="28"/>
                    </a:cubicBezTo>
                    <a:cubicBezTo>
                      <a:pt x="11" y="40"/>
                      <a:pt x="42" y="64"/>
                      <a:pt x="81" y="64"/>
                    </a:cubicBezTo>
                  </a:path>
                </a:pathLst>
              </a:custGeom>
              <a:noFill/>
              <a:ln w="34925" cap="rnd">
                <a:solidFill>
                  <a:srgbClr val="FFFFFF"/>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sz="1600">
                  <a:solidFill>
                    <a:schemeClr val="bg1">
                      <a:lumMod val="50000"/>
                    </a:schemeClr>
                  </a:solidFill>
                </a:endParaRPr>
              </a:p>
            </p:txBody>
          </p:sp>
          <p:sp>
            <p:nvSpPr>
              <p:cNvPr id="23" name="Freeform 82">
                <a:extLst>
                  <a:ext uri="{FF2B5EF4-FFF2-40B4-BE49-F238E27FC236}">
                    <a16:creationId xmlns="" xmlns:a16="http://schemas.microsoft.com/office/drawing/2014/main" id="{9F02B6F6-C7D7-4421-8064-F64D2D4BEEED}"/>
                  </a:ext>
                </a:extLst>
              </p:cNvPr>
              <p:cNvSpPr>
                <a:spLocks/>
              </p:cNvSpPr>
              <p:nvPr/>
            </p:nvSpPr>
            <p:spPr bwMode="auto">
              <a:xfrm>
                <a:off x="2600325" y="2551113"/>
                <a:ext cx="71438" cy="55563"/>
              </a:xfrm>
              <a:custGeom>
                <a:avLst/>
                <a:gdLst>
                  <a:gd name="T0" fmla="*/ 51610470 w 82"/>
                  <a:gd name="T1" fmla="*/ 0 h 64"/>
                  <a:gd name="T2" fmla="*/ 57682700 w 82"/>
                  <a:gd name="T3" fmla="*/ 21104390 h 64"/>
                  <a:gd name="T4" fmla="*/ 0 w 82"/>
                  <a:gd name="T5" fmla="*/ 48238234 h 64"/>
                  <a:gd name="T6" fmla="*/ 0 60000 65536"/>
                  <a:gd name="T7" fmla="*/ 0 60000 65536"/>
                  <a:gd name="T8" fmla="*/ 0 60000 65536"/>
                </a:gdLst>
                <a:ahLst/>
                <a:cxnLst>
                  <a:cxn ang="T6">
                    <a:pos x="T0" y="T1"/>
                  </a:cxn>
                  <a:cxn ang="T7">
                    <a:pos x="T2" y="T3"/>
                  </a:cxn>
                  <a:cxn ang="T8">
                    <a:pos x="T4" y="T5"/>
                  </a:cxn>
                </a:cxnLst>
                <a:rect l="0" t="0" r="r" b="b"/>
                <a:pathLst>
                  <a:path w="82" h="64">
                    <a:moveTo>
                      <a:pt x="68" y="0"/>
                    </a:moveTo>
                    <a:cubicBezTo>
                      <a:pt x="74" y="14"/>
                      <a:pt x="82" y="16"/>
                      <a:pt x="76" y="28"/>
                    </a:cubicBezTo>
                    <a:cubicBezTo>
                      <a:pt x="71" y="40"/>
                      <a:pt x="40" y="64"/>
                      <a:pt x="0" y="64"/>
                    </a:cubicBezTo>
                  </a:path>
                </a:pathLst>
              </a:custGeom>
              <a:noFill/>
              <a:ln w="34925" cap="rnd">
                <a:solidFill>
                  <a:srgbClr val="FFFFFF"/>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sz="1600">
                  <a:solidFill>
                    <a:schemeClr val="bg1">
                      <a:lumMod val="50000"/>
                    </a:schemeClr>
                  </a:solidFill>
                </a:endParaRPr>
              </a:p>
            </p:txBody>
          </p:sp>
          <p:sp>
            <p:nvSpPr>
              <p:cNvPr id="24" name="Freeform 83">
                <a:extLst>
                  <a:ext uri="{FF2B5EF4-FFF2-40B4-BE49-F238E27FC236}">
                    <a16:creationId xmlns="" xmlns:a16="http://schemas.microsoft.com/office/drawing/2014/main" id="{9D84D67D-B0D3-4D36-9549-148B69A195E4}"/>
                  </a:ext>
                </a:extLst>
              </p:cNvPr>
              <p:cNvSpPr>
                <a:spLocks/>
              </p:cNvSpPr>
              <p:nvPr/>
            </p:nvSpPr>
            <p:spPr bwMode="auto">
              <a:xfrm>
                <a:off x="2562225" y="2613025"/>
                <a:ext cx="77788" cy="23813"/>
              </a:xfrm>
              <a:custGeom>
                <a:avLst/>
                <a:gdLst>
                  <a:gd name="T0" fmla="*/ 68761056 w 88"/>
                  <a:gd name="T1" fmla="*/ 0 h 27"/>
                  <a:gd name="T2" fmla="*/ 34380528 w 88"/>
                  <a:gd name="T3" fmla="*/ 21002184 h 27"/>
                  <a:gd name="T4" fmla="*/ 0 w 88"/>
                  <a:gd name="T5" fmla="*/ 0 h 27"/>
                  <a:gd name="T6" fmla="*/ 0 60000 65536"/>
                  <a:gd name="T7" fmla="*/ 0 60000 65536"/>
                  <a:gd name="T8" fmla="*/ 0 60000 65536"/>
                </a:gdLst>
                <a:ahLst/>
                <a:cxnLst>
                  <a:cxn ang="T6">
                    <a:pos x="T0" y="T1"/>
                  </a:cxn>
                  <a:cxn ang="T7">
                    <a:pos x="T2" y="T3"/>
                  </a:cxn>
                  <a:cxn ang="T8">
                    <a:pos x="T4" y="T5"/>
                  </a:cxn>
                </a:cxnLst>
                <a:rect l="0" t="0" r="r" b="b"/>
                <a:pathLst>
                  <a:path w="88" h="27">
                    <a:moveTo>
                      <a:pt x="88" y="0"/>
                    </a:moveTo>
                    <a:cubicBezTo>
                      <a:pt x="88" y="0"/>
                      <a:pt x="69" y="27"/>
                      <a:pt x="44" y="27"/>
                    </a:cubicBezTo>
                    <a:cubicBezTo>
                      <a:pt x="20" y="27"/>
                      <a:pt x="0" y="0"/>
                      <a:pt x="0" y="0"/>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600">
                  <a:solidFill>
                    <a:schemeClr val="bg1">
                      <a:lumMod val="50000"/>
                    </a:schemeClr>
                  </a:solidFill>
                </a:endParaRPr>
              </a:p>
            </p:txBody>
          </p:sp>
          <p:sp>
            <p:nvSpPr>
              <p:cNvPr id="25" name="Freeform 84">
                <a:extLst>
                  <a:ext uri="{FF2B5EF4-FFF2-40B4-BE49-F238E27FC236}">
                    <a16:creationId xmlns="" xmlns:a16="http://schemas.microsoft.com/office/drawing/2014/main" id="{48CAB338-786D-4987-AE07-A0D43625072C}"/>
                  </a:ext>
                </a:extLst>
              </p:cNvPr>
              <p:cNvSpPr>
                <a:spLocks/>
              </p:cNvSpPr>
              <p:nvPr/>
            </p:nvSpPr>
            <p:spPr bwMode="auto">
              <a:xfrm>
                <a:off x="2544763" y="2297113"/>
                <a:ext cx="112713" cy="219075"/>
              </a:xfrm>
              <a:custGeom>
                <a:avLst/>
                <a:gdLst>
                  <a:gd name="T0" fmla="*/ 60484018 w 71"/>
                  <a:gd name="T1" fmla="*/ 347781563 h 138"/>
                  <a:gd name="T2" fmla="*/ 0 w 71"/>
                  <a:gd name="T3" fmla="*/ 25201563 h 138"/>
                  <a:gd name="T4" fmla="*/ 15121005 w 71"/>
                  <a:gd name="T5" fmla="*/ 0 h 138"/>
                  <a:gd name="T6" fmla="*/ 40322679 w 71"/>
                  <a:gd name="T7" fmla="*/ 50403125 h 138"/>
                  <a:gd name="T8" fmla="*/ 63004979 w 71"/>
                  <a:gd name="T9" fmla="*/ 0 h 138"/>
                  <a:gd name="T10" fmla="*/ 88206654 w 71"/>
                  <a:gd name="T11" fmla="*/ 50403125 h 138"/>
                  <a:gd name="T12" fmla="*/ 113408328 w 71"/>
                  <a:gd name="T13" fmla="*/ 0 h 138"/>
                  <a:gd name="T14" fmla="*/ 138610002 w 71"/>
                  <a:gd name="T15" fmla="*/ 50403125 h 138"/>
                  <a:gd name="T16" fmla="*/ 163811677 w 71"/>
                  <a:gd name="T17" fmla="*/ 0 h 138"/>
                  <a:gd name="T18" fmla="*/ 178932681 w 71"/>
                  <a:gd name="T19" fmla="*/ 25201563 h 138"/>
                  <a:gd name="T20" fmla="*/ 115927702 w 71"/>
                  <a:gd name="T21" fmla="*/ 347781563 h 13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1" h="138">
                    <a:moveTo>
                      <a:pt x="24" y="138"/>
                    </a:moveTo>
                    <a:lnTo>
                      <a:pt x="0" y="10"/>
                    </a:lnTo>
                    <a:lnTo>
                      <a:pt x="6" y="0"/>
                    </a:lnTo>
                    <a:lnTo>
                      <a:pt x="16" y="20"/>
                    </a:lnTo>
                    <a:lnTo>
                      <a:pt x="25" y="0"/>
                    </a:lnTo>
                    <a:lnTo>
                      <a:pt x="35" y="20"/>
                    </a:lnTo>
                    <a:lnTo>
                      <a:pt x="45" y="0"/>
                    </a:lnTo>
                    <a:lnTo>
                      <a:pt x="55" y="20"/>
                    </a:lnTo>
                    <a:lnTo>
                      <a:pt x="65" y="0"/>
                    </a:lnTo>
                    <a:lnTo>
                      <a:pt x="71" y="10"/>
                    </a:lnTo>
                    <a:lnTo>
                      <a:pt x="46" y="138"/>
                    </a:lnTo>
                  </a:path>
                </a:pathLst>
              </a:custGeom>
              <a:noFill/>
              <a:ln w="11113" cap="rnd">
                <a:solidFill>
                  <a:srgbClr val="FFFFFF"/>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sz="1600">
                  <a:solidFill>
                    <a:schemeClr val="bg1">
                      <a:lumMod val="50000"/>
                    </a:schemeClr>
                  </a:solidFill>
                </a:endParaRPr>
              </a:p>
            </p:txBody>
          </p:sp>
        </p:grpSp>
        <p:sp>
          <p:nvSpPr>
            <p:cNvPr id="13" name="矩形 12">
              <a:extLst>
                <a:ext uri="{FF2B5EF4-FFF2-40B4-BE49-F238E27FC236}">
                  <a16:creationId xmlns="" xmlns:a16="http://schemas.microsoft.com/office/drawing/2014/main" id="{C3BD6CAC-3B18-4291-9D40-C19D368F387C}"/>
                </a:ext>
              </a:extLst>
            </p:cNvPr>
            <p:cNvSpPr>
              <a:spLocks noChangeArrowheads="1"/>
            </p:cNvSpPr>
            <p:nvPr/>
          </p:nvSpPr>
          <p:spPr bwMode="auto">
            <a:xfrm>
              <a:off x="3411781" y="2492632"/>
              <a:ext cx="2879724" cy="8329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lvl="0"/>
              <a:r>
                <a:rPr lang="zh-CN" altLang="en-US" sz="105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a:t>
              </a:r>
              <a:r>
                <a:rPr lang="zh-CN" altLang="en-US" sz="105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本编辑文字点</a:t>
              </a:r>
              <a:r>
                <a:rPr lang="zh-CN" altLang="en-US" sz="1050" dirty="0">
                  <a:solidFill>
                    <a:schemeClr val="bg1">
                      <a:lumMod val="50000"/>
                    </a:schemeClr>
                  </a:solidFill>
                  <a:latin typeface="微软雅黑" panose="020B0503020204020204" pitchFamily="34" charset="-122"/>
                  <a:ea typeface="微软雅黑" panose="020B0503020204020204" pitchFamily="34" charset="-122"/>
                  <a:cs typeface="Lato Regular"/>
                </a:rPr>
                <a:t>击此处更换文</a:t>
              </a:r>
              <a:r>
                <a:rPr lang="zh-CN" altLang="en-US" sz="105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a:t>
              </a:r>
              <a:endParaRPr lang="en-US" altLang="zh-CN" sz="1050" dirty="0">
                <a:solidFill>
                  <a:schemeClr val="bg1">
                    <a:lumMod val="50000"/>
                  </a:schemeClr>
                </a:solidFill>
                <a:latin typeface="微软雅黑" panose="020B0503020204020204" pitchFamily="34" charset="-122"/>
                <a:ea typeface="微软雅黑" panose="020B0503020204020204" pitchFamily="34" charset="-122"/>
                <a:cs typeface="Lato Regular"/>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a:t>
              </a:r>
              <a:r>
                <a:rPr lang="zh-CN" altLang="en-US" sz="105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本编辑文字点</a:t>
              </a:r>
              <a:r>
                <a:rPr lang="zh-CN" altLang="en-US" sz="1050" dirty="0">
                  <a:solidFill>
                    <a:schemeClr val="bg1">
                      <a:lumMod val="50000"/>
                    </a:schemeClr>
                  </a:solidFill>
                  <a:latin typeface="微软雅黑" panose="020B0503020204020204" pitchFamily="34" charset="-122"/>
                  <a:ea typeface="微软雅黑" panose="020B0503020204020204" pitchFamily="34" charset="-122"/>
                  <a:cs typeface="Lato Regular"/>
                </a:rPr>
                <a:t>击此处更换文</a:t>
              </a:r>
              <a:r>
                <a:rPr lang="zh-CN" altLang="en-US" sz="105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a:t>
              </a:r>
              <a:endParaRPr lang="en-US" altLang="zh-CN" sz="1050" dirty="0">
                <a:solidFill>
                  <a:schemeClr val="bg1">
                    <a:lumMod val="50000"/>
                  </a:schemeClr>
                </a:solidFill>
                <a:latin typeface="微软雅黑" panose="020B0503020204020204" pitchFamily="34" charset="-122"/>
                <a:ea typeface="微软雅黑" panose="020B0503020204020204" pitchFamily="34" charset="-122"/>
                <a:cs typeface="Lato Regular"/>
              </a:endParaRPr>
            </a:p>
          </p:txBody>
        </p:sp>
        <p:sp>
          <p:nvSpPr>
            <p:cNvPr id="14" name="矩形 13">
              <a:extLst>
                <a:ext uri="{FF2B5EF4-FFF2-40B4-BE49-F238E27FC236}">
                  <a16:creationId xmlns="" xmlns:a16="http://schemas.microsoft.com/office/drawing/2014/main" id="{EDCE83CE-B61D-4609-98B3-ED26E82396B3}"/>
                </a:ext>
              </a:extLst>
            </p:cNvPr>
            <p:cNvSpPr>
              <a:spLocks noChangeArrowheads="1"/>
            </p:cNvSpPr>
            <p:nvPr/>
          </p:nvSpPr>
          <p:spPr bwMode="auto">
            <a:xfrm>
              <a:off x="3411781" y="2187695"/>
              <a:ext cx="1811337" cy="3470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eaLnBrk="1" hangingPunct="1"/>
              <a:r>
                <a:rPr lang="zh-CN" altLang="en-US" sz="1400" dirty="0">
                  <a:solidFill>
                    <a:schemeClr val="bg1">
                      <a:lumMod val="50000"/>
                    </a:schemeClr>
                  </a:solidFill>
                </a:rPr>
                <a:t>加入标题</a:t>
              </a:r>
            </a:p>
          </p:txBody>
        </p:sp>
        <p:sp>
          <p:nvSpPr>
            <p:cNvPr id="15" name="矩形 14">
              <a:extLst>
                <a:ext uri="{FF2B5EF4-FFF2-40B4-BE49-F238E27FC236}">
                  <a16:creationId xmlns="" xmlns:a16="http://schemas.microsoft.com/office/drawing/2014/main" id="{A3FA8036-1F1E-4092-B575-077470273070}"/>
                </a:ext>
              </a:extLst>
            </p:cNvPr>
            <p:cNvSpPr>
              <a:spLocks noChangeArrowheads="1"/>
            </p:cNvSpPr>
            <p:nvPr/>
          </p:nvSpPr>
          <p:spPr bwMode="auto">
            <a:xfrm>
              <a:off x="3602282" y="3908683"/>
              <a:ext cx="2879724" cy="8329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lvl="0"/>
              <a:r>
                <a:rPr lang="zh-CN" altLang="en-US" sz="105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a:t>
              </a:r>
              <a:r>
                <a:rPr lang="zh-CN" altLang="en-US" sz="105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本编辑文字点</a:t>
              </a:r>
              <a:r>
                <a:rPr lang="zh-CN" altLang="en-US" sz="1050" dirty="0">
                  <a:solidFill>
                    <a:schemeClr val="bg1">
                      <a:lumMod val="50000"/>
                    </a:schemeClr>
                  </a:solidFill>
                  <a:latin typeface="微软雅黑" panose="020B0503020204020204" pitchFamily="34" charset="-122"/>
                  <a:ea typeface="微软雅黑" panose="020B0503020204020204" pitchFamily="34" charset="-122"/>
                  <a:cs typeface="Lato Regular"/>
                </a:rPr>
                <a:t>击此处更换文</a:t>
              </a:r>
              <a:r>
                <a:rPr lang="zh-CN" altLang="en-US" sz="105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a:t>
              </a:r>
              <a:endParaRPr lang="en-US" altLang="zh-CN" sz="1050" dirty="0">
                <a:solidFill>
                  <a:schemeClr val="bg1">
                    <a:lumMod val="50000"/>
                  </a:schemeClr>
                </a:solidFill>
                <a:latin typeface="微软雅黑" panose="020B0503020204020204" pitchFamily="34" charset="-122"/>
                <a:ea typeface="微软雅黑" panose="020B0503020204020204" pitchFamily="34" charset="-122"/>
                <a:cs typeface="Lato Regular"/>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a:t>
              </a:r>
              <a:r>
                <a:rPr lang="zh-CN" altLang="en-US" sz="105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本编辑文字点</a:t>
              </a:r>
              <a:r>
                <a:rPr lang="zh-CN" altLang="en-US" sz="1050" dirty="0">
                  <a:solidFill>
                    <a:schemeClr val="bg1">
                      <a:lumMod val="50000"/>
                    </a:schemeClr>
                  </a:solidFill>
                  <a:latin typeface="微软雅黑" panose="020B0503020204020204" pitchFamily="34" charset="-122"/>
                  <a:ea typeface="微软雅黑" panose="020B0503020204020204" pitchFamily="34" charset="-122"/>
                  <a:cs typeface="Lato Regular"/>
                </a:rPr>
                <a:t>击此处更换文</a:t>
              </a:r>
              <a:r>
                <a:rPr lang="zh-CN" altLang="en-US" sz="105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a:t>
              </a:r>
              <a:endParaRPr lang="en-US" altLang="zh-CN" sz="1050" dirty="0">
                <a:solidFill>
                  <a:schemeClr val="bg1">
                    <a:lumMod val="50000"/>
                  </a:schemeClr>
                </a:solidFill>
                <a:latin typeface="微软雅黑" panose="020B0503020204020204" pitchFamily="34" charset="-122"/>
                <a:ea typeface="微软雅黑" panose="020B0503020204020204" pitchFamily="34" charset="-122"/>
                <a:cs typeface="Lato Regular"/>
              </a:endParaRPr>
            </a:p>
          </p:txBody>
        </p:sp>
        <p:sp>
          <p:nvSpPr>
            <p:cNvPr id="16" name="矩形 15">
              <a:extLst>
                <a:ext uri="{FF2B5EF4-FFF2-40B4-BE49-F238E27FC236}">
                  <a16:creationId xmlns="" xmlns:a16="http://schemas.microsoft.com/office/drawing/2014/main" id="{C0187531-4947-4F82-A205-244F6BC8C9DE}"/>
                </a:ext>
              </a:extLst>
            </p:cNvPr>
            <p:cNvSpPr>
              <a:spLocks noChangeArrowheads="1"/>
            </p:cNvSpPr>
            <p:nvPr/>
          </p:nvSpPr>
          <p:spPr bwMode="auto">
            <a:xfrm>
              <a:off x="3602282" y="3602158"/>
              <a:ext cx="1811337" cy="3470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1400" dirty="0">
                  <a:solidFill>
                    <a:schemeClr val="bg1">
                      <a:lumMod val="50000"/>
                    </a:schemeClr>
                  </a:solidFill>
                </a:rPr>
                <a:t>加入标题</a:t>
              </a:r>
            </a:p>
          </p:txBody>
        </p:sp>
        <p:sp>
          <p:nvSpPr>
            <p:cNvPr id="17" name="矩形 16">
              <a:extLst>
                <a:ext uri="{FF2B5EF4-FFF2-40B4-BE49-F238E27FC236}">
                  <a16:creationId xmlns="" xmlns:a16="http://schemas.microsoft.com/office/drawing/2014/main" id="{C8180C6B-46D0-4BF4-9C45-7941FFB6382F}"/>
                </a:ext>
              </a:extLst>
            </p:cNvPr>
            <p:cNvSpPr>
              <a:spLocks noChangeArrowheads="1"/>
            </p:cNvSpPr>
            <p:nvPr/>
          </p:nvSpPr>
          <p:spPr bwMode="auto">
            <a:xfrm>
              <a:off x="2376731" y="5324733"/>
              <a:ext cx="2879724" cy="8329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lvl="0"/>
              <a:r>
                <a:rPr lang="zh-CN" altLang="en-US" sz="105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a:t>
              </a:r>
              <a:r>
                <a:rPr lang="zh-CN" altLang="en-US" sz="105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本编辑文字点</a:t>
              </a:r>
              <a:r>
                <a:rPr lang="zh-CN" altLang="en-US" sz="1050" dirty="0">
                  <a:solidFill>
                    <a:schemeClr val="bg1">
                      <a:lumMod val="50000"/>
                    </a:schemeClr>
                  </a:solidFill>
                  <a:latin typeface="微软雅黑" panose="020B0503020204020204" pitchFamily="34" charset="-122"/>
                  <a:ea typeface="微软雅黑" panose="020B0503020204020204" pitchFamily="34" charset="-122"/>
                  <a:cs typeface="Lato Regular"/>
                </a:rPr>
                <a:t>击此处更换文</a:t>
              </a:r>
              <a:r>
                <a:rPr lang="zh-CN" altLang="en-US" sz="105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a:t>
              </a:r>
              <a:endParaRPr lang="en-US" altLang="zh-CN" sz="1050" dirty="0">
                <a:solidFill>
                  <a:schemeClr val="bg1">
                    <a:lumMod val="50000"/>
                  </a:schemeClr>
                </a:solidFill>
                <a:latin typeface="微软雅黑" panose="020B0503020204020204" pitchFamily="34" charset="-122"/>
                <a:ea typeface="微软雅黑" panose="020B0503020204020204" pitchFamily="34" charset="-122"/>
                <a:cs typeface="Lato Regular"/>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a:t>
              </a:r>
              <a:r>
                <a:rPr lang="zh-CN" altLang="en-US" sz="105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本编辑文字点</a:t>
              </a:r>
              <a:r>
                <a:rPr lang="zh-CN" altLang="en-US" sz="1050" dirty="0">
                  <a:solidFill>
                    <a:schemeClr val="bg1">
                      <a:lumMod val="50000"/>
                    </a:schemeClr>
                  </a:solidFill>
                  <a:latin typeface="微软雅黑" panose="020B0503020204020204" pitchFamily="34" charset="-122"/>
                  <a:ea typeface="微软雅黑" panose="020B0503020204020204" pitchFamily="34" charset="-122"/>
                  <a:cs typeface="Lato Regular"/>
                </a:rPr>
                <a:t>击此处更换文</a:t>
              </a:r>
              <a:r>
                <a:rPr lang="zh-CN" altLang="en-US" sz="105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a:t>
              </a:r>
              <a:endParaRPr lang="en-US" altLang="zh-CN" sz="1050" dirty="0">
                <a:solidFill>
                  <a:schemeClr val="bg1">
                    <a:lumMod val="50000"/>
                  </a:schemeClr>
                </a:solidFill>
                <a:latin typeface="微软雅黑" panose="020B0503020204020204" pitchFamily="34" charset="-122"/>
                <a:ea typeface="微软雅黑" panose="020B0503020204020204" pitchFamily="34" charset="-122"/>
                <a:cs typeface="Lato Regular"/>
              </a:endParaRPr>
            </a:p>
          </p:txBody>
        </p:sp>
        <p:sp>
          <p:nvSpPr>
            <p:cNvPr id="18" name="矩形 17">
              <a:extLst>
                <a:ext uri="{FF2B5EF4-FFF2-40B4-BE49-F238E27FC236}">
                  <a16:creationId xmlns="" xmlns:a16="http://schemas.microsoft.com/office/drawing/2014/main" id="{D6B87D4D-626B-4766-B6EE-8ABB1AAF4946}"/>
                </a:ext>
              </a:extLst>
            </p:cNvPr>
            <p:cNvSpPr>
              <a:spLocks noChangeArrowheads="1"/>
            </p:cNvSpPr>
            <p:nvPr/>
          </p:nvSpPr>
          <p:spPr bwMode="auto">
            <a:xfrm>
              <a:off x="2376731" y="5018207"/>
              <a:ext cx="1809750" cy="3470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1400" dirty="0">
                  <a:solidFill>
                    <a:schemeClr val="bg1">
                      <a:lumMod val="50000"/>
                    </a:schemeClr>
                  </a:solidFill>
                </a:rPr>
                <a:t>加入标题</a:t>
              </a:r>
            </a:p>
          </p:txBody>
        </p:sp>
      </p:grpSp>
      <p:sp>
        <p:nvSpPr>
          <p:cNvPr id="26" name="Subtitle 2">
            <a:extLst>
              <a:ext uri="{FF2B5EF4-FFF2-40B4-BE49-F238E27FC236}">
                <a16:creationId xmlns="" xmlns:a16="http://schemas.microsoft.com/office/drawing/2014/main" id="{C9AEE935-5813-4D30-8DC9-1349F11F7120}"/>
              </a:ext>
            </a:extLst>
          </p:cNvPr>
          <p:cNvSpPr txBox="1">
            <a:spLocks/>
          </p:cNvSpPr>
          <p:nvPr/>
        </p:nvSpPr>
        <p:spPr>
          <a:xfrm>
            <a:off x="7720294" y="4801457"/>
            <a:ext cx="3747806" cy="432973"/>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lvl="0" algn="l" defTabSz="914400">
              <a:lnSpc>
                <a:spcPct val="100000"/>
              </a:lnSpc>
              <a:spcBef>
                <a:spcPts val="0"/>
              </a:spcBef>
            </a:pPr>
            <a:r>
              <a:rPr lang="zh-CN" altLang="en-US" sz="1050" dirty="0">
                <a:solidFill>
                  <a:srgbClr val="FFFFFF">
                    <a:lumMod val="50000"/>
                  </a:srgbClr>
                </a:solidFill>
                <a:latin typeface="微软雅黑" panose="020B0503020204020204" pitchFamily="34" charset="-122"/>
                <a:ea typeface="微软雅黑" panose="020B0503020204020204" pitchFamily="34" charset="-122"/>
                <a:cs typeface="Lato Regular"/>
              </a:rPr>
              <a:t>点击此处更换文</a:t>
            </a:r>
            <a:r>
              <a:rPr lang="zh-CN" altLang="en-US" sz="1050" dirty="0" smtClean="0">
                <a:solidFill>
                  <a:srgbClr val="FFFFFF">
                    <a:lumMod val="50000"/>
                  </a:srgbClr>
                </a:solidFill>
                <a:latin typeface="微软雅黑" panose="020B0503020204020204" pitchFamily="34" charset="-122"/>
                <a:ea typeface="微软雅黑" panose="020B0503020204020204" pitchFamily="34" charset="-122"/>
                <a:cs typeface="Lato Regular"/>
              </a:rPr>
              <a:t>本编辑文字点</a:t>
            </a:r>
            <a:r>
              <a:rPr lang="zh-CN" altLang="en-US" sz="1050" dirty="0">
                <a:solidFill>
                  <a:srgbClr val="FFFFFF">
                    <a:lumMod val="50000"/>
                  </a:srgbClr>
                </a:solidFill>
                <a:latin typeface="微软雅黑" panose="020B0503020204020204" pitchFamily="34" charset="-122"/>
                <a:ea typeface="微软雅黑" panose="020B0503020204020204" pitchFamily="34" charset="-122"/>
                <a:cs typeface="Lato Regular"/>
              </a:rPr>
              <a:t>击此处更换文</a:t>
            </a:r>
            <a:r>
              <a:rPr lang="zh-CN" altLang="en-US" sz="1050" dirty="0" smtClean="0">
                <a:solidFill>
                  <a:srgbClr val="FFFFFF">
                    <a:lumMod val="50000"/>
                  </a:srgbClr>
                </a:solidFill>
                <a:latin typeface="微软雅黑" panose="020B0503020204020204" pitchFamily="34" charset="-122"/>
                <a:ea typeface="微软雅黑" panose="020B0503020204020204" pitchFamily="34" charset="-122"/>
                <a:cs typeface="Lato Regular"/>
              </a:rPr>
              <a:t>本编辑文字</a:t>
            </a:r>
            <a:endParaRPr lang="en-US" altLang="zh-CN" sz="1050" dirty="0">
              <a:solidFill>
                <a:srgbClr val="FFFFFF">
                  <a:lumMod val="50000"/>
                </a:srgbClr>
              </a:solidFill>
              <a:latin typeface="微软雅黑" panose="020B0503020204020204" pitchFamily="34" charset="-122"/>
              <a:ea typeface="微软雅黑" panose="020B0503020204020204" pitchFamily="34" charset="-122"/>
              <a:cs typeface="Lato Regular"/>
            </a:endParaRPr>
          </a:p>
          <a:p>
            <a:pPr lvl="0" algn="l" defTabSz="914400">
              <a:lnSpc>
                <a:spcPct val="100000"/>
              </a:lnSpc>
              <a:spcBef>
                <a:spcPts val="0"/>
              </a:spcBef>
            </a:pPr>
            <a:r>
              <a:rPr lang="zh-CN" altLang="en-US" sz="1050" dirty="0">
                <a:solidFill>
                  <a:srgbClr val="FFFFFF">
                    <a:lumMod val="50000"/>
                  </a:srgbClr>
                </a:solidFill>
                <a:latin typeface="微软雅黑" panose="020B0503020204020204" pitchFamily="34" charset="-122"/>
                <a:ea typeface="微软雅黑" panose="020B0503020204020204" pitchFamily="34" charset="-122"/>
                <a:cs typeface="Lato Regular"/>
              </a:rPr>
              <a:t>点击此处更换文</a:t>
            </a:r>
            <a:r>
              <a:rPr lang="zh-CN" altLang="en-US" sz="1050" dirty="0" smtClean="0">
                <a:solidFill>
                  <a:srgbClr val="FFFFFF">
                    <a:lumMod val="50000"/>
                  </a:srgbClr>
                </a:solidFill>
                <a:latin typeface="微软雅黑" panose="020B0503020204020204" pitchFamily="34" charset="-122"/>
                <a:ea typeface="微软雅黑" panose="020B0503020204020204" pitchFamily="34" charset="-122"/>
                <a:cs typeface="Lato Regular"/>
              </a:rPr>
              <a:t>本编辑文字点</a:t>
            </a:r>
            <a:r>
              <a:rPr lang="zh-CN" altLang="en-US" sz="1050" dirty="0">
                <a:solidFill>
                  <a:srgbClr val="FFFFFF">
                    <a:lumMod val="50000"/>
                  </a:srgbClr>
                </a:solidFill>
                <a:latin typeface="微软雅黑" panose="020B0503020204020204" pitchFamily="34" charset="-122"/>
                <a:ea typeface="微软雅黑" panose="020B0503020204020204" pitchFamily="34" charset="-122"/>
                <a:cs typeface="Lato Regular"/>
              </a:rPr>
              <a:t>击此处更换文</a:t>
            </a:r>
            <a:r>
              <a:rPr lang="zh-CN" altLang="en-US" sz="1050" dirty="0" smtClean="0">
                <a:solidFill>
                  <a:srgbClr val="FFFFFF">
                    <a:lumMod val="50000"/>
                  </a:srgbClr>
                </a:solidFill>
                <a:latin typeface="微软雅黑" panose="020B0503020204020204" pitchFamily="34" charset="-122"/>
                <a:ea typeface="微软雅黑" panose="020B0503020204020204" pitchFamily="34" charset="-122"/>
                <a:cs typeface="Lato Regular"/>
              </a:rPr>
              <a:t>本编辑文字</a:t>
            </a:r>
            <a:endParaRPr lang="en-US" altLang="zh-CN" sz="1050" dirty="0">
              <a:solidFill>
                <a:srgbClr val="FFFFFF">
                  <a:lumMod val="50000"/>
                </a:srgbClr>
              </a:solidFill>
              <a:latin typeface="微软雅黑" panose="020B0503020204020204" pitchFamily="34" charset="-122"/>
              <a:ea typeface="微软雅黑" panose="020B0503020204020204" pitchFamily="34" charset="-122"/>
              <a:cs typeface="Lato Regular"/>
            </a:endParaRPr>
          </a:p>
        </p:txBody>
      </p:sp>
      <p:sp>
        <p:nvSpPr>
          <p:cNvPr id="27" name="Subtitle 2">
            <a:extLst>
              <a:ext uri="{FF2B5EF4-FFF2-40B4-BE49-F238E27FC236}">
                <a16:creationId xmlns="" xmlns:a16="http://schemas.microsoft.com/office/drawing/2014/main" id="{39027E34-1BFB-47CE-B6ED-DC6542D091FF}"/>
              </a:ext>
            </a:extLst>
          </p:cNvPr>
          <p:cNvSpPr txBox="1">
            <a:spLocks/>
          </p:cNvSpPr>
          <p:nvPr/>
        </p:nvSpPr>
        <p:spPr>
          <a:xfrm>
            <a:off x="7720294" y="2610686"/>
            <a:ext cx="3747806" cy="529923"/>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lvl="0"/>
            <a:r>
              <a:rPr lang="zh-CN" altLang="en-US" sz="105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a:t>
            </a:r>
            <a:r>
              <a:rPr lang="zh-CN" altLang="en-US" sz="105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本编辑文字点</a:t>
            </a:r>
            <a:r>
              <a:rPr lang="zh-CN" altLang="en-US" sz="1050" dirty="0">
                <a:solidFill>
                  <a:schemeClr val="bg1">
                    <a:lumMod val="50000"/>
                  </a:schemeClr>
                </a:solidFill>
                <a:latin typeface="微软雅黑" panose="020B0503020204020204" pitchFamily="34" charset="-122"/>
                <a:ea typeface="微软雅黑" panose="020B0503020204020204" pitchFamily="34" charset="-122"/>
                <a:cs typeface="Lato Regular"/>
              </a:rPr>
              <a:t>击此处更换文</a:t>
            </a:r>
            <a:r>
              <a:rPr lang="zh-CN" altLang="en-US" sz="105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a:t>
            </a:r>
            <a:endParaRPr lang="en-US" altLang="zh-CN" sz="1050" dirty="0">
              <a:solidFill>
                <a:schemeClr val="bg1">
                  <a:lumMod val="50000"/>
                </a:schemeClr>
              </a:solidFill>
              <a:latin typeface="微软雅黑" panose="020B0503020204020204" pitchFamily="34" charset="-122"/>
              <a:ea typeface="微软雅黑" panose="020B0503020204020204" pitchFamily="34" charset="-122"/>
              <a:cs typeface="Lato Regular"/>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a:t>
            </a:r>
            <a:r>
              <a:rPr lang="zh-CN" altLang="en-US" sz="105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本编辑文字点</a:t>
            </a:r>
            <a:r>
              <a:rPr lang="zh-CN" altLang="en-US" sz="1050" dirty="0">
                <a:solidFill>
                  <a:schemeClr val="bg1">
                    <a:lumMod val="50000"/>
                  </a:schemeClr>
                </a:solidFill>
                <a:latin typeface="微软雅黑" panose="020B0503020204020204" pitchFamily="34" charset="-122"/>
                <a:ea typeface="微软雅黑" panose="020B0503020204020204" pitchFamily="34" charset="-122"/>
                <a:cs typeface="Lato Regular"/>
              </a:rPr>
              <a:t>击此处更换文</a:t>
            </a:r>
            <a:r>
              <a:rPr lang="zh-CN" altLang="en-US" sz="105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a:t>
            </a:r>
            <a:endParaRPr lang="en-US" altLang="zh-CN" sz="1050" dirty="0">
              <a:solidFill>
                <a:schemeClr val="bg1">
                  <a:lumMod val="50000"/>
                </a:schemeClr>
              </a:solidFill>
              <a:latin typeface="微软雅黑" panose="020B0503020204020204" pitchFamily="34" charset="-122"/>
              <a:ea typeface="微软雅黑" panose="020B0503020204020204" pitchFamily="34" charset="-122"/>
              <a:cs typeface="Lato Regular"/>
            </a:endParaRPr>
          </a:p>
        </p:txBody>
      </p:sp>
      <p:sp>
        <p:nvSpPr>
          <p:cNvPr id="28" name="Subtitle 2">
            <a:extLst>
              <a:ext uri="{FF2B5EF4-FFF2-40B4-BE49-F238E27FC236}">
                <a16:creationId xmlns="" xmlns:a16="http://schemas.microsoft.com/office/drawing/2014/main" id="{82A376C8-1881-4A73-B561-74DF4C19E992}"/>
              </a:ext>
            </a:extLst>
          </p:cNvPr>
          <p:cNvSpPr txBox="1">
            <a:spLocks/>
          </p:cNvSpPr>
          <p:nvPr/>
        </p:nvSpPr>
        <p:spPr>
          <a:xfrm>
            <a:off x="7720294" y="3733196"/>
            <a:ext cx="3836706" cy="432973"/>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lvl="0" algn="l" defTabSz="914400">
              <a:lnSpc>
                <a:spcPct val="100000"/>
              </a:lnSpc>
              <a:spcBef>
                <a:spcPts val="0"/>
              </a:spcBef>
            </a:pPr>
            <a:r>
              <a:rPr lang="zh-CN" altLang="en-US" sz="1050" dirty="0">
                <a:solidFill>
                  <a:srgbClr val="FFFFFF">
                    <a:lumMod val="50000"/>
                  </a:srgbClr>
                </a:solidFill>
                <a:latin typeface="微软雅黑" panose="020B0503020204020204" pitchFamily="34" charset="-122"/>
                <a:ea typeface="微软雅黑" panose="020B0503020204020204" pitchFamily="34" charset="-122"/>
                <a:cs typeface="Lato Regular"/>
              </a:rPr>
              <a:t>点击此处更换文</a:t>
            </a:r>
            <a:r>
              <a:rPr lang="zh-CN" altLang="en-US" sz="1050" dirty="0" smtClean="0">
                <a:solidFill>
                  <a:srgbClr val="FFFFFF">
                    <a:lumMod val="50000"/>
                  </a:srgbClr>
                </a:solidFill>
                <a:latin typeface="微软雅黑" panose="020B0503020204020204" pitchFamily="34" charset="-122"/>
                <a:ea typeface="微软雅黑" panose="020B0503020204020204" pitchFamily="34" charset="-122"/>
                <a:cs typeface="Lato Regular"/>
              </a:rPr>
              <a:t>本编辑文字点</a:t>
            </a:r>
            <a:r>
              <a:rPr lang="zh-CN" altLang="en-US" sz="1050" dirty="0">
                <a:solidFill>
                  <a:srgbClr val="FFFFFF">
                    <a:lumMod val="50000"/>
                  </a:srgbClr>
                </a:solidFill>
                <a:latin typeface="微软雅黑" panose="020B0503020204020204" pitchFamily="34" charset="-122"/>
                <a:ea typeface="微软雅黑" panose="020B0503020204020204" pitchFamily="34" charset="-122"/>
                <a:cs typeface="Lato Regular"/>
              </a:rPr>
              <a:t>击此处更换文</a:t>
            </a:r>
            <a:r>
              <a:rPr lang="zh-CN" altLang="en-US" sz="1050" dirty="0" smtClean="0">
                <a:solidFill>
                  <a:srgbClr val="FFFFFF">
                    <a:lumMod val="50000"/>
                  </a:srgbClr>
                </a:solidFill>
                <a:latin typeface="微软雅黑" panose="020B0503020204020204" pitchFamily="34" charset="-122"/>
                <a:ea typeface="微软雅黑" panose="020B0503020204020204" pitchFamily="34" charset="-122"/>
                <a:cs typeface="Lato Regular"/>
              </a:rPr>
              <a:t>本编辑文字</a:t>
            </a:r>
            <a:endParaRPr lang="en-US" altLang="zh-CN" sz="1050" dirty="0">
              <a:solidFill>
                <a:srgbClr val="FFFFFF">
                  <a:lumMod val="50000"/>
                </a:srgbClr>
              </a:solidFill>
              <a:latin typeface="微软雅黑" panose="020B0503020204020204" pitchFamily="34" charset="-122"/>
              <a:ea typeface="微软雅黑" panose="020B0503020204020204" pitchFamily="34" charset="-122"/>
              <a:cs typeface="Lato Regular"/>
            </a:endParaRPr>
          </a:p>
          <a:p>
            <a:pPr lvl="0" algn="l" defTabSz="914400">
              <a:lnSpc>
                <a:spcPct val="100000"/>
              </a:lnSpc>
              <a:spcBef>
                <a:spcPts val="0"/>
              </a:spcBef>
            </a:pPr>
            <a:r>
              <a:rPr lang="zh-CN" altLang="en-US" sz="1050" dirty="0">
                <a:solidFill>
                  <a:srgbClr val="FFFFFF">
                    <a:lumMod val="50000"/>
                  </a:srgbClr>
                </a:solidFill>
                <a:latin typeface="微软雅黑" panose="020B0503020204020204" pitchFamily="34" charset="-122"/>
                <a:ea typeface="微软雅黑" panose="020B0503020204020204" pitchFamily="34" charset="-122"/>
                <a:cs typeface="Lato Regular"/>
              </a:rPr>
              <a:t>点击此处更换文</a:t>
            </a:r>
            <a:r>
              <a:rPr lang="zh-CN" altLang="en-US" sz="1050" dirty="0" smtClean="0">
                <a:solidFill>
                  <a:srgbClr val="FFFFFF">
                    <a:lumMod val="50000"/>
                  </a:srgbClr>
                </a:solidFill>
                <a:latin typeface="微软雅黑" panose="020B0503020204020204" pitchFamily="34" charset="-122"/>
                <a:ea typeface="微软雅黑" panose="020B0503020204020204" pitchFamily="34" charset="-122"/>
                <a:cs typeface="Lato Regular"/>
              </a:rPr>
              <a:t>本编辑文字点</a:t>
            </a:r>
            <a:r>
              <a:rPr lang="zh-CN" altLang="en-US" sz="1050" dirty="0">
                <a:solidFill>
                  <a:srgbClr val="FFFFFF">
                    <a:lumMod val="50000"/>
                  </a:srgbClr>
                </a:solidFill>
                <a:latin typeface="微软雅黑" panose="020B0503020204020204" pitchFamily="34" charset="-122"/>
                <a:ea typeface="微软雅黑" panose="020B0503020204020204" pitchFamily="34" charset="-122"/>
                <a:cs typeface="Lato Regular"/>
              </a:rPr>
              <a:t>击此处更换文</a:t>
            </a:r>
            <a:r>
              <a:rPr lang="zh-CN" altLang="en-US" sz="1050" dirty="0" smtClean="0">
                <a:solidFill>
                  <a:srgbClr val="FFFFFF">
                    <a:lumMod val="50000"/>
                  </a:srgbClr>
                </a:solidFill>
                <a:latin typeface="微软雅黑" panose="020B0503020204020204" pitchFamily="34" charset="-122"/>
                <a:ea typeface="微软雅黑" panose="020B0503020204020204" pitchFamily="34" charset="-122"/>
                <a:cs typeface="Lato Regular"/>
              </a:rPr>
              <a:t>本编辑文字</a:t>
            </a:r>
            <a:endParaRPr lang="en-US" altLang="zh-CN" sz="1050" dirty="0">
              <a:solidFill>
                <a:srgbClr val="FFFFFF">
                  <a:lumMod val="50000"/>
                </a:srgbClr>
              </a:solidFill>
              <a:latin typeface="微软雅黑" panose="020B0503020204020204" pitchFamily="34" charset="-122"/>
              <a:ea typeface="微软雅黑" panose="020B0503020204020204" pitchFamily="34" charset="-122"/>
              <a:cs typeface="Lato Regular"/>
            </a:endParaRPr>
          </a:p>
        </p:txBody>
      </p:sp>
      <p:sp>
        <p:nvSpPr>
          <p:cNvPr id="29" name="TextBox 42">
            <a:extLst>
              <a:ext uri="{FF2B5EF4-FFF2-40B4-BE49-F238E27FC236}">
                <a16:creationId xmlns="" xmlns:a16="http://schemas.microsoft.com/office/drawing/2014/main" id="{99D32F30-01F1-4692-A420-916F5CF75D13}"/>
              </a:ext>
            </a:extLst>
          </p:cNvPr>
          <p:cNvSpPr txBox="1"/>
          <p:nvPr/>
        </p:nvSpPr>
        <p:spPr>
          <a:xfrm>
            <a:off x="6957717" y="3328550"/>
            <a:ext cx="712734" cy="1169551"/>
          </a:xfrm>
          <a:prstGeom prst="rect">
            <a:avLst/>
          </a:prstGeom>
          <a:noFill/>
        </p:spPr>
        <p:txBody>
          <a:bodyPr wrap="square" rtlCol="0">
            <a:spAutoFit/>
          </a:bodyPr>
          <a:lstStyle/>
          <a:p>
            <a:pPr algn="ctr"/>
            <a:r>
              <a:rPr lang="en-US" sz="7000" dirty="0">
                <a:solidFill>
                  <a:srgbClr val="7481A1"/>
                </a:solidFill>
                <a:latin typeface="Source Sans Pro" charset="0"/>
                <a:ea typeface="Source Sans Pro" charset="0"/>
                <a:cs typeface="Source Sans Pro" charset="0"/>
              </a:rPr>
              <a:t>2</a:t>
            </a:r>
          </a:p>
        </p:txBody>
      </p:sp>
      <p:sp>
        <p:nvSpPr>
          <p:cNvPr id="30" name="TextBox 43">
            <a:extLst>
              <a:ext uri="{FF2B5EF4-FFF2-40B4-BE49-F238E27FC236}">
                <a16:creationId xmlns="" xmlns:a16="http://schemas.microsoft.com/office/drawing/2014/main" id="{4B7726B1-0762-4C56-A744-5E036FCC2E9B}"/>
              </a:ext>
            </a:extLst>
          </p:cNvPr>
          <p:cNvSpPr txBox="1"/>
          <p:nvPr/>
        </p:nvSpPr>
        <p:spPr>
          <a:xfrm>
            <a:off x="6957717" y="4422211"/>
            <a:ext cx="712734" cy="1169551"/>
          </a:xfrm>
          <a:prstGeom prst="rect">
            <a:avLst/>
          </a:prstGeom>
          <a:noFill/>
        </p:spPr>
        <p:txBody>
          <a:bodyPr wrap="square" rtlCol="0">
            <a:spAutoFit/>
          </a:bodyPr>
          <a:lstStyle/>
          <a:p>
            <a:pPr algn="ctr"/>
            <a:r>
              <a:rPr lang="en-US" sz="7000" dirty="0">
                <a:solidFill>
                  <a:srgbClr val="2D9F7E"/>
                </a:solidFill>
                <a:latin typeface="Source Sans Pro" charset="0"/>
                <a:ea typeface="Source Sans Pro" charset="0"/>
                <a:cs typeface="Source Sans Pro" charset="0"/>
              </a:rPr>
              <a:t>3</a:t>
            </a:r>
          </a:p>
        </p:txBody>
      </p:sp>
      <p:sp>
        <p:nvSpPr>
          <p:cNvPr id="31" name="TextBox 44">
            <a:extLst>
              <a:ext uri="{FF2B5EF4-FFF2-40B4-BE49-F238E27FC236}">
                <a16:creationId xmlns="" xmlns:a16="http://schemas.microsoft.com/office/drawing/2014/main" id="{266B645F-DF9B-4BA2-8939-AF3DD6B2A4E5}"/>
              </a:ext>
            </a:extLst>
          </p:cNvPr>
          <p:cNvSpPr txBox="1"/>
          <p:nvPr/>
        </p:nvSpPr>
        <p:spPr>
          <a:xfrm>
            <a:off x="6957717" y="2252531"/>
            <a:ext cx="712734" cy="1169551"/>
          </a:xfrm>
          <a:prstGeom prst="rect">
            <a:avLst/>
          </a:prstGeom>
          <a:noFill/>
        </p:spPr>
        <p:txBody>
          <a:bodyPr wrap="square" rtlCol="0">
            <a:spAutoFit/>
          </a:bodyPr>
          <a:lstStyle/>
          <a:p>
            <a:pPr algn="ctr"/>
            <a:r>
              <a:rPr lang="en-US" sz="7000" dirty="0">
                <a:solidFill>
                  <a:srgbClr val="2D9F7E"/>
                </a:solidFill>
                <a:latin typeface="Source Sans Pro" charset="0"/>
                <a:ea typeface="Source Sans Pro" charset="0"/>
                <a:cs typeface="Source Sans Pro" charset="0"/>
              </a:rPr>
              <a:t>1</a:t>
            </a:r>
          </a:p>
        </p:txBody>
      </p:sp>
    </p:spTree>
    <p:extLst>
      <p:ext uri="{BB962C8B-B14F-4D97-AF65-F5344CB8AC3E}">
        <p14:creationId xmlns:p14="http://schemas.microsoft.com/office/powerpoint/2010/main" xmlns="" val="15098018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anim calcmode="lin" valueType="num">
                                      <p:cBhvr>
                                        <p:cTn id="13" dur="500" fill="hold"/>
                                        <p:tgtEl>
                                          <p:spTgt spid="3"/>
                                        </p:tgtEl>
                                        <p:attrNameLst>
                                          <p:attrName>ppt_x</p:attrName>
                                        </p:attrNameLst>
                                      </p:cBhvr>
                                      <p:tavLst>
                                        <p:tav tm="0">
                                          <p:val>
                                            <p:strVal val="#ppt_x"/>
                                          </p:val>
                                        </p:tav>
                                        <p:tav tm="100000">
                                          <p:val>
                                            <p:strVal val="#ppt_x"/>
                                          </p:val>
                                        </p:tav>
                                      </p:tavLst>
                                    </p:anim>
                                    <p:anim calcmode="lin" valueType="num">
                                      <p:cBhvr>
                                        <p:cTn id="14" dur="500" fill="hold"/>
                                        <p:tgtEl>
                                          <p:spTgt spid="3"/>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 presetClass="entr" presetSubtype="4"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additive="base">
                                        <p:cTn id="18" dur="250" fill="hold"/>
                                        <p:tgtEl>
                                          <p:spTgt spid="26"/>
                                        </p:tgtEl>
                                        <p:attrNameLst>
                                          <p:attrName>ppt_x</p:attrName>
                                        </p:attrNameLst>
                                      </p:cBhvr>
                                      <p:tavLst>
                                        <p:tav tm="0">
                                          <p:val>
                                            <p:strVal val="#ppt_x"/>
                                          </p:val>
                                        </p:tav>
                                        <p:tav tm="100000">
                                          <p:val>
                                            <p:strVal val="#ppt_x"/>
                                          </p:val>
                                        </p:tav>
                                      </p:tavLst>
                                    </p:anim>
                                    <p:anim calcmode="lin" valueType="num">
                                      <p:cBhvr additive="base">
                                        <p:cTn id="19" dur="250" fill="hold"/>
                                        <p:tgtEl>
                                          <p:spTgt spid="26"/>
                                        </p:tgtEl>
                                        <p:attrNameLst>
                                          <p:attrName>ppt_y</p:attrName>
                                        </p:attrNameLst>
                                      </p:cBhvr>
                                      <p:tavLst>
                                        <p:tav tm="0">
                                          <p:val>
                                            <p:strVal val="1+#ppt_h/2"/>
                                          </p:val>
                                        </p:tav>
                                        <p:tav tm="100000">
                                          <p:val>
                                            <p:strVal val="#ppt_y"/>
                                          </p:val>
                                        </p:tav>
                                      </p:tavLst>
                                    </p:anim>
                                  </p:childTnLst>
                                </p:cTn>
                              </p:par>
                            </p:childTnLst>
                          </p:cTn>
                        </p:par>
                        <p:par>
                          <p:cTn id="20" fill="hold">
                            <p:stCondLst>
                              <p:cond delay="1250"/>
                            </p:stCondLst>
                            <p:childTnLst>
                              <p:par>
                                <p:cTn id="21" presetID="2" presetClass="entr" presetSubtype="4" fill="hold" grpId="0" nodeType="after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250" fill="hold"/>
                                        <p:tgtEl>
                                          <p:spTgt spid="27"/>
                                        </p:tgtEl>
                                        <p:attrNameLst>
                                          <p:attrName>ppt_x</p:attrName>
                                        </p:attrNameLst>
                                      </p:cBhvr>
                                      <p:tavLst>
                                        <p:tav tm="0">
                                          <p:val>
                                            <p:strVal val="#ppt_x"/>
                                          </p:val>
                                        </p:tav>
                                        <p:tav tm="100000">
                                          <p:val>
                                            <p:strVal val="#ppt_x"/>
                                          </p:val>
                                        </p:tav>
                                      </p:tavLst>
                                    </p:anim>
                                    <p:anim calcmode="lin" valueType="num">
                                      <p:cBhvr additive="base">
                                        <p:cTn id="24" dur="250" fill="hold"/>
                                        <p:tgtEl>
                                          <p:spTgt spid="27"/>
                                        </p:tgtEl>
                                        <p:attrNameLst>
                                          <p:attrName>ppt_y</p:attrName>
                                        </p:attrNameLst>
                                      </p:cBhvr>
                                      <p:tavLst>
                                        <p:tav tm="0">
                                          <p:val>
                                            <p:strVal val="1+#ppt_h/2"/>
                                          </p:val>
                                        </p:tav>
                                        <p:tav tm="100000">
                                          <p:val>
                                            <p:strVal val="#ppt_y"/>
                                          </p:val>
                                        </p:tav>
                                      </p:tavLst>
                                    </p:anim>
                                  </p:childTnLst>
                                </p:cTn>
                              </p:par>
                            </p:childTnLst>
                          </p:cTn>
                        </p:par>
                        <p:par>
                          <p:cTn id="25" fill="hold">
                            <p:stCondLst>
                              <p:cond delay="1500"/>
                            </p:stCondLst>
                            <p:childTnLst>
                              <p:par>
                                <p:cTn id="26" presetID="2" presetClass="entr" presetSubtype="4"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 calcmode="lin" valueType="num">
                                      <p:cBhvr additive="base">
                                        <p:cTn id="28" dur="250" fill="hold"/>
                                        <p:tgtEl>
                                          <p:spTgt spid="28"/>
                                        </p:tgtEl>
                                        <p:attrNameLst>
                                          <p:attrName>ppt_x</p:attrName>
                                        </p:attrNameLst>
                                      </p:cBhvr>
                                      <p:tavLst>
                                        <p:tav tm="0">
                                          <p:val>
                                            <p:strVal val="#ppt_x"/>
                                          </p:val>
                                        </p:tav>
                                        <p:tav tm="100000">
                                          <p:val>
                                            <p:strVal val="#ppt_x"/>
                                          </p:val>
                                        </p:tav>
                                      </p:tavLst>
                                    </p:anim>
                                    <p:anim calcmode="lin" valueType="num">
                                      <p:cBhvr additive="base">
                                        <p:cTn id="29" dur="250" fill="hold"/>
                                        <p:tgtEl>
                                          <p:spTgt spid="28"/>
                                        </p:tgtEl>
                                        <p:attrNameLst>
                                          <p:attrName>ppt_y</p:attrName>
                                        </p:attrNameLst>
                                      </p:cBhvr>
                                      <p:tavLst>
                                        <p:tav tm="0">
                                          <p:val>
                                            <p:strVal val="1+#ppt_h/2"/>
                                          </p:val>
                                        </p:tav>
                                        <p:tav tm="100000">
                                          <p:val>
                                            <p:strVal val="#ppt_y"/>
                                          </p:val>
                                        </p:tav>
                                      </p:tavLst>
                                    </p:anim>
                                  </p:childTnLst>
                                </p:cTn>
                              </p:par>
                            </p:childTnLst>
                          </p:cTn>
                        </p:par>
                        <p:par>
                          <p:cTn id="30" fill="hold">
                            <p:stCondLst>
                              <p:cond delay="1750"/>
                            </p:stCondLst>
                            <p:childTnLst>
                              <p:par>
                                <p:cTn id="31" presetID="2" presetClass="entr" presetSubtype="4" fill="hold" grpId="0" nodeType="afterEffect">
                                  <p:stCondLst>
                                    <p:cond delay="0"/>
                                  </p:stCondLst>
                                  <p:childTnLst>
                                    <p:set>
                                      <p:cBhvr>
                                        <p:cTn id="32" dur="1" fill="hold">
                                          <p:stCondLst>
                                            <p:cond delay="0"/>
                                          </p:stCondLst>
                                        </p:cTn>
                                        <p:tgtEl>
                                          <p:spTgt spid="29"/>
                                        </p:tgtEl>
                                        <p:attrNameLst>
                                          <p:attrName>style.visibility</p:attrName>
                                        </p:attrNameLst>
                                      </p:cBhvr>
                                      <p:to>
                                        <p:strVal val="visible"/>
                                      </p:to>
                                    </p:set>
                                    <p:anim calcmode="lin" valueType="num">
                                      <p:cBhvr additive="base">
                                        <p:cTn id="33" dur="250" fill="hold"/>
                                        <p:tgtEl>
                                          <p:spTgt spid="29"/>
                                        </p:tgtEl>
                                        <p:attrNameLst>
                                          <p:attrName>ppt_x</p:attrName>
                                        </p:attrNameLst>
                                      </p:cBhvr>
                                      <p:tavLst>
                                        <p:tav tm="0">
                                          <p:val>
                                            <p:strVal val="#ppt_x"/>
                                          </p:val>
                                        </p:tav>
                                        <p:tav tm="100000">
                                          <p:val>
                                            <p:strVal val="#ppt_x"/>
                                          </p:val>
                                        </p:tav>
                                      </p:tavLst>
                                    </p:anim>
                                    <p:anim calcmode="lin" valueType="num">
                                      <p:cBhvr additive="base">
                                        <p:cTn id="34" dur="250" fill="hold"/>
                                        <p:tgtEl>
                                          <p:spTgt spid="29"/>
                                        </p:tgtEl>
                                        <p:attrNameLst>
                                          <p:attrName>ppt_y</p:attrName>
                                        </p:attrNameLst>
                                      </p:cBhvr>
                                      <p:tavLst>
                                        <p:tav tm="0">
                                          <p:val>
                                            <p:strVal val="1+#ppt_h/2"/>
                                          </p:val>
                                        </p:tav>
                                        <p:tav tm="100000">
                                          <p:val>
                                            <p:strVal val="#ppt_y"/>
                                          </p:val>
                                        </p:tav>
                                      </p:tavLst>
                                    </p:anim>
                                  </p:childTnLst>
                                </p:cTn>
                              </p:par>
                            </p:childTnLst>
                          </p:cTn>
                        </p:par>
                        <p:par>
                          <p:cTn id="35" fill="hold">
                            <p:stCondLst>
                              <p:cond delay="2000"/>
                            </p:stCondLst>
                            <p:childTnLst>
                              <p:par>
                                <p:cTn id="36" presetID="2" presetClass="entr" presetSubtype="4" fill="hold" grpId="0" nodeType="afterEffect">
                                  <p:stCondLst>
                                    <p:cond delay="0"/>
                                  </p:stCondLst>
                                  <p:childTnLst>
                                    <p:set>
                                      <p:cBhvr>
                                        <p:cTn id="37" dur="1" fill="hold">
                                          <p:stCondLst>
                                            <p:cond delay="0"/>
                                          </p:stCondLst>
                                        </p:cTn>
                                        <p:tgtEl>
                                          <p:spTgt spid="30"/>
                                        </p:tgtEl>
                                        <p:attrNameLst>
                                          <p:attrName>style.visibility</p:attrName>
                                        </p:attrNameLst>
                                      </p:cBhvr>
                                      <p:to>
                                        <p:strVal val="visible"/>
                                      </p:to>
                                    </p:set>
                                    <p:anim calcmode="lin" valueType="num">
                                      <p:cBhvr additive="base">
                                        <p:cTn id="38" dur="250" fill="hold"/>
                                        <p:tgtEl>
                                          <p:spTgt spid="30"/>
                                        </p:tgtEl>
                                        <p:attrNameLst>
                                          <p:attrName>ppt_x</p:attrName>
                                        </p:attrNameLst>
                                      </p:cBhvr>
                                      <p:tavLst>
                                        <p:tav tm="0">
                                          <p:val>
                                            <p:strVal val="#ppt_x"/>
                                          </p:val>
                                        </p:tav>
                                        <p:tav tm="100000">
                                          <p:val>
                                            <p:strVal val="#ppt_x"/>
                                          </p:val>
                                        </p:tav>
                                      </p:tavLst>
                                    </p:anim>
                                    <p:anim calcmode="lin" valueType="num">
                                      <p:cBhvr additive="base">
                                        <p:cTn id="39" dur="250" fill="hold"/>
                                        <p:tgtEl>
                                          <p:spTgt spid="30"/>
                                        </p:tgtEl>
                                        <p:attrNameLst>
                                          <p:attrName>ppt_y</p:attrName>
                                        </p:attrNameLst>
                                      </p:cBhvr>
                                      <p:tavLst>
                                        <p:tav tm="0">
                                          <p:val>
                                            <p:strVal val="1+#ppt_h/2"/>
                                          </p:val>
                                        </p:tav>
                                        <p:tav tm="100000">
                                          <p:val>
                                            <p:strVal val="#ppt_y"/>
                                          </p:val>
                                        </p:tav>
                                      </p:tavLst>
                                    </p:anim>
                                  </p:childTnLst>
                                </p:cTn>
                              </p:par>
                            </p:childTnLst>
                          </p:cTn>
                        </p:par>
                        <p:par>
                          <p:cTn id="40" fill="hold">
                            <p:stCondLst>
                              <p:cond delay="2250"/>
                            </p:stCondLst>
                            <p:childTnLst>
                              <p:par>
                                <p:cTn id="41" presetID="2" presetClass="entr" presetSubtype="4" fill="hold" grpId="0" nodeType="afterEffect">
                                  <p:stCondLst>
                                    <p:cond delay="0"/>
                                  </p:stCondLst>
                                  <p:childTnLst>
                                    <p:set>
                                      <p:cBhvr>
                                        <p:cTn id="42" dur="1" fill="hold">
                                          <p:stCondLst>
                                            <p:cond delay="0"/>
                                          </p:stCondLst>
                                        </p:cTn>
                                        <p:tgtEl>
                                          <p:spTgt spid="31"/>
                                        </p:tgtEl>
                                        <p:attrNameLst>
                                          <p:attrName>style.visibility</p:attrName>
                                        </p:attrNameLst>
                                      </p:cBhvr>
                                      <p:to>
                                        <p:strVal val="visible"/>
                                      </p:to>
                                    </p:set>
                                    <p:anim calcmode="lin" valueType="num">
                                      <p:cBhvr additive="base">
                                        <p:cTn id="43" dur="250" fill="hold"/>
                                        <p:tgtEl>
                                          <p:spTgt spid="31"/>
                                        </p:tgtEl>
                                        <p:attrNameLst>
                                          <p:attrName>ppt_x</p:attrName>
                                        </p:attrNameLst>
                                      </p:cBhvr>
                                      <p:tavLst>
                                        <p:tav tm="0">
                                          <p:val>
                                            <p:strVal val="#ppt_x"/>
                                          </p:val>
                                        </p:tav>
                                        <p:tav tm="100000">
                                          <p:val>
                                            <p:strVal val="#ppt_x"/>
                                          </p:val>
                                        </p:tav>
                                      </p:tavLst>
                                    </p:anim>
                                    <p:anim calcmode="lin" valueType="num">
                                      <p:cBhvr additive="base">
                                        <p:cTn id="44" dur="25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6" grpId="0"/>
      <p:bldP spid="27" grpId="0"/>
      <p:bldP spid="28" grpId="0"/>
      <p:bldP spid="29" grpId="0"/>
      <p:bldP spid="30" grpId="0"/>
      <p:bldP spid="3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a:extLst>
              <a:ext uri="{FF2B5EF4-FFF2-40B4-BE49-F238E27FC236}">
                <a16:creationId xmlns="" xmlns:a16="http://schemas.microsoft.com/office/drawing/2014/main" id="{68C1F875-F385-4BCB-91EE-E0E6FE158E99}"/>
              </a:ext>
            </a:extLst>
          </p:cNvPr>
          <p:cNvSpPr txBox="1">
            <a:spLocks noChangeArrowheads="1"/>
          </p:cNvSpPr>
          <p:nvPr/>
        </p:nvSpPr>
        <p:spPr bwMode="auto">
          <a:xfrm>
            <a:off x="4468715" y="286372"/>
            <a:ext cx="3254570" cy="5077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nchor="ctr">
            <a:spAutoFit/>
          </a:bodyPr>
          <a:lstStyle/>
          <a:p>
            <a:pPr algn="ctr" eaLnBrk="1" hangingPunct="1"/>
            <a:r>
              <a:rPr lang="zh-CN" altLang="en-US" sz="3299" b="1" spc="300">
                <a:solidFill>
                  <a:srgbClr val="2D9F7E"/>
                </a:solidFill>
                <a:latin typeface="微软雅黑" panose="020B0503020204020204" pitchFamily="34" charset="-122"/>
                <a:ea typeface="微软雅黑" panose="020B0503020204020204" pitchFamily="34" charset="-122"/>
                <a:sym typeface="Arial" panose="020B0604020202020204" pitchFamily="34" charset="0"/>
              </a:rPr>
              <a:t>公司其他规定</a:t>
            </a:r>
            <a:endParaRPr lang="zh-CN" altLang="en-US" sz="3299" b="1" spc="300" dirty="0">
              <a:solidFill>
                <a:srgbClr val="2D9F7E"/>
              </a:solidFill>
              <a:latin typeface="微软雅黑" panose="020B0503020204020204" pitchFamily="34" charset="-122"/>
              <a:ea typeface="微软雅黑" panose="020B0503020204020204" pitchFamily="34" charset="-122"/>
              <a:sym typeface="Arial" panose="020B0604020202020204" pitchFamily="34" charset="0"/>
            </a:endParaRPr>
          </a:p>
        </p:txBody>
      </p:sp>
      <p:grpSp>
        <p:nvGrpSpPr>
          <p:cNvPr id="3" name="组合 2">
            <a:extLst>
              <a:ext uri="{FF2B5EF4-FFF2-40B4-BE49-F238E27FC236}">
                <a16:creationId xmlns="" xmlns:a16="http://schemas.microsoft.com/office/drawing/2014/main" id="{D8050D42-0BC5-43BC-9F9D-96113B7289F2}"/>
              </a:ext>
            </a:extLst>
          </p:cNvPr>
          <p:cNvGrpSpPr/>
          <p:nvPr/>
        </p:nvGrpSpPr>
        <p:grpSpPr>
          <a:xfrm>
            <a:off x="5553658" y="1927376"/>
            <a:ext cx="5362728" cy="4186172"/>
            <a:chOff x="5178152" y="1576074"/>
            <a:chExt cx="6516499" cy="5086812"/>
          </a:xfrm>
        </p:grpSpPr>
        <p:grpSp>
          <p:nvGrpSpPr>
            <p:cNvPr id="4" name="淘宝店chenying0907出品 16">
              <a:extLst>
                <a:ext uri="{FF2B5EF4-FFF2-40B4-BE49-F238E27FC236}">
                  <a16:creationId xmlns="" xmlns:a16="http://schemas.microsoft.com/office/drawing/2014/main" id="{28DA9680-9259-4449-8FB2-46E90D2ACB63}"/>
                </a:ext>
              </a:extLst>
            </p:cNvPr>
            <p:cNvGrpSpPr/>
            <p:nvPr/>
          </p:nvGrpSpPr>
          <p:grpSpPr>
            <a:xfrm>
              <a:off x="5178152" y="1576074"/>
              <a:ext cx="5086150" cy="5086812"/>
              <a:chOff x="4761793" y="1193377"/>
              <a:chExt cx="5086812" cy="5086812"/>
            </a:xfrm>
            <a:solidFill>
              <a:schemeClr val="bg1">
                <a:lumMod val="65000"/>
              </a:schemeClr>
            </a:solidFill>
          </p:grpSpPr>
          <p:sp>
            <p:nvSpPr>
              <p:cNvPr id="20" name="空心弧 19">
                <a:extLst>
                  <a:ext uri="{FF2B5EF4-FFF2-40B4-BE49-F238E27FC236}">
                    <a16:creationId xmlns="" xmlns:a16="http://schemas.microsoft.com/office/drawing/2014/main" id="{1F5E027C-C4B7-4526-9F3E-49B79DD98B8D}"/>
                  </a:ext>
                </a:extLst>
              </p:cNvPr>
              <p:cNvSpPr/>
              <p:nvPr/>
            </p:nvSpPr>
            <p:spPr>
              <a:xfrm rot="18932598">
                <a:off x="4761793" y="1193377"/>
                <a:ext cx="5086812" cy="5086812"/>
              </a:xfrm>
              <a:prstGeom prst="blockArc">
                <a:avLst>
                  <a:gd name="adj1" fmla="val 5631562"/>
                  <a:gd name="adj2" fmla="val 21573093"/>
                  <a:gd name="adj3" fmla="val 1424"/>
                </a:avLst>
              </a:prstGeom>
              <a:grp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cs typeface="+mn-ea"/>
                </a:endParaRPr>
              </a:p>
            </p:txBody>
          </p:sp>
          <p:sp>
            <p:nvSpPr>
              <p:cNvPr id="21" name="等腰三角形 20">
                <a:extLst>
                  <a:ext uri="{FF2B5EF4-FFF2-40B4-BE49-F238E27FC236}">
                    <a16:creationId xmlns="" xmlns:a16="http://schemas.microsoft.com/office/drawing/2014/main" id="{69D933C3-E51A-438F-85B3-44E98D3F49FA}"/>
                  </a:ext>
                </a:extLst>
              </p:cNvPr>
              <p:cNvSpPr/>
              <p:nvPr/>
            </p:nvSpPr>
            <p:spPr>
              <a:xfrm rot="7800137">
                <a:off x="8984404" y="1884169"/>
                <a:ext cx="269694" cy="232495"/>
              </a:xfrm>
              <a:prstGeom prst="triangle">
                <a:avLst/>
              </a:prstGeom>
              <a:grp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cs typeface="+mn-ea"/>
                </a:endParaRPr>
              </a:p>
            </p:txBody>
          </p:sp>
        </p:grpSp>
        <p:grpSp>
          <p:nvGrpSpPr>
            <p:cNvPr id="5" name="6">
              <a:extLst>
                <a:ext uri="{FF2B5EF4-FFF2-40B4-BE49-F238E27FC236}">
                  <a16:creationId xmlns="" xmlns:a16="http://schemas.microsoft.com/office/drawing/2014/main" id="{F1C9EB9C-AD01-4290-85B9-AD6366E59A8D}"/>
                </a:ext>
              </a:extLst>
            </p:cNvPr>
            <p:cNvGrpSpPr/>
            <p:nvPr/>
          </p:nvGrpSpPr>
          <p:grpSpPr>
            <a:xfrm>
              <a:off x="8385143" y="2723710"/>
              <a:ext cx="3309508" cy="2754313"/>
              <a:chOff x="8366093" y="2514160"/>
              <a:chExt cx="3309508" cy="2754313"/>
            </a:xfrm>
            <a:solidFill>
              <a:srgbClr val="31B8B4"/>
            </a:solidFill>
          </p:grpSpPr>
          <p:sp>
            <p:nvSpPr>
              <p:cNvPr id="18" name="六边形 17">
                <a:extLst>
                  <a:ext uri="{FF2B5EF4-FFF2-40B4-BE49-F238E27FC236}">
                    <a16:creationId xmlns="" xmlns:a16="http://schemas.microsoft.com/office/drawing/2014/main" id="{702EEA73-B8B8-47B7-AB3D-66614020A026}"/>
                  </a:ext>
                </a:extLst>
              </p:cNvPr>
              <p:cNvSpPr/>
              <p:nvPr/>
            </p:nvSpPr>
            <p:spPr bwMode="auto">
              <a:xfrm>
                <a:off x="8366093" y="2514160"/>
                <a:ext cx="3309508" cy="2754313"/>
              </a:xfrm>
              <a:prstGeom prst="hexagon">
                <a:avLst/>
              </a:prstGeom>
              <a:solidFill>
                <a:srgbClr val="2D9F7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cs typeface="+mn-ea"/>
                </a:endParaRPr>
              </a:p>
            </p:txBody>
          </p:sp>
          <p:sp>
            <p:nvSpPr>
              <p:cNvPr id="19" name="19">
                <a:extLst>
                  <a:ext uri="{FF2B5EF4-FFF2-40B4-BE49-F238E27FC236}">
                    <a16:creationId xmlns="" xmlns:a16="http://schemas.microsoft.com/office/drawing/2014/main" id="{E23D0707-49D7-4467-9AA5-2A7504ED33CE}"/>
                  </a:ext>
                </a:extLst>
              </p:cNvPr>
              <p:cNvSpPr txBox="1">
                <a:spLocks noChangeArrowheads="1"/>
              </p:cNvSpPr>
              <p:nvPr/>
            </p:nvSpPr>
            <p:spPr bwMode="auto">
              <a:xfrm>
                <a:off x="8856568" y="3639697"/>
                <a:ext cx="2326972" cy="400050"/>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000" b="1" dirty="0">
                    <a:solidFill>
                      <a:schemeClr val="bg1"/>
                    </a:solidFill>
                    <a:latin typeface="+mn-ea"/>
                    <a:ea typeface="+mn-ea"/>
                    <a:cs typeface="+mn-ea"/>
                  </a:rPr>
                  <a:t>添加您的文字信息</a:t>
                </a:r>
              </a:p>
            </p:txBody>
          </p:sp>
        </p:grpSp>
        <p:grpSp>
          <p:nvGrpSpPr>
            <p:cNvPr id="6" name="5">
              <a:extLst>
                <a:ext uri="{FF2B5EF4-FFF2-40B4-BE49-F238E27FC236}">
                  <a16:creationId xmlns="" xmlns:a16="http://schemas.microsoft.com/office/drawing/2014/main" id="{62E8CBAE-6530-4983-9FD9-CCF3E88D81F6}"/>
                </a:ext>
              </a:extLst>
            </p:cNvPr>
            <p:cNvGrpSpPr/>
            <p:nvPr/>
          </p:nvGrpSpPr>
          <p:grpSpPr>
            <a:xfrm>
              <a:off x="7489910" y="2044260"/>
              <a:ext cx="1576183" cy="1358900"/>
              <a:chOff x="7470860" y="1834710"/>
              <a:chExt cx="1576183" cy="1358900"/>
            </a:xfrm>
            <a:solidFill>
              <a:srgbClr val="31B8B4"/>
            </a:solidFill>
          </p:grpSpPr>
          <p:sp>
            <p:nvSpPr>
              <p:cNvPr id="16" name="六边形 15">
                <a:extLst>
                  <a:ext uri="{FF2B5EF4-FFF2-40B4-BE49-F238E27FC236}">
                    <a16:creationId xmlns="" xmlns:a16="http://schemas.microsoft.com/office/drawing/2014/main" id="{1CAEBB33-7B2E-4CBB-A73A-3BB14C8126F3}"/>
                  </a:ext>
                </a:extLst>
              </p:cNvPr>
              <p:cNvSpPr/>
              <p:nvPr/>
            </p:nvSpPr>
            <p:spPr bwMode="auto">
              <a:xfrm>
                <a:off x="7470860" y="1834710"/>
                <a:ext cx="1576183" cy="1358900"/>
              </a:xfrm>
              <a:prstGeom prst="hexagon">
                <a:avLst/>
              </a:prstGeom>
              <a:solidFill>
                <a:srgbClr val="7481A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cs typeface="+mn-ea"/>
                </a:endParaRPr>
              </a:p>
            </p:txBody>
          </p:sp>
          <p:sp>
            <p:nvSpPr>
              <p:cNvPr id="17" name="20">
                <a:extLst>
                  <a:ext uri="{FF2B5EF4-FFF2-40B4-BE49-F238E27FC236}">
                    <a16:creationId xmlns="" xmlns:a16="http://schemas.microsoft.com/office/drawing/2014/main" id="{7762CBBD-2DCA-4121-B551-5CB9ED083950}"/>
                  </a:ext>
                </a:extLst>
              </p:cNvPr>
              <p:cNvSpPr txBox="1">
                <a:spLocks noChangeArrowheads="1"/>
              </p:cNvSpPr>
              <p:nvPr/>
            </p:nvSpPr>
            <p:spPr bwMode="auto">
              <a:xfrm>
                <a:off x="7880382" y="2328423"/>
                <a:ext cx="885710" cy="369887"/>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b="1">
                    <a:solidFill>
                      <a:schemeClr val="bg1"/>
                    </a:solidFill>
                    <a:latin typeface="+mn-ea"/>
                    <a:ea typeface="+mn-ea"/>
                    <a:cs typeface="+mn-ea"/>
                  </a:rPr>
                  <a:t>文本</a:t>
                </a:r>
              </a:p>
            </p:txBody>
          </p:sp>
        </p:grpSp>
        <p:grpSp>
          <p:nvGrpSpPr>
            <p:cNvPr id="7" name="4">
              <a:extLst>
                <a:ext uri="{FF2B5EF4-FFF2-40B4-BE49-F238E27FC236}">
                  <a16:creationId xmlns="" xmlns:a16="http://schemas.microsoft.com/office/drawing/2014/main" id="{18622E60-16C2-4E7E-B6FD-8794769B2423}"/>
                </a:ext>
              </a:extLst>
            </p:cNvPr>
            <p:cNvGrpSpPr/>
            <p:nvPr/>
          </p:nvGrpSpPr>
          <p:grpSpPr>
            <a:xfrm>
              <a:off x="6216901" y="2731648"/>
              <a:ext cx="1576183" cy="1357312"/>
              <a:chOff x="6197851" y="2522098"/>
              <a:chExt cx="1576183" cy="1357312"/>
            </a:xfrm>
            <a:solidFill>
              <a:srgbClr val="F77883"/>
            </a:solidFill>
          </p:grpSpPr>
          <p:sp>
            <p:nvSpPr>
              <p:cNvPr id="14" name="六边形 13">
                <a:extLst>
                  <a:ext uri="{FF2B5EF4-FFF2-40B4-BE49-F238E27FC236}">
                    <a16:creationId xmlns="" xmlns:a16="http://schemas.microsoft.com/office/drawing/2014/main" id="{354F61D7-A3D4-4319-8567-517AD3FDB96B}"/>
                  </a:ext>
                </a:extLst>
              </p:cNvPr>
              <p:cNvSpPr/>
              <p:nvPr/>
            </p:nvSpPr>
            <p:spPr bwMode="auto">
              <a:xfrm>
                <a:off x="6197851" y="2522098"/>
                <a:ext cx="1576183" cy="1357312"/>
              </a:xfrm>
              <a:prstGeom prst="hexagon">
                <a:avLst/>
              </a:prstGeom>
              <a:solidFill>
                <a:srgbClr val="2D9F7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cs typeface="+mn-ea"/>
                </a:endParaRPr>
              </a:p>
            </p:txBody>
          </p:sp>
          <p:sp>
            <p:nvSpPr>
              <p:cNvPr id="15" name="21">
                <a:extLst>
                  <a:ext uri="{FF2B5EF4-FFF2-40B4-BE49-F238E27FC236}">
                    <a16:creationId xmlns="" xmlns:a16="http://schemas.microsoft.com/office/drawing/2014/main" id="{846D251D-76BE-442A-A558-2BAAFB8DB607}"/>
                  </a:ext>
                </a:extLst>
              </p:cNvPr>
              <p:cNvSpPr txBox="1">
                <a:spLocks noChangeArrowheads="1"/>
              </p:cNvSpPr>
              <p:nvPr/>
            </p:nvSpPr>
            <p:spPr bwMode="auto">
              <a:xfrm>
                <a:off x="6631183" y="3099947"/>
                <a:ext cx="887296" cy="368300"/>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b="1">
                    <a:solidFill>
                      <a:schemeClr val="bg1"/>
                    </a:solidFill>
                    <a:latin typeface="+mn-ea"/>
                    <a:ea typeface="+mn-ea"/>
                    <a:cs typeface="+mn-ea"/>
                  </a:rPr>
                  <a:t>文本</a:t>
                </a:r>
              </a:p>
            </p:txBody>
          </p:sp>
        </p:grpSp>
        <p:grpSp>
          <p:nvGrpSpPr>
            <p:cNvPr id="8" name="3">
              <a:extLst>
                <a:ext uri="{FF2B5EF4-FFF2-40B4-BE49-F238E27FC236}">
                  <a16:creationId xmlns="" xmlns:a16="http://schemas.microsoft.com/office/drawing/2014/main" id="{6D06ACB2-0DC1-485C-ADFA-DC74C5DA84AE}"/>
                </a:ext>
              </a:extLst>
            </p:cNvPr>
            <p:cNvGrpSpPr/>
            <p:nvPr/>
          </p:nvGrpSpPr>
          <p:grpSpPr>
            <a:xfrm>
              <a:off x="6216901" y="4120710"/>
              <a:ext cx="1576183" cy="1357313"/>
              <a:chOff x="6197851" y="3911160"/>
              <a:chExt cx="1576183" cy="1357313"/>
            </a:xfrm>
            <a:solidFill>
              <a:srgbClr val="31B8B4"/>
            </a:solidFill>
          </p:grpSpPr>
          <p:sp>
            <p:nvSpPr>
              <p:cNvPr id="12" name="六边形 11">
                <a:extLst>
                  <a:ext uri="{FF2B5EF4-FFF2-40B4-BE49-F238E27FC236}">
                    <a16:creationId xmlns="" xmlns:a16="http://schemas.microsoft.com/office/drawing/2014/main" id="{73C8EFA3-3E22-4DE8-B0C2-DECD2A770043}"/>
                  </a:ext>
                </a:extLst>
              </p:cNvPr>
              <p:cNvSpPr/>
              <p:nvPr/>
            </p:nvSpPr>
            <p:spPr bwMode="auto">
              <a:xfrm>
                <a:off x="6197851" y="3911160"/>
                <a:ext cx="1576183" cy="1357313"/>
              </a:xfrm>
              <a:prstGeom prst="hexagon">
                <a:avLst/>
              </a:prstGeom>
              <a:solidFill>
                <a:srgbClr val="7481A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cs typeface="+mn-ea"/>
                </a:endParaRPr>
              </a:p>
            </p:txBody>
          </p:sp>
          <p:sp>
            <p:nvSpPr>
              <p:cNvPr id="13" name="22">
                <a:extLst>
                  <a:ext uri="{FF2B5EF4-FFF2-40B4-BE49-F238E27FC236}">
                    <a16:creationId xmlns="" xmlns:a16="http://schemas.microsoft.com/office/drawing/2014/main" id="{57277E8C-FDE1-4684-8F77-FF0E9D48ECCF}"/>
                  </a:ext>
                </a:extLst>
              </p:cNvPr>
              <p:cNvSpPr txBox="1">
                <a:spLocks noChangeArrowheads="1"/>
              </p:cNvSpPr>
              <p:nvPr/>
            </p:nvSpPr>
            <p:spPr bwMode="auto">
              <a:xfrm>
                <a:off x="6583564" y="4404872"/>
                <a:ext cx="887296" cy="368300"/>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b="1">
                    <a:solidFill>
                      <a:schemeClr val="bg1"/>
                    </a:solidFill>
                    <a:latin typeface="+mn-ea"/>
                    <a:ea typeface="+mn-ea"/>
                    <a:cs typeface="+mn-ea"/>
                  </a:rPr>
                  <a:t>文本</a:t>
                </a:r>
              </a:p>
            </p:txBody>
          </p:sp>
        </p:grpSp>
        <p:grpSp>
          <p:nvGrpSpPr>
            <p:cNvPr id="9" name="2">
              <a:extLst>
                <a:ext uri="{FF2B5EF4-FFF2-40B4-BE49-F238E27FC236}">
                  <a16:creationId xmlns="" xmlns:a16="http://schemas.microsoft.com/office/drawing/2014/main" id="{5DAAE8C3-A075-408B-8C0C-B946FDC45DB0}"/>
                </a:ext>
              </a:extLst>
            </p:cNvPr>
            <p:cNvGrpSpPr/>
            <p:nvPr/>
          </p:nvGrpSpPr>
          <p:grpSpPr>
            <a:xfrm>
              <a:off x="7477212" y="4828735"/>
              <a:ext cx="1576183" cy="1358900"/>
              <a:chOff x="7458162" y="4619185"/>
              <a:chExt cx="1576183" cy="1358900"/>
            </a:xfrm>
            <a:solidFill>
              <a:srgbClr val="F77883"/>
            </a:solidFill>
          </p:grpSpPr>
          <p:sp>
            <p:nvSpPr>
              <p:cNvPr id="10" name="六边形 9">
                <a:extLst>
                  <a:ext uri="{FF2B5EF4-FFF2-40B4-BE49-F238E27FC236}">
                    <a16:creationId xmlns="" xmlns:a16="http://schemas.microsoft.com/office/drawing/2014/main" id="{3F067D79-E8A1-4FB0-908B-57129238CA48}"/>
                  </a:ext>
                </a:extLst>
              </p:cNvPr>
              <p:cNvSpPr/>
              <p:nvPr/>
            </p:nvSpPr>
            <p:spPr bwMode="auto">
              <a:xfrm>
                <a:off x="7458162" y="4619185"/>
                <a:ext cx="1576183" cy="1358900"/>
              </a:xfrm>
              <a:prstGeom prst="hexagon">
                <a:avLst/>
              </a:prstGeom>
              <a:solidFill>
                <a:srgbClr val="2D9F7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cs typeface="+mn-ea"/>
                </a:endParaRPr>
              </a:p>
            </p:txBody>
          </p:sp>
          <p:sp>
            <p:nvSpPr>
              <p:cNvPr id="11" name="23">
                <a:extLst>
                  <a:ext uri="{FF2B5EF4-FFF2-40B4-BE49-F238E27FC236}">
                    <a16:creationId xmlns="" xmlns:a16="http://schemas.microsoft.com/office/drawing/2014/main" id="{C6CE012B-2EB6-4160-B77F-F9F100F424B1}"/>
                  </a:ext>
                </a:extLst>
              </p:cNvPr>
              <p:cNvSpPr txBox="1">
                <a:spLocks noChangeArrowheads="1"/>
              </p:cNvSpPr>
              <p:nvPr/>
            </p:nvSpPr>
            <p:spPr bwMode="auto">
              <a:xfrm>
                <a:off x="7891493" y="5122423"/>
                <a:ext cx="887296" cy="369887"/>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b="1">
                    <a:solidFill>
                      <a:schemeClr val="bg1"/>
                    </a:solidFill>
                    <a:latin typeface="+mn-ea"/>
                    <a:ea typeface="+mn-ea"/>
                    <a:cs typeface="+mn-ea"/>
                  </a:rPr>
                  <a:t>文本</a:t>
                </a:r>
              </a:p>
            </p:txBody>
          </p:sp>
        </p:grpSp>
      </p:grpSp>
      <p:sp>
        <p:nvSpPr>
          <p:cNvPr id="22" name="TextBox 20">
            <a:extLst>
              <a:ext uri="{FF2B5EF4-FFF2-40B4-BE49-F238E27FC236}">
                <a16:creationId xmlns="" xmlns:a16="http://schemas.microsoft.com/office/drawing/2014/main" id="{D4A727DF-D01A-44F9-A06C-09D9B987F10C}"/>
              </a:ext>
            </a:extLst>
          </p:cNvPr>
          <p:cNvSpPr txBox="1"/>
          <p:nvPr/>
        </p:nvSpPr>
        <p:spPr>
          <a:xfrm>
            <a:off x="2732426" y="2106937"/>
            <a:ext cx="2681602" cy="523220"/>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本编辑文字点</a:t>
            </a:r>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Lato Regular"/>
              </a:rPr>
              <a:t>击此处更换文</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a:t>
            </a:r>
            <a:endParaRPr lang="en-US" altLang="zh-CN" sz="1400" dirty="0">
              <a:solidFill>
                <a:schemeClr val="bg1">
                  <a:lumMod val="50000"/>
                </a:schemeClr>
              </a:solidFill>
              <a:latin typeface="微软雅黑" panose="020B0503020204020204" pitchFamily="34" charset="-122"/>
              <a:ea typeface="微软雅黑" panose="020B0503020204020204" pitchFamily="34" charset="-122"/>
              <a:cs typeface="Lato Regular"/>
            </a:endParaRPr>
          </a:p>
        </p:txBody>
      </p:sp>
      <p:sp>
        <p:nvSpPr>
          <p:cNvPr id="23" name="Oval 37">
            <a:extLst>
              <a:ext uri="{FF2B5EF4-FFF2-40B4-BE49-F238E27FC236}">
                <a16:creationId xmlns="" xmlns:a16="http://schemas.microsoft.com/office/drawing/2014/main" id="{A4B44F98-E96D-49CE-A876-77A17ABBF565}"/>
              </a:ext>
            </a:extLst>
          </p:cNvPr>
          <p:cNvSpPr/>
          <p:nvPr/>
        </p:nvSpPr>
        <p:spPr>
          <a:xfrm>
            <a:off x="2142827" y="2094032"/>
            <a:ext cx="449969" cy="449969"/>
          </a:xfrm>
          <a:prstGeom prst="ellipse">
            <a:avLst/>
          </a:prstGeom>
          <a:solidFill>
            <a:srgbClr val="2D9F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FontAwesome" pitchFamily="2" charset="0"/>
              </a:rPr>
              <a:t>1</a:t>
            </a:r>
            <a:endParaRPr lang="en-US" sz="2000" dirty="0">
              <a:solidFill>
                <a:schemeClr val="bg1"/>
              </a:solidFill>
            </a:endParaRPr>
          </a:p>
        </p:txBody>
      </p:sp>
      <p:sp>
        <p:nvSpPr>
          <p:cNvPr id="24" name="TextBox 22">
            <a:extLst>
              <a:ext uri="{FF2B5EF4-FFF2-40B4-BE49-F238E27FC236}">
                <a16:creationId xmlns="" xmlns:a16="http://schemas.microsoft.com/office/drawing/2014/main" id="{91985112-8831-4399-B4E3-6998BC223A6A}"/>
              </a:ext>
            </a:extLst>
          </p:cNvPr>
          <p:cNvSpPr txBox="1"/>
          <p:nvPr/>
        </p:nvSpPr>
        <p:spPr>
          <a:xfrm>
            <a:off x="2732426" y="2959825"/>
            <a:ext cx="2681602" cy="523220"/>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本编辑文字点</a:t>
            </a:r>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Lato Regular"/>
              </a:rPr>
              <a:t>击此处更换文</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a:t>
            </a:r>
            <a:endParaRPr lang="en-US" altLang="zh-CN" sz="1400" dirty="0">
              <a:solidFill>
                <a:schemeClr val="bg1">
                  <a:lumMod val="50000"/>
                </a:schemeClr>
              </a:solidFill>
              <a:latin typeface="微软雅黑" panose="020B0503020204020204" pitchFamily="34" charset="-122"/>
              <a:ea typeface="微软雅黑" panose="020B0503020204020204" pitchFamily="34" charset="-122"/>
              <a:cs typeface="Lato Regular"/>
            </a:endParaRPr>
          </a:p>
        </p:txBody>
      </p:sp>
      <p:sp>
        <p:nvSpPr>
          <p:cNvPr id="25" name="Oval 41">
            <a:extLst>
              <a:ext uri="{FF2B5EF4-FFF2-40B4-BE49-F238E27FC236}">
                <a16:creationId xmlns="" xmlns:a16="http://schemas.microsoft.com/office/drawing/2014/main" id="{9F9698C5-885A-411F-A6F2-D5499B951EAB}"/>
              </a:ext>
            </a:extLst>
          </p:cNvPr>
          <p:cNvSpPr/>
          <p:nvPr/>
        </p:nvSpPr>
        <p:spPr>
          <a:xfrm>
            <a:off x="2142827" y="2946920"/>
            <a:ext cx="449969" cy="449969"/>
          </a:xfrm>
          <a:prstGeom prst="ellipse">
            <a:avLst/>
          </a:prstGeom>
          <a:solidFill>
            <a:srgbClr val="7481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FontAwesome" pitchFamily="2" charset="0"/>
              </a:rPr>
              <a:t>2</a:t>
            </a:r>
            <a:endParaRPr lang="en-US" sz="2000" dirty="0">
              <a:solidFill>
                <a:schemeClr val="bg1"/>
              </a:solidFill>
            </a:endParaRPr>
          </a:p>
        </p:txBody>
      </p:sp>
      <p:sp>
        <p:nvSpPr>
          <p:cNvPr id="26" name="TextBox 24">
            <a:extLst>
              <a:ext uri="{FF2B5EF4-FFF2-40B4-BE49-F238E27FC236}">
                <a16:creationId xmlns="" xmlns:a16="http://schemas.microsoft.com/office/drawing/2014/main" id="{877F0DF3-193D-4BAA-A436-FF6618529798}"/>
              </a:ext>
            </a:extLst>
          </p:cNvPr>
          <p:cNvSpPr txBox="1"/>
          <p:nvPr/>
        </p:nvSpPr>
        <p:spPr>
          <a:xfrm>
            <a:off x="2732426" y="3812713"/>
            <a:ext cx="2681602" cy="523220"/>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本编辑文字点</a:t>
            </a:r>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Lato Regular"/>
              </a:rPr>
              <a:t>击此处更换文</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a:t>
            </a:r>
            <a:endParaRPr lang="en-US" altLang="zh-CN" sz="1400" dirty="0">
              <a:solidFill>
                <a:schemeClr val="bg1">
                  <a:lumMod val="50000"/>
                </a:schemeClr>
              </a:solidFill>
              <a:latin typeface="微软雅黑" panose="020B0503020204020204" pitchFamily="34" charset="-122"/>
              <a:ea typeface="微软雅黑" panose="020B0503020204020204" pitchFamily="34" charset="-122"/>
              <a:cs typeface="Lato Regular"/>
            </a:endParaRPr>
          </a:p>
        </p:txBody>
      </p:sp>
      <p:sp>
        <p:nvSpPr>
          <p:cNvPr id="27" name="Oval 44">
            <a:extLst>
              <a:ext uri="{FF2B5EF4-FFF2-40B4-BE49-F238E27FC236}">
                <a16:creationId xmlns="" xmlns:a16="http://schemas.microsoft.com/office/drawing/2014/main" id="{CEF343BD-A8A6-4913-8CF5-0B8150B1327C}"/>
              </a:ext>
            </a:extLst>
          </p:cNvPr>
          <p:cNvSpPr/>
          <p:nvPr/>
        </p:nvSpPr>
        <p:spPr>
          <a:xfrm>
            <a:off x="2142827" y="3799808"/>
            <a:ext cx="449969" cy="449969"/>
          </a:xfrm>
          <a:prstGeom prst="ellipse">
            <a:avLst/>
          </a:prstGeom>
          <a:solidFill>
            <a:srgbClr val="2D9F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FontAwesome" pitchFamily="2" charset="0"/>
              </a:rPr>
              <a:t>3</a:t>
            </a:r>
            <a:endParaRPr lang="en-US" sz="2000" dirty="0">
              <a:solidFill>
                <a:schemeClr val="bg1"/>
              </a:solidFill>
            </a:endParaRPr>
          </a:p>
        </p:txBody>
      </p:sp>
      <p:sp>
        <p:nvSpPr>
          <p:cNvPr id="28" name="TextBox 26">
            <a:extLst>
              <a:ext uri="{FF2B5EF4-FFF2-40B4-BE49-F238E27FC236}">
                <a16:creationId xmlns="" xmlns:a16="http://schemas.microsoft.com/office/drawing/2014/main" id="{6EC8876D-649E-45B1-BDC0-6673CF5A1141}"/>
              </a:ext>
            </a:extLst>
          </p:cNvPr>
          <p:cNvSpPr txBox="1"/>
          <p:nvPr/>
        </p:nvSpPr>
        <p:spPr>
          <a:xfrm>
            <a:off x="2732426" y="4665601"/>
            <a:ext cx="2681602" cy="523220"/>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本编辑文字点</a:t>
            </a:r>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Lato Regular"/>
              </a:rPr>
              <a:t>击此处更换文</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a:t>
            </a:r>
            <a:endParaRPr lang="en-US" altLang="zh-CN" sz="1400" dirty="0">
              <a:solidFill>
                <a:schemeClr val="bg1">
                  <a:lumMod val="50000"/>
                </a:schemeClr>
              </a:solidFill>
              <a:latin typeface="微软雅黑" panose="020B0503020204020204" pitchFamily="34" charset="-122"/>
              <a:ea typeface="微软雅黑" panose="020B0503020204020204" pitchFamily="34" charset="-122"/>
              <a:cs typeface="Lato Regular"/>
            </a:endParaRPr>
          </a:p>
        </p:txBody>
      </p:sp>
      <p:sp>
        <p:nvSpPr>
          <p:cNvPr id="29" name="Oval 47">
            <a:extLst>
              <a:ext uri="{FF2B5EF4-FFF2-40B4-BE49-F238E27FC236}">
                <a16:creationId xmlns="" xmlns:a16="http://schemas.microsoft.com/office/drawing/2014/main" id="{FB7025F9-FE4B-46C7-B512-EDCB3124B232}"/>
              </a:ext>
            </a:extLst>
          </p:cNvPr>
          <p:cNvSpPr/>
          <p:nvPr/>
        </p:nvSpPr>
        <p:spPr>
          <a:xfrm>
            <a:off x="2142827" y="4652696"/>
            <a:ext cx="449969" cy="449969"/>
          </a:xfrm>
          <a:prstGeom prst="ellipse">
            <a:avLst/>
          </a:prstGeom>
          <a:solidFill>
            <a:srgbClr val="7481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FontAwesome" pitchFamily="2" charset="0"/>
              </a:rPr>
              <a:t>4</a:t>
            </a:r>
            <a:endParaRPr lang="en-US" sz="2000" dirty="0">
              <a:solidFill>
                <a:schemeClr val="bg1"/>
              </a:solidFill>
            </a:endParaRPr>
          </a:p>
        </p:txBody>
      </p:sp>
      <p:sp>
        <p:nvSpPr>
          <p:cNvPr id="30" name="TextBox 28">
            <a:extLst>
              <a:ext uri="{FF2B5EF4-FFF2-40B4-BE49-F238E27FC236}">
                <a16:creationId xmlns="" xmlns:a16="http://schemas.microsoft.com/office/drawing/2014/main" id="{EEE1A815-2EC9-41A8-95DB-A373A4A1F1F1}"/>
              </a:ext>
            </a:extLst>
          </p:cNvPr>
          <p:cNvSpPr txBox="1"/>
          <p:nvPr/>
        </p:nvSpPr>
        <p:spPr>
          <a:xfrm>
            <a:off x="2732426" y="5518489"/>
            <a:ext cx="2681602" cy="523220"/>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本编辑文字点</a:t>
            </a:r>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Lato Regular"/>
              </a:rPr>
              <a:t>击此处更换文</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a:t>
            </a:r>
            <a:endParaRPr lang="en-US" altLang="zh-CN" sz="1400" dirty="0">
              <a:solidFill>
                <a:schemeClr val="bg1">
                  <a:lumMod val="50000"/>
                </a:schemeClr>
              </a:solidFill>
              <a:latin typeface="微软雅黑" panose="020B0503020204020204" pitchFamily="34" charset="-122"/>
              <a:ea typeface="微软雅黑" panose="020B0503020204020204" pitchFamily="34" charset="-122"/>
              <a:cs typeface="Lato Regular"/>
            </a:endParaRPr>
          </a:p>
        </p:txBody>
      </p:sp>
      <p:sp>
        <p:nvSpPr>
          <p:cNvPr id="31" name="Oval 50">
            <a:extLst>
              <a:ext uri="{FF2B5EF4-FFF2-40B4-BE49-F238E27FC236}">
                <a16:creationId xmlns="" xmlns:a16="http://schemas.microsoft.com/office/drawing/2014/main" id="{25B28EEA-C071-415F-951B-3A4532CACA09}"/>
              </a:ext>
            </a:extLst>
          </p:cNvPr>
          <p:cNvSpPr/>
          <p:nvPr/>
        </p:nvSpPr>
        <p:spPr>
          <a:xfrm>
            <a:off x="2142827" y="5505584"/>
            <a:ext cx="449969" cy="449969"/>
          </a:xfrm>
          <a:prstGeom prst="ellipse">
            <a:avLst/>
          </a:prstGeom>
          <a:solidFill>
            <a:srgbClr val="2D9F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FontAwesome" pitchFamily="2" charset="0"/>
              </a:rPr>
              <a:t>5</a:t>
            </a:r>
            <a:endParaRPr lang="en-US" sz="2000" dirty="0">
              <a:solidFill>
                <a:schemeClr val="bg1"/>
              </a:solidFill>
            </a:endParaRPr>
          </a:p>
        </p:txBody>
      </p:sp>
    </p:spTree>
    <p:extLst>
      <p:ext uri="{BB962C8B-B14F-4D97-AF65-F5344CB8AC3E}">
        <p14:creationId xmlns:p14="http://schemas.microsoft.com/office/powerpoint/2010/main" xmlns="" val="25541551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1000"/>
                                        <p:tgtEl>
                                          <p:spTgt spid="22"/>
                                        </p:tgtEl>
                                      </p:cBhvr>
                                    </p:animEffect>
                                    <p:anim calcmode="lin" valueType="num">
                                      <p:cBhvr>
                                        <p:cTn id="13" dur="1000" fill="hold"/>
                                        <p:tgtEl>
                                          <p:spTgt spid="22"/>
                                        </p:tgtEl>
                                        <p:attrNameLst>
                                          <p:attrName>ppt_x</p:attrName>
                                        </p:attrNameLst>
                                      </p:cBhvr>
                                      <p:tavLst>
                                        <p:tav tm="0">
                                          <p:val>
                                            <p:strVal val="#ppt_x"/>
                                          </p:val>
                                        </p:tav>
                                        <p:tav tm="100000">
                                          <p:val>
                                            <p:strVal val="#ppt_x"/>
                                          </p:val>
                                        </p:tav>
                                      </p:tavLst>
                                    </p:anim>
                                    <p:anim calcmode="lin" valueType="num">
                                      <p:cBhvr>
                                        <p:cTn id="14" dur="1000" fill="hold"/>
                                        <p:tgtEl>
                                          <p:spTgt spid="2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1000"/>
                                        <p:tgtEl>
                                          <p:spTgt spid="23"/>
                                        </p:tgtEl>
                                      </p:cBhvr>
                                    </p:animEffect>
                                    <p:anim calcmode="lin" valueType="num">
                                      <p:cBhvr>
                                        <p:cTn id="18" dur="1000" fill="hold"/>
                                        <p:tgtEl>
                                          <p:spTgt spid="23"/>
                                        </p:tgtEl>
                                        <p:attrNameLst>
                                          <p:attrName>ppt_x</p:attrName>
                                        </p:attrNameLst>
                                      </p:cBhvr>
                                      <p:tavLst>
                                        <p:tav tm="0">
                                          <p:val>
                                            <p:strVal val="#ppt_x"/>
                                          </p:val>
                                        </p:tav>
                                        <p:tav tm="100000">
                                          <p:val>
                                            <p:strVal val="#ppt_x"/>
                                          </p:val>
                                        </p:tav>
                                      </p:tavLst>
                                    </p:anim>
                                    <p:anim calcmode="lin" valueType="num">
                                      <p:cBhvr>
                                        <p:cTn id="19" dur="1000" fill="hold"/>
                                        <p:tgtEl>
                                          <p:spTgt spid="2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1000"/>
                                        <p:tgtEl>
                                          <p:spTgt spid="24"/>
                                        </p:tgtEl>
                                      </p:cBhvr>
                                    </p:animEffect>
                                    <p:anim calcmode="lin" valueType="num">
                                      <p:cBhvr>
                                        <p:cTn id="23" dur="1000" fill="hold"/>
                                        <p:tgtEl>
                                          <p:spTgt spid="24"/>
                                        </p:tgtEl>
                                        <p:attrNameLst>
                                          <p:attrName>ppt_x</p:attrName>
                                        </p:attrNameLst>
                                      </p:cBhvr>
                                      <p:tavLst>
                                        <p:tav tm="0">
                                          <p:val>
                                            <p:strVal val="#ppt_x"/>
                                          </p:val>
                                        </p:tav>
                                        <p:tav tm="100000">
                                          <p:val>
                                            <p:strVal val="#ppt_x"/>
                                          </p:val>
                                        </p:tav>
                                      </p:tavLst>
                                    </p:anim>
                                    <p:anim calcmode="lin" valueType="num">
                                      <p:cBhvr>
                                        <p:cTn id="24" dur="1000" fill="hold"/>
                                        <p:tgtEl>
                                          <p:spTgt spid="2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1000"/>
                                        <p:tgtEl>
                                          <p:spTgt spid="25"/>
                                        </p:tgtEl>
                                      </p:cBhvr>
                                    </p:animEffect>
                                    <p:anim calcmode="lin" valueType="num">
                                      <p:cBhvr>
                                        <p:cTn id="28" dur="1000" fill="hold"/>
                                        <p:tgtEl>
                                          <p:spTgt spid="25"/>
                                        </p:tgtEl>
                                        <p:attrNameLst>
                                          <p:attrName>ppt_x</p:attrName>
                                        </p:attrNameLst>
                                      </p:cBhvr>
                                      <p:tavLst>
                                        <p:tav tm="0">
                                          <p:val>
                                            <p:strVal val="#ppt_x"/>
                                          </p:val>
                                        </p:tav>
                                        <p:tav tm="100000">
                                          <p:val>
                                            <p:strVal val="#ppt_x"/>
                                          </p:val>
                                        </p:tav>
                                      </p:tavLst>
                                    </p:anim>
                                    <p:anim calcmode="lin" valueType="num">
                                      <p:cBhvr>
                                        <p:cTn id="29" dur="1000" fill="hold"/>
                                        <p:tgtEl>
                                          <p:spTgt spid="25"/>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1000"/>
                                        <p:tgtEl>
                                          <p:spTgt spid="26"/>
                                        </p:tgtEl>
                                      </p:cBhvr>
                                    </p:animEffect>
                                    <p:anim calcmode="lin" valueType="num">
                                      <p:cBhvr>
                                        <p:cTn id="33" dur="1000" fill="hold"/>
                                        <p:tgtEl>
                                          <p:spTgt spid="26"/>
                                        </p:tgtEl>
                                        <p:attrNameLst>
                                          <p:attrName>ppt_x</p:attrName>
                                        </p:attrNameLst>
                                      </p:cBhvr>
                                      <p:tavLst>
                                        <p:tav tm="0">
                                          <p:val>
                                            <p:strVal val="#ppt_x"/>
                                          </p:val>
                                        </p:tav>
                                        <p:tav tm="100000">
                                          <p:val>
                                            <p:strVal val="#ppt_x"/>
                                          </p:val>
                                        </p:tav>
                                      </p:tavLst>
                                    </p:anim>
                                    <p:anim calcmode="lin" valueType="num">
                                      <p:cBhvr>
                                        <p:cTn id="34" dur="1000" fill="hold"/>
                                        <p:tgtEl>
                                          <p:spTgt spid="2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1000"/>
                                        <p:tgtEl>
                                          <p:spTgt spid="27"/>
                                        </p:tgtEl>
                                      </p:cBhvr>
                                    </p:animEffect>
                                    <p:anim calcmode="lin" valueType="num">
                                      <p:cBhvr>
                                        <p:cTn id="38" dur="1000" fill="hold"/>
                                        <p:tgtEl>
                                          <p:spTgt spid="27"/>
                                        </p:tgtEl>
                                        <p:attrNameLst>
                                          <p:attrName>ppt_x</p:attrName>
                                        </p:attrNameLst>
                                      </p:cBhvr>
                                      <p:tavLst>
                                        <p:tav tm="0">
                                          <p:val>
                                            <p:strVal val="#ppt_x"/>
                                          </p:val>
                                        </p:tav>
                                        <p:tav tm="100000">
                                          <p:val>
                                            <p:strVal val="#ppt_x"/>
                                          </p:val>
                                        </p:tav>
                                      </p:tavLst>
                                    </p:anim>
                                    <p:anim calcmode="lin" valueType="num">
                                      <p:cBhvr>
                                        <p:cTn id="39" dur="1000" fill="hold"/>
                                        <p:tgtEl>
                                          <p:spTgt spid="27"/>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fade">
                                      <p:cBhvr>
                                        <p:cTn id="42" dur="1000"/>
                                        <p:tgtEl>
                                          <p:spTgt spid="28"/>
                                        </p:tgtEl>
                                      </p:cBhvr>
                                    </p:animEffect>
                                    <p:anim calcmode="lin" valueType="num">
                                      <p:cBhvr>
                                        <p:cTn id="43" dur="1000" fill="hold"/>
                                        <p:tgtEl>
                                          <p:spTgt spid="28"/>
                                        </p:tgtEl>
                                        <p:attrNameLst>
                                          <p:attrName>ppt_x</p:attrName>
                                        </p:attrNameLst>
                                      </p:cBhvr>
                                      <p:tavLst>
                                        <p:tav tm="0">
                                          <p:val>
                                            <p:strVal val="#ppt_x"/>
                                          </p:val>
                                        </p:tav>
                                        <p:tav tm="100000">
                                          <p:val>
                                            <p:strVal val="#ppt_x"/>
                                          </p:val>
                                        </p:tav>
                                      </p:tavLst>
                                    </p:anim>
                                    <p:anim calcmode="lin" valueType="num">
                                      <p:cBhvr>
                                        <p:cTn id="44" dur="1000" fill="hold"/>
                                        <p:tgtEl>
                                          <p:spTgt spid="28"/>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1000"/>
                                        <p:tgtEl>
                                          <p:spTgt spid="29"/>
                                        </p:tgtEl>
                                      </p:cBhvr>
                                    </p:animEffect>
                                    <p:anim calcmode="lin" valueType="num">
                                      <p:cBhvr>
                                        <p:cTn id="48" dur="1000" fill="hold"/>
                                        <p:tgtEl>
                                          <p:spTgt spid="29"/>
                                        </p:tgtEl>
                                        <p:attrNameLst>
                                          <p:attrName>ppt_x</p:attrName>
                                        </p:attrNameLst>
                                      </p:cBhvr>
                                      <p:tavLst>
                                        <p:tav tm="0">
                                          <p:val>
                                            <p:strVal val="#ppt_x"/>
                                          </p:val>
                                        </p:tav>
                                        <p:tav tm="100000">
                                          <p:val>
                                            <p:strVal val="#ppt_x"/>
                                          </p:val>
                                        </p:tav>
                                      </p:tavLst>
                                    </p:anim>
                                    <p:anim calcmode="lin" valueType="num">
                                      <p:cBhvr>
                                        <p:cTn id="49" dur="1000" fill="hold"/>
                                        <p:tgtEl>
                                          <p:spTgt spid="29"/>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1000"/>
                                        <p:tgtEl>
                                          <p:spTgt spid="30"/>
                                        </p:tgtEl>
                                      </p:cBhvr>
                                    </p:animEffect>
                                    <p:anim calcmode="lin" valueType="num">
                                      <p:cBhvr>
                                        <p:cTn id="53" dur="1000" fill="hold"/>
                                        <p:tgtEl>
                                          <p:spTgt spid="30"/>
                                        </p:tgtEl>
                                        <p:attrNameLst>
                                          <p:attrName>ppt_x</p:attrName>
                                        </p:attrNameLst>
                                      </p:cBhvr>
                                      <p:tavLst>
                                        <p:tav tm="0">
                                          <p:val>
                                            <p:strVal val="#ppt_x"/>
                                          </p:val>
                                        </p:tav>
                                        <p:tav tm="100000">
                                          <p:val>
                                            <p:strVal val="#ppt_x"/>
                                          </p:val>
                                        </p:tav>
                                      </p:tavLst>
                                    </p:anim>
                                    <p:anim calcmode="lin" valueType="num">
                                      <p:cBhvr>
                                        <p:cTn id="54" dur="1000" fill="hold"/>
                                        <p:tgtEl>
                                          <p:spTgt spid="30"/>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fade">
                                      <p:cBhvr>
                                        <p:cTn id="57" dur="1000"/>
                                        <p:tgtEl>
                                          <p:spTgt spid="31"/>
                                        </p:tgtEl>
                                      </p:cBhvr>
                                    </p:animEffect>
                                    <p:anim calcmode="lin" valueType="num">
                                      <p:cBhvr>
                                        <p:cTn id="58" dur="1000" fill="hold"/>
                                        <p:tgtEl>
                                          <p:spTgt spid="31"/>
                                        </p:tgtEl>
                                        <p:attrNameLst>
                                          <p:attrName>ppt_x</p:attrName>
                                        </p:attrNameLst>
                                      </p:cBhvr>
                                      <p:tavLst>
                                        <p:tav tm="0">
                                          <p:val>
                                            <p:strVal val="#ppt_x"/>
                                          </p:val>
                                        </p:tav>
                                        <p:tav tm="100000">
                                          <p:val>
                                            <p:strVal val="#ppt_x"/>
                                          </p:val>
                                        </p:tav>
                                      </p:tavLst>
                                    </p:anim>
                                    <p:anim calcmode="lin" valueType="num">
                                      <p:cBhvr>
                                        <p:cTn id="59" dur="1000" fill="hold"/>
                                        <p:tgtEl>
                                          <p:spTgt spid="31"/>
                                        </p:tgtEl>
                                        <p:attrNameLst>
                                          <p:attrName>ppt_y</p:attrName>
                                        </p:attrNameLst>
                                      </p:cBhvr>
                                      <p:tavLst>
                                        <p:tav tm="0">
                                          <p:val>
                                            <p:strVal val="#ppt_y+.1"/>
                                          </p:val>
                                        </p:tav>
                                        <p:tav tm="100000">
                                          <p:val>
                                            <p:strVal val="#ppt_y"/>
                                          </p:val>
                                        </p:tav>
                                      </p:tavLst>
                                    </p:anim>
                                  </p:childTnLst>
                                </p:cTn>
                              </p:par>
                            </p:childTnLst>
                          </p:cTn>
                        </p:par>
                        <p:par>
                          <p:cTn id="60" fill="hold">
                            <p:stCondLst>
                              <p:cond delay="1500"/>
                            </p:stCondLst>
                            <p:childTnLst>
                              <p:par>
                                <p:cTn id="61" presetID="42" presetClass="entr" presetSubtype="0" fill="hold" nodeType="afterEffect">
                                  <p:stCondLst>
                                    <p:cond delay="0"/>
                                  </p:stCondLst>
                                  <p:childTnLst>
                                    <p:set>
                                      <p:cBhvr>
                                        <p:cTn id="62" dur="1" fill="hold">
                                          <p:stCondLst>
                                            <p:cond delay="0"/>
                                          </p:stCondLst>
                                        </p:cTn>
                                        <p:tgtEl>
                                          <p:spTgt spid="3"/>
                                        </p:tgtEl>
                                        <p:attrNameLst>
                                          <p:attrName>style.visibility</p:attrName>
                                        </p:attrNameLst>
                                      </p:cBhvr>
                                      <p:to>
                                        <p:strVal val="visible"/>
                                      </p:to>
                                    </p:set>
                                    <p:animEffect transition="in" filter="fade">
                                      <p:cBhvr>
                                        <p:cTn id="63" dur="1000"/>
                                        <p:tgtEl>
                                          <p:spTgt spid="3"/>
                                        </p:tgtEl>
                                      </p:cBhvr>
                                    </p:animEffect>
                                    <p:anim calcmode="lin" valueType="num">
                                      <p:cBhvr>
                                        <p:cTn id="64" dur="1000" fill="hold"/>
                                        <p:tgtEl>
                                          <p:spTgt spid="3"/>
                                        </p:tgtEl>
                                        <p:attrNameLst>
                                          <p:attrName>ppt_x</p:attrName>
                                        </p:attrNameLst>
                                      </p:cBhvr>
                                      <p:tavLst>
                                        <p:tav tm="0">
                                          <p:val>
                                            <p:strVal val="#ppt_x"/>
                                          </p:val>
                                        </p:tav>
                                        <p:tav tm="100000">
                                          <p:val>
                                            <p:strVal val="#ppt_x"/>
                                          </p:val>
                                        </p:tav>
                                      </p:tavLst>
                                    </p:anim>
                                    <p:anim calcmode="lin" valueType="num">
                                      <p:cBhvr>
                                        <p:cTn id="6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2" grpId="0"/>
      <p:bldP spid="23" grpId="0" animBg="1"/>
      <p:bldP spid="24" grpId="0"/>
      <p:bldP spid="25" grpId="0" animBg="1"/>
      <p:bldP spid="26" grpId="0"/>
      <p:bldP spid="27" grpId="0" animBg="1"/>
      <p:bldP spid="28" grpId="0"/>
      <p:bldP spid="29" grpId="0" animBg="1"/>
      <p:bldP spid="30" grpId="0"/>
      <p:bldP spid="3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a:extLst>
              <a:ext uri="{FF2B5EF4-FFF2-40B4-BE49-F238E27FC236}">
                <a16:creationId xmlns="" xmlns:a16="http://schemas.microsoft.com/office/drawing/2014/main" id="{68C1F875-F385-4BCB-91EE-E0E6FE158E99}"/>
              </a:ext>
            </a:extLst>
          </p:cNvPr>
          <p:cNvSpPr txBox="1">
            <a:spLocks noChangeArrowheads="1"/>
          </p:cNvSpPr>
          <p:nvPr/>
        </p:nvSpPr>
        <p:spPr bwMode="auto">
          <a:xfrm>
            <a:off x="4468715" y="286372"/>
            <a:ext cx="3254570" cy="5077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nchor="ctr">
            <a:spAutoFit/>
          </a:bodyPr>
          <a:lstStyle/>
          <a:p>
            <a:pPr algn="ctr" eaLnBrk="1" hangingPunct="1"/>
            <a:r>
              <a:rPr lang="zh-CN" altLang="en-US" sz="3299" b="1" spc="300">
                <a:solidFill>
                  <a:srgbClr val="2D9F7E"/>
                </a:solidFill>
                <a:latin typeface="微软雅黑" panose="020B0503020204020204" pitchFamily="34" charset="-122"/>
                <a:ea typeface="微软雅黑" panose="020B0503020204020204" pitchFamily="34" charset="-122"/>
                <a:sym typeface="Arial" panose="020B0604020202020204" pitchFamily="34" charset="0"/>
              </a:rPr>
              <a:t>公司其他规定</a:t>
            </a:r>
            <a:endParaRPr lang="zh-CN" altLang="en-US" sz="3299" b="1" spc="300" dirty="0">
              <a:solidFill>
                <a:srgbClr val="2D9F7E"/>
              </a:solidFill>
              <a:latin typeface="微软雅黑" panose="020B0503020204020204" pitchFamily="34" charset="-122"/>
              <a:ea typeface="微软雅黑" panose="020B0503020204020204" pitchFamily="34" charset="-122"/>
              <a:sym typeface="Arial" panose="020B0604020202020204" pitchFamily="34" charset="0"/>
            </a:endParaRPr>
          </a:p>
        </p:txBody>
      </p:sp>
      <p:grpSp>
        <p:nvGrpSpPr>
          <p:cNvPr id="3" name="组合 2">
            <a:extLst>
              <a:ext uri="{FF2B5EF4-FFF2-40B4-BE49-F238E27FC236}">
                <a16:creationId xmlns="" xmlns:a16="http://schemas.microsoft.com/office/drawing/2014/main" id="{BE6FED41-551C-4479-BC2F-DDF84C5681F3}"/>
              </a:ext>
            </a:extLst>
          </p:cNvPr>
          <p:cNvGrpSpPr/>
          <p:nvPr/>
        </p:nvGrpSpPr>
        <p:grpSpPr>
          <a:xfrm>
            <a:off x="3917272" y="2308780"/>
            <a:ext cx="1958736" cy="1958736"/>
            <a:chOff x="3971843" y="2236207"/>
            <a:chExt cx="1958736" cy="1958736"/>
          </a:xfrm>
        </p:grpSpPr>
        <p:sp>
          <p:nvSpPr>
            <p:cNvPr id="4" name="椭圆 3">
              <a:extLst>
                <a:ext uri="{FF2B5EF4-FFF2-40B4-BE49-F238E27FC236}">
                  <a16:creationId xmlns="" xmlns:a16="http://schemas.microsoft.com/office/drawing/2014/main" id="{E5C2ED30-DD47-4EFF-BC1A-ABCBB1D89E4A}"/>
                </a:ext>
              </a:extLst>
            </p:cNvPr>
            <p:cNvSpPr/>
            <p:nvPr/>
          </p:nvSpPr>
          <p:spPr>
            <a:xfrm>
              <a:off x="3971843" y="2236207"/>
              <a:ext cx="1958736" cy="1958736"/>
            </a:xfrm>
            <a:prstGeom prst="ellipse">
              <a:avLst/>
            </a:prstGeom>
            <a:solidFill>
              <a:srgbClr val="7481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 name="Freeform 82">
              <a:extLst>
                <a:ext uri="{FF2B5EF4-FFF2-40B4-BE49-F238E27FC236}">
                  <a16:creationId xmlns="" xmlns:a16="http://schemas.microsoft.com/office/drawing/2014/main" id="{AA86A79B-62D9-4BD1-8178-C4A3BFE72AD1}"/>
                </a:ext>
              </a:extLst>
            </p:cNvPr>
            <p:cNvSpPr>
              <a:spLocks noEditPoints="1"/>
            </p:cNvSpPr>
            <p:nvPr/>
          </p:nvSpPr>
          <p:spPr bwMode="auto">
            <a:xfrm>
              <a:off x="4649004" y="2858421"/>
              <a:ext cx="604415" cy="714308"/>
            </a:xfrm>
            <a:custGeom>
              <a:avLst/>
              <a:gdLst/>
              <a:ahLst/>
              <a:cxnLst>
                <a:cxn ang="0">
                  <a:pos x="61" y="26"/>
                </a:cxn>
                <a:cxn ang="0">
                  <a:pos x="61" y="68"/>
                </a:cxn>
                <a:cxn ang="0">
                  <a:pos x="58" y="72"/>
                </a:cxn>
                <a:cxn ang="0">
                  <a:pos x="4" y="72"/>
                </a:cxn>
                <a:cxn ang="0">
                  <a:pos x="0" y="68"/>
                </a:cxn>
                <a:cxn ang="0">
                  <a:pos x="0" y="4"/>
                </a:cxn>
                <a:cxn ang="0">
                  <a:pos x="4" y="0"/>
                </a:cxn>
                <a:cxn ang="0">
                  <a:pos x="36" y="0"/>
                </a:cxn>
                <a:cxn ang="0">
                  <a:pos x="36" y="22"/>
                </a:cxn>
                <a:cxn ang="0">
                  <a:pos x="40" y="26"/>
                </a:cxn>
                <a:cxn ang="0">
                  <a:pos x="61" y="26"/>
                </a:cxn>
                <a:cxn ang="0">
                  <a:pos x="46" y="32"/>
                </a:cxn>
                <a:cxn ang="0">
                  <a:pos x="45" y="31"/>
                </a:cxn>
                <a:cxn ang="0">
                  <a:pos x="16" y="31"/>
                </a:cxn>
                <a:cxn ang="0">
                  <a:pos x="15" y="32"/>
                </a:cxn>
                <a:cxn ang="0">
                  <a:pos x="15" y="35"/>
                </a:cxn>
                <a:cxn ang="0">
                  <a:pos x="16" y="36"/>
                </a:cxn>
                <a:cxn ang="0">
                  <a:pos x="45" y="36"/>
                </a:cxn>
                <a:cxn ang="0">
                  <a:pos x="46" y="35"/>
                </a:cxn>
                <a:cxn ang="0">
                  <a:pos x="46" y="32"/>
                </a:cxn>
                <a:cxn ang="0">
                  <a:pos x="46" y="43"/>
                </a:cxn>
                <a:cxn ang="0">
                  <a:pos x="45" y="41"/>
                </a:cxn>
                <a:cxn ang="0">
                  <a:pos x="16" y="41"/>
                </a:cxn>
                <a:cxn ang="0">
                  <a:pos x="15" y="43"/>
                </a:cxn>
                <a:cxn ang="0">
                  <a:pos x="15" y="45"/>
                </a:cxn>
                <a:cxn ang="0">
                  <a:pos x="16" y="47"/>
                </a:cxn>
                <a:cxn ang="0">
                  <a:pos x="45" y="47"/>
                </a:cxn>
                <a:cxn ang="0">
                  <a:pos x="46" y="45"/>
                </a:cxn>
                <a:cxn ang="0">
                  <a:pos x="46" y="43"/>
                </a:cxn>
                <a:cxn ang="0">
                  <a:pos x="46" y="53"/>
                </a:cxn>
                <a:cxn ang="0">
                  <a:pos x="45" y="52"/>
                </a:cxn>
                <a:cxn ang="0">
                  <a:pos x="16" y="52"/>
                </a:cxn>
                <a:cxn ang="0">
                  <a:pos x="15" y="53"/>
                </a:cxn>
                <a:cxn ang="0">
                  <a:pos x="15" y="56"/>
                </a:cxn>
                <a:cxn ang="0">
                  <a:pos x="16" y="57"/>
                </a:cxn>
                <a:cxn ang="0">
                  <a:pos x="45" y="57"/>
                </a:cxn>
                <a:cxn ang="0">
                  <a:pos x="46" y="56"/>
                </a:cxn>
                <a:cxn ang="0">
                  <a:pos x="46" y="53"/>
                </a:cxn>
                <a:cxn ang="0">
                  <a:pos x="60" y="21"/>
                </a:cxn>
                <a:cxn ang="0">
                  <a:pos x="41" y="21"/>
                </a:cxn>
                <a:cxn ang="0">
                  <a:pos x="41" y="2"/>
                </a:cxn>
                <a:cxn ang="0">
                  <a:pos x="42" y="3"/>
                </a:cxn>
                <a:cxn ang="0">
                  <a:pos x="59" y="19"/>
                </a:cxn>
                <a:cxn ang="0">
                  <a:pos x="60" y="21"/>
                </a:cxn>
              </a:cxnLst>
              <a:rect l="0" t="0" r="r" b="b"/>
              <a:pathLst>
                <a:path w="61" h="72">
                  <a:moveTo>
                    <a:pt x="61" y="26"/>
                  </a:moveTo>
                  <a:cubicBezTo>
                    <a:pt x="61" y="68"/>
                    <a:pt x="61" y="68"/>
                    <a:pt x="61" y="68"/>
                  </a:cubicBezTo>
                  <a:cubicBezTo>
                    <a:pt x="61" y="71"/>
                    <a:pt x="60" y="72"/>
                    <a:pt x="58" y="72"/>
                  </a:cubicBezTo>
                  <a:cubicBezTo>
                    <a:pt x="4" y="72"/>
                    <a:pt x="4" y="72"/>
                    <a:pt x="4" y="72"/>
                  </a:cubicBezTo>
                  <a:cubicBezTo>
                    <a:pt x="1" y="72"/>
                    <a:pt x="0" y="71"/>
                    <a:pt x="0" y="68"/>
                  </a:cubicBezTo>
                  <a:cubicBezTo>
                    <a:pt x="0" y="4"/>
                    <a:pt x="0" y="4"/>
                    <a:pt x="0" y="4"/>
                  </a:cubicBezTo>
                  <a:cubicBezTo>
                    <a:pt x="0" y="2"/>
                    <a:pt x="1" y="0"/>
                    <a:pt x="4" y="0"/>
                  </a:cubicBezTo>
                  <a:cubicBezTo>
                    <a:pt x="36" y="0"/>
                    <a:pt x="36" y="0"/>
                    <a:pt x="36" y="0"/>
                  </a:cubicBezTo>
                  <a:cubicBezTo>
                    <a:pt x="36" y="22"/>
                    <a:pt x="36" y="22"/>
                    <a:pt x="36" y="22"/>
                  </a:cubicBezTo>
                  <a:cubicBezTo>
                    <a:pt x="36" y="24"/>
                    <a:pt x="37" y="26"/>
                    <a:pt x="40" y="26"/>
                  </a:cubicBezTo>
                  <a:lnTo>
                    <a:pt x="61" y="26"/>
                  </a:lnTo>
                  <a:close/>
                  <a:moveTo>
                    <a:pt x="46" y="32"/>
                  </a:moveTo>
                  <a:cubicBezTo>
                    <a:pt x="46" y="32"/>
                    <a:pt x="45" y="31"/>
                    <a:pt x="45" y="31"/>
                  </a:cubicBezTo>
                  <a:cubicBezTo>
                    <a:pt x="16" y="31"/>
                    <a:pt x="16" y="31"/>
                    <a:pt x="16" y="31"/>
                  </a:cubicBezTo>
                  <a:cubicBezTo>
                    <a:pt x="16" y="31"/>
                    <a:pt x="15" y="32"/>
                    <a:pt x="15" y="32"/>
                  </a:cubicBezTo>
                  <a:cubicBezTo>
                    <a:pt x="15" y="35"/>
                    <a:pt x="15" y="35"/>
                    <a:pt x="15" y="35"/>
                  </a:cubicBezTo>
                  <a:cubicBezTo>
                    <a:pt x="15" y="36"/>
                    <a:pt x="16" y="36"/>
                    <a:pt x="16" y="36"/>
                  </a:cubicBezTo>
                  <a:cubicBezTo>
                    <a:pt x="45" y="36"/>
                    <a:pt x="45" y="36"/>
                    <a:pt x="45" y="36"/>
                  </a:cubicBezTo>
                  <a:cubicBezTo>
                    <a:pt x="45" y="36"/>
                    <a:pt x="46" y="36"/>
                    <a:pt x="46" y="35"/>
                  </a:cubicBezTo>
                  <a:lnTo>
                    <a:pt x="46" y="32"/>
                  </a:lnTo>
                  <a:close/>
                  <a:moveTo>
                    <a:pt x="46" y="43"/>
                  </a:moveTo>
                  <a:cubicBezTo>
                    <a:pt x="46" y="42"/>
                    <a:pt x="45" y="41"/>
                    <a:pt x="45" y="41"/>
                  </a:cubicBezTo>
                  <a:cubicBezTo>
                    <a:pt x="16" y="41"/>
                    <a:pt x="16" y="41"/>
                    <a:pt x="16" y="41"/>
                  </a:cubicBezTo>
                  <a:cubicBezTo>
                    <a:pt x="16" y="41"/>
                    <a:pt x="15" y="42"/>
                    <a:pt x="15" y="43"/>
                  </a:cubicBezTo>
                  <a:cubicBezTo>
                    <a:pt x="15" y="45"/>
                    <a:pt x="15" y="45"/>
                    <a:pt x="15" y="45"/>
                  </a:cubicBezTo>
                  <a:cubicBezTo>
                    <a:pt x="15" y="46"/>
                    <a:pt x="16" y="47"/>
                    <a:pt x="16" y="47"/>
                  </a:cubicBezTo>
                  <a:cubicBezTo>
                    <a:pt x="45" y="47"/>
                    <a:pt x="45" y="47"/>
                    <a:pt x="45" y="47"/>
                  </a:cubicBezTo>
                  <a:cubicBezTo>
                    <a:pt x="45" y="47"/>
                    <a:pt x="46" y="46"/>
                    <a:pt x="46" y="45"/>
                  </a:cubicBezTo>
                  <a:lnTo>
                    <a:pt x="46" y="43"/>
                  </a:lnTo>
                  <a:close/>
                  <a:moveTo>
                    <a:pt x="46" y="53"/>
                  </a:moveTo>
                  <a:cubicBezTo>
                    <a:pt x="46" y="52"/>
                    <a:pt x="45" y="52"/>
                    <a:pt x="45" y="52"/>
                  </a:cubicBezTo>
                  <a:cubicBezTo>
                    <a:pt x="16" y="52"/>
                    <a:pt x="16" y="52"/>
                    <a:pt x="16" y="52"/>
                  </a:cubicBezTo>
                  <a:cubicBezTo>
                    <a:pt x="16" y="52"/>
                    <a:pt x="15" y="52"/>
                    <a:pt x="15" y="53"/>
                  </a:cubicBezTo>
                  <a:cubicBezTo>
                    <a:pt x="15" y="56"/>
                    <a:pt x="15" y="56"/>
                    <a:pt x="15" y="56"/>
                  </a:cubicBezTo>
                  <a:cubicBezTo>
                    <a:pt x="15" y="56"/>
                    <a:pt x="16" y="57"/>
                    <a:pt x="16" y="57"/>
                  </a:cubicBezTo>
                  <a:cubicBezTo>
                    <a:pt x="45" y="57"/>
                    <a:pt x="45" y="57"/>
                    <a:pt x="45" y="57"/>
                  </a:cubicBezTo>
                  <a:cubicBezTo>
                    <a:pt x="45" y="57"/>
                    <a:pt x="46" y="56"/>
                    <a:pt x="46" y="56"/>
                  </a:cubicBezTo>
                  <a:lnTo>
                    <a:pt x="46" y="53"/>
                  </a:lnTo>
                  <a:close/>
                  <a:moveTo>
                    <a:pt x="60" y="21"/>
                  </a:moveTo>
                  <a:cubicBezTo>
                    <a:pt x="41" y="21"/>
                    <a:pt x="41" y="21"/>
                    <a:pt x="41" y="21"/>
                  </a:cubicBezTo>
                  <a:cubicBezTo>
                    <a:pt x="41" y="2"/>
                    <a:pt x="41" y="2"/>
                    <a:pt x="41" y="2"/>
                  </a:cubicBezTo>
                  <a:cubicBezTo>
                    <a:pt x="41" y="2"/>
                    <a:pt x="42" y="3"/>
                    <a:pt x="42" y="3"/>
                  </a:cubicBezTo>
                  <a:cubicBezTo>
                    <a:pt x="59" y="19"/>
                    <a:pt x="59" y="19"/>
                    <a:pt x="59" y="19"/>
                  </a:cubicBezTo>
                  <a:cubicBezTo>
                    <a:pt x="59" y="20"/>
                    <a:pt x="59" y="20"/>
                    <a:pt x="60" y="21"/>
                  </a:cubicBezTo>
                  <a:close/>
                </a:path>
              </a:pathLst>
            </a:custGeom>
            <a:solidFill>
              <a:schemeClr val="bg1"/>
            </a:solidFill>
            <a:ln w="9525">
              <a:no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u="none" strike="noStrike" kern="0" cap="none" spc="0" normalizeH="0" baseline="0" noProof="0">
                <a:ln>
                  <a:noFill/>
                </a:ln>
                <a:solidFill>
                  <a:schemeClr val="bg1">
                    <a:lumMod val="50000"/>
                  </a:schemeClr>
                </a:solidFill>
                <a:effectLst/>
                <a:uLnTx/>
                <a:uFillTx/>
                <a:latin typeface="微软雅黑" panose="020B0503020204020204" pitchFamily="34" charset="-122"/>
                <a:ea typeface="微软雅黑" panose="020B0503020204020204" pitchFamily="34" charset="-122"/>
              </a:endParaRPr>
            </a:p>
          </p:txBody>
        </p:sp>
      </p:grpSp>
      <p:grpSp>
        <p:nvGrpSpPr>
          <p:cNvPr id="6" name="组合 5">
            <a:extLst>
              <a:ext uri="{FF2B5EF4-FFF2-40B4-BE49-F238E27FC236}">
                <a16:creationId xmlns="" xmlns:a16="http://schemas.microsoft.com/office/drawing/2014/main" id="{3320D766-09C0-4381-BC03-044212ADC82E}"/>
              </a:ext>
            </a:extLst>
          </p:cNvPr>
          <p:cNvGrpSpPr/>
          <p:nvPr/>
        </p:nvGrpSpPr>
        <p:grpSpPr>
          <a:xfrm>
            <a:off x="1340751" y="2308780"/>
            <a:ext cx="1958736" cy="1958736"/>
            <a:chOff x="1561577" y="2236207"/>
            <a:chExt cx="1958736" cy="1958736"/>
          </a:xfrm>
        </p:grpSpPr>
        <p:sp>
          <p:nvSpPr>
            <p:cNvPr id="7" name="椭圆 6">
              <a:extLst>
                <a:ext uri="{FF2B5EF4-FFF2-40B4-BE49-F238E27FC236}">
                  <a16:creationId xmlns="" xmlns:a16="http://schemas.microsoft.com/office/drawing/2014/main" id="{CB5B8049-8773-4D95-9DFC-361FEDEF473B}"/>
                </a:ext>
              </a:extLst>
            </p:cNvPr>
            <p:cNvSpPr/>
            <p:nvPr/>
          </p:nvSpPr>
          <p:spPr>
            <a:xfrm>
              <a:off x="1561577" y="2236207"/>
              <a:ext cx="1958736" cy="1958736"/>
            </a:xfrm>
            <a:prstGeom prst="ellipse">
              <a:avLst/>
            </a:prstGeom>
            <a:solidFill>
              <a:srgbClr val="2D9F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8" name="Freeform 74">
              <a:extLst>
                <a:ext uri="{FF2B5EF4-FFF2-40B4-BE49-F238E27FC236}">
                  <a16:creationId xmlns="" xmlns:a16="http://schemas.microsoft.com/office/drawing/2014/main" id="{28811766-9CDF-4397-A33A-20C75CE0DEA3}"/>
                </a:ext>
              </a:extLst>
            </p:cNvPr>
            <p:cNvSpPr>
              <a:spLocks noEditPoints="1"/>
            </p:cNvSpPr>
            <p:nvPr/>
          </p:nvSpPr>
          <p:spPr bwMode="auto">
            <a:xfrm>
              <a:off x="2168811" y="2926931"/>
              <a:ext cx="744269" cy="577288"/>
            </a:xfrm>
            <a:custGeom>
              <a:avLst/>
              <a:gdLst/>
              <a:ahLst/>
              <a:cxnLst>
                <a:cxn ang="0">
                  <a:pos x="66" y="17"/>
                </a:cxn>
                <a:cxn ang="0">
                  <a:pos x="47" y="30"/>
                </a:cxn>
                <a:cxn ang="0">
                  <a:pos x="37" y="36"/>
                </a:cxn>
                <a:cxn ang="0">
                  <a:pos x="36" y="36"/>
                </a:cxn>
                <a:cxn ang="0">
                  <a:pos x="36" y="36"/>
                </a:cxn>
                <a:cxn ang="0">
                  <a:pos x="26" y="30"/>
                </a:cxn>
                <a:cxn ang="0">
                  <a:pos x="7" y="17"/>
                </a:cxn>
                <a:cxn ang="0">
                  <a:pos x="0" y="7"/>
                </a:cxn>
                <a:cxn ang="0">
                  <a:pos x="7" y="0"/>
                </a:cxn>
                <a:cxn ang="0">
                  <a:pos x="66" y="0"/>
                </a:cxn>
                <a:cxn ang="0">
                  <a:pos x="72" y="6"/>
                </a:cxn>
                <a:cxn ang="0">
                  <a:pos x="66" y="17"/>
                </a:cxn>
                <a:cxn ang="0">
                  <a:pos x="72" y="50"/>
                </a:cxn>
                <a:cxn ang="0">
                  <a:pos x="66" y="56"/>
                </a:cxn>
                <a:cxn ang="0">
                  <a:pos x="7" y="56"/>
                </a:cxn>
                <a:cxn ang="0">
                  <a:pos x="0" y="50"/>
                </a:cxn>
                <a:cxn ang="0">
                  <a:pos x="0" y="18"/>
                </a:cxn>
                <a:cxn ang="0">
                  <a:pos x="5" y="21"/>
                </a:cxn>
                <a:cxn ang="0">
                  <a:pos x="24" y="35"/>
                </a:cxn>
                <a:cxn ang="0">
                  <a:pos x="36" y="41"/>
                </a:cxn>
                <a:cxn ang="0">
                  <a:pos x="36" y="41"/>
                </a:cxn>
                <a:cxn ang="0">
                  <a:pos x="37" y="41"/>
                </a:cxn>
                <a:cxn ang="0">
                  <a:pos x="48" y="35"/>
                </a:cxn>
                <a:cxn ang="0">
                  <a:pos x="68" y="21"/>
                </a:cxn>
                <a:cxn ang="0">
                  <a:pos x="72" y="18"/>
                </a:cxn>
                <a:cxn ang="0">
                  <a:pos x="72" y="50"/>
                </a:cxn>
              </a:cxnLst>
              <a:rect l="0" t="0" r="r" b="b"/>
              <a:pathLst>
                <a:path w="72" h="56">
                  <a:moveTo>
                    <a:pt x="66" y="17"/>
                  </a:moveTo>
                  <a:cubicBezTo>
                    <a:pt x="59" y="21"/>
                    <a:pt x="53" y="26"/>
                    <a:pt x="47" y="30"/>
                  </a:cubicBezTo>
                  <a:cubicBezTo>
                    <a:pt x="44" y="32"/>
                    <a:pt x="40" y="36"/>
                    <a:pt x="37" y="36"/>
                  </a:cubicBezTo>
                  <a:cubicBezTo>
                    <a:pt x="36" y="36"/>
                    <a:pt x="36" y="36"/>
                    <a:pt x="36" y="36"/>
                  </a:cubicBezTo>
                  <a:cubicBezTo>
                    <a:pt x="36" y="36"/>
                    <a:pt x="36" y="36"/>
                    <a:pt x="36" y="36"/>
                  </a:cubicBezTo>
                  <a:cubicBezTo>
                    <a:pt x="33" y="36"/>
                    <a:pt x="29" y="32"/>
                    <a:pt x="26" y="30"/>
                  </a:cubicBezTo>
                  <a:cubicBezTo>
                    <a:pt x="20" y="26"/>
                    <a:pt x="14" y="21"/>
                    <a:pt x="7" y="17"/>
                  </a:cubicBezTo>
                  <a:cubicBezTo>
                    <a:pt x="5" y="15"/>
                    <a:pt x="0" y="11"/>
                    <a:pt x="0" y="7"/>
                  </a:cubicBezTo>
                  <a:cubicBezTo>
                    <a:pt x="0" y="3"/>
                    <a:pt x="3" y="0"/>
                    <a:pt x="7" y="0"/>
                  </a:cubicBezTo>
                  <a:cubicBezTo>
                    <a:pt x="66" y="0"/>
                    <a:pt x="66" y="0"/>
                    <a:pt x="66" y="0"/>
                  </a:cubicBezTo>
                  <a:cubicBezTo>
                    <a:pt x="70" y="0"/>
                    <a:pt x="72" y="2"/>
                    <a:pt x="72" y="6"/>
                  </a:cubicBezTo>
                  <a:cubicBezTo>
                    <a:pt x="72" y="11"/>
                    <a:pt x="69" y="15"/>
                    <a:pt x="66" y="17"/>
                  </a:cubicBezTo>
                  <a:close/>
                  <a:moveTo>
                    <a:pt x="72" y="50"/>
                  </a:moveTo>
                  <a:cubicBezTo>
                    <a:pt x="72" y="53"/>
                    <a:pt x="70" y="56"/>
                    <a:pt x="66" y="56"/>
                  </a:cubicBezTo>
                  <a:cubicBezTo>
                    <a:pt x="7" y="56"/>
                    <a:pt x="7" y="56"/>
                    <a:pt x="7" y="56"/>
                  </a:cubicBezTo>
                  <a:cubicBezTo>
                    <a:pt x="3" y="56"/>
                    <a:pt x="0" y="53"/>
                    <a:pt x="0" y="50"/>
                  </a:cubicBezTo>
                  <a:cubicBezTo>
                    <a:pt x="0" y="18"/>
                    <a:pt x="0" y="18"/>
                    <a:pt x="0" y="18"/>
                  </a:cubicBezTo>
                  <a:cubicBezTo>
                    <a:pt x="2" y="19"/>
                    <a:pt x="3" y="20"/>
                    <a:pt x="5" y="21"/>
                  </a:cubicBezTo>
                  <a:cubicBezTo>
                    <a:pt x="11" y="26"/>
                    <a:pt x="18" y="30"/>
                    <a:pt x="24" y="35"/>
                  </a:cubicBezTo>
                  <a:cubicBezTo>
                    <a:pt x="28" y="38"/>
                    <a:pt x="32" y="41"/>
                    <a:pt x="36" y="41"/>
                  </a:cubicBezTo>
                  <a:cubicBezTo>
                    <a:pt x="36" y="41"/>
                    <a:pt x="36" y="41"/>
                    <a:pt x="36" y="41"/>
                  </a:cubicBezTo>
                  <a:cubicBezTo>
                    <a:pt x="37" y="41"/>
                    <a:pt x="37" y="41"/>
                    <a:pt x="37" y="41"/>
                  </a:cubicBezTo>
                  <a:cubicBezTo>
                    <a:pt x="41" y="41"/>
                    <a:pt x="45" y="38"/>
                    <a:pt x="48" y="35"/>
                  </a:cubicBezTo>
                  <a:cubicBezTo>
                    <a:pt x="55" y="30"/>
                    <a:pt x="62" y="26"/>
                    <a:pt x="68" y="21"/>
                  </a:cubicBezTo>
                  <a:cubicBezTo>
                    <a:pt x="70" y="20"/>
                    <a:pt x="71" y="19"/>
                    <a:pt x="72" y="18"/>
                  </a:cubicBezTo>
                  <a:lnTo>
                    <a:pt x="72" y="50"/>
                  </a:lnTo>
                  <a:close/>
                </a:path>
              </a:pathLst>
            </a:custGeom>
            <a:solidFill>
              <a:schemeClr val="bg1"/>
            </a:solidFill>
            <a:ln w="9525">
              <a:no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u="none" strike="noStrike" kern="0" cap="none" spc="0" normalizeH="0" baseline="0" noProof="0">
                <a:ln>
                  <a:noFill/>
                </a:ln>
                <a:solidFill>
                  <a:schemeClr val="bg1">
                    <a:lumMod val="50000"/>
                  </a:schemeClr>
                </a:solidFill>
                <a:effectLst/>
                <a:uLnTx/>
                <a:uFillTx/>
                <a:latin typeface="微软雅黑" panose="020B0503020204020204" pitchFamily="34" charset="-122"/>
                <a:ea typeface="微软雅黑" panose="020B0503020204020204" pitchFamily="34" charset="-122"/>
              </a:endParaRPr>
            </a:p>
          </p:txBody>
        </p:sp>
      </p:grpSp>
      <p:grpSp>
        <p:nvGrpSpPr>
          <p:cNvPr id="9" name="组合 8">
            <a:extLst>
              <a:ext uri="{FF2B5EF4-FFF2-40B4-BE49-F238E27FC236}">
                <a16:creationId xmlns="" xmlns:a16="http://schemas.microsoft.com/office/drawing/2014/main" id="{296DE385-A041-4B8F-B931-3B0E4A8E32F2}"/>
              </a:ext>
            </a:extLst>
          </p:cNvPr>
          <p:cNvGrpSpPr/>
          <p:nvPr/>
        </p:nvGrpSpPr>
        <p:grpSpPr>
          <a:xfrm>
            <a:off x="6493793" y="2308780"/>
            <a:ext cx="1958736" cy="1958736"/>
            <a:chOff x="6382109" y="2236207"/>
            <a:chExt cx="1958736" cy="1958736"/>
          </a:xfrm>
        </p:grpSpPr>
        <p:sp>
          <p:nvSpPr>
            <p:cNvPr id="10" name="椭圆 9">
              <a:extLst>
                <a:ext uri="{FF2B5EF4-FFF2-40B4-BE49-F238E27FC236}">
                  <a16:creationId xmlns="" xmlns:a16="http://schemas.microsoft.com/office/drawing/2014/main" id="{40AF0D37-E98E-438E-94B3-5F758B3B49FA}"/>
                </a:ext>
              </a:extLst>
            </p:cNvPr>
            <p:cNvSpPr/>
            <p:nvPr/>
          </p:nvSpPr>
          <p:spPr>
            <a:xfrm>
              <a:off x="6382109" y="2236207"/>
              <a:ext cx="1958736" cy="1958736"/>
            </a:xfrm>
            <a:prstGeom prst="ellipse">
              <a:avLst/>
            </a:prstGeom>
            <a:solidFill>
              <a:srgbClr val="2D9F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1" name="Freeform 178">
              <a:extLst>
                <a:ext uri="{FF2B5EF4-FFF2-40B4-BE49-F238E27FC236}">
                  <a16:creationId xmlns="" xmlns:a16="http://schemas.microsoft.com/office/drawing/2014/main" id="{DDABC163-D4B2-4222-81F3-753FAE83F131}"/>
                </a:ext>
              </a:extLst>
            </p:cNvPr>
            <p:cNvSpPr>
              <a:spLocks noEditPoints="1"/>
            </p:cNvSpPr>
            <p:nvPr/>
          </p:nvSpPr>
          <p:spPr bwMode="auto">
            <a:xfrm>
              <a:off x="6943300" y="2900619"/>
              <a:ext cx="836355" cy="629913"/>
            </a:xfrm>
            <a:custGeom>
              <a:avLst/>
              <a:gdLst/>
              <a:ahLst/>
              <a:cxnLst>
                <a:cxn ang="0">
                  <a:pos x="158" y="119"/>
                </a:cxn>
                <a:cxn ang="0">
                  <a:pos x="0" y="119"/>
                </a:cxn>
                <a:cxn ang="0">
                  <a:pos x="0" y="0"/>
                </a:cxn>
                <a:cxn ang="0">
                  <a:pos x="9" y="0"/>
                </a:cxn>
                <a:cxn ang="0">
                  <a:pos x="9" y="108"/>
                </a:cxn>
                <a:cxn ang="0">
                  <a:pos x="158" y="108"/>
                </a:cxn>
                <a:cxn ang="0">
                  <a:pos x="158" y="119"/>
                </a:cxn>
                <a:cxn ang="0">
                  <a:pos x="50" y="99"/>
                </a:cxn>
                <a:cxn ang="0">
                  <a:pos x="29" y="99"/>
                </a:cxn>
                <a:cxn ang="0">
                  <a:pos x="29" y="60"/>
                </a:cxn>
                <a:cxn ang="0">
                  <a:pos x="50" y="60"/>
                </a:cxn>
                <a:cxn ang="0">
                  <a:pos x="50" y="99"/>
                </a:cxn>
                <a:cxn ang="0">
                  <a:pos x="78" y="99"/>
                </a:cxn>
                <a:cxn ang="0">
                  <a:pos x="59" y="99"/>
                </a:cxn>
                <a:cxn ang="0">
                  <a:pos x="59" y="19"/>
                </a:cxn>
                <a:cxn ang="0">
                  <a:pos x="78" y="19"/>
                </a:cxn>
                <a:cxn ang="0">
                  <a:pos x="78" y="99"/>
                </a:cxn>
                <a:cxn ang="0">
                  <a:pos x="109" y="99"/>
                </a:cxn>
                <a:cxn ang="0">
                  <a:pos x="89" y="99"/>
                </a:cxn>
                <a:cxn ang="0">
                  <a:pos x="89" y="39"/>
                </a:cxn>
                <a:cxn ang="0">
                  <a:pos x="109" y="39"/>
                </a:cxn>
                <a:cxn ang="0">
                  <a:pos x="109" y="99"/>
                </a:cxn>
                <a:cxn ang="0">
                  <a:pos x="139" y="99"/>
                </a:cxn>
                <a:cxn ang="0">
                  <a:pos x="119" y="99"/>
                </a:cxn>
                <a:cxn ang="0">
                  <a:pos x="119" y="11"/>
                </a:cxn>
                <a:cxn ang="0">
                  <a:pos x="139" y="11"/>
                </a:cxn>
                <a:cxn ang="0">
                  <a:pos x="139" y="99"/>
                </a:cxn>
              </a:cxnLst>
              <a:rect l="0" t="0" r="r" b="b"/>
              <a:pathLst>
                <a:path w="158" h="119">
                  <a:moveTo>
                    <a:pt x="158" y="119"/>
                  </a:moveTo>
                  <a:lnTo>
                    <a:pt x="0" y="119"/>
                  </a:lnTo>
                  <a:lnTo>
                    <a:pt x="0" y="0"/>
                  </a:lnTo>
                  <a:lnTo>
                    <a:pt x="9" y="0"/>
                  </a:lnTo>
                  <a:lnTo>
                    <a:pt x="9" y="108"/>
                  </a:lnTo>
                  <a:lnTo>
                    <a:pt x="158" y="108"/>
                  </a:lnTo>
                  <a:lnTo>
                    <a:pt x="158" y="119"/>
                  </a:lnTo>
                  <a:close/>
                  <a:moveTo>
                    <a:pt x="50" y="99"/>
                  </a:moveTo>
                  <a:lnTo>
                    <a:pt x="29" y="99"/>
                  </a:lnTo>
                  <a:lnTo>
                    <a:pt x="29" y="60"/>
                  </a:lnTo>
                  <a:lnTo>
                    <a:pt x="50" y="60"/>
                  </a:lnTo>
                  <a:lnTo>
                    <a:pt x="50" y="99"/>
                  </a:lnTo>
                  <a:close/>
                  <a:moveTo>
                    <a:pt x="78" y="99"/>
                  </a:moveTo>
                  <a:lnTo>
                    <a:pt x="59" y="99"/>
                  </a:lnTo>
                  <a:lnTo>
                    <a:pt x="59" y="19"/>
                  </a:lnTo>
                  <a:lnTo>
                    <a:pt x="78" y="19"/>
                  </a:lnTo>
                  <a:lnTo>
                    <a:pt x="78" y="99"/>
                  </a:lnTo>
                  <a:close/>
                  <a:moveTo>
                    <a:pt x="109" y="99"/>
                  </a:moveTo>
                  <a:lnTo>
                    <a:pt x="89" y="99"/>
                  </a:lnTo>
                  <a:lnTo>
                    <a:pt x="89" y="39"/>
                  </a:lnTo>
                  <a:lnTo>
                    <a:pt x="109" y="39"/>
                  </a:lnTo>
                  <a:lnTo>
                    <a:pt x="109" y="99"/>
                  </a:lnTo>
                  <a:close/>
                  <a:moveTo>
                    <a:pt x="139" y="99"/>
                  </a:moveTo>
                  <a:lnTo>
                    <a:pt x="119" y="99"/>
                  </a:lnTo>
                  <a:lnTo>
                    <a:pt x="119" y="11"/>
                  </a:lnTo>
                  <a:lnTo>
                    <a:pt x="139" y="11"/>
                  </a:lnTo>
                  <a:lnTo>
                    <a:pt x="139" y="99"/>
                  </a:lnTo>
                  <a:close/>
                </a:path>
              </a:pathLst>
            </a:custGeom>
            <a:solidFill>
              <a:schemeClr val="bg1"/>
            </a:solidFill>
            <a:ln w="9525">
              <a:no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u="none" strike="noStrike" kern="0" cap="none" spc="0" normalizeH="0" baseline="0" noProof="0">
                <a:ln>
                  <a:noFill/>
                </a:ln>
                <a:solidFill>
                  <a:schemeClr val="bg1">
                    <a:lumMod val="50000"/>
                  </a:schemeClr>
                </a:solidFill>
                <a:effectLst/>
                <a:uLnTx/>
                <a:uFillTx/>
                <a:latin typeface="微软雅黑" panose="020B0503020204020204" pitchFamily="34" charset="-122"/>
                <a:ea typeface="微软雅黑" panose="020B0503020204020204" pitchFamily="34" charset="-122"/>
              </a:endParaRPr>
            </a:p>
          </p:txBody>
        </p:sp>
      </p:grpSp>
      <p:grpSp>
        <p:nvGrpSpPr>
          <p:cNvPr id="12" name="组合 11">
            <a:extLst>
              <a:ext uri="{FF2B5EF4-FFF2-40B4-BE49-F238E27FC236}">
                <a16:creationId xmlns="" xmlns:a16="http://schemas.microsoft.com/office/drawing/2014/main" id="{69BCD575-FCB1-4E0B-A634-64063FB2BEB8}"/>
              </a:ext>
            </a:extLst>
          </p:cNvPr>
          <p:cNvGrpSpPr/>
          <p:nvPr/>
        </p:nvGrpSpPr>
        <p:grpSpPr>
          <a:xfrm>
            <a:off x="9070314" y="2308780"/>
            <a:ext cx="1958736" cy="1958736"/>
            <a:chOff x="8792376" y="2236207"/>
            <a:chExt cx="1958736" cy="1958736"/>
          </a:xfrm>
        </p:grpSpPr>
        <p:sp>
          <p:nvSpPr>
            <p:cNvPr id="13" name="椭圆 12">
              <a:extLst>
                <a:ext uri="{FF2B5EF4-FFF2-40B4-BE49-F238E27FC236}">
                  <a16:creationId xmlns="" xmlns:a16="http://schemas.microsoft.com/office/drawing/2014/main" id="{BB7FD0B1-EA00-45CC-994C-08F853C51EAF}"/>
                </a:ext>
              </a:extLst>
            </p:cNvPr>
            <p:cNvSpPr/>
            <p:nvPr/>
          </p:nvSpPr>
          <p:spPr>
            <a:xfrm>
              <a:off x="8792376" y="2236207"/>
              <a:ext cx="1958736" cy="1958736"/>
            </a:xfrm>
            <a:prstGeom prst="ellipse">
              <a:avLst/>
            </a:prstGeom>
            <a:solidFill>
              <a:srgbClr val="7481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4" name="AutoShape 81">
              <a:extLst>
                <a:ext uri="{FF2B5EF4-FFF2-40B4-BE49-F238E27FC236}">
                  <a16:creationId xmlns="" xmlns:a16="http://schemas.microsoft.com/office/drawing/2014/main" id="{0FF561A3-02BA-4230-AD10-35AFA2DF9776}"/>
                </a:ext>
              </a:extLst>
            </p:cNvPr>
            <p:cNvSpPr/>
            <p:nvPr/>
          </p:nvSpPr>
          <p:spPr bwMode="auto">
            <a:xfrm>
              <a:off x="9412353" y="2856184"/>
              <a:ext cx="718783" cy="71878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35" y="9811"/>
                  </a:moveTo>
                  <a:cubicBezTo>
                    <a:pt x="20220" y="10144"/>
                    <a:pt x="20081" y="10800"/>
                    <a:pt x="18899" y="10800"/>
                  </a:cubicBezTo>
                  <a:lnTo>
                    <a:pt x="17549" y="10800"/>
                  </a:lnTo>
                  <a:cubicBezTo>
                    <a:pt x="17363" y="10800"/>
                    <a:pt x="17212" y="10950"/>
                    <a:pt x="17212" y="11137"/>
                  </a:cubicBezTo>
                  <a:cubicBezTo>
                    <a:pt x="17212" y="11324"/>
                    <a:pt x="17363" y="11475"/>
                    <a:pt x="17549" y="11475"/>
                  </a:cubicBezTo>
                  <a:lnTo>
                    <a:pt x="18858" y="11475"/>
                  </a:lnTo>
                  <a:cubicBezTo>
                    <a:pt x="19870" y="11475"/>
                    <a:pt x="20003" y="12314"/>
                    <a:pt x="19938" y="12719"/>
                  </a:cubicBezTo>
                  <a:cubicBezTo>
                    <a:pt x="19855" y="13223"/>
                    <a:pt x="19618" y="14175"/>
                    <a:pt x="18478" y="14175"/>
                  </a:cubicBezTo>
                  <a:lnTo>
                    <a:pt x="16874" y="14175"/>
                  </a:lnTo>
                  <a:cubicBezTo>
                    <a:pt x="16688" y="14175"/>
                    <a:pt x="16537" y="14325"/>
                    <a:pt x="16537" y="14512"/>
                  </a:cubicBezTo>
                  <a:cubicBezTo>
                    <a:pt x="16537" y="14699"/>
                    <a:pt x="16688" y="14850"/>
                    <a:pt x="16874" y="14850"/>
                  </a:cubicBezTo>
                  <a:lnTo>
                    <a:pt x="18203" y="14850"/>
                  </a:lnTo>
                  <a:cubicBezTo>
                    <a:pt x="19343" y="14850"/>
                    <a:pt x="19243" y="15718"/>
                    <a:pt x="19079" y="16237"/>
                  </a:cubicBezTo>
                  <a:cubicBezTo>
                    <a:pt x="18864" y="16918"/>
                    <a:pt x="18732" y="17549"/>
                    <a:pt x="17297" y="17549"/>
                  </a:cubicBezTo>
                  <a:lnTo>
                    <a:pt x="16196" y="17549"/>
                  </a:lnTo>
                  <a:cubicBezTo>
                    <a:pt x="16009" y="17549"/>
                    <a:pt x="15859" y="17700"/>
                    <a:pt x="15859" y="17887"/>
                  </a:cubicBezTo>
                  <a:cubicBezTo>
                    <a:pt x="15859" y="18073"/>
                    <a:pt x="16009" y="18225"/>
                    <a:pt x="16196" y="18225"/>
                  </a:cubicBezTo>
                  <a:lnTo>
                    <a:pt x="17255" y="18225"/>
                  </a:lnTo>
                  <a:cubicBezTo>
                    <a:pt x="17993" y="18225"/>
                    <a:pt x="18027" y="18923"/>
                    <a:pt x="17950" y="19174"/>
                  </a:cubicBezTo>
                  <a:cubicBezTo>
                    <a:pt x="17866" y="19448"/>
                    <a:pt x="17767" y="19651"/>
                    <a:pt x="17762" y="19660"/>
                  </a:cubicBezTo>
                  <a:cubicBezTo>
                    <a:pt x="17558" y="20028"/>
                    <a:pt x="17229" y="20249"/>
                    <a:pt x="16534" y="20249"/>
                  </a:cubicBezTo>
                  <a:lnTo>
                    <a:pt x="12844" y="20249"/>
                  </a:lnTo>
                  <a:cubicBezTo>
                    <a:pt x="10990" y="20249"/>
                    <a:pt x="9151" y="19829"/>
                    <a:pt x="9104" y="19818"/>
                  </a:cubicBezTo>
                  <a:cubicBezTo>
                    <a:pt x="6299" y="19172"/>
                    <a:pt x="6152" y="19122"/>
                    <a:pt x="5976" y="19072"/>
                  </a:cubicBezTo>
                  <a:cubicBezTo>
                    <a:pt x="5976" y="19072"/>
                    <a:pt x="5405" y="18976"/>
                    <a:pt x="5405" y="18478"/>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5"/>
                  </a:moveTo>
                  <a:cubicBezTo>
                    <a:pt x="4724" y="19948"/>
                    <a:pt x="4423" y="20249"/>
                    <a:pt x="4049" y="20249"/>
                  </a:cubicBezTo>
                  <a:lnTo>
                    <a:pt x="2024" y="20249"/>
                  </a:lnTo>
                  <a:cubicBezTo>
                    <a:pt x="1652" y="20249"/>
                    <a:pt x="1349" y="19948"/>
                    <a:pt x="1349" y="19575"/>
                  </a:cubicBezTo>
                  <a:lnTo>
                    <a:pt x="1349" y="8774"/>
                  </a:lnTo>
                  <a:cubicBezTo>
                    <a:pt x="1349" y="8401"/>
                    <a:pt x="1652" y="8100"/>
                    <a:pt x="2024" y="8100"/>
                  </a:cubicBezTo>
                  <a:lnTo>
                    <a:pt x="4049" y="8100"/>
                  </a:lnTo>
                  <a:cubicBezTo>
                    <a:pt x="4423" y="8100"/>
                    <a:pt x="4724" y="8401"/>
                    <a:pt x="4724" y="8774"/>
                  </a:cubicBezTo>
                  <a:cubicBezTo>
                    <a:pt x="4724" y="8774"/>
                    <a:pt x="4724" y="19575"/>
                    <a:pt x="4724" y="19575"/>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5"/>
                  </a:lnTo>
                  <a:cubicBezTo>
                    <a:pt x="0" y="20691"/>
                    <a:pt x="908" y="21599"/>
                    <a:pt x="2024" y="21599"/>
                  </a:cubicBezTo>
                  <a:lnTo>
                    <a:pt x="4049" y="21599"/>
                  </a:lnTo>
                  <a:cubicBezTo>
                    <a:pt x="4853" y="21599"/>
                    <a:pt x="5525" y="21114"/>
                    <a:pt x="5850" y="20434"/>
                  </a:cubicBezTo>
                  <a:cubicBezTo>
                    <a:pt x="5859" y="20437"/>
                    <a:pt x="5873" y="20441"/>
                    <a:pt x="5882" y="20442"/>
                  </a:cubicBezTo>
                  <a:cubicBezTo>
                    <a:pt x="5927" y="20454"/>
                    <a:pt x="5979" y="20467"/>
                    <a:pt x="6044" y="20485"/>
                  </a:cubicBezTo>
                  <a:cubicBezTo>
                    <a:pt x="6056" y="20487"/>
                    <a:pt x="6062" y="20488"/>
                    <a:pt x="6074" y="20492"/>
                  </a:cubicBezTo>
                  <a:cubicBezTo>
                    <a:pt x="6464" y="20588"/>
                    <a:pt x="7212" y="20768"/>
                    <a:pt x="8812" y="21135"/>
                  </a:cubicBezTo>
                  <a:cubicBezTo>
                    <a:pt x="9155" y="21213"/>
                    <a:pt x="10966" y="21599"/>
                    <a:pt x="12844" y="21599"/>
                  </a:cubicBezTo>
                  <a:lnTo>
                    <a:pt x="16534" y="21599"/>
                  </a:lnTo>
                  <a:cubicBezTo>
                    <a:pt x="17659" y="21599"/>
                    <a:pt x="18469" y="21167"/>
                    <a:pt x="18952" y="20298"/>
                  </a:cubicBezTo>
                  <a:cubicBezTo>
                    <a:pt x="18958" y="20285"/>
                    <a:pt x="19114" y="19982"/>
                    <a:pt x="19240" y="19572"/>
                  </a:cubicBezTo>
                  <a:cubicBezTo>
                    <a:pt x="19336" y="19263"/>
                    <a:pt x="19371" y="18827"/>
                    <a:pt x="19256" y="18384"/>
                  </a:cubicBezTo>
                  <a:cubicBezTo>
                    <a:pt x="19981" y="17886"/>
                    <a:pt x="20214" y="17133"/>
                    <a:pt x="20366" y="16643"/>
                  </a:cubicBezTo>
                  <a:cubicBezTo>
                    <a:pt x="20620" y="15838"/>
                    <a:pt x="20544" y="15235"/>
                    <a:pt x="20367" y="14803"/>
                  </a:cubicBezTo>
                  <a:cubicBezTo>
                    <a:pt x="20775" y="14418"/>
                    <a:pt x="21122" y="13831"/>
                    <a:pt x="21269" y="12935"/>
                  </a:cubicBezTo>
                  <a:cubicBezTo>
                    <a:pt x="21361" y="12380"/>
                    <a:pt x="21263" y="11809"/>
                    <a:pt x="21007" y="11334"/>
                  </a:cubicBezTo>
                  <a:cubicBezTo>
                    <a:pt x="21389" y="10905"/>
                    <a:pt x="21564" y="10365"/>
                    <a:pt x="21583" y="9865"/>
                  </a:cubicBezTo>
                  <a:lnTo>
                    <a:pt x="21591" y="9724"/>
                  </a:lnTo>
                  <a:cubicBezTo>
                    <a:pt x="21596" y="9635"/>
                    <a:pt x="21600" y="9581"/>
                    <a:pt x="21600" y="9386"/>
                  </a:cubicBezTo>
                  <a:cubicBezTo>
                    <a:pt x="21600" y="8533"/>
                    <a:pt x="21010" y="7446"/>
                    <a:pt x="19686" y="7069"/>
                  </a:cubicBezTo>
                </a:path>
              </a:pathLst>
            </a:custGeom>
            <a:solidFill>
              <a:schemeClr val="bg1"/>
            </a:solid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u="none" strike="noStrike" kern="0" cap="none" spc="0" normalizeH="0" baseline="0" noProof="0">
                <a:ln>
                  <a:noFill/>
                </a:ln>
                <a:solidFill>
                  <a:schemeClr val="bg1">
                    <a:lumMod val="50000"/>
                  </a:schemeClr>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sym typeface="Gill Sans" charset="0"/>
              </a:endParaRPr>
            </a:p>
          </p:txBody>
        </p:sp>
      </p:grpSp>
      <p:grpSp>
        <p:nvGrpSpPr>
          <p:cNvPr id="15" name="组合 14">
            <a:extLst>
              <a:ext uri="{FF2B5EF4-FFF2-40B4-BE49-F238E27FC236}">
                <a16:creationId xmlns="" xmlns:a16="http://schemas.microsoft.com/office/drawing/2014/main" id="{2952D691-4ADC-4089-B40B-BAD91C0E2B32}"/>
              </a:ext>
            </a:extLst>
          </p:cNvPr>
          <p:cNvGrpSpPr/>
          <p:nvPr/>
        </p:nvGrpSpPr>
        <p:grpSpPr>
          <a:xfrm>
            <a:off x="945271" y="4494580"/>
            <a:ext cx="2653767" cy="782725"/>
            <a:chOff x="1137578" y="4446649"/>
            <a:chExt cx="2653767" cy="782725"/>
          </a:xfrm>
        </p:grpSpPr>
        <p:sp>
          <p:nvSpPr>
            <p:cNvPr id="16" name="矩形 15">
              <a:extLst>
                <a:ext uri="{FF2B5EF4-FFF2-40B4-BE49-F238E27FC236}">
                  <a16:creationId xmlns="" xmlns:a16="http://schemas.microsoft.com/office/drawing/2014/main" id="{BD7ED75A-D592-4CC4-A5DD-FA93A49918D1}"/>
                </a:ext>
              </a:extLst>
            </p:cNvPr>
            <p:cNvSpPr/>
            <p:nvPr/>
          </p:nvSpPr>
          <p:spPr>
            <a:xfrm>
              <a:off x="1137578" y="4813876"/>
              <a:ext cx="2653767" cy="415498"/>
            </a:xfrm>
            <a:prstGeom prst="rect">
              <a:avLst/>
            </a:prstGeom>
          </p:spPr>
          <p:txBody>
            <a:bodyPr wrap="square">
              <a:spAutoFit/>
            </a:bodyPr>
            <a:lstStyle/>
            <a:p>
              <a:pPr algn="ctr"/>
              <a:r>
                <a:rPr lang="zh-CN" altLang="en-US" sz="105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a:t>
              </a:r>
              <a:r>
                <a:rPr lang="zh-CN" altLang="en-US" sz="105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a:t>
              </a:r>
              <a:endParaRPr lang="en-US" altLang="zh-CN" sz="1050" dirty="0">
                <a:solidFill>
                  <a:schemeClr val="bg1">
                    <a:lumMod val="50000"/>
                  </a:schemeClr>
                </a:solidFill>
                <a:latin typeface="微软雅黑" panose="020B0503020204020204" pitchFamily="34" charset="-122"/>
                <a:ea typeface="微软雅黑" panose="020B0503020204020204" pitchFamily="34" charset="-122"/>
                <a:cs typeface="Lato Regular"/>
              </a:endParaRPr>
            </a:p>
            <a:p>
              <a:pPr algn="ctr"/>
              <a:r>
                <a:rPr lang="zh-CN" altLang="en-US" sz="105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a:t>
              </a:r>
              <a:r>
                <a:rPr lang="zh-CN" altLang="en-US" sz="105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a:t>
              </a:r>
              <a:endParaRPr lang="en-US" altLang="zh-CN" sz="1050" dirty="0">
                <a:solidFill>
                  <a:schemeClr val="bg1">
                    <a:lumMod val="50000"/>
                  </a:schemeClr>
                </a:solidFill>
                <a:latin typeface="微软雅黑" panose="020B0503020204020204" pitchFamily="34" charset="-122"/>
                <a:ea typeface="微软雅黑" panose="020B0503020204020204" pitchFamily="34" charset="-122"/>
                <a:cs typeface="Lato Regular"/>
              </a:endParaRPr>
            </a:p>
          </p:txBody>
        </p:sp>
        <p:sp>
          <p:nvSpPr>
            <p:cNvPr id="17" name="矩形 16">
              <a:extLst>
                <a:ext uri="{FF2B5EF4-FFF2-40B4-BE49-F238E27FC236}">
                  <a16:creationId xmlns="" xmlns:a16="http://schemas.microsoft.com/office/drawing/2014/main" id="{FF5AF1D8-BFB0-416A-B9A9-49987F7FDA74}"/>
                </a:ext>
              </a:extLst>
            </p:cNvPr>
            <p:cNvSpPr/>
            <p:nvPr/>
          </p:nvSpPr>
          <p:spPr>
            <a:xfrm>
              <a:off x="1307632" y="4446649"/>
              <a:ext cx="2313659" cy="400110"/>
            </a:xfrm>
            <a:prstGeom prst="rect">
              <a:avLst/>
            </a:prstGeom>
          </p:spPr>
          <p:txBody>
            <a:bodyPr wrap="square">
              <a:spAutoFit/>
            </a:bodyPr>
            <a:lstStyle/>
            <a:p>
              <a:pPr algn="dist"/>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加入你的标题描述</a:t>
              </a:r>
              <a:endParaRPr lang="en-US" altLang="zh-CN" sz="2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18" name="组合 17">
            <a:extLst>
              <a:ext uri="{FF2B5EF4-FFF2-40B4-BE49-F238E27FC236}">
                <a16:creationId xmlns="" xmlns:a16="http://schemas.microsoft.com/office/drawing/2014/main" id="{F0C22506-CCDA-486B-87A2-B58ECACFECFB}"/>
              </a:ext>
            </a:extLst>
          </p:cNvPr>
          <p:cNvGrpSpPr/>
          <p:nvPr/>
        </p:nvGrpSpPr>
        <p:grpSpPr>
          <a:xfrm>
            <a:off x="3562914" y="4494580"/>
            <a:ext cx="2653767" cy="782725"/>
            <a:chOff x="1137578" y="4446649"/>
            <a:chExt cx="2653767" cy="782725"/>
          </a:xfrm>
        </p:grpSpPr>
        <p:sp>
          <p:nvSpPr>
            <p:cNvPr id="19" name="矩形 18">
              <a:extLst>
                <a:ext uri="{FF2B5EF4-FFF2-40B4-BE49-F238E27FC236}">
                  <a16:creationId xmlns="" xmlns:a16="http://schemas.microsoft.com/office/drawing/2014/main" id="{C8D15806-1887-4C2B-824A-917DE5F89077}"/>
                </a:ext>
              </a:extLst>
            </p:cNvPr>
            <p:cNvSpPr/>
            <p:nvPr/>
          </p:nvSpPr>
          <p:spPr>
            <a:xfrm>
              <a:off x="1137578" y="4813876"/>
              <a:ext cx="2653767" cy="415498"/>
            </a:xfrm>
            <a:prstGeom prst="rect">
              <a:avLst/>
            </a:prstGeom>
          </p:spPr>
          <p:txBody>
            <a:bodyPr wrap="square">
              <a:spAutoFit/>
            </a:bodyPr>
            <a:lstStyle/>
            <a:p>
              <a:pPr algn="ctr"/>
              <a:r>
                <a:rPr lang="zh-CN" altLang="en-US" sz="105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a:t>
              </a:r>
              <a:r>
                <a:rPr lang="zh-CN" altLang="en-US" sz="105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a:t>
              </a:r>
              <a:endParaRPr lang="en-US" altLang="zh-CN" sz="1050" dirty="0">
                <a:solidFill>
                  <a:schemeClr val="bg1">
                    <a:lumMod val="50000"/>
                  </a:schemeClr>
                </a:solidFill>
                <a:latin typeface="微软雅黑" panose="020B0503020204020204" pitchFamily="34" charset="-122"/>
                <a:ea typeface="微软雅黑" panose="020B0503020204020204" pitchFamily="34" charset="-122"/>
                <a:cs typeface="Lato Regular"/>
              </a:endParaRPr>
            </a:p>
            <a:p>
              <a:pPr algn="ctr"/>
              <a:r>
                <a:rPr lang="zh-CN" altLang="en-US" sz="105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a:t>
              </a:r>
              <a:r>
                <a:rPr lang="zh-CN" altLang="en-US" sz="105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a:t>
              </a:r>
              <a:endParaRPr lang="en-US" altLang="zh-CN" sz="1050" dirty="0">
                <a:solidFill>
                  <a:schemeClr val="bg1">
                    <a:lumMod val="50000"/>
                  </a:schemeClr>
                </a:solidFill>
                <a:latin typeface="微软雅黑" panose="020B0503020204020204" pitchFamily="34" charset="-122"/>
                <a:ea typeface="微软雅黑" panose="020B0503020204020204" pitchFamily="34" charset="-122"/>
                <a:cs typeface="Lato Regular"/>
              </a:endParaRPr>
            </a:p>
          </p:txBody>
        </p:sp>
        <p:sp>
          <p:nvSpPr>
            <p:cNvPr id="20" name="矩形 19">
              <a:extLst>
                <a:ext uri="{FF2B5EF4-FFF2-40B4-BE49-F238E27FC236}">
                  <a16:creationId xmlns="" xmlns:a16="http://schemas.microsoft.com/office/drawing/2014/main" id="{55E4E6FF-B7A8-464E-B270-E08F08C17EDA}"/>
                </a:ext>
              </a:extLst>
            </p:cNvPr>
            <p:cNvSpPr/>
            <p:nvPr/>
          </p:nvSpPr>
          <p:spPr>
            <a:xfrm>
              <a:off x="1307632" y="4446649"/>
              <a:ext cx="2313659" cy="400110"/>
            </a:xfrm>
            <a:prstGeom prst="rect">
              <a:avLst/>
            </a:prstGeom>
          </p:spPr>
          <p:txBody>
            <a:bodyPr wrap="square">
              <a:spAutoFit/>
            </a:bodyPr>
            <a:lstStyle/>
            <a:p>
              <a:pPr algn="dist"/>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加入你的标题描述</a:t>
              </a:r>
              <a:endParaRPr lang="en-US" altLang="zh-CN" sz="2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21" name="组合 20">
            <a:extLst>
              <a:ext uri="{FF2B5EF4-FFF2-40B4-BE49-F238E27FC236}">
                <a16:creationId xmlns="" xmlns:a16="http://schemas.microsoft.com/office/drawing/2014/main" id="{FD12DD1E-070E-40ED-A5AA-1A28F457D931}"/>
              </a:ext>
            </a:extLst>
          </p:cNvPr>
          <p:cNvGrpSpPr/>
          <p:nvPr/>
        </p:nvGrpSpPr>
        <p:grpSpPr>
          <a:xfrm>
            <a:off x="6180557" y="4494580"/>
            <a:ext cx="2653767" cy="782725"/>
            <a:chOff x="1137578" y="4446649"/>
            <a:chExt cx="2653767" cy="782725"/>
          </a:xfrm>
        </p:grpSpPr>
        <p:sp>
          <p:nvSpPr>
            <p:cNvPr id="22" name="矩形 21">
              <a:extLst>
                <a:ext uri="{FF2B5EF4-FFF2-40B4-BE49-F238E27FC236}">
                  <a16:creationId xmlns="" xmlns:a16="http://schemas.microsoft.com/office/drawing/2014/main" id="{20AA547A-EB71-4862-A790-13CAFB27DFF8}"/>
                </a:ext>
              </a:extLst>
            </p:cNvPr>
            <p:cNvSpPr/>
            <p:nvPr/>
          </p:nvSpPr>
          <p:spPr>
            <a:xfrm>
              <a:off x="1137578" y="4813876"/>
              <a:ext cx="2653767" cy="415498"/>
            </a:xfrm>
            <a:prstGeom prst="rect">
              <a:avLst/>
            </a:prstGeom>
          </p:spPr>
          <p:txBody>
            <a:bodyPr wrap="square">
              <a:spAutoFit/>
            </a:bodyPr>
            <a:lstStyle/>
            <a:p>
              <a:pPr algn="ctr"/>
              <a:r>
                <a:rPr lang="zh-CN" altLang="en-US" sz="105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a:t>
              </a:r>
              <a:r>
                <a:rPr lang="zh-CN" altLang="en-US" sz="105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a:t>
              </a:r>
              <a:endParaRPr lang="en-US" altLang="zh-CN" sz="1050" dirty="0">
                <a:solidFill>
                  <a:schemeClr val="bg1">
                    <a:lumMod val="50000"/>
                  </a:schemeClr>
                </a:solidFill>
                <a:latin typeface="微软雅黑" panose="020B0503020204020204" pitchFamily="34" charset="-122"/>
                <a:ea typeface="微软雅黑" panose="020B0503020204020204" pitchFamily="34" charset="-122"/>
                <a:cs typeface="Lato Regular"/>
              </a:endParaRPr>
            </a:p>
            <a:p>
              <a:pPr algn="ctr"/>
              <a:r>
                <a:rPr lang="zh-CN" altLang="en-US" sz="105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a:t>
              </a:r>
              <a:r>
                <a:rPr lang="zh-CN" altLang="en-US" sz="105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a:t>
              </a:r>
              <a:endParaRPr lang="en-US" altLang="zh-CN" sz="1050" dirty="0">
                <a:solidFill>
                  <a:schemeClr val="bg1">
                    <a:lumMod val="50000"/>
                  </a:schemeClr>
                </a:solidFill>
                <a:latin typeface="微软雅黑" panose="020B0503020204020204" pitchFamily="34" charset="-122"/>
                <a:ea typeface="微软雅黑" panose="020B0503020204020204" pitchFamily="34" charset="-122"/>
                <a:cs typeface="Lato Regular"/>
              </a:endParaRPr>
            </a:p>
          </p:txBody>
        </p:sp>
        <p:sp>
          <p:nvSpPr>
            <p:cNvPr id="23" name="矩形 22">
              <a:extLst>
                <a:ext uri="{FF2B5EF4-FFF2-40B4-BE49-F238E27FC236}">
                  <a16:creationId xmlns="" xmlns:a16="http://schemas.microsoft.com/office/drawing/2014/main" id="{94DBCC7B-AB86-461B-800B-03F5F9AFD009}"/>
                </a:ext>
              </a:extLst>
            </p:cNvPr>
            <p:cNvSpPr/>
            <p:nvPr/>
          </p:nvSpPr>
          <p:spPr>
            <a:xfrm>
              <a:off x="1307632" y="4446649"/>
              <a:ext cx="2313659" cy="400110"/>
            </a:xfrm>
            <a:prstGeom prst="rect">
              <a:avLst/>
            </a:prstGeom>
          </p:spPr>
          <p:txBody>
            <a:bodyPr wrap="square">
              <a:spAutoFit/>
            </a:bodyPr>
            <a:lstStyle/>
            <a:p>
              <a:pPr algn="dist"/>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加入你的标题描述</a:t>
              </a:r>
              <a:endParaRPr lang="en-US" altLang="zh-CN" sz="2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24" name="组合 23">
            <a:extLst>
              <a:ext uri="{FF2B5EF4-FFF2-40B4-BE49-F238E27FC236}">
                <a16:creationId xmlns="" xmlns:a16="http://schemas.microsoft.com/office/drawing/2014/main" id="{C6B1813B-D64C-4529-B7AF-D3412966413F}"/>
              </a:ext>
            </a:extLst>
          </p:cNvPr>
          <p:cNvGrpSpPr/>
          <p:nvPr/>
        </p:nvGrpSpPr>
        <p:grpSpPr>
          <a:xfrm>
            <a:off x="8798201" y="4494580"/>
            <a:ext cx="2653767" cy="782725"/>
            <a:chOff x="1137578" y="4446649"/>
            <a:chExt cx="2653767" cy="782725"/>
          </a:xfrm>
        </p:grpSpPr>
        <p:sp>
          <p:nvSpPr>
            <p:cNvPr id="25" name="矩形 24">
              <a:extLst>
                <a:ext uri="{FF2B5EF4-FFF2-40B4-BE49-F238E27FC236}">
                  <a16:creationId xmlns="" xmlns:a16="http://schemas.microsoft.com/office/drawing/2014/main" id="{62D7AD10-0774-4BF7-88A8-E816C61B3182}"/>
                </a:ext>
              </a:extLst>
            </p:cNvPr>
            <p:cNvSpPr/>
            <p:nvPr/>
          </p:nvSpPr>
          <p:spPr>
            <a:xfrm>
              <a:off x="1137578" y="4813876"/>
              <a:ext cx="2653767" cy="415498"/>
            </a:xfrm>
            <a:prstGeom prst="rect">
              <a:avLst/>
            </a:prstGeom>
          </p:spPr>
          <p:txBody>
            <a:bodyPr wrap="square">
              <a:spAutoFit/>
            </a:bodyPr>
            <a:lstStyle/>
            <a:p>
              <a:pPr algn="ctr"/>
              <a:r>
                <a:rPr lang="zh-CN" altLang="en-US" sz="105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a:t>
              </a:r>
              <a:r>
                <a:rPr lang="zh-CN" altLang="en-US" sz="105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a:t>
              </a:r>
              <a:endParaRPr lang="en-US" altLang="zh-CN" sz="1050" dirty="0">
                <a:solidFill>
                  <a:schemeClr val="bg1">
                    <a:lumMod val="50000"/>
                  </a:schemeClr>
                </a:solidFill>
                <a:latin typeface="微软雅黑" panose="020B0503020204020204" pitchFamily="34" charset="-122"/>
                <a:ea typeface="微软雅黑" panose="020B0503020204020204" pitchFamily="34" charset="-122"/>
                <a:cs typeface="Lato Regular"/>
              </a:endParaRPr>
            </a:p>
            <a:p>
              <a:pPr algn="ctr"/>
              <a:r>
                <a:rPr lang="zh-CN" altLang="en-US" sz="105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a:t>
              </a:r>
              <a:r>
                <a:rPr lang="zh-CN" altLang="en-US" sz="105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a:t>
              </a:r>
              <a:endParaRPr lang="en-US" altLang="zh-CN" sz="1050" dirty="0">
                <a:solidFill>
                  <a:schemeClr val="bg1">
                    <a:lumMod val="50000"/>
                  </a:schemeClr>
                </a:solidFill>
                <a:latin typeface="微软雅黑" panose="020B0503020204020204" pitchFamily="34" charset="-122"/>
                <a:ea typeface="微软雅黑" panose="020B0503020204020204" pitchFamily="34" charset="-122"/>
                <a:cs typeface="Lato Regular"/>
              </a:endParaRPr>
            </a:p>
          </p:txBody>
        </p:sp>
        <p:sp>
          <p:nvSpPr>
            <p:cNvPr id="26" name="矩形 25">
              <a:extLst>
                <a:ext uri="{FF2B5EF4-FFF2-40B4-BE49-F238E27FC236}">
                  <a16:creationId xmlns="" xmlns:a16="http://schemas.microsoft.com/office/drawing/2014/main" id="{3908C694-2661-489E-B69D-47E4A00CD4D1}"/>
                </a:ext>
              </a:extLst>
            </p:cNvPr>
            <p:cNvSpPr/>
            <p:nvPr/>
          </p:nvSpPr>
          <p:spPr>
            <a:xfrm>
              <a:off x="1307632" y="4446649"/>
              <a:ext cx="2313659" cy="400110"/>
            </a:xfrm>
            <a:prstGeom prst="rect">
              <a:avLst/>
            </a:prstGeom>
          </p:spPr>
          <p:txBody>
            <a:bodyPr wrap="square">
              <a:spAutoFit/>
            </a:bodyPr>
            <a:lstStyle/>
            <a:p>
              <a:pPr algn="dist"/>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加入你的标题描述</a:t>
              </a:r>
              <a:endParaRPr lang="en-US" altLang="zh-CN" sz="2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spTree>
    <p:extLst>
      <p:ext uri="{BB962C8B-B14F-4D97-AF65-F5344CB8AC3E}">
        <p14:creationId xmlns:p14="http://schemas.microsoft.com/office/powerpoint/2010/main" xmlns="" val="31486241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250" fill="hold"/>
                                        <p:tgtEl>
                                          <p:spTgt spid="3"/>
                                        </p:tgtEl>
                                        <p:attrNameLst>
                                          <p:attrName>ppt_x</p:attrName>
                                        </p:attrNameLst>
                                      </p:cBhvr>
                                      <p:tavLst>
                                        <p:tav tm="0">
                                          <p:val>
                                            <p:strVal val="#ppt_x"/>
                                          </p:val>
                                        </p:tav>
                                        <p:tav tm="100000">
                                          <p:val>
                                            <p:strVal val="#ppt_x"/>
                                          </p:val>
                                        </p:tav>
                                      </p:tavLst>
                                    </p:anim>
                                    <p:anim calcmode="lin" valueType="num">
                                      <p:cBhvr additive="base">
                                        <p:cTn id="13" dur="25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750"/>
                            </p:stCondLst>
                            <p:childTnLst>
                              <p:par>
                                <p:cTn id="15" presetID="2" presetClass="entr" presetSubtype="4"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250" fill="hold"/>
                                        <p:tgtEl>
                                          <p:spTgt spid="6"/>
                                        </p:tgtEl>
                                        <p:attrNameLst>
                                          <p:attrName>ppt_x</p:attrName>
                                        </p:attrNameLst>
                                      </p:cBhvr>
                                      <p:tavLst>
                                        <p:tav tm="0">
                                          <p:val>
                                            <p:strVal val="#ppt_x"/>
                                          </p:val>
                                        </p:tav>
                                        <p:tav tm="100000">
                                          <p:val>
                                            <p:strVal val="#ppt_x"/>
                                          </p:val>
                                        </p:tav>
                                      </p:tavLst>
                                    </p:anim>
                                    <p:anim calcmode="lin" valueType="num">
                                      <p:cBhvr additive="base">
                                        <p:cTn id="18" dur="250" fill="hold"/>
                                        <p:tgtEl>
                                          <p:spTgt spid="6"/>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250" fill="hold"/>
                                        <p:tgtEl>
                                          <p:spTgt spid="9"/>
                                        </p:tgtEl>
                                        <p:attrNameLst>
                                          <p:attrName>ppt_x</p:attrName>
                                        </p:attrNameLst>
                                      </p:cBhvr>
                                      <p:tavLst>
                                        <p:tav tm="0">
                                          <p:val>
                                            <p:strVal val="#ppt_x"/>
                                          </p:val>
                                        </p:tav>
                                        <p:tav tm="100000">
                                          <p:val>
                                            <p:strVal val="#ppt_x"/>
                                          </p:val>
                                        </p:tav>
                                      </p:tavLst>
                                    </p:anim>
                                    <p:anim calcmode="lin" valueType="num">
                                      <p:cBhvr additive="base">
                                        <p:cTn id="23" dur="250" fill="hold"/>
                                        <p:tgtEl>
                                          <p:spTgt spid="9"/>
                                        </p:tgtEl>
                                        <p:attrNameLst>
                                          <p:attrName>ppt_y</p:attrName>
                                        </p:attrNameLst>
                                      </p:cBhvr>
                                      <p:tavLst>
                                        <p:tav tm="0">
                                          <p:val>
                                            <p:strVal val="1+#ppt_h/2"/>
                                          </p:val>
                                        </p:tav>
                                        <p:tav tm="100000">
                                          <p:val>
                                            <p:strVal val="#ppt_y"/>
                                          </p:val>
                                        </p:tav>
                                      </p:tavLst>
                                    </p:anim>
                                  </p:childTnLst>
                                </p:cTn>
                              </p:par>
                            </p:childTnLst>
                          </p:cTn>
                        </p:par>
                        <p:par>
                          <p:cTn id="24" fill="hold">
                            <p:stCondLst>
                              <p:cond delay="1250"/>
                            </p:stCondLst>
                            <p:childTnLst>
                              <p:par>
                                <p:cTn id="25" presetID="2" presetClass="entr" presetSubtype="4"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250" fill="hold"/>
                                        <p:tgtEl>
                                          <p:spTgt spid="12"/>
                                        </p:tgtEl>
                                        <p:attrNameLst>
                                          <p:attrName>ppt_x</p:attrName>
                                        </p:attrNameLst>
                                      </p:cBhvr>
                                      <p:tavLst>
                                        <p:tav tm="0">
                                          <p:val>
                                            <p:strVal val="#ppt_x"/>
                                          </p:val>
                                        </p:tav>
                                        <p:tav tm="100000">
                                          <p:val>
                                            <p:strVal val="#ppt_x"/>
                                          </p:val>
                                        </p:tav>
                                      </p:tavLst>
                                    </p:anim>
                                    <p:anim calcmode="lin" valueType="num">
                                      <p:cBhvr additive="base">
                                        <p:cTn id="28" dur="250" fill="hold"/>
                                        <p:tgtEl>
                                          <p:spTgt spid="12"/>
                                        </p:tgtEl>
                                        <p:attrNameLst>
                                          <p:attrName>ppt_y</p:attrName>
                                        </p:attrNameLst>
                                      </p:cBhvr>
                                      <p:tavLst>
                                        <p:tav tm="0">
                                          <p:val>
                                            <p:strVal val="1+#ppt_h/2"/>
                                          </p:val>
                                        </p:tav>
                                        <p:tav tm="100000">
                                          <p:val>
                                            <p:strVal val="#ppt_y"/>
                                          </p:val>
                                        </p:tav>
                                      </p:tavLst>
                                    </p:anim>
                                  </p:childTnLst>
                                </p:cTn>
                              </p:par>
                            </p:childTnLst>
                          </p:cTn>
                        </p:par>
                        <p:par>
                          <p:cTn id="29" fill="hold">
                            <p:stCondLst>
                              <p:cond delay="1500"/>
                            </p:stCondLst>
                            <p:childTnLst>
                              <p:par>
                                <p:cTn id="30" presetID="2" presetClass="entr" presetSubtype="4"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250" fill="hold"/>
                                        <p:tgtEl>
                                          <p:spTgt spid="15"/>
                                        </p:tgtEl>
                                        <p:attrNameLst>
                                          <p:attrName>ppt_x</p:attrName>
                                        </p:attrNameLst>
                                      </p:cBhvr>
                                      <p:tavLst>
                                        <p:tav tm="0">
                                          <p:val>
                                            <p:strVal val="#ppt_x"/>
                                          </p:val>
                                        </p:tav>
                                        <p:tav tm="100000">
                                          <p:val>
                                            <p:strVal val="#ppt_x"/>
                                          </p:val>
                                        </p:tav>
                                      </p:tavLst>
                                    </p:anim>
                                    <p:anim calcmode="lin" valueType="num">
                                      <p:cBhvr additive="base">
                                        <p:cTn id="33" dur="250" fill="hold"/>
                                        <p:tgtEl>
                                          <p:spTgt spid="15"/>
                                        </p:tgtEl>
                                        <p:attrNameLst>
                                          <p:attrName>ppt_y</p:attrName>
                                        </p:attrNameLst>
                                      </p:cBhvr>
                                      <p:tavLst>
                                        <p:tav tm="0">
                                          <p:val>
                                            <p:strVal val="1+#ppt_h/2"/>
                                          </p:val>
                                        </p:tav>
                                        <p:tav tm="100000">
                                          <p:val>
                                            <p:strVal val="#ppt_y"/>
                                          </p:val>
                                        </p:tav>
                                      </p:tavLst>
                                    </p:anim>
                                  </p:childTnLst>
                                </p:cTn>
                              </p:par>
                            </p:childTnLst>
                          </p:cTn>
                        </p:par>
                        <p:par>
                          <p:cTn id="34" fill="hold">
                            <p:stCondLst>
                              <p:cond delay="1750"/>
                            </p:stCondLst>
                            <p:childTnLst>
                              <p:par>
                                <p:cTn id="35" presetID="2" presetClass="entr" presetSubtype="4" fill="hold" nodeType="after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250" fill="hold"/>
                                        <p:tgtEl>
                                          <p:spTgt spid="18"/>
                                        </p:tgtEl>
                                        <p:attrNameLst>
                                          <p:attrName>ppt_x</p:attrName>
                                        </p:attrNameLst>
                                      </p:cBhvr>
                                      <p:tavLst>
                                        <p:tav tm="0">
                                          <p:val>
                                            <p:strVal val="#ppt_x"/>
                                          </p:val>
                                        </p:tav>
                                        <p:tav tm="100000">
                                          <p:val>
                                            <p:strVal val="#ppt_x"/>
                                          </p:val>
                                        </p:tav>
                                      </p:tavLst>
                                    </p:anim>
                                    <p:anim calcmode="lin" valueType="num">
                                      <p:cBhvr additive="base">
                                        <p:cTn id="38" dur="250" fill="hold"/>
                                        <p:tgtEl>
                                          <p:spTgt spid="18"/>
                                        </p:tgtEl>
                                        <p:attrNameLst>
                                          <p:attrName>ppt_y</p:attrName>
                                        </p:attrNameLst>
                                      </p:cBhvr>
                                      <p:tavLst>
                                        <p:tav tm="0">
                                          <p:val>
                                            <p:strVal val="1+#ppt_h/2"/>
                                          </p:val>
                                        </p:tav>
                                        <p:tav tm="100000">
                                          <p:val>
                                            <p:strVal val="#ppt_y"/>
                                          </p:val>
                                        </p:tav>
                                      </p:tavLst>
                                    </p:anim>
                                  </p:childTnLst>
                                </p:cTn>
                              </p:par>
                            </p:childTnLst>
                          </p:cTn>
                        </p:par>
                        <p:par>
                          <p:cTn id="39" fill="hold">
                            <p:stCondLst>
                              <p:cond delay="2000"/>
                            </p:stCondLst>
                            <p:childTnLst>
                              <p:par>
                                <p:cTn id="40" presetID="2" presetClass="entr" presetSubtype="4" fill="hold" nodeType="afterEffect">
                                  <p:stCondLst>
                                    <p:cond delay="0"/>
                                  </p:stCondLst>
                                  <p:childTnLst>
                                    <p:set>
                                      <p:cBhvr>
                                        <p:cTn id="41" dur="1" fill="hold">
                                          <p:stCondLst>
                                            <p:cond delay="0"/>
                                          </p:stCondLst>
                                        </p:cTn>
                                        <p:tgtEl>
                                          <p:spTgt spid="21"/>
                                        </p:tgtEl>
                                        <p:attrNameLst>
                                          <p:attrName>style.visibility</p:attrName>
                                        </p:attrNameLst>
                                      </p:cBhvr>
                                      <p:to>
                                        <p:strVal val="visible"/>
                                      </p:to>
                                    </p:set>
                                    <p:anim calcmode="lin" valueType="num">
                                      <p:cBhvr additive="base">
                                        <p:cTn id="42" dur="250" fill="hold"/>
                                        <p:tgtEl>
                                          <p:spTgt spid="21"/>
                                        </p:tgtEl>
                                        <p:attrNameLst>
                                          <p:attrName>ppt_x</p:attrName>
                                        </p:attrNameLst>
                                      </p:cBhvr>
                                      <p:tavLst>
                                        <p:tav tm="0">
                                          <p:val>
                                            <p:strVal val="#ppt_x"/>
                                          </p:val>
                                        </p:tav>
                                        <p:tav tm="100000">
                                          <p:val>
                                            <p:strVal val="#ppt_x"/>
                                          </p:val>
                                        </p:tav>
                                      </p:tavLst>
                                    </p:anim>
                                    <p:anim calcmode="lin" valueType="num">
                                      <p:cBhvr additive="base">
                                        <p:cTn id="43" dur="250" fill="hold"/>
                                        <p:tgtEl>
                                          <p:spTgt spid="21"/>
                                        </p:tgtEl>
                                        <p:attrNameLst>
                                          <p:attrName>ppt_y</p:attrName>
                                        </p:attrNameLst>
                                      </p:cBhvr>
                                      <p:tavLst>
                                        <p:tav tm="0">
                                          <p:val>
                                            <p:strVal val="1+#ppt_h/2"/>
                                          </p:val>
                                        </p:tav>
                                        <p:tav tm="100000">
                                          <p:val>
                                            <p:strVal val="#ppt_y"/>
                                          </p:val>
                                        </p:tav>
                                      </p:tavLst>
                                    </p:anim>
                                  </p:childTnLst>
                                </p:cTn>
                              </p:par>
                            </p:childTnLst>
                          </p:cTn>
                        </p:par>
                        <p:par>
                          <p:cTn id="44" fill="hold">
                            <p:stCondLst>
                              <p:cond delay="2250"/>
                            </p:stCondLst>
                            <p:childTnLst>
                              <p:par>
                                <p:cTn id="45" presetID="2" presetClass="entr" presetSubtype="4" fill="hold" nodeType="afterEffect">
                                  <p:stCondLst>
                                    <p:cond delay="0"/>
                                  </p:stCondLst>
                                  <p:childTnLst>
                                    <p:set>
                                      <p:cBhvr>
                                        <p:cTn id="46" dur="1" fill="hold">
                                          <p:stCondLst>
                                            <p:cond delay="0"/>
                                          </p:stCondLst>
                                        </p:cTn>
                                        <p:tgtEl>
                                          <p:spTgt spid="24"/>
                                        </p:tgtEl>
                                        <p:attrNameLst>
                                          <p:attrName>style.visibility</p:attrName>
                                        </p:attrNameLst>
                                      </p:cBhvr>
                                      <p:to>
                                        <p:strVal val="visible"/>
                                      </p:to>
                                    </p:set>
                                    <p:anim calcmode="lin" valueType="num">
                                      <p:cBhvr additive="base">
                                        <p:cTn id="47" dur="250" fill="hold"/>
                                        <p:tgtEl>
                                          <p:spTgt spid="24"/>
                                        </p:tgtEl>
                                        <p:attrNameLst>
                                          <p:attrName>ppt_x</p:attrName>
                                        </p:attrNameLst>
                                      </p:cBhvr>
                                      <p:tavLst>
                                        <p:tav tm="0">
                                          <p:val>
                                            <p:strVal val="#ppt_x"/>
                                          </p:val>
                                        </p:tav>
                                        <p:tav tm="100000">
                                          <p:val>
                                            <p:strVal val="#ppt_x"/>
                                          </p:val>
                                        </p:tav>
                                      </p:tavLst>
                                    </p:anim>
                                    <p:anim calcmode="lin" valueType="num">
                                      <p:cBhvr additive="base">
                                        <p:cTn id="48" dur="25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 xmlns:a16="http://schemas.microsoft.com/office/drawing/2014/main" id="{302A1C81-B243-424D-AC31-1169A9806A1B}"/>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5" name="TextBox 44">
            <a:extLst>
              <a:ext uri="{FF2B5EF4-FFF2-40B4-BE49-F238E27FC236}">
                <a16:creationId xmlns="" xmlns:a16="http://schemas.microsoft.com/office/drawing/2014/main" id="{3E278A51-47E0-455F-85CB-3EFD6CA80D10}"/>
              </a:ext>
            </a:extLst>
          </p:cNvPr>
          <p:cNvSpPr txBox="1"/>
          <p:nvPr/>
        </p:nvSpPr>
        <p:spPr>
          <a:xfrm>
            <a:off x="2843549" y="1475126"/>
            <a:ext cx="1938002" cy="830997"/>
          </a:xfrm>
          <a:prstGeom prst="rect">
            <a:avLst/>
          </a:prstGeom>
          <a:noFill/>
        </p:spPr>
        <p:txBody>
          <a:bodyPr wrap="square" rtlCol="0">
            <a:spAutoFit/>
          </a:bodyPr>
          <a:lstStyle/>
          <a:p>
            <a:pPr algn="ctr"/>
            <a:r>
              <a:rPr lang="zh-CN" altLang="en-US" sz="4800" b="1" dirty="0">
                <a:solidFill>
                  <a:srgbClr val="2D9F7E"/>
                </a:solidFill>
                <a:latin typeface="微软雅黑" pitchFamily="34" charset="-122"/>
                <a:ea typeface="微软雅黑" pitchFamily="34" charset="-122"/>
              </a:rPr>
              <a:t>第</a:t>
            </a:r>
            <a:endParaRPr lang="en-US" altLang="zh-CN" sz="4800" b="1" dirty="0">
              <a:solidFill>
                <a:srgbClr val="2D9F7E"/>
              </a:solidFill>
              <a:latin typeface="微软雅黑" pitchFamily="34" charset="-122"/>
              <a:ea typeface="微软雅黑" pitchFamily="34" charset="-122"/>
            </a:endParaRPr>
          </a:p>
        </p:txBody>
      </p:sp>
      <p:sp>
        <p:nvSpPr>
          <p:cNvPr id="7" name="TextBox 44">
            <a:extLst>
              <a:ext uri="{FF2B5EF4-FFF2-40B4-BE49-F238E27FC236}">
                <a16:creationId xmlns="" xmlns:a16="http://schemas.microsoft.com/office/drawing/2014/main" id="{E70B303D-76B9-4584-B143-1C12128C05BF}"/>
              </a:ext>
            </a:extLst>
          </p:cNvPr>
          <p:cNvSpPr txBox="1"/>
          <p:nvPr/>
        </p:nvSpPr>
        <p:spPr>
          <a:xfrm>
            <a:off x="5177174" y="1475126"/>
            <a:ext cx="1938002" cy="830997"/>
          </a:xfrm>
          <a:prstGeom prst="rect">
            <a:avLst/>
          </a:prstGeom>
          <a:noFill/>
        </p:spPr>
        <p:txBody>
          <a:bodyPr wrap="square" rtlCol="0">
            <a:spAutoFit/>
          </a:bodyPr>
          <a:lstStyle/>
          <a:p>
            <a:pPr algn="ctr"/>
            <a:r>
              <a:rPr lang="zh-CN" altLang="en-US" sz="4800" b="1" dirty="0">
                <a:solidFill>
                  <a:srgbClr val="2D9F7E"/>
                </a:solidFill>
                <a:latin typeface="微软雅黑" pitchFamily="34" charset="-122"/>
                <a:ea typeface="微软雅黑" pitchFamily="34" charset="-122"/>
              </a:rPr>
              <a:t>四</a:t>
            </a:r>
            <a:endParaRPr lang="en-US" altLang="zh-CN" sz="4800" b="1" dirty="0">
              <a:solidFill>
                <a:srgbClr val="2D9F7E"/>
              </a:solidFill>
              <a:latin typeface="微软雅黑" pitchFamily="34" charset="-122"/>
              <a:ea typeface="微软雅黑" pitchFamily="34" charset="-122"/>
            </a:endParaRPr>
          </a:p>
        </p:txBody>
      </p:sp>
      <p:sp>
        <p:nvSpPr>
          <p:cNvPr id="8" name="TextBox 44">
            <a:extLst>
              <a:ext uri="{FF2B5EF4-FFF2-40B4-BE49-F238E27FC236}">
                <a16:creationId xmlns="" xmlns:a16="http://schemas.microsoft.com/office/drawing/2014/main" id="{4AAB4B5E-5F29-4866-B734-ADBA42E18F39}"/>
              </a:ext>
            </a:extLst>
          </p:cNvPr>
          <p:cNvSpPr txBox="1"/>
          <p:nvPr/>
        </p:nvSpPr>
        <p:spPr>
          <a:xfrm>
            <a:off x="7510799" y="1475126"/>
            <a:ext cx="1938002" cy="830997"/>
          </a:xfrm>
          <a:prstGeom prst="rect">
            <a:avLst/>
          </a:prstGeom>
          <a:noFill/>
        </p:spPr>
        <p:txBody>
          <a:bodyPr wrap="square" rtlCol="0">
            <a:spAutoFit/>
          </a:bodyPr>
          <a:lstStyle/>
          <a:p>
            <a:pPr algn="ctr"/>
            <a:r>
              <a:rPr lang="zh-CN" altLang="en-US" sz="4800" b="1" dirty="0">
                <a:solidFill>
                  <a:srgbClr val="2D9F7E"/>
                </a:solidFill>
                <a:latin typeface="微软雅黑" pitchFamily="34" charset="-122"/>
                <a:ea typeface="微软雅黑" pitchFamily="34" charset="-122"/>
              </a:rPr>
              <a:t>章</a:t>
            </a:r>
            <a:endParaRPr lang="en-US" altLang="zh-CN" sz="4800" b="1" dirty="0">
              <a:solidFill>
                <a:srgbClr val="2D9F7E"/>
              </a:solidFill>
              <a:latin typeface="微软雅黑" pitchFamily="34" charset="-122"/>
              <a:ea typeface="微软雅黑" pitchFamily="34" charset="-122"/>
            </a:endParaRPr>
          </a:p>
        </p:txBody>
      </p:sp>
      <p:sp>
        <p:nvSpPr>
          <p:cNvPr id="12" name="矩形 11">
            <a:extLst>
              <a:ext uri="{FF2B5EF4-FFF2-40B4-BE49-F238E27FC236}">
                <a16:creationId xmlns="" xmlns:a16="http://schemas.microsoft.com/office/drawing/2014/main" id="{A600D815-06DB-47BA-BF4B-A9AC74739463}"/>
              </a:ext>
            </a:extLst>
          </p:cNvPr>
          <p:cNvSpPr/>
          <p:nvPr/>
        </p:nvSpPr>
        <p:spPr>
          <a:xfrm>
            <a:off x="2266950" y="4902428"/>
            <a:ext cx="7824312" cy="523220"/>
          </a:xfrm>
          <a:prstGeom prst="rect">
            <a:avLst/>
          </a:prstGeom>
        </p:spPr>
        <p:txBody>
          <a:bodyPr wrap="square">
            <a:spAutoFit/>
          </a:bodyPr>
          <a:lstStyle/>
          <a:p>
            <a:pPr algn="ctr"/>
            <a:r>
              <a:rPr lang="en-US" altLang="zh-CN" sz="2800" spc="600" dirty="0">
                <a:solidFill>
                  <a:schemeClr val="bg1">
                    <a:lumMod val="50000"/>
                  </a:schemeClr>
                </a:solidFill>
                <a:latin typeface="方正兰亭超细黑简体" panose="02000000000000000000" pitchFamily="2" charset="-122"/>
                <a:ea typeface="方正兰亭超细黑简体" panose="02000000000000000000" pitchFamily="2" charset="-122"/>
              </a:rPr>
              <a:t>PART</a:t>
            </a:r>
            <a:r>
              <a:rPr lang="zh-CN" altLang="en-US" sz="2800" spc="600" dirty="0">
                <a:solidFill>
                  <a:schemeClr val="bg1">
                    <a:lumMod val="50000"/>
                  </a:schemeClr>
                </a:solidFill>
                <a:latin typeface="方正兰亭超细黑简体" panose="02000000000000000000" pitchFamily="2" charset="-122"/>
                <a:ea typeface="方正兰亭超细黑简体" panose="02000000000000000000" pitchFamily="2" charset="-122"/>
              </a:rPr>
              <a:t> </a:t>
            </a:r>
            <a:r>
              <a:rPr lang="en-US" altLang="zh-CN" sz="2800" spc="600" dirty="0">
                <a:solidFill>
                  <a:schemeClr val="bg1">
                    <a:lumMod val="50000"/>
                  </a:schemeClr>
                </a:solidFill>
                <a:latin typeface="方正兰亭超细黑简体" panose="02000000000000000000" pitchFamily="2" charset="-122"/>
                <a:ea typeface="方正兰亭超细黑简体" panose="02000000000000000000" pitchFamily="2" charset="-122"/>
              </a:rPr>
              <a:t>ONE</a:t>
            </a:r>
            <a:r>
              <a:rPr lang="zh-CN" altLang="en-US" sz="2800" spc="600" dirty="0">
                <a:solidFill>
                  <a:schemeClr val="bg1">
                    <a:lumMod val="50000"/>
                  </a:schemeClr>
                </a:solidFill>
                <a:latin typeface="方正兰亭超细黑简体" panose="02000000000000000000" pitchFamily="2" charset="-122"/>
                <a:ea typeface="方正兰亭超细黑简体" panose="02000000000000000000" pitchFamily="2" charset="-122"/>
              </a:rPr>
              <a:t>  </a:t>
            </a:r>
            <a:r>
              <a:rPr lang="en-US" altLang="zh-CN" sz="2800" spc="600" dirty="0">
                <a:solidFill>
                  <a:schemeClr val="bg1">
                    <a:lumMod val="50000"/>
                  </a:schemeClr>
                </a:solidFill>
                <a:latin typeface="方正兰亭超细黑简体" panose="02000000000000000000" pitchFamily="2" charset="-122"/>
                <a:ea typeface="方正兰亭超细黑简体" panose="02000000000000000000" pitchFamily="2" charset="-122"/>
              </a:rPr>
              <a:t>TITLE</a:t>
            </a:r>
            <a:r>
              <a:rPr lang="zh-CN" altLang="en-US" sz="2800" spc="600" dirty="0">
                <a:solidFill>
                  <a:schemeClr val="bg1">
                    <a:lumMod val="50000"/>
                  </a:schemeClr>
                </a:solidFill>
                <a:latin typeface="方正兰亭超细黑简体" panose="02000000000000000000" pitchFamily="2" charset="-122"/>
                <a:ea typeface="方正兰亭超细黑简体" panose="02000000000000000000" pitchFamily="2" charset="-122"/>
              </a:rPr>
              <a:t> </a:t>
            </a:r>
            <a:r>
              <a:rPr lang="en-US" altLang="zh-CN" sz="2800" spc="600" dirty="0">
                <a:solidFill>
                  <a:schemeClr val="bg1">
                    <a:lumMod val="50000"/>
                  </a:schemeClr>
                </a:solidFill>
                <a:latin typeface="方正兰亭超细黑简体" panose="02000000000000000000" pitchFamily="2" charset="-122"/>
                <a:ea typeface="方正兰亭超细黑简体" panose="02000000000000000000" pitchFamily="2" charset="-122"/>
              </a:rPr>
              <a:t>HERE</a:t>
            </a:r>
            <a:endParaRPr lang="zh-CN" altLang="en-US" sz="2800" spc="600" dirty="0">
              <a:solidFill>
                <a:schemeClr val="bg1">
                  <a:lumMod val="50000"/>
                </a:schemeClr>
              </a:solidFill>
              <a:latin typeface="方正兰亭超细黑简体" panose="02000000000000000000" pitchFamily="2" charset="-122"/>
              <a:ea typeface="方正兰亭超细黑简体" panose="02000000000000000000" pitchFamily="2" charset="-122"/>
            </a:endParaRPr>
          </a:p>
        </p:txBody>
      </p:sp>
      <p:sp>
        <p:nvSpPr>
          <p:cNvPr id="13" name="矩形 12">
            <a:extLst>
              <a:ext uri="{FF2B5EF4-FFF2-40B4-BE49-F238E27FC236}">
                <a16:creationId xmlns="" xmlns:a16="http://schemas.microsoft.com/office/drawing/2014/main" id="{1C26B2E3-D0DD-48D1-B707-858F5BC6E72F}"/>
              </a:ext>
            </a:extLst>
          </p:cNvPr>
          <p:cNvSpPr/>
          <p:nvPr/>
        </p:nvSpPr>
        <p:spPr>
          <a:xfrm>
            <a:off x="2381250" y="3632195"/>
            <a:ext cx="7824312" cy="1046440"/>
          </a:xfrm>
          <a:prstGeom prst="rect">
            <a:avLst/>
          </a:prstGeom>
        </p:spPr>
        <p:txBody>
          <a:bodyPr wrap="square">
            <a:spAutoFit/>
          </a:bodyPr>
          <a:lstStyle/>
          <a:p>
            <a:pPr algn="ctr"/>
            <a:r>
              <a:rPr lang="zh-CN" altLang="en-US" sz="6200" b="1" spc="2200" dirty="0">
                <a:solidFill>
                  <a:srgbClr val="2D9F7E"/>
                </a:solidFill>
                <a:latin typeface="微软雅黑" pitchFamily="34" charset="-122"/>
                <a:ea typeface="微软雅黑" pitchFamily="34" charset="-122"/>
              </a:rPr>
              <a:t>员工</a:t>
            </a:r>
            <a:r>
              <a:rPr lang="zh-CN" altLang="en-US" sz="6200" b="1" spc="2200" dirty="0">
                <a:solidFill>
                  <a:srgbClr val="7481A1"/>
                </a:solidFill>
                <a:latin typeface="微软雅黑" pitchFamily="34" charset="-122"/>
                <a:ea typeface="微软雅黑" pitchFamily="34" charset="-122"/>
              </a:rPr>
              <a:t>义务概述</a:t>
            </a:r>
          </a:p>
        </p:txBody>
      </p:sp>
    </p:spTree>
    <p:extLst>
      <p:ext uri="{BB962C8B-B14F-4D97-AF65-F5344CB8AC3E}">
        <p14:creationId xmlns:p14="http://schemas.microsoft.com/office/powerpoint/2010/main" xmlns="" val="20002359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750"/>
                                        <p:tgtEl>
                                          <p:spTgt spid="4"/>
                                        </p:tgtEl>
                                      </p:cBhvr>
                                    </p:animEffect>
                                  </p:childTnLst>
                                </p:cTn>
                              </p:par>
                            </p:childTnLst>
                          </p:cTn>
                        </p:par>
                        <p:par>
                          <p:cTn id="8" fill="hold">
                            <p:stCondLst>
                              <p:cond delay="750"/>
                            </p:stCondLst>
                            <p:childTnLst>
                              <p:par>
                                <p:cTn id="9" presetID="42"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750"/>
                                        <p:tgtEl>
                                          <p:spTgt spid="5"/>
                                        </p:tgtEl>
                                      </p:cBhvr>
                                    </p:animEffect>
                                    <p:anim calcmode="lin" valueType="num">
                                      <p:cBhvr>
                                        <p:cTn id="12" dur="750" fill="hold"/>
                                        <p:tgtEl>
                                          <p:spTgt spid="5"/>
                                        </p:tgtEl>
                                        <p:attrNameLst>
                                          <p:attrName>ppt_x</p:attrName>
                                        </p:attrNameLst>
                                      </p:cBhvr>
                                      <p:tavLst>
                                        <p:tav tm="0">
                                          <p:val>
                                            <p:strVal val="#ppt_x"/>
                                          </p:val>
                                        </p:tav>
                                        <p:tav tm="100000">
                                          <p:val>
                                            <p:strVal val="#ppt_x"/>
                                          </p:val>
                                        </p:tav>
                                      </p:tavLst>
                                    </p:anim>
                                    <p:anim calcmode="lin" valueType="num">
                                      <p:cBhvr>
                                        <p:cTn id="13" dur="750" fill="hold"/>
                                        <p:tgtEl>
                                          <p:spTgt spid="5"/>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750"/>
                                        <p:tgtEl>
                                          <p:spTgt spid="7"/>
                                        </p:tgtEl>
                                      </p:cBhvr>
                                    </p:animEffect>
                                    <p:anim calcmode="lin" valueType="num">
                                      <p:cBhvr>
                                        <p:cTn id="18" dur="750" fill="hold"/>
                                        <p:tgtEl>
                                          <p:spTgt spid="7"/>
                                        </p:tgtEl>
                                        <p:attrNameLst>
                                          <p:attrName>ppt_x</p:attrName>
                                        </p:attrNameLst>
                                      </p:cBhvr>
                                      <p:tavLst>
                                        <p:tav tm="0">
                                          <p:val>
                                            <p:strVal val="#ppt_x"/>
                                          </p:val>
                                        </p:tav>
                                        <p:tav tm="100000">
                                          <p:val>
                                            <p:strVal val="#ppt_x"/>
                                          </p:val>
                                        </p:tav>
                                      </p:tavLst>
                                    </p:anim>
                                    <p:anim calcmode="lin" valueType="num">
                                      <p:cBhvr>
                                        <p:cTn id="19" dur="750" fill="hold"/>
                                        <p:tgtEl>
                                          <p:spTgt spid="7"/>
                                        </p:tgtEl>
                                        <p:attrNameLst>
                                          <p:attrName>ppt_y</p:attrName>
                                        </p:attrNameLst>
                                      </p:cBhvr>
                                      <p:tavLst>
                                        <p:tav tm="0">
                                          <p:val>
                                            <p:strVal val="#ppt_y+.1"/>
                                          </p:val>
                                        </p:tav>
                                        <p:tav tm="100000">
                                          <p:val>
                                            <p:strVal val="#ppt_y"/>
                                          </p:val>
                                        </p:tav>
                                      </p:tavLst>
                                    </p:anim>
                                  </p:childTnLst>
                                </p:cTn>
                              </p:par>
                            </p:childTnLst>
                          </p:cTn>
                        </p:par>
                        <p:par>
                          <p:cTn id="20" fill="hold">
                            <p:stCondLst>
                              <p:cond delay="2250"/>
                            </p:stCondLst>
                            <p:childTnLst>
                              <p:par>
                                <p:cTn id="21" presetID="42"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750"/>
                                        <p:tgtEl>
                                          <p:spTgt spid="8"/>
                                        </p:tgtEl>
                                      </p:cBhvr>
                                    </p:animEffect>
                                    <p:anim calcmode="lin" valueType="num">
                                      <p:cBhvr>
                                        <p:cTn id="24" dur="750" fill="hold"/>
                                        <p:tgtEl>
                                          <p:spTgt spid="8"/>
                                        </p:tgtEl>
                                        <p:attrNameLst>
                                          <p:attrName>ppt_x</p:attrName>
                                        </p:attrNameLst>
                                      </p:cBhvr>
                                      <p:tavLst>
                                        <p:tav tm="0">
                                          <p:val>
                                            <p:strVal val="#ppt_x"/>
                                          </p:val>
                                        </p:tav>
                                        <p:tav tm="100000">
                                          <p:val>
                                            <p:strVal val="#ppt_x"/>
                                          </p:val>
                                        </p:tav>
                                      </p:tavLst>
                                    </p:anim>
                                    <p:anim calcmode="lin" valueType="num">
                                      <p:cBhvr>
                                        <p:cTn id="25" dur="750" fill="hold"/>
                                        <p:tgtEl>
                                          <p:spTgt spid="8"/>
                                        </p:tgtEl>
                                        <p:attrNameLst>
                                          <p:attrName>ppt_y</p:attrName>
                                        </p:attrNameLst>
                                      </p:cBhvr>
                                      <p:tavLst>
                                        <p:tav tm="0">
                                          <p:val>
                                            <p:strVal val="#ppt_y+.1"/>
                                          </p:val>
                                        </p:tav>
                                        <p:tav tm="100000">
                                          <p:val>
                                            <p:strVal val="#ppt_y"/>
                                          </p:val>
                                        </p:tav>
                                      </p:tavLst>
                                    </p:anim>
                                  </p:childTnLst>
                                </p:cTn>
                              </p:par>
                            </p:childTnLst>
                          </p:cTn>
                        </p:par>
                        <p:par>
                          <p:cTn id="26" fill="hold">
                            <p:stCondLst>
                              <p:cond delay="3000"/>
                            </p:stCondLst>
                            <p:childTnLst>
                              <p:par>
                                <p:cTn id="27" presetID="42" presetClass="entr" presetSubtype="0"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anim calcmode="lin" valueType="num">
                                      <p:cBhvr>
                                        <p:cTn id="30" dur="500" fill="hold"/>
                                        <p:tgtEl>
                                          <p:spTgt spid="12"/>
                                        </p:tgtEl>
                                        <p:attrNameLst>
                                          <p:attrName>ppt_x</p:attrName>
                                        </p:attrNameLst>
                                      </p:cBhvr>
                                      <p:tavLst>
                                        <p:tav tm="0">
                                          <p:val>
                                            <p:strVal val="#ppt_x"/>
                                          </p:val>
                                        </p:tav>
                                        <p:tav tm="100000">
                                          <p:val>
                                            <p:strVal val="#ppt_x"/>
                                          </p:val>
                                        </p:tav>
                                      </p:tavLst>
                                    </p:anim>
                                    <p:anim calcmode="lin" valueType="num">
                                      <p:cBhvr>
                                        <p:cTn id="31" dur="500" fill="hold"/>
                                        <p:tgtEl>
                                          <p:spTgt spid="12"/>
                                        </p:tgtEl>
                                        <p:attrNameLst>
                                          <p:attrName>ppt_y</p:attrName>
                                        </p:attrNameLst>
                                      </p:cBhvr>
                                      <p:tavLst>
                                        <p:tav tm="0">
                                          <p:val>
                                            <p:strVal val="#ppt_y+.1"/>
                                          </p:val>
                                        </p:tav>
                                        <p:tav tm="100000">
                                          <p:val>
                                            <p:strVal val="#ppt_y"/>
                                          </p:val>
                                        </p:tav>
                                      </p:tavLst>
                                    </p:anim>
                                  </p:childTnLst>
                                </p:cTn>
                              </p:par>
                            </p:childTnLst>
                          </p:cTn>
                        </p:par>
                        <p:par>
                          <p:cTn id="32" fill="hold">
                            <p:stCondLst>
                              <p:cond delay="3500"/>
                            </p:stCondLst>
                            <p:childTnLst>
                              <p:par>
                                <p:cTn id="33" presetID="42" presetClass="entr" presetSubtype="0"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anim calcmode="lin" valueType="num">
                                      <p:cBhvr>
                                        <p:cTn id="36" dur="500" fill="hold"/>
                                        <p:tgtEl>
                                          <p:spTgt spid="13"/>
                                        </p:tgtEl>
                                        <p:attrNameLst>
                                          <p:attrName>ppt_x</p:attrName>
                                        </p:attrNameLst>
                                      </p:cBhvr>
                                      <p:tavLst>
                                        <p:tav tm="0">
                                          <p:val>
                                            <p:strVal val="#ppt_x"/>
                                          </p:val>
                                        </p:tav>
                                        <p:tav tm="100000">
                                          <p:val>
                                            <p:strVal val="#ppt_x"/>
                                          </p:val>
                                        </p:tav>
                                      </p:tavLst>
                                    </p:anim>
                                    <p:anim calcmode="lin" valueType="num">
                                      <p:cBhvr>
                                        <p:cTn id="37"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12" grpId="0"/>
      <p:bldP spid="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a:extLst>
              <a:ext uri="{FF2B5EF4-FFF2-40B4-BE49-F238E27FC236}">
                <a16:creationId xmlns="" xmlns:a16="http://schemas.microsoft.com/office/drawing/2014/main" id="{68C1F875-F385-4BCB-91EE-E0E6FE158E99}"/>
              </a:ext>
            </a:extLst>
          </p:cNvPr>
          <p:cNvSpPr txBox="1">
            <a:spLocks noChangeArrowheads="1"/>
          </p:cNvSpPr>
          <p:nvPr/>
        </p:nvSpPr>
        <p:spPr bwMode="auto">
          <a:xfrm>
            <a:off x="4468715" y="286372"/>
            <a:ext cx="3254570" cy="5077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nchor="ctr">
            <a:spAutoFit/>
          </a:bodyPr>
          <a:lstStyle/>
          <a:p>
            <a:pPr algn="ctr" eaLnBrk="1" hangingPunct="1"/>
            <a:r>
              <a:rPr lang="zh-CN" altLang="en-US" sz="3299" b="1" spc="300" dirty="0">
                <a:solidFill>
                  <a:srgbClr val="2D9F7E"/>
                </a:solidFill>
                <a:latin typeface="微软雅黑" panose="020B0503020204020204" pitchFamily="34" charset="-122"/>
                <a:ea typeface="微软雅黑" panose="020B0503020204020204" pitchFamily="34" charset="-122"/>
                <a:sym typeface="Arial" panose="020B0604020202020204" pitchFamily="34" charset="0"/>
              </a:rPr>
              <a:t>员工义务概述</a:t>
            </a:r>
          </a:p>
        </p:txBody>
      </p:sp>
      <p:cxnSp>
        <p:nvCxnSpPr>
          <p:cNvPr id="4" name="直接连接符 3">
            <a:extLst>
              <a:ext uri="{FF2B5EF4-FFF2-40B4-BE49-F238E27FC236}">
                <a16:creationId xmlns="" xmlns:a16="http://schemas.microsoft.com/office/drawing/2014/main" id="{DD3836E2-A41A-4C2E-8230-9390DF8D8728}"/>
              </a:ext>
            </a:extLst>
          </p:cNvPr>
          <p:cNvCxnSpPr/>
          <p:nvPr/>
        </p:nvCxnSpPr>
        <p:spPr>
          <a:xfrm>
            <a:off x="1501639" y="5365341"/>
            <a:ext cx="4696420" cy="0"/>
          </a:xfrm>
          <a:prstGeom prst="line">
            <a:avLst/>
          </a:prstGeom>
          <a:ln w="38100">
            <a:solidFill>
              <a:srgbClr val="7481A1"/>
            </a:solidFill>
          </a:ln>
        </p:spPr>
        <p:style>
          <a:lnRef idx="1">
            <a:schemeClr val="accent1"/>
          </a:lnRef>
          <a:fillRef idx="0">
            <a:schemeClr val="accent1"/>
          </a:fillRef>
          <a:effectRef idx="0">
            <a:schemeClr val="accent1"/>
          </a:effectRef>
          <a:fontRef idx="minor">
            <a:schemeClr val="tx1"/>
          </a:fontRef>
        </p:style>
      </p:cxnSp>
      <p:sp>
        <p:nvSpPr>
          <p:cNvPr id="5" name="TextBox 14">
            <a:extLst>
              <a:ext uri="{FF2B5EF4-FFF2-40B4-BE49-F238E27FC236}">
                <a16:creationId xmlns="" xmlns:a16="http://schemas.microsoft.com/office/drawing/2014/main" id="{FA9F8E68-E8EA-4A7F-9145-5F59C9A89671}"/>
              </a:ext>
            </a:extLst>
          </p:cNvPr>
          <p:cNvSpPr txBox="1"/>
          <p:nvPr/>
        </p:nvSpPr>
        <p:spPr>
          <a:xfrm>
            <a:off x="1349889" y="5452265"/>
            <a:ext cx="4929934" cy="523219"/>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本编辑文字点</a:t>
            </a:r>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Lato Regular"/>
              </a:rPr>
              <a:t>击此处更换文</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a:t>
            </a:r>
            <a:endParaRPr lang="en-US" altLang="zh-CN" sz="1400" dirty="0">
              <a:solidFill>
                <a:schemeClr val="bg1">
                  <a:lumMod val="50000"/>
                </a:schemeClr>
              </a:solidFill>
              <a:latin typeface="微软雅黑" panose="020B0503020204020204" pitchFamily="34" charset="-122"/>
              <a:ea typeface="微软雅黑" panose="020B0503020204020204" pitchFamily="34" charset="-122"/>
              <a:cs typeface="Lato Regular"/>
            </a:endParaRPr>
          </a:p>
          <a:p>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本编辑文字点</a:t>
            </a:r>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Lato Regular"/>
              </a:rPr>
              <a:t>击此处更换文</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a:t>
            </a:r>
            <a:endParaRPr lang="en-US" altLang="zh-CN" sz="1400" dirty="0">
              <a:solidFill>
                <a:schemeClr val="bg1">
                  <a:lumMod val="50000"/>
                </a:schemeClr>
              </a:solidFill>
              <a:latin typeface="微软雅黑" panose="020B0503020204020204" pitchFamily="34" charset="-122"/>
              <a:ea typeface="微软雅黑" panose="020B0503020204020204" pitchFamily="34" charset="-122"/>
              <a:cs typeface="Lato Regular"/>
            </a:endParaRPr>
          </a:p>
        </p:txBody>
      </p:sp>
      <p:sp>
        <p:nvSpPr>
          <p:cNvPr id="6" name="矩形 5">
            <a:extLst>
              <a:ext uri="{FF2B5EF4-FFF2-40B4-BE49-F238E27FC236}">
                <a16:creationId xmlns="" xmlns:a16="http://schemas.microsoft.com/office/drawing/2014/main" id="{84E9D1E9-1844-4113-AB14-F73157289797}"/>
              </a:ext>
            </a:extLst>
          </p:cNvPr>
          <p:cNvSpPr/>
          <p:nvPr/>
        </p:nvSpPr>
        <p:spPr>
          <a:xfrm>
            <a:off x="1506080" y="2074683"/>
            <a:ext cx="4691978" cy="3097523"/>
          </a:xfrm>
          <a:prstGeom prst="rect">
            <a:avLst/>
          </a:prstGeom>
          <a:blipFill dpi="0" rotWithShape="1">
            <a:blip r:embed="rId3">
              <a:extLst>
                <a:ext uri="{28A0092B-C50C-407E-A947-70E740481C1C}">
                  <a14:useLocalDpi xmlns:a14="http://schemas.microsoft.com/office/drawing/2010/main" xmlns=""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lumMod val="50000"/>
                </a:schemeClr>
              </a:solidFill>
            </a:endParaRPr>
          </a:p>
        </p:txBody>
      </p:sp>
      <p:grpSp>
        <p:nvGrpSpPr>
          <p:cNvPr id="7" name="组合 6">
            <a:extLst>
              <a:ext uri="{FF2B5EF4-FFF2-40B4-BE49-F238E27FC236}">
                <a16:creationId xmlns="" xmlns:a16="http://schemas.microsoft.com/office/drawing/2014/main" id="{1A3A726F-D82F-4AB8-97C8-45749787265D}"/>
              </a:ext>
            </a:extLst>
          </p:cNvPr>
          <p:cNvGrpSpPr/>
          <p:nvPr/>
        </p:nvGrpSpPr>
        <p:grpSpPr>
          <a:xfrm>
            <a:off x="6888975" y="2088050"/>
            <a:ext cx="4081740" cy="3816324"/>
            <a:chOff x="6459260" y="1628712"/>
            <a:chExt cx="5022149" cy="4695583"/>
          </a:xfrm>
        </p:grpSpPr>
        <p:sp>
          <p:nvSpPr>
            <p:cNvPr id="8" name="矩形 83">
              <a:extLst>
                <a:ext uri="{FF2B5EF4-FFF2-40B4-BE49-F238E27FC236}">
                  <a16:creationId xmlns="" xmlns:a16="http://schemas.microsoft.com/office/drawing/2014/main" id="{79E94843-07EB-41B4-9A71-D8436F3CF2BF}"/>
                </a:ext>
              </a:extLst>
            </p:cNvPr>
            <p:cNvSpPr>
              <a:spLocks noChangeArrowheads="1"/>
            </p:cNvSpPr>
            <p:nvPr/>
          </p:nvSpPr>
          <p:spPr bwMode="auto">
            <a:xfrm>
              <a:off x="6520226" y="1720171"/>
              <a:ext cx="4863138" cy="4536836"/>
            </a:xfrm>
            <a:prstGeom prst="rect">
              <a:avLst/>
            </a:prstGeom>
            <a:noFill/>
            <a:ln w="9525" cmpd="sng">
              <a:solidFill>
                <a:srgbClr val="2D9F7E"/>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endParaRPr>
            </a:p>
          </p:txBody>
        </p:sp>
        <p:sp>
          <p:nvSpPr>
            <p:cNvPr id="9" name="TextBox 84">
              <a:extLst>
                <a:ext uri="{FF2B5EF4-FFF2-40B4-BE49-F238E27FC236}">
                  <a16:creationId xmlns="" xmlns:a16="http://schemas.microsoft.com/office/drawing/2014/main" id="{C88AF775-C833-40C9-A20D-1933E9947027}"/>
                </a:ext>
              </a:extLst>
            </p:cNvPr>
            <p:cNvSpPr txBox="1">
              <a:spLocks noChangeArrowheads="1"/>
            </p:cNvSpPr>
            <p:nvPr/>
          </p:nvSpPr>
          <p:spPr bwMode="auto">
            <a:xfrm>
              <a:off x="6901841" y="2005480"/>
              <a:ext cx="4099907" cy="38247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a:r>
                <a:rPr lang="zh-CN" altLang="en-US" sz="1400" dirty="0">
                  <a:solidFill>
                    <a:schemeClr val="bg1">
                      <a:lumMod val="50000"/>
                    </a:schemeClr>
                  </a:solidFill>
                  <a:latin typeface="微软雅黑" pitchFamily="34" charset="-122"/>
                  <a:ea typeface="微软雅黑" pitchFamily="34" charset="-122"/>
                  <a:sym typeface="微软雅黑" pitchFamily="34" charset="-122"/>
                </a:rPr>
                <a:t>这里输入产品形式的简介，这里输入产品形式的简介，这里输入产品形式的简介，这里输入产品形式的简介，这里输入产品形式的简介，里输入产品形式的简介，这里输入产品形式的简介，这里输入产品形式的简介，这里输入产品形式的简介，这里输入产品形式的简介，这里输入产品形式的简介，里输入产品形式的简介。</a:t>
              </a:r>
            </a:p>
            <a:p>
              <a:pPr algn="just"/>
              <a:r>
                <a:rPr lang="zh-CN" altLang="en-US" sz="1400" dirty="0">
                  <a:solidFill>
                    <a:schemeClr val="bg1">
                      <a:lumMod val="50000"/>
                    </a:schemeClr>
                  </a:solidFill>
                  <a:latin typeface="微软雅黑" pitchFamily="34" charset="-122"/>
                  <a:ea typeface="微软雅黑" pitchFamily="34" charset="-122"/>
                  <a:sym typeface="微软雅黑" pitchFamily="34" charset="-122"/>
                </a:rPr>
                <a:t>这里输入产品形式的简介，这里输入产品形式的简介，这里输入产品形式的简介，这里输入产品形式的简介，这里输入产品形式的简介，里输入产品形式的简介。</a:t>
              </a:r>
            </a:p>
          </p:txBody>
        </p:sp>
        <p:sp>
          <p:nvSpPr>
            <p:cNvPr id="10" name="Freeform 12">
              <a:extLst>
                <a:ext uri="{FF2B5EF4-FFF2-40B4-BE49-F238E27FC236}">
                  <a16:creationId xmlns="" xmlns:a16="http://schemas.microsoft.com/office/drawing/2014/main" id="{92A08E25-5487-4675-8A8F-21221C49CC8F}"/>
                </a:ext>
              </a:extLst>
            </p:cNvPr>
            <p:cNvSpPr>
              <a:spLocks/>
            </p:cNvSpPr>
            <p:nvPr/>
          </p:nvSpPr>
          <p:spPr bwMode="auto">
            <a:xfrm>
              <a:off x="6459260" y="1628712"/>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2D9F7E"/>
            </a:solidFill>
            <a:ln>
              <a:solidFill>
                <a:srgbClr val="2D9F7E"/>
              </a:solidFill>
            </a:ln>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endParaRPr>
            </a:p>
          </p:txBody>
        </p:sp>
        <p:sp>
          <p:nvSpPr>
            <p:cNvPr id="11" name="Freeform 12">
              <a:extLst>
                <a:ext uri="{FF2B5EF4-FFF2-40B4-BE49-F238E27FC236}">
                  <a16:creationId xmlns="" xmlns:a16="http://schemas.microsoft.com/office/drawing/2014/main" id="{9747FB77-F262-4A11-AA1C-DB71459C4E10}"/>
                </a:ext>
              </a:extLst>
            </p:cNvPr>
            <p:cNvSpPr>
              <a:spLocks/>
            </p:cNvSpPr>
            <p:nvPr/>
          </p:nvSpPr>
          <p:spPr bwMode="auto">
            <a:xfrm flipH="1" flipV="1">
              <a:off x="10952771" y="5794070"/>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2D9F7E"/>
            </a:solidFill>
            <a:ln>
              <a:solidFill>
                <a:srgbClr val="2D9F7E"/>
              </a:solidFill>
            </a:ln>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endParaRPr>
            </a:p>
          </p:txBody>
        </p:sp>
      </p:grpSp>
    </p:spTree>
    <p:extLst>
      <p:ext uri="{BB962C8B-B14F-4D97-AF65-F5344CB8AC3E}">
        <p14:creationId xmlns:p14="http://schemas.microsoft.com/office/powerpoint/2010/main" xmlns="" val="5887898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anim calcmode="lin" valueType="num">
                                      <p:cBhvr>
                                        <p:cTn id="13" dur="500" fill="hold"/>
                                        <p:tgtEl>
                                          <p:spTgt spid="7"/>
                                        </p:tgtEl>
                                        <p:attrNameLst>
                                          <p:attrName>ppt_x</p:attrName>
                                        </p:attrNameLst>
                                      </p:cBhvr>
                                      <p:tavLst>
                                        <p:tav tm="0">
                                          <p:val>
                                            <p:strVal val="#ppt_x"/>
                                          </p:val>
                                        </p:tav>
                                        <p:tav tm="100000">
                                          <p:val>
                                            <p:strVal val="#ppt_x"/>
                                          </p:val>
                                        </p:tav>
                                      </p:tavLst>
                                    </p:anim>
                                    <p:anim calcmode="lin" valueType="num">
                                      <p:cBhvr>
                                        <p:cTn id="14"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a:extLst>
              <a:ext uri="{FF2B5EF4-FFF2-40B4-BE49-F238E27FC236}">
                <a16:creationId xmlns="" xmlns:a16="http://schemas.microsoft.com/office/drawing/2014/main" id="{68C1F875-F385-4BCB-91EE-E0E6FE158E99}"/>
              </a:ext>
            </a:extLst>
          </p:cNvPr>
          <p:cNvSpPr txBox="1">
            <a:spLocks noChangeArrowheads="1"/>
          </p:cNvSpPr>
          <p:nvPr/>
        </p:nvSpPr>
        <p:spPr bwMode="auto">
          <a:xfrm>
            <a:off x="4468715" y="286372"/>
            <a:ext cx="3254570" cy="5077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nchor="ctr">
            <a:spAutoFit/>
          </a:bodyPr>
          <a:lstStyle/>
          <a:p>
            <a:pPr algn="ctr" eaLnBrk="1" hangingPunct="1"/>
            <a:r>
              <a:rPr lang="zh-CN" altLang="en-US" sz="3299" b="1" spc="300">
                <a:solidFill>
                  <a:srgbClr val="2D9F7E"/>
                </a:solidFill>
                <a:latin typeface="微软雅黑" panose="020B0503020204020204" pitchFamily="34" charset="-122"/>
                <a:ea typeface="微软雅黑" panose="020B0503020204020204" pitchFamily="34" charset="-122"/>
                <a:sym typeface="Arial" panose="020B0604020202020204" pitchFamily="34" charset="0"/>
              </a:rPr>
              <a:t>员工义务概述</a:t>
            </a:r>
            <a:endParaRPr lang="zh-CN" altLang="en-US" sz="3299" b="1" spc="300" dirty="0">
              <a:solidFill>
                <a:srgbClr val="2D9F7E"/>
              </a:solidFill>
              <a:latin typeface="微软雅黑" panose="020B0503020204020204" pitchFamily="34" charset="-122"/>
              <a:ea typeface="微软雅黑" panose="020B0503020204020204" pitchFamily="34" charset="-122"/>
              <a:sym typeface="Arial" panose="020B0604020202020204" pitchFamily="34" charset="0"/>
            </a:endParaRPr>
          </a:p>
        </p:txBody>
      </p:sp>
      <p:grpSp>
        <p:nvGrpSpPr>
          <p:cNvPr id="3" name="组合 2">
            <a:extLst>
              <a:ext uri="{FF2B5EF4-FFF2-40B4-BE49-F238E27FC236}">
                <a16:creationId xmlns="" xmlns:a16="http://schemas.microsoft.com/office/drawing/2014/main" id="{549C15F9-09A8-424B-A0F5-49EFC4A4E396}"/>
              </a:ext>
            </a:extLst>
          </p:cNvPr>
          <p:cNvGrpSpPr/>
          <p:nvPr/>
        </p:nvGrpSpPr>
        <p:grpSpPr>
          <a:xfrm>
            <a:off x="1964409" y="1962150"/>
            <a:ext cx="8248694" cy="3855822"/>
            <a:chOff x="515790" y="1131590"/>
            <a:chExt cx="7800626" cy="3646375"/>
          </a:xfrm>
        </p:grpSpPr>
        <p:grpSp>
          <p:nvGrpSpPr>
            <p:cNvPr id="4" name="组合 3">
              <a:extLst>
                <a:ext uri="{FF2B5EF4-FFF2-40B4-BE49-F238E27FC236}">
                  <a16:creationId xmlns="" xmlns:a16="http://schemas.microsoft.com/office/drawing/2014/main" id="{2F046BAC-D061-4986-BAD3-1E6C37060AC6}"/>
                </a:ext>
              </a:extLst>
            </p:cNvPr>
            <p:cNvGrpSpPr>
              <a:grpSpLocks noChangeAspect="1"/>
            </p:cNvGrpSpPr>
            <p:nvPr/>
          </p:nvGrpSpPr>
          <p:grpSpPr>
            <a:xfrm>
              <a:off x="3596928" y="1625696"/>
              <a:ext cx="1511998" cy="1260000"/>
              <a:chOff x="1017666" y="1460660"/>
              <a:chExt cx="1241816" cy="1034848"/>
            </a:xfrm>
          </p:grpSpPr>
          <p:grpSp>
            <p:nvGrpSpPr>
              <p:cNvPr id="36" name="组合 35">
                <a:extLst>
                  <a:ext uri="{FF2B5EF4-FFF2-40B4-BE49-F238E27FC236}">
                    <a16:creationId xmlns="" xmlns:a16="http://schemas.microsoft.com/office/drawing/2014/main" id="{7DCD2EA1-C5AA-4E2F-82F8-2A9C7C540768}"/>
                  </a:ext>
                </a:extLst>
              </p:cNvPr>
              <p:cNvGrpSpPr/>
              <p:nvPr/>
            </p:nvGrpSpPr>
            <p:grpSpPr>
              <a:xfrm>
                <a:off x="1017666" y="1460660"/>
                <a:ext cx="1241816" cy="1034848"/>
                <a:chOff x="1017666" y="1609725"/>
                <a:chExt cx="1241816" cy="1034848"/>
              </a:xfrm>
            </p:grpSpPr>
            <p:sp>
              <p:nvSpPr>
                <p:cNvPr id="38" name="六边形 37">
                  <a:extLst>
                    <a:ext uri="{FF2B5EF4-FFF2-40B4-BE49-F238E27FC236}">
                      <a16:creationId xmlns="" xmlns:a16="http://schemas.microsoft.com/office/drawing/2014/main" id="{4BDF8BAA-1C3A-4F23-83C4-D430554E47F8}"/>
                    </a:ext>
                  </a:extLst>
                </p:cNvPr>
                <p:cNvSpPr>
                  <a:spLocks noChangeAspect="1"/>
                </p:cNvSpPr>
                <p:nvPr/>
              </p:nvSpPr>
              <p:spPr>
                <a:xfrm>
                  <a:off x="1017666" y="1609725"/>
                  <a:ext cx="1241816" cy="1034848"/>
                </a:xfrm>
                <a:prstGeom prst="hexagon">
                  <a:avLst/>
                </a:prstGeom>
                <a:solidFill>
                  <a:schemeClr val="bg1"/>
                </a:solid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bg1">
                        <a:lumMod val="50000"/>
                      </a:schemeClr>
                    </a:solidFill>
                    <a:latin typeface="微软雅黑" pitchFamily="34" charset="-122"/>
                    <a:ea typeface="微软雅黑" pitchFamily="34" charset="-122"/>
                  </a:endParaRPr>
                </a:p>
              </p:txBody>
            </p:sp>
            <p:sp>
              <p:nvSpPr>
                <p:cNvPr id="39" name="六边形 38">
                  <a:extLst>
                    <a:ext uri="{FF2B5EF4-FFF2-40B4-BE49-F238E27FC236}">
                      <a16:creationId xmlns="" xmlns:a16="http://schemas.microsoft.com/office/drawing/2014/main" id="{99CD49D8-D0F9-4261-9F3E-B80BC95CA1E0}"/>
                    </a:ext>
                  </a:extLst>
                </p:cNvPr>
                <p:cNvSpPr>
                  <a:spLocks noChangeAspect="1"/>
                </p:cNvSpPr>
                <p:nvPr/>
              </p:nvSpPr>
              <p:spPr>
                <a:xfrm>
                  <a:off x="1120174" y="1695149"/>
                  <a:ext cx="1036800" cy="864000"/>
                </a:xfrm>
                <a:prstGeom prst="hexagon">
                  <a:avLst/>
                </a:prstGeom>
                <a:solidFill>
                  <a:srgbClr val="7481A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lumMod val="50000"/>
                      </a:schemeClr>
                    </a:solidFill>
                    <a:latin typeface="微软雅黑" pitchFamily="34" charset="-122"/>
                    <a:ea typeface="微软雅黑" pitchFamily="34" charset="-122"/>
                  </a:endParaRPr>
                </a:p>
              </p:txBody>
            </p:sp>
          </p:grpSp>
          <p:sp>
            <p:nvSpPr>
              <p:cNvPr id="37" name="TextBox 6">
                <a:extLst>
                  <a:ext uri="{FF2B5EF4-FFF2-40B4-BE49-F238E27FC236}">
                    <a16:creationId xmlns="" xmlns:a16="http://schemas.microsoft.com/office/drawing/2014/main" id="{FABE9302-6AB0-407B-B17A-20F0521BBB5D}"/>
                  </a:ext>
                </a:extLst>
              </p:cNvPr>
              <p:cNvSpPr txBox="1"/>
              <p:nvPr/>
            </p:nvSpPr>
            <p:spPr>
              <a:xfrm>
                <a:off x="1176644" y="1808549"/>
                <a:ext cx="881812" cy="367422"/>
              </a:xfrm>
              <a:prstGeom prst="rect">
                <a:avLst/>
              </a:prstGeom>
              <a:noFill/>
            </p:spPr>
            <p:txBody>
              <a:bodyPr wrap="none" rtlCol="0">
                <a:spAutoFit/>
              </a:bodyPr>
              <a:lstStyle/>
              <a:p>
                <a:pPr algn="r"/>
                <a:r>
                  <a:rPr lang="zh-CN" altLang="en-US" sz="2400" dirty="0">
                    <a:solidFill>
                      <a:schemeClr val="bg1"/>
                    </a:solidFill>
                    <a:latin typeface="微软雅黑" pitchFamily="34" charset="-122"/>
                    <a:ea typeface="微软雅黑" pitchFamily="34" charset="-122"/>
                  </a:rPr>
                  <a:t>方法二</a:t>
                </a:r>
              </a:p>
            </p:txBody>
          </p:sp>
        </p:grpSp>
        <p:grpSp>
          <p:nvGrpSpPr>
            <p:cNvPr id="5" name="组合 4">
              <a:extLst>
                <a:ext uri="{FF2B5EF4-FFF2-40B4-BE49-F238E27FC236}">
                  <a16:creationId xmlns="" xmlns:a16="http://schemas.microsoft.com/office/drawing/2014/main" id="{EF601EAF-25BF-4F59-A9D6-EDC07F682DFA}"/>
                </a:ext>
              </a:extLst>
            </p:cNvPr>
            <p:cNvGrpSpPr>
              <a:grpSpLocks noChangeAspect="1"/>
            </p:cNvGrpSpPr>
            <p:nvPr/>
          </p:nvGrpSpPr>
          <p:grpSpPr>
            <a:xfrm>
              <a:off x="2296235" y="2326418"/>
              <a:ext cx="1511998" cy="1260000"/>
              <a:chOff x="1017666" y="2695004"/>
              <a:chExt cx="1241816" cy="1034848"/>
            </a:xfrm>
          </p:grpSpPr>
          <p:grpSp>
            <p:nvGrpSpPr>
              <p:cNvPr id="32" name="组合 31">
                <a:extLst>
                  <a:ext uri="{FF2B5EF4-FFF2-40B4-BE49-F238E27FC236}">
                    <a16:creationId xmlns="" xmlns:a16="http://schemas.microsoft.com/office/drawing/2014/main" id="{6A76488C-451A-4A91-A4AF-95B4B0D6B106}"/>
                  </a:ext>
                </a:extLst>
              </p:cNvPr>
              <p:cNvGrpSpPr/>
              <p:nvPr/>
            </p:nvGrpSpPr>
            <p:grpSpPr>
              <a:xfrm>
                <a:off x="1017666" y="2695004"/>
                <a:ext cx="1241816" cy="1034848"/>
                <a:chOff x="1017666" y="1609725"/>
                <a:chExt cx="1241816" cy="1034848"/>
              </a:xfrm>
            </p:grpSpPr>
            <p:sp>
              <p:nvSpPr>
                <p:cNvPr id="34" name="六边形 33">
                  <a:extLst>
                    <a:ext uri="{FF2B5EF4-FFF2-40B4-BE49-F238E27FC236}">
                      <a16:creationId xmlns="" xmlns:a16="http://schemas.microsoft.com/office/drawing/2014/main" id="{70BCE3BC-597B-4BCF-AE57-D1FEB1C8EAEB}"/>
                    </a:ext>
                  </a:extLst>
                </p:cNvPr>
                <p:cNvSpPr>
                  <a:spLocks noChangeAspect="1"/>
                </p:cNvSpPr>
                <p:nvPr/>
              </p:nvSpPr>
              <p:spPr>
                <a:xfrm>
                  <a:off x="1017666" y="1609725"/>
                  <a:ext cx="1241816" cy="1034848"/>
                </a:xfrm>
                <a:prstGeom prst="hexagon">
                  <a:avLst/>
                </a:prstGeom>
                <a:solidFill>
                  <a:schemeClr val="bg1"/>
                </a:solid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bg1">
                        <a:lumMod val="50000"/>
                      </a:schemeClr>
                    </a:solidFill>
                    <a:latin typeface="微软雅黑" pitchFamily="34" charset="-122"/>
                    <a:ea typeface="微软雅黑" pitchFamily="34" charset="-122"/>
                  </a:endParaRPr>
                </a:p>
              </p:txBody>
            </p:sp>
            <p:sp>
              <p:nvSpPr>
                <p:cNvPr id="35" name="六边形 34">
                  <a:extLst>
                    <a:ext uri="{FF2B5EF4-FFF2-40B4-BE49-F238E27FC236}">
                      <a16:creationId xmlns="" xmlns:a16="http://schemas.microsoft.com/office/drawing/2014/main" id="{741C956E-5E1F-434E-8577-905737776162}"/>
                    </a:ext>
                  </a:extLst>
                </p:cNvPr>
                <p:cNvSpPr>
                  <a:spLocks noChangeAspect="1"/>
                </p:cNvSpPr>
                <p:nvPr/>
              </p:nvSpPr>
              <p:spPr>
                <a:xfrm>
                  <a:off x="1120174" y="1695149"/>
                  <a:ext cx="1036800" cy="864000"/>
                </a:xfrm>
                <a:prstGeom prst="hexagon">
                  <a:avLst/>
                </a:prstGeom>
                <a:solidFill>
                  <a:srgbClr val="2D9F7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bg1">
                        <a:lumMod val="50000"/>
                      </a:schemeClr>
                    </a:solidFill>
                    <a:latin typeface="微软雅黑" pitchFamily="34" charset="-122"/>
                    <a:ea typeface="微软雅黑" pitchFamily="34" charset="-122"/>
                  </a:endParaRPr>
                </a:p>
              </p:txBody>
            </p:sp>
          </p:grpSp>
          <p:sp>
            <p:nvSpPr>
              <p:cNvPr id="33" name="TextBox 11">
                <a:extLst>
                  <a:ext uri="{FF2B5EF4-FFF2-40B4-BE49-F238E27FC236}">
                    <a16:creationId xmlns="" xmlns:a16="http://schemas.microsoft.com/office/drawing/2014/main" id="{61DEADEB-063D-4961-B5B2-9A62037B8D0A}"/>
                  </a:ext>
                </a:extLst>
              </p:cNvPr>
              <p:cNvSpPr txBox="1"/>
              <p:nvPr/>
            </p:nvSpPr>
            <p:spPr>
              <a:xfrm>
                <a:off x="1176015" y="3058089"/>
                <a:ext cx="881812" cy="367422"/>
              </a:xfrm>
              <a:prstGeom prst="rect">
                <a:avLst/>
              </a:prstGeom>
              <a:noFill/>
            </p:spPr>
            <p:txBody>
              <a:bodyPr wrap="none" rtlCol="0">
                <a:spAutoFit/>
              </a:bodyPr>
              <a:lstStyle/>
              <a:p>
                <a:pPr algn="r"/>
                <a:r>
                  <a:rPr lang="zh-CN" altLang="en-US" sz="2400" dirty="0">
                    <a:solidFill>
                      <a:schemeClr val="bg1"/>
                    </a:solidFill>
                    <a:latin typeface="微软雅黑" pitchFamily="34" charset="-122"/>
                    <a:ea typeface="微软雅黑" pitchFamily="34" charset="-122"/>
                  </a:rPr>
                  <a:t>方法一</a:t>
                </a:r>
              </a:p>
            </p:txBody>
          </p:sp>
        </p:grpSp>
        <p:grpSp>
          <p:nvGrpSpPr>
            <p:cNvPr id="6" name="组合 5">
              <a:extLst>
                <a:ext uri="{FF2B5EF4-FFF2-40B4-BE49-F238E27FC236}">
                  <a16:creationId xmlns="" xmlns:a16="http://schemas.microsoft.com/office/drawing/2014/main" id="{A6318B0E-B719-4F55-B0B0-ED91C6DF595C}"/>
                </a:ext>
              </a:extLst>
            </p:cNvPr>
            <p:cNvGrpSpPr>
              <a:grpSpLocks noChangeAspect="1"/>
            </p:cNvGrpSpPr>
            <p:nvPr/>
          </p:nvGrpSpPr>
          <p:grpSpPr>
            <a:xfrm>
              <a:off x="3596928" y="3022987"/>
              <a:ext cx="1511998" cy="1260000"/>
              <a:chOff x="1017666" y="3929062"/>
              <a:chExt cx="1241816" cy="1034848"/>
            </a:xfrm>
          </p:grpSpPr>
          <p:grpSp>
            <p:nvGrpSpPr>
              <p:cNvPr id="28" name="组合 27">
                <a:extLst>
                  <a:ext uri="{FF2B5EF4-FFF2-40B4-BE49-F238E27FC236}">
                    <a16:creationId xmlns="" xmlns:a16="http://schemas.microsoft.com/office/drawing/2014/main" id="{49591537-CBC8-42CE-BA22-F02CD6FBD832}"/>
                  </a:ext>
                </a:extLst>
              </p:cNvPr>
              <p:cNvGrpSpPr/>
              <p:nvPr/>
            </p:nvGrpSpPr>
            <p:grpSpPr>
              <a:xfrm>
                <a:off x="1017666" y="3929062"/>
                <a:ext cx="1241816" cy="1034848"/>
                <a:chOff x="1017666" y="1609725"/>
                <a:chExt cx="1241816" cy="1034848"/>
              </a:xfrm>
            </p:grpSpPr>
            <p:sp>
              <p:nvSpPr>
                <p:cNvPr id="30" name="六边形 29">
                  <a:extLst>
                    <a:ext uri="{FF2B5EF4-FFF2-40B4-BE49-F238E27FC236}">
                      <a16:creationId xmlns="" xmlns:a16="http://schemas.microsoft.com/office/drawing/2014/main" id="{6A0ECE1C-B36E-4378-865C-67F559F3AD37}"/>
                    </a:ext>
                  </a:extLst>
                </p:cNvPr>
                <p:cNvSpPr>
                  <a:spLocks noChangeAspect="1"/>
                </p:cNvSpPr>
                <p:nvPr/>
              </p:nvSpPr>
              <p:spPr>
                <a:xfrm>
                  <a:off x="1017666" y="1609725"/>
                  <a:ext cx="1241816" cy="1034848"/>
                </a:xfrm>
                <a:prstGeom prst="hexagon">
                  <a:avLst/>
                </a:prstGeom>
                <a:solidFill>
                  <a:schemeClr val="bg1"/>
                </a:solid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bg1">
                        <a:lumMod val="50000"/>
                      </a:schemeClr>
                    </a:solidFill>
                    <a:latin typeface="微软雅黑" pitchFamily="34" charset="-122"/>
                    <a:ea typeface="微软雅黑" pitchFamily="34" charset="-122"/>
                  </a:endParaRPr>
                </a:p>
              </p:txBody>
            </p:sp>
            <p:sp>
              <p:nvSpPr>
                <p:cNvPr id="31" name="六边形 30">
                  <a:extLst>
                    <a:ext uri="{FF2B5EF4-FFF2-40B4-BE49-F238E27FC236}">
                      <a16:creationId xmlns="" xmlns:a16="http://schemas.microsoft.com/office/drawing/2014/main" id="{44F09EC8-F713-4CF2-B322-C63D10E697AE}"/>
                    </a:ext>
                  </a:extLst>
                </p:cNvPr>
                <p:cNvSpPr>
                  <a:spLocks noChangeAspect="1"/>
                </p:cNvSpPr>
                <p:nvPr/>
              </p:nvSpPr>
              <p:spPr>
                <a:xfrm>
                  <a:off x="1120174" y="1695149"/>
                  <a:ext cx="1036800" cy="864000"/>
                </a:xfrm>
                <a:prstGeom prst="hexagon">
                  <a:avLst/>
                </a:prstGeom>
                <a:solidFill>
                  <a:srgbClr val="7481A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bg1">
                        <a:lumMod val="50000"/>
                      </a:schemeClr>
                    </a:solidFill>
                    <a:latin typeface="微软雅黑" pitchFamily="34" charset="-122"/>
                    <a:ea typeface="微软雅黑" pitchFamily="34" charset="-122"/>
                  </a:endParaRPr>
                </a:p>
              </p:txBody>
            </p:sp>
          </p:grpSp>
          <p:sp>
            <p:nvSpPr>
              <p:cNvPr id="29" name="TextBox 16">
                <a:extLst>
                  <a:ext uri="{FF2B5EF4-FFF2-40B4-BE49-F238E27FC236}">
                    <a16:creationId xmlns="" xmlns:a16="http://schemas.microsoft.com/office/drawing/2014/main" id="{9F64D594-2BCD-48A3-9290-BB944EB2F8FD}"/>
                  </a:ext>
                </a:extLst>
              </p:cNvPr>
              <p:cNvSpPr txBox="1"/>
              <p:nvPr/>
            </p:nvSpPr>
            <p:spPr>
              <a:xfrm>
                <a:off x="1167911" y="4274220"/>
                <a:ext cx="881812" cy="367422"/>
              </a:xfrm>
              <a:prstGeom prst="rect">
                <a:avLst/>
              </a:prstGeom>
              <a:noFill/>
            </p:spPr>
            <p:txBody>
              <a:bodyPr wrap="none" rtlCol="0">
                <a:spAutoFit/>
              </a:bodyPr>
              <a:lstStyle/>
              <a:p>
                <a:pPr algn="r"/>
                <a:r>
                  <a:rPr lang="zh-CN" altLang="en-US" sz="2400" dirty="0">
                    <a:solidFill>
                      <a:schemeClr val="bg1"/>
                    </a:solidFill>
                    <a:latin typeface="微软雅黑" pitchFamily="34" charset="-122"/>
                    <a:ea typeface="微软雅黑" pitchFamily="34" charset="-122"/>
                  </a:rPr>
                  <a:t>方法四</a:t>
                </a:r>
              </a:p>
            </p:txBody>
          </p:sp>
        </p:grpSp>
        <p:grpSp>
          <p:nvGrpSpPr>
            <p:cNvPr id="7" name="组合 6">
              <a:extLst>
                <a:ext uri="{FF2B5EF4-FFF2-40B4-BE49-F238E27FC236}">
                  <a16:creationId xmlns="" xmlns:a16="http://schemas.microsoft.com/office/drawing/2014/main" id="{053FEE5A-A810-4E2A-910A-5FB6ECA752E3}"/>
                </a:ext>
              </a:extLst>
            </p:cNvPr>
            <p:cNvGrpSpPr>
              <a:grpSpLocks noChangeAspect="1"/>
            </p:cNvGrpSpPr>
            <p:nvPr/>
          </p:nvGrpSpPr>
          <p:grpSpPr>
            <a:xfrm>
              <a:off x="4896948" y="2326418"/>
              <a:ext cx="1511998" cy="1260000"/>
              <a:chOff x="1017666" y="2695004"/>
              <a:chExt cx="1241816" cy="1034848"/>
            </a:xfrm>
          </p:grpSpPr>
          <p:grpSp>
            <p:nvGrpSpPr>
              <p:cNvPr id="24" name="组合 23">
                <a:extLst>
                  <a:ext uri="{FF2B5EF4-FFF2-40B4-BE49-F238E27FC236}">
                    <a16:creationId xmlns="" xmlns:a16="http://schemas.microsoft.com/office/drawing/2014/main" id="{E6ED3B35-8839-415C-89D2-CBD52343BF39}"/>
                  </a:ext>
                </a:extLst>
              </p:cNvPr>
              <p:cNvGrpSpPr/>
              <p:nvPr/>
            </p:nvGrpSpPr>
            <p:grpSpPr>
              <a:xfrm>
                <a:off x="1017666" y="2695004"/>
                <a:ext cx="1241816" cy="1034848"/>
                <a:chOff x="1017666" y="1609725"/>
                <a:chExt cx="1241816" cy="1034848"/>
              </a:xfrm>
            </p:grpSpPr>
            <p:sp>
              <p:nvSpPr>
                <p:cNvPr id="26" name="六边形 25">
                  <a:extLst>
                    <a:ext uri="{FF2B5EF4-FFF2-40B4-BE49-F238E27FC236}">
                      <a16:creationId xmlns="" xmlns:a16="http://schemas.microsoft.com/office/drawing/2014/main" id="{930197EB-6FF8-49C0-B4BD-5C88032E32E1}"/>
                    </a:ext>
                  </a:extLst>
                </p:cNvPr>
                <p:cNvSpPr>
                  <a:spLocks noChangeAspect="1"/>
                </p:cNvSpPr>
                <p:nvPr/>
              </p:nvSpPr>
              <p:spPr>
                <a:xfrm>
                  <a:off x="1017666" y="1609725"/>
                  <a:ext cx="1241816" cy="1034848"/>
                </a:xfrm>
                <a:prstGeom prst="hexagon">
                  <a:avLst/>
                </a:prstGeom>
                <a:solidFill>
                  <a:schemeClr val="bg1"/>
                </a:solid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bg1">
                        <a:lumMod val="50000"/>
                      </a:schemeClr>
                    </a:solidFill>
                    <a:latin typeface="微软雅黑" pitchFamily="34" charset="-122"/>
                    <a:ea typeface="微软雅黑" pitchFamily="34" charset="-122"/>
                  </a:endParaRPr>
                </a:p>
              </p:txBody>
            </p:sp>
            <p:sp>
              <p:nvSpPr>
                <p:cNvPr id="27" name="六边形 26">
                  <a:extLst>
                    <a:ext uri="{FF2B5EF4-FFF2-40B4-BE49-F238E27FC236}">
                      <a16:creationId xmlns="" xmlns:a16="http://schemas.microsoft.com/office/drawing/2014/main" id="{ED147754-713D-4044-8E1B-7C232FE45F5F}"/>
                    </a:ext>
                  </a:extLst>
                </p:cNvPr>
                <p:cNvSpPr>
                  <a:spLocks noChangeAspect="1"/>
                </p:cNvSpPr>
                <p:nvPr/>
              </p:nvSpPr>
              <p:spPr>
                <a:xfrm>
                  <a:off x="1120174" y="1695149"/>
                  <a:ext cx="1036800" cy="864000"/>
                </a:xfrm>
                <a:prstGeom prst="hexagon">
                  <a:avLst/>
                </a:prstGeom>
                <a:solidFill>
                  <a:srgbClr val="2D9F7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bg1">
                        <a:lumMod val="50000"/>
                      </a:schemeClr>
                    </a:solidFill>
                    <a:latin typeface="微软雅黑" pitchFamily="34" charset="-122"/>
                    <a:ea typeface="微软雅黑" pitchFamily="34" charset="-122"/>
                  </a:endParaRPr>
                </a:p>
              </p:txBody>
            </p:sp>
          </p:grpSp>
          <p:sp>
            <p:nvSpPr>
              <p:cNvPr id="25" name="TextBox 23">
                <a:extLst>
                  <a:ext uri="{FF2B5EF4-FFF2-40B4-BE49-F238E27FC236}">
                    <a16:creationId xmlns="" xmlns:a16="http://schemas.microsoft.com/office/drawing/2014/main" id="{A18036F6-6A11-4F44-B054-4F428AEEBA9A}"/>
                  </a:ext>
                </a:extLst>
              </p:cNvPr>
              <p:cNvSpPr txBox="1"/>
              <p:nvPr/>
            </p:nvSpPr>
            <p:spPr>
              <a:xfrm>
                <a:off x="1176015" y="3058089"/>
                <a:ext cx="881812" cy="367422"/>
              </a:xfrm>
              <a:prstGeom prst="rect">
                <a:avLst/>
              </a:prstGeom>
              <a:noFill/>
            </p:spPr>
            <p:txBody>
              <a:bodyPr wrap="none" rtlCol="0">
                <a:spAutoFit/>
              </a:bodyPr>
              <a:lstStyle/>
              <a:p>
                <a:pPr algn="r"/>
                <a:r>
                  <a:rPr lang="zh-CN" altLang="en-US" sz="2400" dirty="0">
                    <a:solidFill>
                      <a:schemeClr val="bg1"/>
                    </a:solidFill>
                    <a:latin typeface="微软雅黑" pitchFamily="34" charset="-122"/>
                    <a:ea typeface="微软雅黑" pitchFamily="34" charset="-122"/>
                  </a:rPr>
                  <a:t>方法三</a:t>
                </a:r>
              </a:p>
            </p:txBody>
          </p:sp>
        </p:grpSp>
        <p:sp>
          <p:nvSpPr>
            <p:cNvPr id="8" name="Rectangle 13" descr="FD1DDF730CE4456e89755B07FE1653D0# #Rectangle 13">
              <a:extLst>
                <a:ext uri="{FF2B5EF4-FFF2-40B4-BE49-F238E27FC236}">
                  <a16:creationId xmlns="" xmlns:a16="http://schemas.microsoft.com/office/drawing/2014/main" id="{9CCC2412-92AA-484F-ABB2-69D87E0B301C}"/>
                </a:ext>
              </a:extLst>
            </p:cNvPr>
            <p:cNvSpPr>
              <a:spLocks noChangeArrowheads="1"/>
            </p:cNvSpPr>
            <p:nvPr/>
          </p:nvSpPr>
          <p:spPr bwMode="auto">
            <a:xfrm>
              <a:off x="515790" y="1131590"/>
              <a:ext cx="1707653" cy="3578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None/>
                <a:defRPr/>
              </a:pPr>
              <a:r>
                <a:rPr lang="zh-CN" altLang="en-US" sz="1800" dirty="0">
                  <a:solidFill>
                    <a:schemeClr val="bg1">
                      <a:lumMod val="50000"/>
                    </a:schemeClr>
                  </a:solidFill>
                  <a:latin typeface="微软雅黑" pitchFamily="34" charset="-122"/>
                  <a:ea typeface="微软雅黑" pitchFamily="34" charset="-122"/>
                </a:rPr>
                <a:t>点击添加标题</a:t>
              </a:r>
              <a:endParaRPr lang="en-US" altLang="zh-CN" sz="1800" dirty="0">
                <a:solidFill>
                  <a:schemeClr val="bg1">
                    <a:lumMod val="50000"/>
                  </a:schemeClr>
                </a:solidFill>
                <a:latin typeface="微软雅黑" pitchFamily="34" charset="-122"/>
                <a:ea typeface="微软雅黑" pitchFamily="34" charset="-122"/>
              </a:endParaRPr>
            </a:p>
          </p:txBody>
        </p:sp>
        <p:sp>
          <p:nvSpPr>
            <p:cNvPr id="9" name="Rectangle 13" descr="FD1DDF730CE4456e89755B07FE1653D0# #Rectangle 13">
              <a:extLst>
                <a:ext uri="{FF2B5EF4-FFF2-40B4-BE49-F238E27FC236}">
                  <a16:creationId xmlns="" xmlns:a16="http://schemas.microsoft.com/office/drawing/2014/main" id="{9D52FDA7-9B3C-4DBC-AC95-BDDAA2DCA4C4}"/>
                </a:ext>
              </a:extLst>
            </p:cNvPr>
            <p:cNvSpPr>
              <a:spLocks noChangeArrowheads="1"/>
            </p:cNvSpPr>
            <p:nvPr/>
          </p:nvSpPr>
          <p:spPr bwMode="auto">
            <a:xfrm>
              <a:off x="515791" y="1488925"/>
              <a:ext cx="1491630" cy="13420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just" eaLnBrk="1" hangingPunct="1">
                <a:spcBef>
                  <a:spcPct val="0"/>
                </a:spcBef>
                <a:buNone/>
                <a:defRPr/>
              </a:pPr>
              <a:r>
                <a:rPr lang="zh-CN" altLang="en-US" sz="1050" dirty="0">
                  <a:solidFill>
                    <a:schemeClr val="bg1">
                      <a:lumMod val="50000"/>
                    </a:schemeClr>
                  </a:solidFill>
                  <a:latin typeface="微软雅黑" pitchFamily="34" charset="-122"/>
                  <a:ea typeface="微软雅黑" pitchFamily="34" charset="-122"/>
                </a:rPr>
                <a:t>单击此处添加方法阐述，添加简短问题说明文字，方法与措施的具体说明文字添加此处。单击此处添加方法阐述，添加简短问题说明文字，方法与措施的具体说明文字添加此处。</a:t>
              </a:r>
              <a:endParaRPr lang="en-US" altLang="zh-CN" sz="1050" dirty="0">
                <a:solidFill>
                  <a:schemeClr val="bg1">
                    <a:lumMod val="50000"/>
                  </a:schemeClr>
                </a:solidFill>
                <a:latin typeface="微软雅黑" pitchFamily="34" charset="-122"/>
                <a:ea typeface="微软雅黑" pitchFamily="34" charset="-122"/>
              </a:endParaRPr>
            </a:p>
          </p:txBody>
        </p:sp>
        <p:sp>
          <p:nvSpPr>
            <p:cNvPr id="10" name="Rectangle 13" descr="FD1DDF730CE4456e89755B07FE1653D0# #Rectangle 13">
              <a:extLst>
                <a:ext uri="{FF2B5EF4-FFF2-40B4-BE49-F238E27FC236}">
                  <a16:creationId xmlns="" xmlns:a16="http://schemas.microsoft.com/office/drawing/2014/main" id="{0DFBAE8D-0E25-48B0-AC83-0A815C7E12F1}"/>
                </a:ext>
              </a:extLst>
            </p:cNvPr>
            <p:cNvSpPr>
              <a:spLocks noChangeArrowheads="1"/>
            </p:cNvSpPr>
            <p:nvPr/>
          </p:nvSpPr>
          <p:spPr bwMode="auto">
            <a:xfrm>
              <a:off x="5364088" y="1131590"/>
              <a:ext cx="1707653" cy="3578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None/>
                <a:defRPr/>
              </a:pPr>
              <a:r>
                <a:rPr lang="zh-CN" altLang="en-US" sz="1800" dirty="0">
                  <a:solidFill>
                    <a:schemeClr val="bg1">
                      <a:lumMod val="50000"/>
                    </a:schemeClr>
                  </a:solidFill>
                  <a:latin typeface="微软雅黑" pitchFamily="34" charset="-122"/>
                  <a:ea typeface="微软雅黑" pitchFamily="34" charset="-122"/>
                </a:rPr>
                <a:t>点击添加标题</a:t>
              </a:r>
              <a:endParaRPr lang="en-US" altLang="zh-CN" sz="1800" dirty="0">
                <a:solidFill>
                  <a:schemeClr val="bg1">
                    <a:lumMod val="50000"/>
                  </a:schemeClr>
                </a:solidFill>
                <a:latin typeface="微软雅黑" pitchFamily="34" charset="-122"/>
                <a:ea typeface="微软雅黑" pitchFamily="34" charset="-122"/>
              </a:endParaRPr>
            </a:p>
          </p:txBody>
        </p:sp>
        <p:sp>
          <p:nvSpPr>
            <p:cNvPr id="11" name="Rectangle 13" descr="FD1DDF730CE4456e89755B07FE1653D0# #Rectangle 13">
              <a:extLst>
                <a:ext uri="{FF2B5EF4-FFF2-40B4-BE49-F238E27FC236}">
                  <a16:creationId xmlns="" xmlns:a16="http://schemas.microsoft.com/office/drawing/2014/main" id="{EC67BDD0-33F6-4DBD-8126-C6E5BDA79DC5}"/>
                </a:ext>
              </a:extLst>
            </p:cNvPr>
            <p:cNvSpPr>
              <a:spLocks noChangeArrowheads="1"/>
            </p:cNvSpPr>
            <p:nvPr/>
          </p:nvSpPr>
          <p:spPr bwMode="auto">
            <a:xfrm>
              <a:off x="5364088" y="1488925"/>
              <a:ext cx="2880320" cy="7157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just" eaLnBrk="1" hangingPunct="1">
                <a:spcBef>
                  <a:spcPct val="0"/>
                </a:spcBef>
                <a:buNone/>
                <a:defRPr/>
              </a:pPr>
              <a:r>
                <a:rPr lang="zh-CN" altLang="en-US" sz="1050" dirty="0">
                  <a:solidFill>
                    <a:schemeClr val="bg1">
                      <a:lumMod val="50000"/>
                    </a:schemeClr>
                  </a:solidFill>
                  <a:latin typeface="微软雅黑" pitchFamily="34" charset="-122"/>
                  <a:ea typeface="微软雅黑" pitchFamily="34" charset="-122"/>
                </a:rPr>
                <a:t>单击此处添加方法阐述，添加简短问题说明文字，方法与措施的具体说明文字添加此处。单击此处添加方法阐述，添加简短问题说明文字，方法与措施的具体说明文字添加此处。</a:t>
              </a:r>
              <a:endParaRPr lang="en-US" altLang="zh-CN" sz="1050" dirty="0">
                <a:solidFill>
                  <a:schemeClr val="bg1">
                    <a:lumMod val="50000"/>
                  </a:schemeClr>
                </a:solidFill>
                <a:latin typeface="微软雅黑" pitchFamily="34" charset="-122"/>
                <a:ea typeface="微软雅黑" pitchFamily="34" charset="-122"/>
              </a:endParaRPr>
            </a:p>
          </p:txBody>
        </p:sp>
        <p:sp>
          <p:nvSpPr>
            <p:cNvPr id="12" name="Rectangle 13" descr="FD1DDF730CE4456e89755B07FE1653D0# #Rectangle 13">
              <a:extLst>
                <a:ext uri="{FF2B5EF4-FFF2-40B4-BE49-F238E27FC236}">
                  <a16:creationId xmlns="" xmlns:a16="http://schemas.microsoft.com/office/drawing/2014/main" id="{6B6F44B0-FEFE-46B0-B788-33AC1E7608E6}"/>
                </a:ext>
              </a:extLst>
            </p:cNvPr>
            <p:cNvSpPr>
              <a:spLocks noChangeArrowheads="1"/>
            </p:cNvSpPr>
            <p:nvPr/>
          </p:nvSpPr>
          <p:spPr bwMode="auto">
            <a:xfrm>
              <a:off x="525698" y="3704851"/>
              <a:ext cx="1707653" cy="3578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None/>
                <a:defRPr/>
              </a:pPr>
              <a:r>
                <a:rPr lang="zh-CN" altLang="en-US" sz="1800" dirty="0">
                  <a:solidFill>
                    <a:schemeClr val="bg1">
                      <a:lumMod val="50000"/>
                    </a:schemeClr>
                  </a:solidFill>
                  <a:latin typeface="微软雅黑" pitchFamily="34" charset="-122"/>
                  <a:ea typeface="微软雅黑" pitchFamily="34" charset="-122"/>
                </a:rPr>
                <a:t>点击添加标题</a:t>
              </a:r>
              <a:endParaRPr lang="en-US" altLang="zh-CN" sz="1800" dirty="0">
                <a:solidFill>
                  <a:schemeClr val="bg1">
                    <a:lumMod val="50000"/>
                  </a:schemeClr>
                </a:solidFill>
                <a:latin typeface="微软雅黑" pitchFamily="34" charset="-122"/>
                <a:ea typeface="微软雅黑" pitchFamily="34" charset="-122"/>
              </a:endParaRPr>
            </a:p>
          </p:txBody>
        </p:sp>
        <p:sp>
          <p:nvSpPr>
            <p:cNvPr id="13" name="Rectangle 13" descr="FD1DDF730CE4456e89755B07FE1653D0# #Rectangle 13">
              <a:extLst>
                <a:ext uri="{FF2B5EF4-FFF2-40B4-BE49-F238E27FC236}">
                  <a16:creationId xmlns="" xmlns:a16="http://schemas.microsoft.com/office/drawing/2014/main" id="{5D6B578C-0BBC-4B94-B821-4D164FB75EDB}"/>
                </a:ext>
              </a:extLst>
            </p:cNvPr>
            <p:cNvSpPr>
              <a:spLocks noChangeArrowheads="1"/>
            </p:cNvSpPr>
            <p:nvPr/>
          </p:nvSpPr>
          <p:spPr bwMode="auto">
            <a:xfrm>
              <a:off x="525698" y="4062186"/>
              <a:ext cx="2822166" cy="7157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just" eaLnBrk="1" hangingPunct="1">
                <a:spcBef>
                  <a:spcPct val="0"/>
                </a:spcBef>
                <a:buNone/>
                <a:defRPr/>
              </a:pPr>
              <a:r>
                <a:rPr lang="zh-CN" altLang="en-US" sz="1050" dirty="0">
                  <a:solidFill>
                    <a:schemeClr val="bg1">
                      <a:lumMod val="50000"/>
                    </a:schemeClr>
                  </a:solidFill>
                  <a:latin typeface="微软雅黑" pitchFamily="34" charset="-122"/>
                  <a:ea typeface="微软雅黑" pitchFamily="34" charset="-122"/>
                </a:rPr>
                <a:t>单击此处添加方法阐述，添加简短问题说明文字，方法与措施的具体说明文字添加此处。单击此处添加方法阐述，添加简短问题说明文字，方法与措施的具体说明文字添加此处。</a:t>
              </a:r>
              <a:endParaRPr lang="en-US" altLang="zh-CN" sz="1050" dirty="0">
                <a:solidFill>
                  <a:schemeClr val="bg1">
                    <a:lumMod val="50000"/>
                  </a:schemeClr>
                </a:solidFill>
                <a:latin typeface="微软雅黑" pitchFamily="34" charset="-122"/>
                <a:ea typeface="微软雅黑" pitchFamily="34" charset="-122"/>
              </a:endParaRPr>
            </a:p>
          </p:txBody>
        </p:sp>
        <p:sp>
          <p:nvSpPr>
            <p:cNvPr id="14" name="Rectangle 13" descr="FD1DDF730CE4456e89755B07FE1653D0# #Rectangle 13">
              <a:extLst>
                <a:ext uri="{FF2B5EF4-FFF2-40B4-BE49-F238E27FC236}">
                  <a16:creationId xmlns="" xmlns:a16="http://schemas.microsoft.com/office/drawing/2014/main" id="{A2D72B94-E83C-451A-B6DD-BB4270142D33}"/>
                </a:ext>
              </a:extLst>
            </p:cNvPr>
            <p:cNvSpPr>
              <a:spLocks noChangeArrowheads="1"/>
            </p:cNvSpPr>
            <p:nvPr/>
          </p:nvSpPr>
          <p:spPr bwMode="auto">
            <a:xfrm>
              <a:off x="6588224" y="3160443"/>
              <a:ext cx="1707653" cy="3578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None/>
                <a:defRPr/>
              </a:pPr>
              <a:r>
                <a:rPr lang="zh-CN" altLang="en-US" sz="1800" dirty="0">
                  <a:solidFill>
                    <a:schemeClr val="bg1">
                      <a:lumMod val="50000"/>
                    </a:schemeClr>
                  </a:solidFill>
                  <a:latin typeface="微软雅黑" pitchFamily="34" charset="-122"/>
                  <a:ea typeface="微软雅黑" pitchFamily="34" charset="-122"/>
                </a:rPr>
                <a:t>点击添加标题</a:t>
              </a:r>
              <a:endParaRPr lang="en-US" altLang="zh-CN" sz="1800" dirty="0">
                <a:solidFill>
                  <a:schemeClr val="bg1">
                    <a:lumMod val="50000"/>
                  </a:schemeClr>
                </a:solidFill>
                <a:latin typeface="微软雅黑" pitchFamily="34" charset="-122"/>
                <a:ea typeface="微软雅黑" pitchFamily="34" charset="-122"/>
              </a:endParaRPr>
            </a:p>
          </p:txBody>
        </p:sp>
        <p:sp>
          <p:nvSpPr>
            <p:cNvPr id="15" name="Rectangle 13" descr="FD1DDF730CE4456e89755B07FE1653D0# #Rectangle 13">
              <a:extLst>
                <a:ext uri="{FF2B5EF4-FFF2-40B4-BE49-F238E27FC236}">
                  <a16:creationId xmlns="" xmlns:a16="http://schemas.microsoft.com/office/drawing/2014/main" id="{7A190EA8-1310-421C-A355-02FFBEA835B1}"/>
                </a:ext>
              </a:extLst>
            </p:cNvPr>
            <p:cNvSpPr>
              <a:spLocks noChangeArrowheads="1"/>
            </p:cNvSpPr>
            <p:nvPr/>
          </p:nvSpPr>
          <p:spPr bwMode="auto">
            <a:xfrm>
              <a:off x="6588224" y="3517778"/>
              <a:ext cx="1728192" cy="11855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just" eaLnBrk="1" hangingPunct="1">
                <a:spcBef>
                  <a:spcPct val="0"/>
                </a:spcBef>
                <a:buNone/>
                <a:defRPr/>
              </a:pPr>
              <a:r>
                <a:rPr lang="zh-CN" altLang="en-US" sz="1050" dirty="0">
                  <a:solidFill>
                    <a:schemeClr val="bg1">
                      <a:lumMod val="50000"/>
                    </a:schemeClr>
                  </a:solidFill>
                  <a:latin typeface="微软雅黑" pitchFamily="34" charset="-122"/>
                  <a:ea typeface="微软雅黑" pitchFamily="34" charset="-122"/>
                </a:rPr>
                <a:t>单击此处添加方法阐述，添加简短问题说明文字，方法与措施的具体说明文字添加此处。单击此处添加方法阐述，添加简短问题说明文字，方法与措施的具体说明文字添加此处。</a:t>
              </a:r>
              <a:endParaRPr lang="en-US" altLang="zh-CN" sz="1050" dirty="0">
                <a:solidFill>
                  <a:schemeClr val="bg1">
                    <a:lumMod val="50000"/>
                  </a:schemeClr>
                </a:solidFill>
                <a:latin typeface="微软雅黑" pitchFamily="34" charset="-122"/>
                <a:ea typeface="微软雅黑" pitchFamily="34" charset="-122"/>
              </a:endParaRPr>
            </a:p>
          </p:txBody>
        </p:sp>
        <p:grpSp>
          <p:nvGrpSpPr>
            <p:cNvPr id="16" name="组合 15">
              <a:extLst>
                <a:ext uri="{FF2B5EF4-FFF2-40B4-BE49-F238E27FC236}">
                  <a16:creationId xmlns="" xmlns:a16="http://schemas.microsoft.com/office/drawing/2014/main" id="{59CB5CC0-262C-459E-943E-9D1AE9F368EF}"/>
                </a:ext>
              </a:extLst>
            </p:cNvPr>
            <p:cNvGrpSpPr/>
            <p:nvPr/>
          </p:nvGrpSpPr>
          <p:grpSpPr>
            <a:xfrm>
              <a:off x="611560" y="1470144"/>
              <a:ext cx="2440674" cy="856274"/>
              <a:chOff x="611560" y="1470144"/>
              <a:chExt cx="2440674" cy="856274"/>
            </a:xfrm>
          </p:grpSpPr>
          <p:cxnSp>
            <p:nvCxnSpPr>
              <p:cNvPr id="22" name="直接连接符 21">
                <a:extLst>
                  <a:ext uri="{FF2B5EF4-FFF2-40B4-BE49-F238E27FC236}">
                    <a16:creationId xmlns="" xmlns:a16="http://schemas.microsoft.com/office/drawing/2014/main" id="{E75AB6FA-CCE0-4509-B16B-4ACD2CF725C8}"/>
                  </a:ext>
                </a:extLst>
              </p:cNvPr>
              <p:cNvCxnSpPr/>
              <p:nvPr/>
            </p:nvCxnSpPr>
            <p:spPr>
              <a:xfrm>
                <a:off x="611560" y="1470144"/>
                <a:ext cx="1872208"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 xmlns:a16="http://schemas.microsoft.com/office/drawing/2014/main" id="{46EC09AC-8141-4C68-926B-D5699DC027D3}"/>
                  </a:ext>
                </a:extLst>
              </p:cNvPr>
              <p:cNvCxnSpPr/>
              <p:nvPr/>
            </p:nvCxnSpPr>
            <p:spPr>
              <a:xfrm>
                <a:off x="2483768" y="1470144"/>
                <a:ext cx="568466" cy="856274"/>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7" name="组合 16">
              <a:extLst>
                <a:ext uri="{FF2B5EF4-FFF2-40B4-BE49-F238E27FC236}">
                  <a16:creationId xmlns="" xmlns:a16="http://schemas.microsoft.com/office/drawing/2014/main" id="{0E1F55FF-CA5A-46D7-A393-C9C4B3766029}"/>
                </a:ext>
              </a:extLst>
            </p:cNvPr>
            <p:cNvGrpSpPr/>
            <p:nvPr/>
          </p:nvGrpSpPr>
          <p:grpSpPr>
            <a:xfrm flipH="1">
              <a:off x="4932040" y="1470144"/>
              <a:ext cx="3312368" cy="453534"/>
              <a:chOff x="-380931" y="1470144"/>
              <a:chExt cx="3312368" cy="453534"/>
            </a:xfrm>
          </p:grpSpPr>
          <p:cxnSp>
            <p:nvCxnSpPr>
              <p:cNvPr id="20" name="直接连接符 19">
                <a:extLst>
                  <a:ext uri="{FF2B5EF4-FFF2-40B4-BE49-F238E27FC236}">
                    <a16:creationId xmlns="" xmlns:a16="http://schemas.microsoft.com/office/drawing/2014/main" id="{C193FEFF-15D4-4A27-9621-0C14F85247DB}"/>
                  </a:ext>
                </a:extLst>
              </p:cNvPr>
              <p:cNvCxnSpPr/>
              <p:nvPr/>
            </p:nvCxnSpPr>
            <p:spPr>
              <a:xfrm>
                <a:off x="-380931" y="1470144"/>
                <a:ext cx="2864699"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 xmlns:a16="http://schemas.microsoft.com/office/drawing/2014/main" id="{D6516728-5850-4B85-BFF5-14D8ADAF44DF}"/>
                  </a:ext>
                </a:extLst>
              </p:cNvPr>
              <p:cNvCxnSpPr/>
              <p:nvPr/>
            </p:nvCxnSpPr>
            <p:spPr>
              <a:xfrm>
                <a:off x="2483767" y="1470144"/>
                <a:ext cx="447670" cy="453534"/>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18" name="直接连接符 17">
              <a:extLst>
                <a:ext uri="{FF2B5EF4-FFF2-40B4-BE49-F238E27FC236}">
                  <a16:creationId xmlns="" xmlns:a16="http://schemas.microsoft.com/office/drawing/2014/main" id="{1261911B-EBED-4CE8-B89D-CF955555AB36}"/>
                </a:ext>
              </a:extLst>
            </p:cNvPr>
            <p:cNvCxnSpPr/>
            <p:nvPr/>
          </p:nvCxnSpPr>
          <p:spPr>
            <a:xfrm>
              <a:off x="611560" y="4039559"/>
              <a:ext cx="3168352"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 xmlns:a16="http://schemas.microsoft.com/office/drawing/2014/main" id="{30E5153F-6538-4CBD-A3AB-78A6BE3B6EFB}"/>
                </a:ext>
              </a:extLst>
            </p:cNvPr>
            <p:cNvCxnSpPr/>
            <p:nvPr/>
          </p:nvCxnSpPr>
          <p:spPr>
            <a:xfrm flipH="1">
              <a:off x="6144368" y="3498997"/>
              <a:ext cx="2132459"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27147503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a:extLst>
              <a:ext uri="{FF2B5EF4-FFF2-40B4-BE49-F238E27FC236}">
                <a16:creationId xmlns="" xmlns:a16="http://schemas.microsoft.com/office/drawing/2014/main" id="{68C1F875-F385-4BCB-91EE-E0E6FE158E99}"/>
              </a:ext>
            </a:extLst>
          </p:cNvPr>
          <p:cNvSpPr txBox="1">
            <a:spLocks noChangeArrowheads="1"/>
          </p:cNvSpPr>
          <p:nvPr/>
        </p:nvSpPr>
        <p:spPr bwMode="auto">
          <a:xfrm>
            <a:off x="4468715" y="286372"/>
            <a:ext cx="3254570" cy="5077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nchor="ctr">
            <a:spAutoFit/>
          </a:bodyPr>
          <a:lstStyle/>
          <a:p>
            <a:pPr algn="ctr" eaLnBrk="1" hangingPunct="1"/>
            <a:r>
              <a:rPr lang="zh-CN" altLang="en-US" sz="3299" b="1" spc="300" dirty="0" smtClean="0">
                <a:solidFill>
                  <a:srgbClr val="2D9F7E"/>
                </a:solidFill>
                <a:latin typeface="微软雅黑" panose="020B0503020204020204" pitchFamily="34" charset="-122"/>
                <a:ea typeface="微软雅黑" panose="020B0503020204020204" pitchFamily="34" charset="-122"/>
                <a:sym typeface="Arial" panose="020B0604020202020204" pitchFamily="34" charset="0"/>
              </a:rPr>
              <a:t>概念</a:t>
            </a:r>
            <a:endParaRPr lang="zh-CN" altLang="en-US" sz="3299" b="1" spc="300" dirty="0">
              <a:solidFill>
                <a:srgbClr val="2D9F7E"/>
              </a:solidFill>
              <a:latin typeface="微软雅黑" panose="020B0503020204020204" pitchFamily="34" charset="-122"/>
              <a:ea typeface="微软雅黑" panose="020B0503020204020204" pitchFamily="34" charset="-122"/>
              <a:sym typeface="Arial" panose="020B0604020202020204" pitchFamily="34" charset="0"/>
            </a:endParaRPr>
          </a:p>
        </p:txBody>
      </p:sp>
      <p:grpSp>
        <p:nvGrpSpPr>
          <p:cNvPr id="62" name="组合 61">
            <a:extLst>
              <a:ext uri="{FF2B5EF4-FFF2-40B4-BE49-F238E27FC236}">
                <a16:creationId xmlns="" xmlns:a16="http://schemas.microsoft.com/office/drawing/2014/main" id="{9E1EB56C-1BBF-4D9E-9156-070C00EE4CBC}"/>
              </a:ext>
            </a:extLst>
          </p:cNvPr>
          <p:cNvGrpSpPr/>
          <p:nvPr/>
        </p:nvGrpSpPr>
        <p:grpSpPr>
          <a:xfrm>
            <a:off x="1357717" y="1822832"/>
            <a:ext cx="2336842" cy="2488875"/>
            <a:chOff x="608256" y="2379782"/>
            <a:chExt cx="2635250" cy="2806700"/>
          </a:xfrm>
        </p:grpSpPr>
        <p:sp>
          <p:nvSpPr>
            <p:cNvPr id="63" name="椭圆 62">
              <a:extLst>
                <a:ext uri="{FF2B5EF4-FFF2-40B4-BE49-F238E27FC236}">
                  <a16:creationId xmlns="" xmlns:a16="http://schemas.microsoft.com/office/drawing/2014/main" id="{D576CD79-1AA7-4675-8EE4-D44DDB9A290B}"/>
                </a:ext>
              </a:extLst>
            </p:cNvPr>
            <p:cNvSpPr/>
            <p:nvPr/>
          </p:nvSpPr>
          <p:spPr>
            <a:xfrm>
              <a:off x="822569" y="2651245"/>
              <a:ext cx="1884362" cy="1884362"/>
            </a:xfrm>
            <a:prstGeom prst="ellipse">
              <a:avLst/>
            </a:prstGeom>
            <a:solidFill>
              <a:srgbClr val="2D9F7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a:solidFill>
                  <a:schemeClr val="bg1">
                    <a:lumMod val="50000"/>
                  </a:schemeClr>
                </a:solidFill>
              </a:endParaRPr>
            </a:p>
          </p:txBody>
        </p:sp>
        <p:sp>
          <p:nvSpPr>
            <p:cNvPr id="64" name="椭圆 63">
              <a:extLst>
                <a:ext uri="{FF2B5EF4-FFF2-40B4-BE49-F238E27FC236}">
                  <a16:creationId xmlns="" xmlns:a16="http://schemas.microsoft.com/office/drawing/2014/main" id="{229AED00-75FF-47F2-A26F-3A96D2FA7FF1}"/>
                </a:ext>
              </a:extLst>
            </p:cNvPr>
            <p:cNvSpPr/>
            <p:nvPr/>
          </p:nvSpPr>
          <p:spPr>
            <a:xfrm>
              <a:off x="1327394" y="4272082"/>
              <a:ext cx="914400" cy="914400"/>
            </a:xfrm>
            <a:prstGeom prst="ellipse">
              <a:avLst/>
            </a:prstGeom>
            <a:solidFill>
              <a:srgbClr val="7481A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a:solidFill>
                  <a:schemeClr val="bg1">
                    <a:lumMod val="50000"/>
                  </a:schemeClr>
                </a:solidFill>
              </a:endParaRPr>
            </a:p>
          </p:txBody>
        </p:sp>
        <p:sp>
          <p:nvSpPr>
            <p:cNvPr id="65" name="弧形 64">
              <a:extLst>
                <a:ext uri="{FF2B5EF4-FFF2-40B4-BE49-F238E27FC236}">
                  <a16:creationId xmlns="" xmlns:a16="http://schemas.microsoft.com/office/drawing/2014/main" id="{8EDE3B68-A957-4197-9943-325AF448F2C0}"/>
                </a:ext>
              </a:extLst>
            </p:cNvPr>
            <p:cNvSpPr/>
            <p:nvPr/>
          </p:nvSpPr>
          <p:spPr>
            <a:xfrm>
              <a:off x="608256" y="2435345"/>
              <a:ext cx="2312988" cy="2314575"/>
            </a:xfrm>
            <a:prstGeom prst="arc">
              <a:avLst>
                <a:gd name="adj1" fmla="val 6642635"/>
                <a:gd name="adj2" fmla="val 4215182"/>
              </a:avLst>
            </a:prstGeom>
            <a:ln w="12700">
              <a:solidFill>
                <a:srgbClr val="2D9F7E"/>
              </a:solidFill>
              <a:prstDash val="dash"/>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sz="1600" dirty="0">
                <a:solidFill>
                  <a:schemeClr val="bg1">
                    <a:lumMod val="50000"/>
                  </a:schemeClr>
                </a:solidFill>
              </a:endParaRPr>
            </a:p>
          </p:txBody>
        </p:sp>
        <p:sp>
          <p:nvSpPr>
            <p:cNvPr id="66" name="椭圆 65">
              <a:extLst>
                <a:ext uri="{FF2B5EF4-FFF2-40B4-BE49-F238E27FC236}">
                  <a16:creationId xmlns="" xmlns:a16="http://schemas.microsoft.com/office/drawing/2014/main" id="{CFE15753-9ECD-4379-B525-856CCF8F0E50}"/>
                </a:ext>
              </a:extLst>
            </p:cNvPr>
            <p:cNvSpPr/>
            <p:nvPr/>
          </p:nvSpPr>
          <p:spPr>
            <a:xfrm>
              <a:off x="2222744" y="2379782"/>
              <a:ext cx="914400" cy="914400"/>
            </a:xfrm>
            <a:prstGeom prst="ellipse">
              <a:avLst/>
            </a:prstGeom>
            <a:solidFill>
              <a:srgbClr val="7481A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solidFill>
                  <a:schemeClr val="bg1">
                    <a:lumMod val="50000"/>
                  </a:schemeClr>
                </a:solidFill>
              </a:endParaRPr>
            </a:p>
          </p:txBody>
        </p:sp>
        <p:sp>
          <p:nvSpPr>
            <p:cNvPr id="67" name="椭圆 66">
              <a:extLst>
                <a:ext uri="{FF2B5EF4-FFF2-40B4-BE49-F238E27FC236}">
                  <a16:creationId xmlns="" xmlns:a16="http://schemas.microsoft.com/office/drawing/2014/main" id="{ABD37D68-C860-4CF1-A5DC-766F146A65FC}"/>
                </a:ext>
              </a:extLst>
            </p:cNvPr>
            <p:cNvSpPr/>
            <p:nvPr/>
          </p:nvSpPr>
          <p:spPr>
            <a:xfrm>
              <a:off x="2329106" y="3565645"/>
              <a:ext cx="914400" cy="914400"/>
            </a:xfrm>
            <a:prstGeom prst="ellipse">
              <a:avLst/>
            </a:prstGeom>
            <a:solidFill>
              <a:srgbClr val="2D9F7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a:solidFill>
                  <a:schemeClr val="bg1">
                    <a:lumMod val="50000"/>
                  </a:schemeClr>
                </a:solidFill>
              </a:endParaRPr>
            </a:p>
          </p:txBody>
        </p:sp>
        <p:sp>
          <p:nvSpPr>
            <p:cNvPr id="68" name="KSO_Shape">
              <a:extLst>
                <a:ext uri="{FF2B5EF4-FFF2-40B4-BE49-F238E27FC236}">
                  <a16:creationId xmlns="" xmlns:a16="http://schemas.microsoft.com/office/drawing/2014/main" id="{6BC1122A-DE88-42C8-838D-10821C6E230D}"/>
                </a:ext>
              </a:extLst>
            </p:cNvPr>
            <p:cNvSpPr/>
            <p:nvPr/>
          </p:nvSpPr>
          <p:spPr>
            <a:xfrm>
              <a:off x="1540119" y="4567357"/>
              <a:ext cx="487362" cy="322263"/>
            </a:xfrm>
            <a:custGeom>
              <a:avLst/>
              <a:gdLst>
                <a:gd name="connsiteX0" fmla="*/ 880442 w 1224136"/>
                <a:gd name="connsiteY0" fmla="*/ 361080 h 883138"/>
                <a:gd name="connsiteX1" fmla="*/ 1006456 w 1224136"/>
                <a:gd name="connsiteY1" fmla="*/ 487094 h 883138"/>
                <a:gd name="connsiteX2" fmla="*/ 880442 w 1224136"/>
                <a:gd name="connsiteY2" fmla="*/ 613108 h 883138"/>
                <a:gd name="connsiteX3" fmla="*/ 754428 w 1224136"/>
                <a:gd name="connsiteY3" fmla="*/ 487094 h 883138"/>
                <a:gd name="connsiteX4" fmla="*/ 880442 w 1224136"/>
                <a:gd name="connsiteY4" fmla="*/ 361080 h 883138"/>
                <a:gd name="connsiteX5" fmla="*/ 880442 w 1224136"/>
                <a:gd name="connsiteY5" fmla="*/ 235066 h 883138"/>
                <a:gd name="connsiteX6" fmla="*/ 628414 w 1224136"/>
                <a:gd name="connsiteY6" fmla="*/ 487094 h 883138"/>
                <a:gd name="connsiteX7" fmla="*/ 880442 w 1224136"/>
                <a:gd name="connsiteY7" fmla="*/ 739122 h 883138"/>
                <a:gd name="connsiteX8" fmla="*/ 1132470 w 1224136"/>
                <a:gd name="connsiteY8" fmla="*/ 487094 h 883138"/>
                <a:gd name="connsiteX9" fmla="*/ 880442 w 1224136"/>
                <a:gd name="connsiteY9" fmla="*/ 235066 h 883138"/>
                <a:gd name="connsiteX10" fmla="*/ 132017 w 1224136"/>
                <a:gd name="connsiteY10" fmla="*/ 91050 h 883138"/>
                <a:gd name="connsiteX11" fmla="*/ 1092119 w 1224136"/>
                <a:gd name="connsiteY11" fmla="*/ 91050 h 883138"/>
                <a:gd name="connsiteX12" fmla="*/ 1224136 w 1224136"/>
                <a:gd name="connsiteY12" fmla="*/ 223067 h 883138"/>
                <a:gd name="connsiteX13" fmla="*/ 1224136 w 1224136"/>
                <a:gd name="connsiteY13" fmla="*/ 751121 h 883138"/>
                <a:gd name="connsiteX14" fmla="*/ 1092119 w 1224136"/>
                <a:gd name="connsiteY14" fmla="*/ 883138 h 883138"/>
                <a:gd name="connsiteX15" fmla="*/ 132017 w 1224136"/>
                <a:gd name="connsiteY15" fmla="*/ 883138 h 883138"/>
                <a:gd name="connsiteX16" fmla="*/ 0 w 1224136"/>
                <a:gd name="connsiteY16" fmla="*/ 751121 h 883138"/>
                <a:gd name="connsiteX17" fmla="*/ 0 w 1224136"/>
                <a:gd name="connsiteY17" fmla="*/ 223067 h 883138"/>
                <a:gd name="connsiteX18" fmla="*/ 132017 w 1224136"/>
                <a:gd name="connsiteY18" fmla="*/ 91050 h 883138"/>
                <a:gd name="connsiteX19" fmla="*/ 156016 w 1224136"/>
                <a:gd name="connsiteY19" fmla="*/ 0 h 883138"/>
                <a:gd name="connsiteX20" fmla="*/ 348040 w 1224136"/>
                <a:gd name="connsiteY20" fmla="*/ 0 h 883138"/>
                <a:gd name="connsiteX21" fmla="*/ 360040 w 1224136"/>
                <a:gd name="connsiteY21" fmla="*/ 12000 h 883138"/>
                <a:gd name="connsiteX22" fmla="*/ 360040 w 1224136"/>
                <a:gd name="connsiteY22" fmla="*/ 60000 h 883138"/>
                <a:gd name="connsiteX23" fmla="*/ 348040 w 1224136"/>
                <a:gd name="connsiteY23" fmla="*/ 72000 h 883138"/>
                <a:gd name="connsiteX24" fmla="*/ 156016 w 1224136"/>
                <a:gd name="connsiteY24" fmla="*/ 72000 h 883138"/>
                <a:gd name="connsiteX25" fmla="*/ 144016 w 1224136"/>
                <a:gd name="connsiteY25" fmla="*/ 60000 h 883138"/>
                <a:gd name="connsiteX26" fmla="*/ 144016 w 1224136"/>
                <a:gd name="connsiteY26" fmla="*/ 12000 h 883138"/>
                <a:gd name="connsiteX27" fmla="*/ 156016 w 1224136"/>
                <a:gd name="connsiteY27" fmla="*/ 0 h 883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24136" h="883138">
                  <a:moveTo>
                    <a:pt x="880442" y="361080"/>
                  </a:moveTo>
                  <a:cubicBezTo>
                    <a:pt x="950038" y="361080"/>
                    <a:pt x="1006456" y="417498"/>
                    <a:pt x="1006456" y="487094"/>
                  </a:cubicBezTo>
                  <a:cubicBezTo>
                    <a:pt x="1006456" y="556690"/>
                    <a:pt x="950038" y="613108"/>
                    <a:pt x="880442" y="613108"/>
                  </a:cubicBezTo>
                  <a:cubicBezTo>
                    <a:pt x="810846" y="613108"/>
                    <a:pt x="754428" y="556690"/>
                    <a:pt x="754428" y="487094"/>
                  </a:cubicBezTo>
                  <a:cubicBezTo>
                    <a:pt x="754428" y="417498"/>
                    <a:pt x="810846" y="361080"/>
                    <a:pt x="880442" y="361080"/>
                  </a:cubicBezTo>
                  <a:close/>
                  <a:moveTo>
                    <a:pt x="880442" y="235066"/>
                  </a:moveTo>
                  <a:cubicBezTo>
                    <a:pt x="741251" y="235066"/>
                    <a:pt x="628414" y="347903"/>
                    <a:pt x="628414" y="487094"/>
                  </a:cubicBezTo>
                  <a:cubicBezTo>
                    <a:pt x="628414" y="626285"/>
                    <a:pt x="741251" y="739122"/>
                    <a:pt x="880442" y="739122"/>
                  </a:cubicBezTo>
                  <a:cubicBezTo>
                    <a:pt x="1019633" y="739122"/>
                    <a:pt x="1132470" y="626285"/>
                    <a:pt x="1132470" y="487094"/>
                  </a:cubicBezTo>
                  <a:cubicBezTo>
                    <a:pt x="1132470" y="347903"/>
                    <a:pt x="1019633" y="235066"/>
                    <a:pt x="880442" y="235066"/>
                  </a:cubicBezTo>
                  <a:close/>
                  <a:moveTo>
                    <a:pt x="132017" y="91050"/>
                  </a:moveTo>
                  <a:lnTo>
                    <a:pt x="1092119" y="91050"/>
                  </a:lnTo>
                  <a:cubicBezTo>
                    <a:pt x="1165030" y="91050"/>
                    <a:pt x="1224136" y="150156"/>
                    <a:pt x="1224136" y="223067"/>
                  </a:cubicBezTo>
                  <a:lnTo>
                    <a:pt x="1224136" y="751121"/>
                  </a:lnTo>
                  <a:cubicBezTo>
                    <a:pt x="1224136" y="824032"/>
                    <a:pt x="1165030" y="883138"/>
                    <a:pt x="1092119" y="883138"/>
                  </a:cubicBezTo>
                  <a:lnTo>
                    <a:pt x="132017" y="883138"/>
                  </a:lnTo>
                  <a:cubicBezTo>
                    <a:pt x="59106" y="883138"/>
                    <a:pt x="0" y="824032"/>
                    <a:pt x="0" y="751121"/>
                  </a:cubicBezTo>
                  <a:lnTo>
                    <a:pt x="0" y="223067"/>
                  </a:lnTo>
                  <a:cubicBezTo>
                    <a:pt x="0" y="150156"/>
                    <a:pt x="59106" y="91050"/>
                    <a:pt x="132017" y="91050"/>
                  </a:cubicBezTo>
                  <a:close/>
                  <a:moveTo>
                    <a:pt x="156016" y="0"/>
                  </a:moveTo>
                  <a:lnTo>
                    <a:pt x="348040" y="0"/>
                  </a:lnTo>
                  <a:cubicBezTo>
                    <a:pt x="354667" y="0"/>
                    <a:pt x="360040" y="5373"/>
                    <a:pt x="360040" y="12000"/>
                  </a:cubicBezTo>
                  <a:lnTo>
                    <a:pt x="360040" y="60000"/>
                  </a:lnTo>
                  <a:cubicBezTo>
                    <a:pt x="360040" y="66627"/>
                    <a:pt x="354667" y="72000"/>
                    <a:pt x="348040" y="72000"/>
                  </a:cubicBezTo>
                  <a:lnTo>
                    <a:pt x="156016" y="72000"/>
                  </a:lnTo>
                  <a:cubicBezTo>
                    <a:pt x="149389" y="72000"/>
                    <a:pt x="144016" y="66627"/>
                    <a:pt x="144016" y="60000"/>
                  </a:cubicBezTo>
                  <a:lnTo>
                    <a:pt x="144016" y="12000"/>
                  </a:lnTo>
                  <a:cubicBezTo>
                    <a:pt x="144016" y="5373"/>
                    <a:pt x="149389" y="0"/>
                    <a:pt x="15601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a:solidFill>
                  <a:schemeClr val="bg1">
                    <a:lumMod val="50000"/>
                  </a:schemeClr>
                </a:solidFill>
              </a:endParaRPr>
            </a:p>
          </p:txBody>
        </p:sp>
        <p:sp>
          <p:nvSpPr>
            <p:cNvPr id="69" name="KSO_Shape">
              <a:extLst>
                <a:ext uri="{FF2B5EF4-FFF2-40B4-BE49-F238E27FC236}">
                  <a16:creationId xmlns="" xmlns:a16="http://schemas.microsoft.com/office/drawing/2014/main" id="{C664694D-C680-4B0D-B623-C93838CC151E}"/>
                </a:ext>
              </a:extLst>
            </p:cNvPr>
            <p:cNvSpPr/>
            <p:nvPr/>
          </p:nvSpPr>
          <p:spPr>
            <a:xfrm>
              <a:off x="2452931" y="2667120"/>
              <a:ext cx="452438" cy="341312"/>
            </a:xfrm>
            <a:custGeom>
              <a:avLst/>
              <a:gdLst>
                <a:gd name="connsiteX0" fmla="*/ 367281 w 529316"/>
                <a:gd name="connsiteY0" fmla="*/ 196274 h 401026"/>
                <a:gd name="connsiteX1" fmla="*/ 355293 w 529316"/>
                <a:gd name="connsiteY1" fmla="*/ 208263 h 401026"/>
                <a:gd name="connsiteX2" fmla="*/ 465090 w 529316"/>
                <a:gd name="connsiteY2" fmla="*/ 318060 h 401026"/>
                <a:gd name="connsiteX3" fmla="*/ 466739 w 529316"/>
                <a:gd name="connsiteY3" fmla="*/ 320716 h 401026"/>
                <a:gd name="connsiteX4" fmla="*/ 491723 w 529316"/>
                <a:gd name="connsiteY4" fmla="*/ 320716 h 401026"/>
                <a:gd name="connsiteX5" fmla="*/ 162035 w 529316"/>
                <a:gd name="connsiteY5" fmla="*/ 196274 h 401026"/>
                <a:gd name="connsiteX6" fmla="*/ 37593 w 529316"/>
                <a:gd name="connsiteY6" fmla="*/ 320716 h 401026"/>
                <a:gd name="connsiteX7" fmla="*/ 62577 w 529316"/>
                <a:gd name="connsiteY7" fmla="*/ 320716 h 401026"/>
                <a:gd name="connsiteX8" fmla="*/ 64225 w 529316"/>
                <a:gd name="connsiteY8" fmla="*/ 318061 h 401026"/>
                <a:gd name="connsiteX9" fmla="*/ 174023 w 529316"/>
                <a:gd name="connsiteY9" fmla="*/ 208263 h 401026"/>
                <a:gd name="connsiteX10" fmla="*/ 46349 w 529316"/>
                <a:gd name="connsiteY10" fmla="*/ 80311 h 401026"/>
                <a:gd name="connsiteX11" fmla="*/ 222791 w 529316"/>
                <a:gd name="connsiteY11" fmla="*/ 256753 h 401026"/>
                <a:gd name="connsiteX12" fmla="*/ 263500 w 529316"/>
                <a:gd name="connsiteY12" fmla="*/ 273616 h 401026"/>
                <a:gd name="connsiteX13" fmla="*/ 264659 w 529316"/>
                <a:gd name="connsiteY13" fmla="*/ 273504 h 401026"/>
                <a:gd name="connsiteX14" fmla="*/ 306525 w 529316"/>
                <a:gd name="connsiteY14" fmla="*/ 256753 h 401026"/>
                <a:gd name="connsiteX15" fmla="*/ 482968 w 529316"/>
                <a:gd name="connsiteY15" fmla="*/ 80311 h 401026"/>
                <a:gd name="connsiteX16" fmla="*/ 458990 w 529316"/>
                <a:gd name="connsiteY16" fmla="*/ 80311 h 401026"/>
                <a:gd name="connsiteX17" fmla="*/ 300904 w 529316"/>
                <a:gd name="connsiteY17" fmla="*/ 238397 h 401026"/>
                <a:gd name="connsiteX18" fmla="*/ 264659 w 529316"/>
                <a:gd name="connsiteY18" fmla="*/ 252899 h 401026"/>
                <a:gd name="connsiteX19" fmla="*/ 263656 w 529316"/>
                <a:gd name="connsiteY19" fmla="*/ 252995 h 401026"/>
                <a:gd name="connsiteX20" fmla="*/ 228412 w 529316"/>
                <a:gd name="connsiteY20" fmla="*/ 238397 h 401026"/>
                <a:gd name="connsiteX21" fmla="*/ 70326 w 529316"/>
                <a:gd name="connsiteY21" fmla="*/ 80311 h 401026"/>
                <a:gd name="connsiteX22" fmla="*/ 92015 w 529316"/>
                <a:gd name="connsiteY22" fmla="*/ 0 h 401026"/>
                <a:gd name="connsiteX23" fmla="*/ 437301 w 529316"/>
                <a:gd name="connsiteY23" fmla="*/ 0 h 401026"/>
                <a:gd name="connsiteX24" fmla="*/ 529316 w 529316"/>
                <a:gd name="connsiteY24" fmla="*/ 92015 h 401026"/>
                <a:gd name="connsiteX25" fmla="*/ 529316 w 529316"/>
                <a:gd name="connsiteY25" fmla="*/ 309011 h 401026"/>
                <a:gd name="connsiteX26" fmla="*/ 437301 w 529316"/>
                <a:gd name="connsiteY26" fmla="*/ 401026 h 401026"/>
                <a:gd name="connsiteX27" fmla="*/ 92015 w 529316"/>
                <a:gd name="connsiteY27" fmla="*/ 401026 h 401026"/>
                <a:gd name="connsiteX28" fmla="*/ 0 w 529316"/>
                <a:gd name="connsiteY28" fmla="*/ 309011 h 401026"/>
                <a:gd name="connsiteX29" fmla="*/ 0 w 529316"/>
                <a:gd name="connsiteY29" fmla="*/ 92015 h 401026"/>
                <a:gd name="connsiteX30" fmla="*/ 92015 w 529316"/>
                <a:gd name="connsiteY30" fmla="*/ 0 h 401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29316" h="401026">
                  <a:moveTo>
                    <a:pt x="367281" y="196274"/>
                  </a:moveTo>
                  <a:lnTo>
                    <a:pt x="355293" y="208263"/>
                  </a:lnTo>
                  <a:lnTo>
                    <a:pt x="465090" y="318060"/>
                  </a:lnTo>
                  <a:cubicBezTo>
                    <a:pt x="465822" y="318792"/>
                    <a:pt x="466527" y="319541"/>
                    <a:pt x="466739" y="320716"/>
                  </a:cubicBezTo>
                  <a:lnTo>
                    <a:pt x="491723" y="320716"/>
                  </a:lnTo>
                  <a:close/>
                  <a:moveTo>
                    <a:pt x="162035" y="196274"/>
                  </a:moveTo>
                  <a:lnTo>
                    <a:pt x="37593" y="320716"/>
                  </a:lnTo>
                  <a:lnTo>
                    <a:pt x="62577" y="320716"/>
                  </a:lnTo>
                  <a:lnTo>
                    <a:pt x="64225" y="318061"/>
                  </a:lnTo>
                  <a:lnTo>
                    <a:pt x="174023" y="208263"/>
                  </a:lnTo>
                  <a:close/>
                  <a:moveTo>
                    <a:pt x="46349" y="80311"/>
                  </a:moveTo>
                  <a:lnTo>
                    <a:pt x="222791" y="256753"/>
                  </a:lnTo>
                  <a:cubicBezTo>
                    <a:pt x="234032" y="267995"/>
                    <a:pt x="248767" y="273616"/>
                    <a:pt x="263500" y="273616"/>
                  </a:cubicBezTo>
                  <a:cubicBezTo>
                    <a:pt x="263887" y="273616"/>
                    <a:pt x="264274" y="273611"/>
                    <a:pt x="264659" y="273504"/>
                  </a:cubicBezTo>
                  <a:cubicBezTo>
                    <a:pt x="279774" y="273906"/>
                    <a:pt x="294989" y="268289"/>
                    <a:pt x="306525" y="256753"/>
                  </a:cubicBezTo>
                  <a:lnTo>
                    <a:pt x="482968" y="80311"/>
                  </a:lnTo>
                  <a:lnTo>
                    <a:pt x="458990" y="80311"/>
                  </a:lnTo>
                  <a:lnTo>
                    <a:pt x="300904" y="238397"/>
                  </a:lnTo>
                  <a:cubicBezTo>
                    <a:pt x="290917" y="248385"/>
                    <a:pt x="277745" y="253247"/>
                    <a:pt x="264659" y="252899"/>
                  </a:cubicBezTo>
                  <a:cubicBezTo>
                    <a:pt x="264325" y="252991"/>
                    <a:pt x="263990" y="252995"/>
                    <a:pt x="263656" y="252995"/>
                  </a:cubicBezTo>
                  <a:cubicBezTo>
                    <a:pt x="250900" y="252995"/>
                    <a:pt x="238144" y="248128"/>
                    <a:pt x="228412" y="238397"/>
                  </a:cubicBezTo>
                  <a:lnTo>
                    <a:pt x="70326" y="80311"/>
                  </a:lnTo>
                  <a:close/>
                  <a:moveTo>
                    <a:pt x="92015" y="0"/>
                  </a:moveTo>
                  <a:lnTo>
                    <a:pt x="437301" y="0"/>
                  </a:lnTo>
                  <a:cubicBezTo>
                    <a:pt x="488119" y="0"/>
                    <a:pt x="529316" y="41197"/>
                    <a:pt x="529316" y="92015"/>
                  </a:cubicBezTo>
                  <a:lnTo>
                    <a:pt x="529316" y="309011"/>
                  </a:lnTo>
                  <a:cubicBezTo>
                    <a:pt x="529316" y="359829"/>
                    <a:pt x="488119" y="401026"/>
                    <a:pt x="437301" y="401026"/>
                  </a:cubicBezTo>
                  <a:lnTo>
                    <a:pt x="92015" y="401026"/>
                  </a:lnTo>
                  <a:cubicBezTo>
                    <a:pt x="41197" y="401026"/>
                    <a:pt x="0" y="359829"/>
                    <a:pt x="0" y="309011"/>
                  </a:cubicBezTo>
                  <a:lnTo>
                    <a:pt x="0" y="92015"/>
                  </a:lnTo>
                  <a:cubicBezTo>
                    <a:pt x="0" y="41197"/>
                    <a:pt x="41197" y="0"/>
                    <a:pt x="9201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a:solidFill>
                  <a:schemeClr val="bg1">
                    <a:lumMod val="50000"/>
                  </a:schemeClr>
                </a:solidFill>
              </a:endParaRPr>
            </a:p>
          </p:txBody>
        </p:sp>
        <p:sp>
          <p:nvSpPr>
            <p:cNvPr id="70" name="KSO_Shape">
              <a:extLst>
                <a:ext uri="{FF2B5EF4-FFF2-40B4-BE49-F238E27FC236}">
                  <a16:creationId xmlns="" xmlns:a16="http://schemas.microsoft.com/office/drawing/2014/main" id="{F617079D-AD54-4E5D-83AC-13A0BB2E9E4B}"/>
                </a:ext>
              </a:extLst>
            </p:cNvPr>
            <p:cNvSpPr/>
            <p:nvPr/>
          </p:nvSpPr>
          <p:spPr>
            <a:xfrm>
              <a:off x="2576756" y="3865682"/>
              <a:ext cx="419100" cy="314325"/>
            </a:xfrm>
            <a:custGeom>
              <a:avLst/>
              <a:gdLst>
                <a:gd name="connsiteX0" fmla="*/ 577329 w 833225"/>
                <a:gd name="connsiteY0" fmla="*/ 241699 h 624687"/>
                <a:gd name="connsiteX1" fmla="*/ 541325 w 833225"/>
                <a:gd name="connsiteY1" fmla="*/ 277703 h 624687"/>
                <a:gd name="connsiteX2" fmla="*/ 577329 w 833225"/>
                <a:gd name="connsiteY2" fmla="*/ 313707 h 624687"/>
                <a:gd name="connsiteX3" fmla="*/ 613333 w 833225"/>
                <a:gd name="connsiteY3" fmla="*/ 277703 h 624687"/>
                <a:gd name="connsiteX4" fmla="*/ 577329 w 833225"/>
                <a:gd name="connsiteY4" fmla="*/ 241699 h 624687"/>
                <a:gd name="connsiteX5" fmla="*/ 424929 w 833225"/>
                <a:gd name="connsiteY5" fmla="*/ 241699 h 624687"/>
                <a:gd name="connsiteX6" fmla="*/ 388925 w 833225"/>
                <a:gd name="connsiteY6" fmla="*/ 277703 h 624687"/>
                <a:gd name="connsiteX7" fmla="*/ 424929 w 833225"/>
                <a:gd name="connsiteY7" fmla="*/ 313707 h 624687"/>
                <a:gd name="connsiteX8" fmla="*/ 460933 w 833225"/>
                <a:gd name="connsiteY8" fmla="*/ 277703 h 624687"/>
                <a:gd name="connsiteX9" fmla="*/ 424929 w 833225"/>
                <a:gd name="connsiteY9" fmla="*/ 241699 h 624687"/>
                <a:gd name="connsiteX10" fmla="*/ 272529 w 833225"/>
                <a:gd name="connsiteY10" fmla="*/ 241699 h 624687"/>
                <a:gd name="connsiteX11" fmla="*/ 236525 w 833225"/>
                <a:gd name="connsiteY11" fmla="*/ 277703 h 624687"/>
                <a:gd name="connsiteX12" fmla="*/ 272529 w 833225"/>
                <a:gd name="connsiteY12" fmla="*/ 313707 h 624687"/>
                <a:gd name="connsiteX13" fmla="*/ 308533 w 833225"/>
                <a:gd name="connsiteY13" fmla="*/ 277703 h 624687"/>
                <a:gd name="connsiteX14" fmla="*/ 272529 w 833225"/>
                <a:gd name="connsiteY14" fmla="*/ 241699 h 624687"/>
                <a:gd name="connsiteX15" fmla="*/ 429066 w 833225"/>
                <a:gd name="connsiteY15" fmla="*/ 124 h 624687"/>
                <a:gd name="connsiteX16" fmla="*/ 543580 w 833225"/>
                <a:gd name="connsiteY16" fmla="*/ 13237 h 624687"/>
                <a:gd name="connsiteX17" fmla="*/ 789350 w 833225"/>
                <a:gd name="connsiteY17" fmla="*/ 401436 h 624687"/>
                <a:gd name="connsiteX18" fmla="*/ 362652 w 833225"/>
                <a:gd name="connsiteY18" fmla="*/ 552944 h 624687"/>
                <a:gd name="connsiteX19" fmla="*/ 243007 w 833225"/>
                <a:gd name="connsiteY19" fmla="*/ 624687 h 624687"/>
                <a:gd name="connsiteX20" fmla="*/ 211865 w 833225"/>
                <a:gd name="connsiteY20" fmla="*/ 519440 h 624687"/>
                <a:gd name="connsiteX21" fmla="*/ 117966 w 833225"/>
                <a:gd name="connsiteY21" fmla="*/ 84077 h 624687"/>
                <a:gd name="connsiteX22" fmla="*/ 429066 w 833225"/>
                <a:gd name="connsiteY22" fmla="*/ 124 h 6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833225" h="624687">
                  <a:moveTo>
                    <a:pt x="577329" y="241699"/>
                  </a:moveTo>
                  <a:cubicBezTo>
                    <a:pt x="557445" y="241699"/>
                    <a:pt x="541325" y="257819"/>
                    <a:pt x="541325" y="277703"/>
                  </a:cubicBezTo>
                  <a:cubicBezTo>
                    <a:pt x="541325" y="297587"/>
                    <a:pt x="557445" y="313707"/>
                    <a:pt x="577329" y="313707"/>
                  </a:cubicBezTo>
                  <a:cubicBezTo>
                    <a:pt x="597213" y="313707"/>
                    <a:pt x="613333" y="297587"/>
                    <a:pt x="613333" y="277703"/>
                  </a:cubicBezTo>
                  <a:cubicBezTo>
                    <a:pt x="613333" y="257819"/>
                    <a:pt x="597213" y="241699"/>
                    <a:pt x="577329" y="241699"/>
                  </a:cubicBezTo>
                  <a:close/>
                  <a:moveTo>
                    <a:pt x="424929" y="241699"/>
                  </a:moveTo>
                  <a:cubicBezTo>
                    <a:pt x="405045" y="241699"/>
                    <a:pt x="388925" y="257819"/>
                    <a:pt x="388925" y="277703"/>
                  </a:cubicBezTo>
                  <a:cubicBezTo>
                    <a:pt x="388925" y="297587"/>
                    <a:pt x="405045" y="313707"/>
                    <a:pt x="424929" y="313707"/>
                  </a:cubicBezTo>
                  <a:cubicBezTo>
                    <a:pt x="444813" y="313707"/>
                    <a:pt x="460933" y="297587"/>
                    <a:pt x="460933" y="277703"/>
                  </a:cubicBezTo>
                  <a:cubicBezTo>
                    <a:pt x="460933" y="257819"/>
                    <a:pt x="444813" y="241699"/>
                    <a:pt x="424929" y="241699"/>
                  </a:cubicBezTo>
                  <a:close/>
                  <a:moveTo>
                    <a:pt x="272529" y="241699"/>
                  </a:moveTo>
                  <a:cubicBezTo>
                    <a:pt x="252645" y="241699"/>
                    <a:pt x="236525" y="257819"/>
                    <a:pt x="236525" y="277703"/>
                  </a:cubicBezTo>
                  <a:cubicBezTo>
                    <a:pt x="236525" y="297587"/>
                    <a:pt x="252645" y="313707"/>
                    <a:pt x="272529" y="313707"/>
                  </a:cubicBezTo>
                  <a:cubicBezTo>
                    <a:pt x="292413" y="313707"/>
                    <a:pt x="308533" y="297587"/>
                    <a:pt x="308533" y="277703"/>
                  </a:cubicBezTo>
                  <a:cubicBezTo>
                    <a:pt x="308533" y="257819"/>
                    <a:pt x="292413" y="241699"/>
                    <a:pt x="272529" y="241699"/>
                  </a:cubicBezTo>
                  <a:close/>
                  <a:moveTo>
                    <a:pt x="429066" y="124"/>
                  </a:moveTo>
                  <a:cubicBezTo>
                    <a:pt x="467414" y="891"/>
                    <a:pt x="505944" y="5202"/>
                    <a:pt x="543580" y="13237"/>
                  </a:cubicBezTo>
                  <a:cubicBezTo>
                    <a:pt x="786614" y="65121"/>
                    <a:pt x="903137" y="249172"/>
                    <a:pt x="789350" y="401436"/>
                  </a:cubicBezTo>
                  <a:cubicBezTo>
                    <a:pt x="710142" y="507428"/>
                    <a:pt x="538801" y="568267"/>
                    <a:pt x="362652" y="552944"/>
                  </a:cubicBezTo>
                  <a:lnTo>
                    <a:pt x="243007" y="624687"/>
                  </a:lnTo>
                  <a:lnTo>
                    <a:pt x="211865" y="519440"/>
                  </a:lnTo>
                  <a:cubicBezTo>
                    <a:pt x="-26035" y="429957"/>
                    <a:pt x="-72481" y="214611"/>
                    <a:pt x="117966" y="84077"/>
                  </a:cubicBezTo>
                  <a:cubicBezTo>
                    <a:pt x="200623" y="27423"/>
                    <a:pt x="314022" y="-2176"/>
                    <a:pt x="429066" y="1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600">
                <a:solidFill>
                  <a:schemeClr val="bg1">
                    <a:lumMod val="50000"/>
                  </a:schemeClr>
                </a:solidFill>
              </a:endParaRPr>
            </a:p>
          </p:txBody>
        </p:sp>
        <p:grpSp>
          <p:nvGrpSpPr>
            <p:cNvPr id="71" name="组合 70">
              <a:extLst>
                <a:ext uri="{FF2B5EF4-FFF2-40B4-BE49-F238E27FC236}">
                  <a16:creationId xmlns="" xmlns:a16="http://schemas.microsoft.com/office/drawing/2014/main" id="{9EA23330-181E-41D6-8392-E8A12696A655}"/>
                </a:ext>
              </a:extLst>
            </p:cNvPr>
            <p:cNvGrpSpPr>
              <a:grpSpLocks/>
            </p:cNvGrpSpPr>
            <p:nvPr/>
          </p:nvGrpSpPr>
          <p:grpSpPr bwMode="auto">
            <a:xfrm>
              <a:off x="1325806" y="3008441"/>
              <a:ext cx="877888" cy="1168402"/>
              <a:chOff x="2443163" y="2125663"/>
              <a:chExt cx="315913" cy="511175"/>
            </a:xfrm>
          </p:grpSpPr>
          <p:sp>
            <p:nvSpPr>
              <p:cNvPr id="78" name="Freeform 78">
                <a:extLst>
                  <a:ext uri="{FF2B5EF4-FFF2-40B4-BE49-F238E27FC236}">
                    <a16:creationId xmlns="" xmlns:a16="http://schemas.microsoft.com/office/drawing/2014/main" id="{BACD213F-2C94-48EF-879D-5DDA04109AC6}"/>
                  </a:ext>
                </a:extLst>
              </p:cNvPr>
              <p:cNvSpPr>
                <a:spLocks/>
              </p:cNvSpPr>
              <p:nvPr/>
            </p:nvSpPr>
            <p:spPr bwMode="auto">
              <a:xfrm>
                <a:off x="2443163" y="2125663"/>
                <a:ext cx="315913" cy="396875"/>
              </a:xfrm>
              <a:custGeom>
                <a:avLst/>
                <a:gdLst>
                  <a:gd name="T0" fmla="*/ 137085297 w 362"/>
                  <a:gd name="T1" fmla="*/ 0 h 455"/>
                  <a:gd name="T2" fmla="*/ 761856 w 362"/>
                  <a:gd name="T3" fmla="*/ 137709519 h 455"/>
                  <a:gd name="T4" fmla="*/ 55595452 w 362"/>
                  <a:gd name="T5" fmla="*/ 245746745 h 455"/>
                  <a:gd name="T6" fmla="*/ 83012686 w 362"/>
                  <a:gd name="T7" fmla="*/ 327915570 h 455"/>
                  <a:gd name="T8" fmla="*/ 137847154 w 362"/>
                  <a:gd name="T9" fmla="*/ 346175309 h 455"/>
                  <a:gd name="T10" fmla="*/ 192680749 w 362"/>
                  <a:gd name="T11" fmla="*/ 327915570 h 455"/>
                  <a:gd name="T12" fmla="*/ 192680749 w 362"/>
                  <a:gd name="T13" fmla="*/ 327915570 h 455"/>
                  <a:gd name="T14" fmla="*/ 220097983 w 362"/>
                  <a:gd name="T15" fmla="*/ 245746745 h 455"/>
                  <a:gd name="T16" fmla="*/ 274931579 w 362"/>
                  <a:gd name="T17" fmla="*/ 137709519 h 455"/>
                  <a:gd name="T18" fmla="*/ 139369994 w 362"/>
                  <a:gd name="T19" fmla="*/ 0 h 455"/>
                  <a:gd name="T20" fmla="*/ 137085297 w 362"/>
                  <a:gd name="T21" fmla="*/ 0 h 45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62" h="455">
                    <a:moveTo>
                      <a:pt x="180" y="0"/>
                    </a:moveTo>
                    <a:cubicBezTo>
                      <a:pt x="80" y="0"/>
                      <a:pt x="0" y="81"/>
                      <a:pt x="1" y="181"/>
                    </a:cubicBezTo>
                    <a:cubicBezTo>
                      <a:pt x="1" y="239"/>
                      <a:pt x="44" y="290"/>
                      <a:pt x="73" y="323"/>
                    </a:cubicBezTo>
                    <a:cubicBezTo>
                      <a:pt x="103" y="356"/>
                      <a:pt x="109" y="431"/>
                      <a:pt x="109" y="431"/>
                    </a:cubicBezTo>
                    <a:cubicBezTo>
                      <a:pt x="109" y="431"/>
                      <a:pt x="142" y="455"/>
                      <a:pt x="181" y="455"/>
                    </a:cubicBezTo>
                    <a:cubicBezTo>
                      <a:pt x="221" y="455"/>
                      <a:pt x="253" y="431"/>
                      <a:pt x="253" y="431"/>
                    </a:cubicBezTo>
                    <a:cubicBezTo>
                      <a:pt x="253" y="431"/>
                      <a:pt x="253" y="431"/>
                      <a:pt x="253" y="431"/>
                    </a:cubicBezTo>
                    <a:cubicBezTo>
                      <a:pt x="253" y="431"/>
                      <a:pt x="260" y="356"/>
                      <a:pt x="289" y="323"/>
                    </a:cubicBezTo>
                    <a:cubicBezTo>
                      <a:pt x="318" y="290"/>
                      <a:pt x="361" y="239"/>
                      <a:pt x="361" y="181"/>
                    </a:cubicBezTo>
                    <a:cubicBezTo>
                      <a:pt x="362" y="81"/>
                      <a:pt x="282" y="0"/>
                      <a:pt x="183" y="0"/>
                    </a:cubicBezTo>
                    <a:lnTo>
                      <a:pt x="180" y="0"/>
                    </a:lnTo>
                    <a:close/>
                  </a:path>
                </a:pathLst>
              </a:custGeom>
              <a:noFill/>
              <a:ln w="34925" cap="flat">
                <a:solidFill>
                  <a:srgbClr val="FFFFFF"/>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sz="1600">
                  <a:solidFill>
                    <a:schemeClr val="bg1">
                      <a:lumMod val="50000"/>
                    </a:schemeClr>
                  </a:solidFill>
                </a:endParaRPr>
              </a:p>
            </p:txBody>
          </p:sp>
          <p:sp>
            <p:nvSpPr>
              <p:cNvPr id="79" name="Freeform 79">
                <a:extLst>
                  <a:ext uri="{FF2B5EF4-FFF2-40B4-BE49-F238E27FC236}">
                    <a16:creationId xmlns="" xmlns:a16="http://schemas.microsoft.com/office/drawing/2014/main" id="{142065A9-6FAC-4839-B761-3E92FA13F4D5}"/>
                  </a:ext>
                </a:extLst>
              </p:cNvPr>
              <p:cNvSpPr>
                <a:spLocks/>
              </p:cNvSpPr>
              <p:nvPr/>
            </p:nvSpPr>
            <p:spPr bwMode="auto">
              <a:xfrm>
                <a:off x="2530475" y="2508250"/>
                <a:ext cx="69850" cy="55563"/>
              </a:xfrm>
              <a:custGeom>
                <a:avLst/>
                <a:gdLst>
                  <a:gd name="T0" fmla="*/ 9666895 w 81"/>
                  <a:gd name="T1" fmla="*/ 0 h 64"/>
                  <a:gd name="T2" fmla="*/ 3718435 w 81"/>
                  <a:gd name="T3" fmla="*/ 21104390 h 64"/>
                  <a:gd name="T4" fmla="*/ 60234846 w 81"/>
                  <a:gd name="T5" fmla="*/ 48238234 h 64"/>
                  <a:gd name="T6" fmla="*/ 0 60000 65536"/>
                  <a:gd name="T7" fmla="*/ 0 60000 65536"/>
                  <a:gd name="T8" fmla="*/ 0 60000 65536"/>
                </a:gdLst>
                <a:ahLst/>
                <a:cxnLst>
                  <a:cxn ang="T6">
                    <a:pos x="T0" y="T1"/>
                  </a:cxn>
                  <a:cxn ang="T7">
                    <a:pos x="T2" y="T3"/>
                  </a:cxn>
                  <a:cxn ang="T8">
                    <a:pos x="T4" y="T5"/>
                  </a:cxn>
                </a:cxnLst>
                <a:rect l="0" t="0" r="r" b="b"/>
                <a:pathLst>
                  <a:path w="81" h="64">
                    <a:moveTo>
                      <a:pt x="13" y="0"/>
                    </a:moveTo>
                    <a:cubicBezTo>
                      <a:pt x="8" y="14"/>
                      <a:pt x="0" y="16"/>
                      <a:pt x="5" y="28"/>
                    </a:cubicBezTo>
                    <a:cubicBezTo>
                      <a:pt x="11" y="40"/>
                      <a:pt x="42" y="64"/>
                      <a:pt x="81" y="64"/>
                    </a:cubicBezTo>
                  </a:path>
                </a:pathLst>
              </a:custGeom>
              <a:noFill/>
              <a:ln w="34925" cap="rnd">
                <a:solidFill>
                  <a:srgbClr val="FFFFFF"/>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sz="1600">
                  <a:solidFill>
                    <a:schemeClr val="bg1">
                      <a:lumMod val="50000"/>
                    </a:schemeClr>
                  </a:solidFill>
                </a:endParaRPr>
              </a:p>
            </p:txBody>
          </p:sp>
          <p:sp>
            <p:nvSpPr>
              <p:cNvPr id="80" name="Freeform 80">
                <a:extLst>
                  <a:ext uri="{FF2B5EF4-FFF2-40B4-BE49-F238E27FC236}">
                    <a16:creationId xmlns="" xmlns:a16="http://schemas.microsoft.com/office/drawing/2014/main" id="{F28BF401-9A39-4213-828A-C55FE0DB68AB}"/>
                  </a:ext>
                </a:extLst>
              </p:cNvPr>
              <p:cNvSpPr>
                <a:spLocks/>
              </p:cNvSpPr>
              <p:nvPr/>
            </p:nvSpPr>
            <p:spPr bwMode="auto">
              <a:xfrm>
                <a:off x="2600325" y="2508250"/>
                <a:ext cx="71438" cy="55563"/>
              </a:xfrm>
              <a:custGeom>
                <a:avLst/>
                <a:gdLst>
                  <a:gd name="T0" fmla="*/ 51610470 w 82"/>
                  <a:gd name="T1" fmla="*/ 0 h 64"/>
                  <a:gd name="T2" fmla="*/ 57682700 w 82"/>
                  <a:gd name="T3" fmla="*/ 21104390 h 64"/>
                  <a:gd name="T4" fmla="*/ 0 w 82"/>
                  <a:gd name="T5" fmla="*/ 48238234 h 64"/>
                  <a:gd name="T6" fmla="*/ 0 60000 65536"/>
                  <a:gd name="T7" fmla="*/ 0 60000 65536"/>
                  <a:gd name="T8" fmla="*/ 0 60000 65536"/>
                </a:gdLst>
                <a:ahLst/>
                <a:cxnLst>
                  <a:cxn ang="T6">
                    <a:pos x="T0" y="T1"/>
                  </a:cxn>
                  <a:cxn ang="T7">
                    <a:pos x="T2" y="T3"/>
                  </a:cxn>
                  <a:cxn ang="T8">
                    <a:pos x="T4" y="T5"/>
                  </a:cxn>
                </a:cxnLst>
                <a:rect l="0" t="0" r="r" b="b"/>
                <a:pathLst>
                  <a:path w="82" h="64">
                    <a:moveTo>
                      <a:pt x="68" y="0"/>
                    </a:moveTo>
                    <a:cubicBezTo>
                      <a:pt x="74" y="14"/>
                      <a:pt x="82" y="16"/>
                      <a:pt x="76" y="28"/>
                    </a:cubicBezTo>
                    <a:cubicBezTo>
                      <a:pt x="71" y="40"/>
                      <a:pt x="40" y="64"/>
                      <a:pt x="0" y="64"/>
                    </a:cubicBezTo>
                  </a:path>
                </a:pathLst>
              </a:custGeom>
              <a:noFill/>
              <a:ln w="34925" cap="rnd">
                <a:solidFill>
                  <a:srgbClr val="FFFFFF"/>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sz="1600">
                  <a:solidFill>
                    <a:schemeClr val="bg1">
                      <a:lumMod val="50000"/>
                    </a:schemeClr>
                  </a:solidFill>
                </a:endParaRPr>
              </a:p>
            </p:txBody>
          </p:sp>
          <p:sp>
            <p:nvSpPr>
              <p:cNvPr id="81" name="Freeform 81">
                <a:extLst>
                  <a:ext uri="{FF2B5EF4-FFF2-40B4-BE49-F238E27FC236}">
                    <a16:creationId xmlns="" xmlns:a16="http://schemas.microsoft.com/office/drawing/2014/main" id="{62407E9F-5119-431B-8763-F11A26CB776A}"/>
                  </a:ext>
                </a:extLst>
              </p:cNvPr>
              <p:cNvSpPr>
                <a:spLocks/>
              </p:cNvSpPr>
              <p:nvPr/>
            </p:nvSpPr>
            <p:spPr bwMode="auto">
              <a:xfrm>
                <a:off x="2530475" y="2551113"/>
                <a:ext cx="69850" cy="55563"/>
              </a:xfrm>
              <a:custGeom>
                <a:avLst/>
                <a:gdLst>
                  <a:gd name="T0" fmla="*/ 9666895 w 81"/>
                  <a:gd name="T1" fmla="*/ 0 h 64"/>
                  <a:gd name="T2" fmla="*/ 3718435 w 81"/>
                  <a:gd name="T3" fmla="*/ 21104390 h 64"/>
                  <a:gd name="T4" fmla="*/ 60234846 w 81"/>
                  <a:gd name="T5" fmla="*/ 48238234 h 64"/>
                  <a:gd name="T6" fmla="*/ 0 60000 65536"/>
                  <a:gd name="T7" fmla="*/ 0 60000 65536"/>
                  <a:gd name="T8" fmla="*/ 0 60000 65536"/>
                </a:gdLst>
                <a:ahLst/>
                <a:cxnLst>
                  <a:cxn ang="T6">
                    <a:pos x="T0" y="T1"/>
                  </a:cxn>
                  <a:cxn ang="T7">
                    <a:pos x="T2" y="T3"/>
                  </a:cxn>
                  <a:cxn ang="T8">
                    <a:pos x="T4" y="T5"/>
                  </a:cxn>
                </a:cxnLst>
                <a:rect l="0" t="0" r="r" b="b"/>
                <a:pathLst>
                  <a:path w="81" h="64">
                    <a:moveTo>
                      <a:pt x="13" y="0"/>
                    </a:moveTo>
                    <a:cubicBezTo>
                      <a:pt x="8" y="14"/>
                      <a:pt x="0" y="16"/>
                      <a:pt x="5" y="28"/>
                    </a:cubicBezTo>
                    <a:cubicBezTo>
                      <a:pt x="11" y="40"/>
                      <a:pt x="42" y="64"/>
                      <a:pt x="81" y="64"/>
                    </a:cubicBezTo>
                  </a:path>
                </a:pathLst>
              </a:custGeom>
              <a:noFill/>
              <a:ln w="34925" cap="rnd">
                <a:solidFill>
                  <a:srgbClr val="FFFFFF"/>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sz="1600">
                  <a:solidFill>
                    <a:schemeClr val="bg1">
                      <a:lumMod val="50000"/>
                    </a:schemeClr>
                  </a:solidFill>
                </a:endParaRPr>
              </a:p>
            </p:txBody>
          </p:sp>
          <p:sp>
            <p:nvSpPr>
              <p:cNvPr id="82" name="Freeform 82">
                <a:extLst>
                  <a:ext uri="{FF2B5EF4-FFF2-40B4-BE49-F238E27FC236}">
                    <a16:creationId xmlns="" xmlns:a16="http://schemas.microsoft.com/office/drawing/2014/main" id="{9F02B6F6-C7D7-4421-8064-F64D2D4BEEED}"/>
                  </a:ext>
                </a:extLst>
              </p:cNvPr>
              <p:cNvSpPr>
                <a:spLocks/>
              </p:cNvSpPr>
              <p:nvPr/>
            </p:nvSpPr>
            <p:spPr bwMode="auto">
              <a:xfrm>
                <a:off x="2600325" y="2551113"/>
                <a:ext cx="71438" cy="55563"/>
              </a:xfrm>
              <a:custGeom>
                <a:avLst/>
                <a:gdLst>
                  <a:gd name="T0" fmla="*/ 51610470 w 82"/>
                  <a:gd name="T1" fmla="*/ 0 h 64"/>
                  <a:gd name="T2" fmla="*/ 57682700 w 82"/>
                  <a:gd name="T3" fmla="*/ 21104390 h 64"/>
                  <a:gd name="T4" fmla="*/ 0 w 82"/>
                  <a:gd name="T5" fmla="*/ 48238234 h 64"/>
                  <a:gd name="T6" fmla="*/ 0 60000 65536"/>
                  <a:gd name="T7" fmla="*/ 0 60000 65536"/>
                  <a:gd name="T8" fmla="*/ 0 60000 65536"/>
                </a:gdLst>
                <a:ahLst/>
                <a:cxnLst>
                  <a:cxn ang="T6">
                    <a:pos x="T0" y="T1"/>
                  </a:cxn>
                  <a:cxn ang="T7">
                    <a:pos x="T2" y="T3"/>
                  </a:cxn>
                  <a:cxn ang="T8">
                    <a:pos x="T4" y="T5"/>
                  </a:cxn>
                </a:cxnLst>
                <a:rect l="0" t="0" r="r" b="b"/>
                <a:pathLst>
                  <a:path w="82" h="64">
                    <a:moveTo>
                      <a:pt x="68" y="0"/>
                    </a:moveTo>
                    <a:cubicBezTo>
                      <a:pt x="74" y="14"/>
                      <a:pt x="82" y="16"/>
                      <a:pt x="76" y="28"/>
                    </a:cubicBezTo>
                    <a:cubicBezTo>
                      <a:pt x="71" y="40"/>
                      <a:pt x="40" y="64"/>
                      <a:pt x="0" y="64"/>
                    </a:cubicBezTo>
                  </a:path>
                </a:pathLst>
              </a:custGeom>
              <a:noFill/>
              <a:ln w="34925" cap="rnd">
                <a:solidFill>
                  <a:srgbClr val="FFFFFF"/>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sz="1600">
                  <a:solidFill>
                    <a:schemeClr val="bg1">
                      <a:lumMod val="50000"/>
                    </a:schemeClr>
                  </a:solidFill>
                </a:endParaRPr>
              </a:p>
            </p:txBody>
          </p:sp>
          <p:sp>
            <p:nvSpPr>
              <p:cNvPr id="83" name="Freeform 83">
                <a:extLst>
                  <a:ext uri="{FF2B5EF4-FFF2-40B4-BE49-F238E27FC236}">
                    <a16:creationId xmlns="" xmlns:a16="http://schemas.microsoft.com/office/drawing/2014/main" id="{9D84D67D-B0D3-4D36-9549-148B69A195E4}"/>
                  </a:ext>
                </a:extLst>
              </p:cNvPr>
              <p:cNvSpPr>
                <a:spLocks/>
              </p:cNvSpPr>
              <p:nvPr/>
            </p:nvSpPr>
            <p:spPr bwMode="auto">
              <a:xfrm>
                <a:off x="2562225" y="2613025"/>
                <a:ext cx="77788" cy="23813"/>
              </a:xfrm>
              <a:custGeom>
                <a:avLst/>
                <a:gdLst>
                  <a:gd name="T0" fmla="*/ 68761056 w 88"/>
                  <a:gd name="T1" fmla="*/ 0 h 27"/>
                  <a:gd name="T2" fmla="*/ 34380528 w 88"/>
                  <a:gd name="T3" fmla="*/ 21002184 h 27"/>
                  <a:gd name="T4" fmla="*/ 0 w 88"/>
                  <a:gd name="T5" fmla="*/ 0 h 27"/>
                  <a:gd name="T6" fmla="*/ 0 60000 65536"/>
                  <a:gd name="T7" fmla="*/ 0 60000 65536"/>
                  <a:gd name="T8" fmla="*/ 0 60000 65536"/>
                </a:gdLst>
                <a:ahLst/>
                <a:cxnLst>
                  <a:cxn ang="T6">
                    <a:pos x="T0" y="T1"/>
                  </a:cxn>
                  <a:cxn ang="T7">
                    <a:pos x="T2" y="T3"/>
                  </a:cxn>
                  <a:cxn ang="T8">
                    <a:pos x="T4" y="T5"/>
                  </a:cxn>
                </a:cxnLst>
                <a:rect l="0" t="0" r="r" b="b"/>
                <a:pathLst>
                  <a:path w="88" h="27">
                    <a:moveTo>
                      <a:pt x="88" y="0"/>
                    </a:moveTo>
                    <a:cubicBezTo>
                      <a:pt x="88" y="0"/>
                      <a:pt x="69" y="27"/>
                      <a:pt x="44" y="27"/>
                    </a:cubicBezTo>
                    <a:cubicBezTo>
                      <a:pt x="20" y="27"/>
                      <a:pt x="0" y="0"/>
                      <a:pt x="0" y="0"/>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600">
                  <a:solidFill>
                    <a:schemeClr val="bg1">
                      <a:lumMod val="50000"/>
                    </a:schemeClr>
                  </a:solidFill>
                </a:endParaRPr>
              </a:p>
            </p:txBody>
          </p:sp>
          <p:sp>
            <p:nvSpPr>
              <p:cNvPr id="84" name="Freeform 84">
                <a:extLst>
                  <a:ext uri="{FF2B5EF4-FFF2-40B4-BE49-F238E27FC236}">
                    <a16:creationId xmlns="" xmlns:a16="http://schemas.microsoft.com/office/drawing/2014/main" id="{48CAB338-786D-4987-AE07-A0D43625072C}"/>
                  </a:ext>
                </a:extLst>
              </p:cNvPr>
              <p:cNvSpPr>
                <a:spLocks/>
              </p:cNvSpPr>
              <p:nvPr/>
            </p:nvSpPr>
            <p:spPr bwMode="auto">
              <a:xfrm>
                <a:off x="2544763" y="2297113"/>
                <a:ext cx="112713" cy="219075"/>
              </a:xfrm>
              <a:custGeom>
                <a:avLst/>
                <a:gdLst>
                  <a:gd name="T0" fmla="*/ 60484018 w 71"/>
                  <a:gd name="T1" fmla="*/ 347781563 h 138"/>
                  <a:gd name="T2" fmla="*/ 0 w 71"/>
                  <a:gd name="T3" fmla="*/ 25201563 h 138"/>
                  <a:gd name="T4" fmla="*/ 15121005 w 71"/>
                  <a:gd name="T5" fmla="*/ 0 h 138"/>
                  <a:gd name="T6" fmla="*/ 40322679 w 71"/>
                  <a:gd name="T7" fmla="*/ 50403125 h 138"/>
                  <a:gd name="T8" fmla="*/ 63004979 w 71"/>
                  <a:gd name="T9" fmla="*/ 0 h 138"/>
                  <a:gd name="T10" fmla="*/ 88206654 w 71"/>
                  <a:gd name="T11" fmla="*/ 50403125 h 138"/>
                  <a:gd name="T12" fmla="*/ 113408328 w 71"/>
                  <a:gd name="T13" fmla="*/ 0 h 138"/>
                  <a:gd name="T14" fmla="*/ 138610002 w 71"/>
                  <a:gd name="T15" fmla="*/ 50403125 h 138"/>
                  <a:gd name="T16" fmla="*/ 163811677 w 71"/>
                  <a:gd name="T17" fmla="*/ 0 h 138"/>
                  <a:gd name="T18" fmla="*/ 178932681 w 71"/>
                  <a:gd name="T19" fmla="*/ 25201563 h 138"/>
                  <a:gd name="T20" fmla="*/ 115927702 w 71"/>
                  <a:gd name="T21" fmla="*/ 347781563 h 13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1" h="138">
                    <a:moveTo>
                      <a:pt x="24" y="138"/>
                    </a:moveTo>
                    <a:lnTo>
                      <a:pt x="0" y="10"/>
                    </a:lnTo>
                    <a:lnTo>
                      <a:pt x="6" y="0"/>
                    </a:lnTo>
                    <a:lnTo>
                      <a:pt x="16" y="20"/>
                    </a:lnTo>
                    <a:lnTo>
                      <a:pt x="25" y="0"/>
                    </a:lnTo>
                    <a:lnTo>
                      <a:pt x="35" y="20"/>
                    </a:lnTo>
                    <a:lnTo>
                      <a:pt x="45" y="0"/>
                    </a:lnTo>
                    <a:lnTo>
                      <a:pt x="55" y="20"/>
                    </a:lnTo>
                    <a:lnTo>
                      <a:pt x="65" y="0"/>
                    </a:lnTo>
                    <a:lnTo>
                      <a:pt x="71" y="10"/>
                    </a:lnTo>
                    <a:lnTo>
                      <a:pt x="46" y="138"/>
                    </a:lnTo>
                  </a:path>
                </a:pathLst>
              </a:custGeom>
              <a:noFill/>
              <a:ln w="11113" cap="rnd">
                <a:solidFill>
                  <a:srgbClr val="FFFFFF"/>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sz="1600">
                  <a:solidFill>
                    <a:schemeClr val="bg1">
                      <a:lumMod val="50000"/>
                    </a:schemeClr>
                  </a:solidFill>
                </a:endParaRPr>
              </a:p>
            </p:txBody>
          </p:sp>
        </p:grpSp>
      </p:grpSp>
      <p:sp>
        <p:nvSpPr>
          <p:cNvPr id="88" name="TextBox 42">
            <a:extLst>
              <a:ext uri="{FF2B5EF4-FFF2-40B4-BE49-F238E27FC236}">
                <a16:creationId xmlns="" xmlns:a16="http://schemas.microsoft.com/office/drawing/2014/main" id="{99D32F30-01F1-4692-A420-916F5CF75D13}"/>
              </a:ext>
            </a:extLst>
          </p:cNvPr>
          <p:cNvSpPr txBox="1"/>
          <p:nvPr/>
        </p:nvSpPr>
        <p:spPr>
          <a:xfrm>
            <a:off x="4324245" y="2834774"/>
            <a:ext cx="712734" cy="1169551"/>
          </a:xfrm>
          <a:prstGeom prst="rect">
            <a:avLst/>
          </a:prstGeom>
          <a:noFill/>
        </p:spPr>
        <p:txBody>
          <a:bodyPr wrap="square" rtlCol="0">
            <a:spAutoFit/>
          </a:bodyPr>
          <a:lstStyle/>
          <a:p>
            <a:pPr algn="ctr"/>
            <a:r>
              <a:rPr lang="en-US" sz="7000" dirty="0">
                <a:solidFill>
                  <a:srgbClr val="7481A1"/>
                </a:solidFill>
                <a:latin typeface="Source Sans Pro" charset="0"/>
                <a:ea typeface="Source Sans Pro" charset="0"/>
                <a:cs typeface="Source Sans Pro" charset="0"/>
              </a:rPr>
              <a:t>2</a:t>
            </a:r>
          </a:p>
        </p:txBody>
      </p:sp>
      <p:sp>
        <p:nvSpPr>
          <p:cNvPr id="90" name="TextBox 44">
            <a:extLst>
              <a:ext uri="{FF2B5EF4-FFF2-40B4-BE49-F238E27FC236}">
                <a16:creationId xmlns="" xmlns:a16="http://schemas.microsoft.com/office/drawing/2014/main" id="{266B645F-DF9B-4BA2-8939-AF3DD6B2A4E5}"/>
              </a:ext>
            </a:extLst>
          </p:cNvPr>
          <p:cNvSpPr txBox="1"/>
          <p:nvPr/>
        </p:nvSpPr>
        <p:spPr>
          <a:xfrm>
            <a:off x="4324245" y="1758755"/>
            <a:ext cx="712734" cy="1169551"/>
          </a:xfrm>
          <a:prstGeom prst="rect">
            <a:avLst/>
          </a:prstGeom>
          <a:noFill/>
        </p:spPr>
        <p:txBody>
          <a:bodyPr wrap="square" rtlCol="0">
            <a:spAutoFit/>
          </a:bodyPr>
          <a:lstStyle/>
          <a:p>
            <a:pPr algn="ctr"/>
            <a:r>
              <a:rPr lang="en-US" sz="7000" dirty="0">
                <a:solidFill>
                  <a:srgbClr val="2D9F7E"/>
                </a:solidFill>
                <a:latin typeface="Source Sans Pro" charset="0"/>
                <a:ea typeface="Source Sans Pro" charset="0"/>
                <a:cs typeface="Source Sans Pro" charset="0"/>
              </a:rPr>
              <a:t>1</a:t>
            </a:r>
          </a:p>
        </p:txBody>
      </p:sp>
      <p:sp>
        <p:nvSpPr>
          <p:cNvPr id="91" name="TextBox 105">
            <a:extLst>
              <a:ext uri="{FF2B5EF4-FFF2-40B4-BE49-F238E27FC236}">
                <a16:creationId xmlns="" xmlns:a16="http://schemas.microsoft.com/office/drawing/2014/main" id="{DF29CC09-217B-4EA6-9E3C-12BAE5D39BB5}"/>
              </a:ext>
            </a:extLst>
          </p:cNvPr>
          <p:cNvSpPr txBox="1">
            <a:spLocks noChangeArrowheads="1"/>
          </p:cNvSpPr>
          <p:nvPr/>
        </p:nvSpPr>
        <p:spPr bwMode="auto">
          <a:xfrm>
            <a:off x="5118671" y="2075451"/>
            <a:ext cx="3029671" cy="561658"/>
          </a:xfrm>
          <a:prstGeom prst="rect">
            <a:avLst/>
          </a:prstGeom>
          <a:noFill/>
          <a:ln w="9525">
            <a:noFill/>
            <a:miter lim="800000"/>
            <a:headEnd/>
            <a:tailEnd/>
          </a:ln>
          <a:extLst/>
        </p:spPr>
        <p:txBody>
          <a:bodyPr wrap="none" lIns="68546" tIns="34273" rIns="68546" bIns="34273">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3200" b="1" spc="600" dirty="0" smtClean="0">
                <a:solidFill>
                  <a:schemeClr val="bg1">
                    <a:lumMod val="50000"/>
                  </a:schemeClr>
                </a:solidFill>
                <a:latin typeface="微软雅黑" pitchFamily="34" charset="-122"/>
                <a:ea typeface="微软雅黑" pitchFamily="34" charset="-122"/>
              </a:rPr>
              <a:t>精益，</a:t>
            </a:r>
            <a:r>
              <a:rPr lang="en-US" altLang="zh-CN" sz="3200" b="1" spc="600" dirty="0" smtClean="0">
                <a:solidFill>
                  <a:schemeClr val="bg1">
                    <a:lumMod val="50000"/>
                  </a:schemeClr>
                </a:solidFill>
                <a:latin typeface="微软雅黑" pitchFamily="34" charset="-122"/>
                <a:ea typeface="微软雅黑" pitchFamily="34" charset="-122"/>
              </a:rPr>
              <a:t>LEAN</a:t>
            </a:r>
            <a:endParaRPr lang="zh-CN" altLang="en-US" sz="3200" b="1" spc="600" dirty="0">
              <a:solidFill>
                <a:schemeClr val="bg1">
                  <a:lumMod val="50000"/>
                </a:schemeClr>
              </a:solidFill>
              <a:latin typeface="微软雅黑" pitchFamily="34" charset="-122"/>
              <a:ea typeface="微软雅黑" pitchFamily="34" charset="-122"/>
            </a:endParaRPr>
          </a:p>
        </p:txBody>
      </p:sp>
      <p:sp>
        <p:nvSpPr>
          <p:cNvPr id="92" name="TextBox 105">
            <a:extLst>
              <a:ext uri="{FF2B5EF4-FFF2-40B4-BE49-F238E27FC236}">
                <a16:creationId xmlns="" xmlns:a16="http://schemas.microsoft.com/office/drawing/2014/main" id="{DF29CC09-217B-4EA6-9E3C-12BAE5D39BB5}"/>
              </a:ext>
            </a:extLst>
          </p:cNvPr>
          <p:cNvSpPr txBox="1">
            <a:spLocks noChangeArrowheads="1"/>
          </p:cNvSpPr>
          <p:nvPr/>
        </p:nvSpPr>
        <p:spPr bwMode="auto">
          <a:xfrm>
            <a:off x="5133911" y="3233691"/>
            <a:ext cx="3200166" cy="561658"/>
          </a:xfrm>
          <a:prstGeom prst="rect">
            <a:avLst/>
          </a:prstGeom>
          <a:noFill/>
          <a:ln w="9525">
            <a:noFill/>
            <a:miter lim="800000"/>
            <a:headEnd/>
            <a:tailEnd/>
          </a:ln>
          <a:extLst/>
        </p:spPr>
        <p:txBody>
          <a:bodyPr wrap="none" lIns="68546" tIns="34273" rIns="68546" bIns="34273">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3200" b="1" spc="600" dirty="0" smtClean="0">
                <a:solidFill>
                  <a:schemeClr val="bg1">
                    <a:lumMod val="50000"/>
                  </a:schemeClr>
                </a:solidFill>
                <a:latin typeface="微软雅黑" pitchFamily="34" charset="-122"/>
                <a:ea typeface="微软雅黑" pitchFamily="34" charset="-122"/>
              </a:rPr>
              <a:t>敏捷，</a:t>
            </a:r>
            <a:r>
              <a:rPr lang="en-US" altLang="zh-CN" sz="3200" b="1" spc="600" dirty="0" smtClean="0">
                <a:solidFill>
                  <a:schemeClr val="bg1">
                    <a:lumMod val="50000"/>
                  </a:schemeClr>
                </a:solidFill>
                <a:latin typeface="微软雅黑" pitchFamily="34" charset="-122"/>
                <a:ea typeface="微软雅黑" pitchFamily="34" charset="-122"/>
              </a:rPr>
              <a:t>AGILE</a:t>
            </a:r>
            <a:endParaRPr lang="zh-CN" altLang="en-US" sz="3200" b="1" spc="600" dirty="0">
              <a:solidFill>
                <a:schemeClr val="bg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xmlns="" val="40803650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62"/>
                                        </p:tgtEl>
                                        <p:attrNameLst>
                                          <p:attrName>style.visibility</p:attrName>
                                        </p:attrNameLst>
                                      </p:cBhvr>
                                      <p:to>
                                        <p:strVal val="visible"/>
                                      </p:to>
                                    </p:set>
                                    <p:animEffect transition="in" filter="fade">
                                      <p:cBhvr>
                                        <p:cTn id="12" dur="500"/>
                                        <p:tgtEl>
                                          <p:spTgt spid="62"/>
                                        </p:tgtEl>
                                      </p:cBhvr>
                                    </p:animEffect>
                                    <p:anim calcmode="lin" valueType="num">
                                      <p:cBhvr>
                                        <p:cTn id="13" dur="500" fill="hold"/>
                                        <p:tgtEl>
                                          <p:spTgt spid="62"/>
                                        </p:tgtEl>
                                        <p:attrNameLst>
                                          <p:attrName>ppt_x</p:attrName>
                                        </p:attrNameLst>
                                      </p:cBhvr>
                                      <p:tavLst>
                                        <p:tav tm="0">
                                          <p:val>
                                            <p:strVal val="#ppt_x"/>
                                          </p:val>
                                        </p:tav>
                                        <p:tav tm="100000">
                                          <p:val>
                                            <p:strVal val="#ppt_x"/>
                                          </p:val>
                                        </p:tav>
                                      </p:tavLst>
                                    </p:anim>
                                    <p:anim calcmode="lin" valueType="num">
                                      <p:cBhvr>
                                        <p:cTn id="14" dur="500" fill="hold"/>
                                        <p:tgtEl>
                                          <p:spTgt spid="62"/>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 presetClass="entr" presetSubtype="4" fill="hold" grpId="0" nodeType="afterEffect">
                                  <p:stCondLst>
                                    <p:cond delay="0"/>
                                  </p:stCondLst>
                                  <p:childTnLst>
                                    <p:set>
                                      <p:cBhvr>
                                        <p:cTn id="17" dur="1" fill="hold">
                                          <p:stCondLst>
                                            <p:cond delay="0"/>
                                          </p:stCondLst>
                                        </p:cTn>
                                        <p:tgtEl>
                                          <p:spTgt spid="88"/>
                                        </p:tgtEl>
                                        <p:attrNameLst>
                                          <p:attrName>style.visibility</p:attrName>
                                        </p:attrNameLst>
                                      </p:cBhvr>
                                      <p:to>
                                        <p:strVal val="visible"/>
                                      </p:to>
                                    </p:set>
                                    <p:anim calcmode="lin" valueType="num">
                                      <p:cBhvr additive="base">
                                        <p:cTn id="18" dur="250" fill="hold"/>
                                        <p:tgtEl>
                                          <p:spTgt spid="88"/>
                                        </p:tgtEl>
                                        <p:attrNameLst>
                                          <p:attrName>ppt_x</p:attrName>
                                        </p:attrNameLst>
                                      </p:cBhvr>
                                      <p:tavLst>
                                        <p:tav tm="0">
                                          <p:val>
                                            <p:strVal val="#ppt_x"/>
                                          </p:val>
                                        </p:tav>
                                        <p:tav tm="100000">
                                          <p:val>
                                            <p:strVal val="#ppt_x"/>
                                          </p:val>
                                        </p:tav>
                                      </p:tavLst>
                                    </p:anim>
                                    <p:anim calcmode="lin" valueType="num">
                                      <p:cBhvr additive="base">
                                        <p:cTn id="19" dur="250" fill="hold"/>
                                        <p:tgtEl>
                                          <p:spTgt spid="88"/>
                                        </p:tgtEl>
                                        <p:attrNameLst>
                                          <p:attrName>ppt_y</p:attrName>
                                        </p:attrNameLst>
                                      </p:cBhvr>
                                      <p:tavLst>
                                        <p:tav tm="0">
                                          <p:val>
                                            <p:strVal val="1+#ppt_h/2"/>
                                          </p:val>
                                        </p:tav>
                                        <p:tav tm="100000">
                                          <p:val>
                                            <p:strVal val="#ppt_y"/>
                                          </p:val>
                                        </p:tav>
                                      </p:tavLst>
                                    </p:anim>
                                  </p:childTnLst>
                                </p:cTn>
                              </p:par>
                            </p:childTnLst>
                          </p:cTn>
                        </p:par>
                        <p:par>
                          <p:cTn id="20" fill="hold">
                            <p:stCondLst>
                              <p:cond delay="1250"/>
                            </p:stCondLst>
                            <p:childTnLst>
                              <p:par>
                                <p:cTn id="21" presetID="2" presetClass="entr" presetSubtype="4" fill="hold" grpId="0" nodeType="afterEffect">
                                  <p:stCondLst>
                                    <p:cond delay="0"/>
                                  </p:stCondLst>
                                  <p:childTnLst>
                                    <p:set>
                                      <p:cBhvr>
                                        <p:cTn id="22" dur="1" fill="hold">
                                          <p:stCondLst>
                                            <p:cond delay="0"/>
                                          </p:stCondLst>
                                        </p:cTn>
                                        <p:tgtEl>
                                          <p:spTgt spid="90"/>
                                        </p:tgtEl>
                                        <p:attrNameLst>
                                          <p:attrName>style.visibility</p:attrName>
                                        </p:attrNameLst>
                                      </p:cBhvr>
                                      <p:to>
                                        <p:strVal val="visible"/>
                                      </p:to>
                                    </p:set>
                                    <p:anim calcmode="lin" valueType="num">
                                      <p:cBhvr additive="base">
                                        <p:cTn id="23" dur="250" fill="hold"/>
                                        <p:tgtEl>
                                          <p:spTgt spid="90"/>
                                        </p:tgtEl>
                                        <p:attrNameLst>
                                          <p:attrName>ppt_x</p:attrName>
                                        </p:attrNameLst>
                                      </p:cBhvr>
                                      <p:tavLst>
                                        <p:tav tm="0">
                                          <p:val>
                                            <p:strVal val="#ppt_x"/>
                                          </p:val>
                                        </p:tav>
                                        <p:tav tm="100000">
                                          <p:val>
                                            <p:strVal val="#ppt_x"/>
                                          </p:val>
                                        </p:tav>
                                      </p:tavLst>
                                    </p:anim>
                                    <p:anim calcmode="lin" valueType="num">
                                      <p:cBhvr additive="base">
                                        <p:cTn id="24" dur="250" fill="hold"/>
                                        <p:tgtEl>
                                          <p:spTgt spid="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8" grpId="0"/>
      <p:bldP spid="9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a:extLst>
              <a:ext uri="{FF2B5EF4-FFF2-40B4-BE49-F238E27FC236}">
                <a16:creationId xmlns="" xmlns:a16="http://schemas.microsoft.com/office/drawing/2014/main" id="{68C1F875-F385-4BCB-91EE-E0E6FE158E99}"/>
              </a:ext>
            </a:extLst>
          </p:cNvPr>
          <p:cNvSpPr txBox="1">
            <a:spLocks noChangeArrowheads="1"/>
          </p:cNvSpPr>
          <p:nvPr/>
        </p:nvSpPr>
        <p:spPr bwMode="auto">
          <a:xfrm>
            <a:off x="4468715" y="286372"/>
            <a:ext cx="3254570" cy="5077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nchor="ctr">
            <a:spAutoFit/>
          </a:bodyPr>
          <a:lstStyle/>
          <a:p>
            <a:pPr algn="ctr" eaLnBrk="1" hangingPunct="1"/>
            <a:r>
              <a:rPr lang="zh-CN" altLang="en-US" sz="3299" b="1" spc="300">
                <a:solidFill>
                  <a:srgbClr val="2D9F7E"/>
                </a:solidFill>
                <a:latin typeface="微软雅黑" panose="020B0503020204020204" pitchFamily="34" charset="-122"/>
                <a:ea typeface="微软雅黑" panose="020B0503020204020204" pitchFamily="34" charset="-122"/>
                <a:sym typeface="Arial" panose="020B0604020202020204" pitchFamily="34" charset="0"/>
              </a:rPr>
              <a:t>员工义务概述</a:t>
            </a:r>
            <a:endParaRPr lang="zh-CN" altLang="en-US" sz="3299" b="1" spc="300" dirty="0">
              <a:solidFill>
                <a:srgbClr val="2D9F7E"/>
              </a:solidFill>
              <a:latin typeface="微软雅黑" panose="020B0503020204020204" pitchFamily="34" charset="-122"/>
              <a:ea typeface="微软雅黑" panose="020B0503020204020204" pitchFamily="34" charset="-122"/>
              <a:sym typeface="Arial" panose="020B0604020202020204" pitchFamily="34" charset="0"/>
            </a:endParaRPr>
          </a:p>
        </p:txBody>
      </p:sp>
      <p:grpSp>
        <p:nvGrpSpPr>
          <p:cNvPr id="3" name="组合 2">
            <a:extLst>
              <a:ext uri="{FF2B5EF4-FFF2-40B4-BE49-F238E27FC236}">
                <a16:creationId xmlns="" xmlns:a16="http://schemas.microsoft.com/office/drawing/2014/main" id="{0D736C88-1F54-4DA7-AAE3-B83CF2E58799}"/>
              </a:ext>
            </a:extLst>
          </p:cNvPr>
          <p:cNvGrpSpPr/>
          <p:nvPr/>
        </p:nvGrpSpPr>
        <p:grpSpPr>
          <a:xfrm>
            <a:off x="481602" y="1874828"/>
            <a:ext cx="11189108" cy="4235126"/>
            <a:chOff x="250461" y="1796754"/>
            <a:chExt cx="11189108" cy="4235126"/>
          </a:xfrm>
        </p:grpSpPr>
        <p:grpSp>
          <p:nvGrpSpPr>
            <p:cNvPr id="4" name="Group 4">
              <a:extLst>
                <a:ext uri="{FF2B5EF4-FFF2-40B4-BE49-F238E27FC236}">
                  <a16:creationId xmlns="" xmlns:a16="http://schemas.microsoft.com/office/drawing/2014/main" id="{3D6D719B-1555-419C-84E2-2B9B4CCCC601}"/>
                </a:ext>
              </a:extLst>
            </p:cNvPr>
            <p:cNvGrpSpPr/>
            <p:nvPr/>
          </p:nvGrpSpPr>
          <p:grpSpPr>
            <a:xfrm>
              <a:off x="4075000" y="2380764"/>
              <a:ext cx="3791627" cy="3651116"/>
              <a:chOff x="4200186" y="2320894"/>
              <a:chExt cx="3791627" cy="3651116"/>
            </a:xfrm>
          </p:grpSpPr>
          <p:sp>
            <p:nvSpPr>
              <p:cNvPr id="19" name="Rounded Rectangle 6">
                <a:extLst>
                  <a:ext uri="{FF2B5EF4-FFF2-40B4-BE49-F238E27FC236}">
                    <a16:creationId xmlns="" xmlns:a16="http://schemas.microsoft.com/office/drawing/2014/main" id="{2F8793F5-D81F-4CE3-9E96-B069E338469E}"/>
                  </a:ext>
                </a:extLst>
              </p:cNvPr>
              <p:cNvSpPr/>
              <p:nvPr/>
            </p:nvSpPr>
            <p:spPr>
              <a:xfrm flipH="1">
                <a:off x="4214254" y="4850056"/>
                <a:ext cx="3777559" cy="914400"/>
              </a:xfrm>
              <a:prstGeom prst="roundRect">
                <a:avLst>
                  <a:gd name="adj" fmla="val 50000"/>
                </a:avLst>
              </a:prstGeom>
              <a:solidFill>
                <a:srgbClr val="7481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Rounded Rectangle 5">
                <a:extLst>
                  <a:ext uri="{FF2B5EF4-FFF2-40B4-BE49-F238E27FC236}">
                    <a16:creationId xmlns="" xmlns:a16="http://schemas.microsoft.com/office/drawing/2014/main" id="{FC23402F-A65B-4F41-970F-AF0261A7F51F}"/>
                  </a:ext>
                </a:extLst>
              </p:cNvPr>
              <p:cNvSpPr/>
              <p:nvPr/>
            </p:nvSpPr>
            <p:spPr>
              <a:xfrm rot="3492391" flipH="1">
                <a:off x="4991307" y="3689252"/>
                <a:ext cx="3651116" cy="914400"/>
              </a:xfrm>
              <a:prstGeom prst="roundRect">
                <a:avLst>
                  <a:gd name="adj" fmla="val 50000"/>
                </a:avLst>
              </a:prstGeom>
              <a:solidFill>
                <a:srgbClr val="2D9F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Rounded Rectangle 3">
                <a:extLst>
                  <a:ext uri="{FF2B5EF4-FFF2-40B4-BE49-F238E27FC236}">
                    <a16:creationId xmlns="" xmlns:a16="http://schemas.microsoft.com/office/drawing/2014/main" id="{FF4EAE23-561F-4E24-9B21-93F35A0BC125}"/>
                  </a:ext>
                </a:extLst>
              </p:cNvPr>
              <p:cNvSpPr/>
              <p:nvPr/>
            </p:nvSpPr>
            <p:spPr>
              <a:xfrm rot="18107609">
                <a:off x="3556490" y="3689252"/>
                <a:ext cx="3651116" cy="914400"/>
              </a:xfrm>
              <a:prstGeom prst="roundRect">
                <a:avLst>
                  <a:gd name="adj" fmla="val 50000"/>
                </a:avLst>
              </a:prstGeom>
              <a:solidFill>
                <a:srgbClr val="2D9F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Rounded Rectangle 9">
                <a:extLst>
                  <a:ext uri="{FF2B5EF4-FFF2-40B4-BE49-F238E27FC236}">
                    <a16:creationId xmlns="" xmlns:a16="http://schemas.microsoft.com/office/drawing/2014/main" id="{23A95C8E-2C42-452D-9AC3-BCDB8C7CFB3B}"/>
                  </a:ext>
                </a:extLst>
              </p:cNvPr>
              <p:cNvSpPr/>
              <p:nvPr/>
            </p:nvSpPr>
            <p:spPr>
              <a:xfrm flipH="1">
                <a:off x="4200186" y="4850056"/>
                <a:ext cx="1948760" cy="914400"/>
              </a:xfrm>
              <a:prstGeom prst="roundRect">
                <a:avLst>
                  <a:gd name="adj" fmla="val 50000"/>
                </a:avLst>
              </a:prstGeom>
              <a:solidFill>
                <a:srgbClr val="7481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Oval 13">
                <a:extLst>
                  <a:ext uri="{FF2B5EF4-FFF2-40B4-BE49-F238E27FC236}">
                    <a16:creationId xmlns="" xmlns:a16="http://schemas.microsoft.com/office/drawing/2014/main" id="{734C6F18-169E-4881-AB2C-4793F3879FAC}"/>
                  </a:ext>
                </a:extLst>
              </p:cNvPr>
              <p:cNvSpPr/>
              <p:nvPr/>
            </p:nvSpPr>
            <p:spPr>
              <a:xfrm>
                <a:off x="5725181" y="2613073"/>
                <a:ext cx="755703" cy="75570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Oval 14">
                <a:extLst>
                  <a:ext uri="{FF2B5EF4-FFF2-40B4-BE49-F238E27FC236}">
                    <a16:creationId xmlns="" xmlns:a16="http://schemas.microsoft.com/office/drawing/2014/main" id="{2D7E6539-C921-457B-B04E-FDB7EB25A79B}"/>
                  </a:ext>
                </a:extLst>
              </p:cNvPr>
              <p:cNvSpPr/>
              <p:nvPr/>
            </p:nvSpPr>
            <p:spPr>
              <a:xfrm>
                <a:off x="4297730" y="4929404"/>
                <a:ext cx="755703" cy="75570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5" name="Oval 15">
                <a:extLst>
                  <a:ext uri="{FF2B5EF4-FFF2-40B4-BE49-F238E27FC236}">
                    <a16:creationId xmlns="" xmlns:a16="http://schemas.microsoft.com/office/drawing/2014/main" id="{CAB706F8-599A-48FA-BAAE-6A3F312537FE}"/>
                  </a:ext>
                </a:extLst>
              </p:cNvPr>
              <p:cNvSpPr/>
              <p:nvPr/>
            </p:nvSpPr>
            <p:spPr>
              <a:xfrm>
                <a:off x="7164059" y="4930934"/>
                <a:ext cx="755703" cy="75570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6" name="Freeform 17">
                <a:extLst>
                  <a:ext uri="{FF2B5EF4-FFF2-40B4-BE49-F238E27FC236}">
                    <a16:creationId xmlns="" xmlns:a16="http://schemas.microsoft.com/office/drawing/2014/main" id="{F028CDE9-5566-4710-8978-262EB7594B1B}"/>
                  </a:ext>
                </a:extLst>
              </p:cNvPr>
              <p:cNvSpPr>
                <a:spLocks noEditPoints="1"/>
              </p:cNvSpPr>
              <p:nvPr/>
            </p:nvSpPr>
            <p:spPr bwMode="auto">
              <a:xfrm>
                <a:off x="5950368" y="2791506"/>
                <a:ext cx="305327" cy="398835"/>
              </a:xfrm>
              <a:custGeom>
                <a:avLst/>
                <a:gdLst>
                  <a:gd name="T0" fmla="*/ 60 w 74"/>
                  <a:gd name="T1" fmla="*/ 0 h 97"/>
                  <a:gd name="T2" fmla="*/ 72 w 74"/>
                  <a:gd name="T3" fmla="*/ 11 h 97"/>
                  <a:gd name="T4" fmla="*/ 70 w 74"/>
                  <a:gd name="T5" fmla="*/ 52 h 97"/>
                  <a:gd name="T6" fmla="*/ 63 w 74"/>
                  <a:gd name="T7" fmla="*/ 11 h 97"/>
                  <a:gd name="T8" fmla="*/ 60 w 74"/>
                  <a:gd name="T9" fmla="*/ 8 h 97"/>
                  <a:gd name="T10" fmla="*/ 26 w 74"/>
                  <a:gd name="T11" fmla="*/ 11 h 97"/>
                  <a:gd name="T12" fmla="*/ 26 w 74"/>
                  <a:gd name="T13" fmla="*/ 18 h 97"/>
                  <a:gd name="T14" fmla="*/ 19 w 74"/>
                  <a:gd name="T15" fmla="*/ 24 h 97"/>
                  <a:gd name="T16" fmla="*/ 12 w 74"/>
                  <a:gd name="T17" fmla="*/ 24 h 97"/>
                  <a:gd name="T18" fmla="*/ 8 w 74"/>
                  <a:gd name="T19" fmla="*/ 79 h 97"/>
                  <a:gd name="T20" fmla="*/ 9 w 74"/>
                  <a:gd name="T21" fmla="*/ 81 h 97"/>
                  <a:gd name="T22" fmla="*/ 28 w 74"/>
                  <a:gd name="T23" fmla="*/ 82 h 97"/>
                  <a:gd name="T24" fmla="*/ 37 w 74"/>
                  <a:gd name="T25" fmla="*/ 90 h 97"/>
                  <a:gd name="T26" fmla="*/ 3 w 74"/>
                  <a:gd name="T27" fmla="*/ 87 h 97"/>
                  <a:gd name="T28" fmla="*/ 3 w 74"/>
                  <a:gd name="T29" fmla="*/ 87 h 97"/>
                  <a:gd name="T30" fmla="*/ 0 w 74"/>
                  <a:gd name="T31" fmla="*/ 20 h 97"/>
                  <a:gd name="T32" fmla="*/ 1 w 74"/>
                  <a:gd name="T33" fmla="*/ 17 h 97"/>
                  <a:gd name="T34" fmla="*/ 19 w 74"/>
                  <a:gd name="T35" fmla="*/ 0 h 97"/>
                  <a:gd name="T36" fmla="*/ 17 w 74"/>
                  <a:gd name="T37" fmla="*/ 52 h 97"/>
                  <a:gd name="T38" fmla="*/ 27 w 74"/>
                  <a:gd name="T39" fmla="*/ 56 h 97"/>
                  <a:gd name="T40" fmla="*/ 17 w 74"/>
                  <a:gd name="T41" fmla="*/ 52 h 97"/>
                  <a:gd name="T42" fmla="*/ 17 w 74"/>
                  <a:gd name="T43" fmla="*/ 44 h 97"/>
                  <a:gd name="T44" fmla="*/ 56 w 74"/>
                  <a:gd name="T45" fmla="*/ 40 h 97"/>
                  <a:gd name="T46" fmla="*/ 17 w 74"/>
                  <a:gd name="T47" fmla="*/ 28 h 97"/>
                  <a:gd name="T48" fmla="*/ 56 w 74"/>
                  <a:gd name="T49" fmla="*/ 33 h 97"/>
                  <a:gd name="T50" fmla="*/ 17 w 74"/>
                  <a:gd name="T51" fmla="*/ 28 h 97"/>
                  <a:gd name="T52" fmla="*/ 34 w 74"/>
                  <a:gd name="T53" fmla="*/ 22 h 97"/>
                  <a:gd name="T54" fmla="*/ 56 w 74"/>
                  <a:gd name="T55" fmla="*/ 17 h 97"/>
                  <a:gd name="T56" fmla="*/ 41 w 74"/>
                  <a:gd name="T57" fmla="*/ 69 h 97"/>
                  <a:gd name="T58" fmla="*/ 41 w 74"/>
                  <a:gd name="T59" fmla="*/ 69 h 97"/>
                  <a:gd name="T60" fmla="*/ 31 w 74"/>
                  <a:gd name="T61" fmla="*/ 66 h 97"/>
                  <a:gd name="T62" fmla="*/ 47 w 74"/>
                  <a:gd name="T63" fmla="*/ 86 h 97"/>
                  <a:gd name="T64" fmla="*/ 59 w 74"/>
                  <a:gd name="T65" fmla="*/ 87 h 97"/>
                  <a:gd name="T66" fmla="*/ 71 w 74"/>
                  <a:gd name="T67" fmla="*/ 96 h 97"/>
                  <a:gd name="T68" fmla="*/ 72 w 74"/>
                  <a:gd name="T69" fmla="*/ 90 h 97"/>
                  <a:gd name="T70" fmla="*/ 63 w 74"/>
                  <a:gd name="T71" fmla="*/ 80 h 97"/>
                  <a:gd name="T72" fmla="*/ 64 w 74"/>
                  <a:gd name="T73" fmla="*/ 57 h 97"/>
                  <a:gd name="T74" fmla="*/ 38 w 74"/>
                  <a:gd name="T75" fmla="*/ 54 h 97"/>
                  <a:gd name="T76" fmla="*/ 42 w 74"/>
                  <a:gd name="T77" fmla="*/ 58 h 97"/>
                  <a:gd name="T78" fmla="*/ 40 w 74"/>
                  <a:gd name="T79" fmla="*/ 76 h 97"/>
                  <a:gd name="T80" fmla="*/ 57 w 74"/>
                  <a:gd name="T81" fmla="*/ 78 h 97"/>
                  <a:gd name="T82" fmla="*/ 59 w 74"/>
                  <a:gd name="T83" fmla="*/ 61 h 97"/>
                  <a:gd name="T84" fmla="*/ 21 w 74"/>
                  <a:gd name="T85" fmla="*/ 9 h 97"/>
                  <a:gd name="T86" fmla="*/ 13 w 74"/>
                  <a:gd name="T87" fmla="*/ 19 h 97"/>
                  <a:gd name="T88" fmla="*/ 17 w 74"/>
                  <a:gd name="T89" fmla="*/ 20 h 97"/>
                  <a:gd name="T90" fmla="*/ 18 w 74"/>
                  <a:gd name="T91" fmla="*/ 20 h 97"/>
                  <a:gd name="T92" fmla="*/ 22 w 74"/>
                  <a:gd name="T93" fmla="*/ 17 h 97"/>
                  <a:gd name="T94" fmla="*/ 22 w 74"/>
                  <a:gd name="T95" fmla="*/ 15 h 97"/>
                  <a:gd name="T96" fmla="*/ 21 w 74"/>
                  <a:gd name="T97"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rgbClr val="2D9F7E"/>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 name="Freeform 18">
                <a:extLst>
                  <a:ext uri="{FF2B5EF4-FFF2-40B4-BE49-F238E27FC236}">
                    <a16:creationId xmlns="" xmlns:a16="http://schemas.microsoft.com/office/drawing/2014/main" id="{B8DD6550-DC3B-4716-A86A-C00659E41B0C}"/>
                  </a:ext>
                </a:extLst>
              </p:cNvPr>
              <p:cNvSpPr>
                <a:spLocks noEditPoints="1"/>
              </p:cNvSpPr>
              <p:nvPr/>
            </p:nvSpPr>
            <p:spPr bwMode="auto">
              <a:xfrm>
                <a:off x="4537230" y="5088755"/>
                <a:ext cx="276702" cy="437000"/>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rgbClr val="7481A1"/>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8" name="Freeform 19">
                <a:extLst>
                  <a:ext uri="{FF2B5EF4-FFF2-40B4-BE49-F238E27FC236}">
                    <a16:creationId xmlns="" xmlns:a16="http://schemas.microsoft.com/office/drawing/2014/main" id="{0163855D-AD1B-43D7-8DE1-4B73D606EC79}"/>
                  </a:ext>
                </a:extLst>
              </p:cNvPr>
              <p:cNvSpPr>
                <a:spLocks noEditPoints="1"/>
              </p:cNvSpPr>
              <p:nvPr/>
            </p:nvSpPr>
            <p:spPr bwMode="auto">
              <a:xfrm>
                <a:off x="7348218" y="5147991"/>
                <a:ext cx="387383" cy="332044"/>
              </a:xfrm>
              <a:custGeom>
                <a:avLst/>
                <a:gdLst>
                  <a:gd name="T0" fmla="*/ 4 w 94"/>
                  <a:gd name="T1" fmla="*/ 19 h 81"/>
                  <a:gd name="T2" fmla="*/ 46 w 94"/>
                  <a:gd name="T3" fmla="*/ 19 h 81"/>
                  <a:gd name="T4" fmla="*/ 50 w 94"/>
                  <a:gd name="T5" fmla="*/ 16 h 81"/>
                  <a:gd name="T6" fmla="*/ 73 w 94"/>
                  <a:gd name="T7" fmla="*/ 0 h 81"/>
                  <a:gd name="T8" fmla="*/ 73 w 94"/>
                  <a:gd name="T9" fmla="*/ 33 h 81"/>
                  <a:gd name="T10" fmla="*/ 73 w 94"/>
                  <a:gd name="T11" fmla="*/ 66 h 81"/>
                  <a:gd name="T12" fmla="*/ 50 w 94"/>
                  <a:gd name="T13" fmla="*/ 49 h 81"/>
                  <a:gd name="T14" fmla="*/ 46 w 94"/>
                  <a:gd name="T15" fmla="*/ 47 h 81"/>
                  <a:gd name="T16" fmla="*/ 33 w 94"/>
                  <a:gd name="T17" fmla="*/ 47 h 81"/>
                  <a:gd name="T18" fmla="*/ 40 w 94"/>
                  <a:gd name="T19" fmla="*/ 70 h 81"/>
                  <a:gd name="T20" fmla="*/ 45 w 94"/>
                  <a:gd name="T21" fmla="*/ 70 h 81"/>
                  <a:gd name="T22" fmla="*/ 45 w 94"/>
                  <a:gd name="T23" fmla="*/ 81 h 81"/>
                  <a:gd name="T24" fmla="*/ 43 w 94"/>
                  <a:gd name="T25" fmla="*/ 81 h 81"/>
                  <a:gd name="T26" fmla="*/ 21 w 94"/>
                  <a:gd name="T27" fmla="*/ 81 h 81"/>
                  <a:gd name="T28" fmla="*/ 11 w 94"/>
                  <a:gd name="T29" fmla="*/ 47 h 81"/>
                  <a:gd name="T30" fmla="*/ 4 w 94"/>
                  <a:gd name="T31" fmla="*/ 47 h 81"/>
                  <a:gd name="T32" fmla="*/ 4 w 94"/>
                  <a:gd name="T33" fmla="*/ 19 h 81"/>
                  <a:gd name="T34" fmla="*/ 87 w 94"/>
                  <a:gd name="T35" fmla="*/ 23 h 81"/>
                  <a:gd name="T36" fmla="*/ 94 w 94"/>
                  <a:gd name="T37" fmla="*/ 33 h 81"/>
                  <a:gd name="T38" fmla="*/ 87 w 94"/>
                  <a:gd name="T39" fmla="*/ 43 h 81"/>
                  <a:gd name="T40" fmla="*/ 87 w 94"/>
                  <a:gd name="T41" fmla="*/ 66 h 81"/>
                  <a:gd name="T42" fmla="*/ 78 w 94"/>
                  <a:gd name="T43" fmla="*/ 66 h 81"/>
                  <a:gd name="T44" fmla="*/ 78 w 94"/>
                  <a:gd name="T45" fmla="*/ 0 h 81"/>
                  <a:gd name="T46" fmla="*/ 87 w 94"/>
                  <a:gd name="T47" fmla="*/ 0 h 81"/>
                  <a:gd name="T48" fmla="*/ 87 w 94"/>
                  <a:gd name="T49" fmla="*/ 23 h 81"/>
                  <a:gd name="T50" fmla="*/ 46 w 94"/>
                  <a:gd name="T51" fmla="*/ 49 h 81"/>
                  <a:gd name="T52" fmla="*/ 37 w 94"/>
                  <a:gd name="T53" fmla="*/ 49 h 81"/>
                  <a:gd name="T54" fmla="*/ 40 w 94"/>
                  <a:gd name="T55" fmla="*/ 61 h 81"/>
                  <a:gd name="T56" fmla="*/ 43 w 94"/>
                  <a:gd name="T57" fmla="*/ 61 h 81"/>
                  <a:gd name="T58" fmla="*/ 43 w 94"/>
                  <a:gd name="T59" fmla="*/ 57 h 81"/>
                  <a:gd name="T60" fmla="*/ 46 w 94"/>
                  <a:gd name="T61" fmla="*/ 4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 h="81">
                    <a:moveTo>
                      <a:pt x="4" y="19"/>
                    </a:moveTo>
                    <a:cubicBezTo>
                      <a:pt x="46" y="19"/>
                      <a:pt x="46" y="19"/>
                      <a:pt x="46" y="19"/>
                    </a:cubicBezTo>
                    <a:cubicBezTo>
                      <a:pt x="50" y="16"/>
                      <a:pt x="50" y="16"/>
                      <a:pt x="50" y="16"/>
                    </a:cubicBezTo>
                    <a:cubicBezTo>
                      <a:pt x="73" y="0"/>
                      <a:pt x="73" y="0"/>
                      <a:pt x="73" y="0"/>
                    </a:cubicBezTo>
                    <a:cubicBezTo>
                      <a:pt x="73" y="33"/>
                      <a:pt x="73" y="33"/>
                      <a:pt x="73" y="33"/>
                    </a:cubicBezTo>
                    <a:cubicBezTo>
                      <a:pt x="73" y="66"/>
                      <a:pt x="73" y="66"/>
                      <a:pt x="73" y="66"/>
                    </a:cubicBezTo>
                    <a:cubicBezTo>
                      <a:pt x="50" y="49"/>
                      <a:pt x="50" y="49"/>
                      <a:pt x="50" y="49"/>
                    </a:cubicBezTo>
                    <a:cubicBezTo>
                      <a:pt x="46" y="47"/>
                      <a:pt x="46" y="47"/>
                      <a:pt x="46" y="47"/>
                    </a:cubicBezTo>
                    <a:cubicBezTo>
                      <a:pt x="33" y="47"/>
                      <a:pt x="33" y="47"/>
                      <a:pt x="33" y="47"/>
                    </a:cubicBezTo>
                    <a:cubicBezTo>
                      <a:pt x="40" y="70"/>
                      <a:pt x="40" y="70"/>
                      <a:pt x="40" y="70"/>
                    </a:cubicBezTo>
                    <a:cubicBezTo>
                      <a:pt x="45" y="70"/>
                      <a:pt x="45" y="70"/>
                      <a:pt x="45" y="70"/>
                    </a:cubicBezTo>
                    <a:cubicBezTo>
                      <a:pt x="45" y="81"/>
                      <a:pt x="45" y="81"/>
                      <a:pt x="45" y="81"/>
                    </a:cubicBezTo>
                    <a:cubicBezTo>
                      <a:pt x="43" y="81"/>
                      <a:pt x="43" y="81"/>
                      <a:pt x="43" y="81"/>
                    </a:cubicBezTo>
                    <a:cubicBezTo>
                      <a:pt x="21" y="81"/>
                      <a:pt x="21" y="81"/>
                      <a:pt x="21" y="81"/>
                    </a:cubicBezTo>
                    <a:cubicBezTo>
                      <a:pt x="11" y="47"/>
                      <a:pt x="11" y="47"/>
                      <a:pt x="11" y="47"/>
                    </a:cubicBezTo>
                    <a:cubicBezTo>
                      <a:pt x="4" y="47"/>
                      <a:pt x="4" y="47"/>
                      <a:pt x="4" y="47"/>
                    </a:cubicBezTo>
                    <a:cubicBezTo>
                      <a:pt x="0" y="37"/>
                      <a:pt x="0" y="28"/>
                      <a:pt x="4" y="19"/>
                    </a:cubicBezTo>
                    <a:close/>
                    <a:moveTo>
                      <a:pt x="87" y="23"/>
                    </a:moveTo>
                    <a:cubicBezTo>
                      <a:pt x="91" y="24"/>
                      <a:pt x="94" y="28"/>
                      <a:pt x="94" y="33"/>
                    </a:cubicBezTo>
                    <a:cubicBezTo>
                      <a:pt x="94" y="38"/>
                      <a:pt x="91" y="42"/>
                      <a:pt x="87" y="43"/>
                    </a:cubicBezTo>
                    <a:cubicBezTo>
                      <a:pt x="87" y="66"/>
                      <a:pt x="87" y="66"/>
                      <a:pt x="87" y="66"/>
                    </a:cubicBezTo>
                    <a:cubicBezTo>
                      <a:pt x="78" y="66"/>
                      <a:pt x="78" y="66"/>
                      <a:pt x="78" y="66"/>
                    </a:cubicBezTo>
                    <a:cubicBezTo>
                      <a:pt x="78" y="0"/>
                      <a:pt x="78" y="0"/>
                      <a:pt x="78" y="0"/>
                    </a:cubicBezTo>
                    <a:cubicBezTo>
                      <a:pt x="87" y="0"/>
                      <a:pt x="87" y="0"/>
                      <a:pt x="87" y="0"/>
                    </a:cubicBezTo>
                    <a:cubicBezTo>
                      <a:pt x="87" y="23"/>
                      <a:pt x="87" y="23"/>
                      <a:pt x="87" y="23"/>
                    </a:cubicBezTo>
                    <a:close/>
                    <a:moveTo>
                      <a:pt x="46" y="49"/>
                    </a:moveTo>
                    <a:cubicBezTo>
                      <a:pt x="37" y="49"/>
                      <a:pt x="37" y="49"/>
                      <a:pt x="37" y="49"/>
                    </a:cubicBezTo>
                    <a:cubicBezTo>
                      <a:pt x="40" y="61"/>
                      <a:pt x="40" y="61"/>
                      <a:pt x="40" y="61"/>
                    </a:cubicBezTo>
                    <a:cubicBezTo>
                      <a:pt x="43" y="61"/>
                      <a:pt x="43" y="61"/>
                      <a:pt x="43" y="61"/>
                    </a:cubicBezTo>
                    <a:cubicBezTo>
                      <a:pt x="43" y="57"/>
                      <a:pt x="43" y="57"/>
                      <a:pt x="43" y="57"/>
                    </a:cubicBezTo>
                    <a:lnTo>
                      <a:pt x="46" y="49"/>
                    </a:lnTo>
                    <a:close/>
                  </a:path>
                </a:pathLst>
              </a:custGeom>
              <a:solidFill>
                <a:srgbClr val="2D9F7E"/>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5" name="Group 23">
              <a:extLst>
                <a:ext uri="{FF2B5EF4-FFF2-40B4-BE49-F238E27FC236}">
                  <a16:creationId xmlns="" xmlns:a16="http://schemas.microsoft.com/office/drawing/2014/main" id="{78E926EA-73F4-4E67-BE3A-5C75411AFF66}"/>
                </a:ext>
              </a:extLst>
            </p:cNvPr>
            <p:cNvGrpSpPr/>
            <p:nvPr/>
          </p:nvGrpSpPr>
          <p:grpSpPr>
            <a:xfrm>
              <a:off x="7950103" y="4799626"/>
              <a:ext cx="3489466" cy="945351"/>
              <a:chOff x="8379220" y="2327889"/>
              <a:chExt cx="3489466" cy="945351"/>
            </a:xfrm>
          </p:grpSpPr>
          <p:sp>
            <p:nvSpPr>
              <p:cNvPr id="17" name="TextBox 19">
                <a:extLst>
                  <a:ext uri="{FF2B5EF4-FFF2-40B4-BE49-F238E27FC236}">
                    <a16:creationId xmlns="" xmlns:a16="http://schemas.microsoft.com/office/drawing/2014/main" id="{4356F73F-670F-4AF1-8CCE-A9359308F188}"/>
                  </a:ext>
                </a:extLst>
              </p:cNvPr>
              <p:cNvSpPr txBox="1"/>
              <p:nvPr/>
            </p:nvSpPr>
            <p:spPr>
              <a:xfrm>
                <a:off x="9265346" y="2327889"/>
                <a:ext cx="1569660" cy="369332"/>
              </a:xfrm>
              <a:prstGeom prst="rect">
                <a:avLst/>
              </a:prstGeom>
              <a:noFill/>
            </p:spPr>
            <p:txBody>
              <a:bodyPr wrap="none" rtlCol="0">
                <a:spAutoFit/>
              </a:bodyPr>
              <a:lstStyle/>
              <a:p>
                <a:pPr algn="ctr"/>
                <a:r>
                  <a:rPr lang="zh-CN" altLang="en-US" b="1"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加入标题描述</a:t>
                </a:r>
                <a:endParaRPr lang="en-GB" altLang="zh-CN" b="1"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Rectangle 25">
                <a:extLst>
                  <a:ext uri="{FF2B5EF4-FFF2-40B4-BE49-F238E27FC236}">
                    <a16:creationId xmlns="" xmlns:a16="http://schemas.microsoft.com/office/drawing/2014/main" id="{D8B8BF83-0A44-4FE9-8C9F-7EA2E5B2ADEE}"/>
                  </a:ext>
                </a:extLst>
              </p:cNvPr>
              <p:cNvSpPr/>
              <p:nvPr/>
            </p:nvSpPr>
            <p:spPr>
              <a:xfrm>
                <a:off x="8379220" y="2696159"/>
                <a:ext cx="3489466" cy="577081"/>
              </a:xfrm>
              <a:prstGeom prst="rect">
                <a:avLst/>
              </a:prstGeom>
            </p:spPr>
            <p:txBody>
              <a:bodyPr wrap="square">
                <a:spAutoFit/>
              </a:bodyPr>
              <a:lstStyle/>
              <a:p>
                <a:pPr lvl="0"/>
                <a:r>
                  <a:rPr lang="zh-CN" altLang="en-US" sz="1050" dirty="0">
                    <a:solidFill>
                      <a:srgbClr val="FFFFFF">
                        <a:lumMod val="50000"/>
                      </a:srgbClr>
                    </a:solidFill>
                    <a:latin typeface="微软雅黑" panose="020B0503020204020204" pitchFamily="34" charset="-122"/>
                    <a:ea typeface="微软雅黑" panose="020B0503020204020204" pitchFamily="34" charset="-122"/>
                    <a:cs typeface="Lato Regular"/>
                  </a:rPr>
                  <a:t>点击此处更换文</a:t>
                </a:r>
                <a:r>
                  <a:rPr lang="zh-CN" altLang="en-US" sz="1050" dirty="0" smtClean="0">
                    <a:solidFill>
                      <a:srgbClr val="FFFFFF">
                        <a:lumMod val="50000"/>
                      </a:srgbClr>
                    </a:solidFill>
                    <a:latin typeface="微软雅黑" panose="020B0503020204020204" pitchFamily="34" charset="-122"/>
                    <a:ea typeface="微软雅黑" panose="020B0503020204020204" pitchFamily="34" charset="-122"/>
                    <a:cs typeface="Lato Regular"/>
                  </a:rPr>
                  <a:t>本编辑文字点</a:t>
                </a:r>
                <a:r>
                  <a:rPr lang="zh-CN" altLang="en-US" sz="1050" dirty="0">
                    <a:solidFill>
                      <a:srgbClr val="FFFFFF">
                        <a:lumMod val="50000"/>
                      </a:srgbClr>
                    </a:solidFill>
                    <a:latin typeface="微软雅黑" panose="020B0503020204020204" pitchFamily="34" charset="-122"/>
                    <a:ea typeface="微软雅黑" panose="020B0503020204020204" pitchFamily="34" charset="-122"/>
                    <a:cs typeface="Lato Regular"/>
                  </a:rPr>
                  <a:t>击此处更换</a:t>
                </a:r>
                <a:r>
                  <a:rPr lang="zh-CN" altLang="en-US" sz="1050" dirty="0" smtClean="0">
                    <a:solidFill>
                      <a:srgbClr val="FFFFFF">
                        <a:lumMod val="50000"/>
                      </a:srgbClr>
                    </a:solidFill>
                    <a:latin typeface="微软雅黑" panose="020B0503020204020204" pitchFamily="34" charset="-122"/>
                    <a:ea typeface="微软雅黑" panose="020B0503020204020204" pitchFamily="34" charset="-122"/>
                    <a:cs typeface="Lato Regular"/>
                  </a:rPr>
                  <a:t>文编辑文字</a:t>
                </a:r>
                <a:endParaRPr lang="en-US" altLang="zh-CN" sz="1050" dirty="0">
                  <a:solidFill>
                    <a:srgbClr val="FFFFFF">
                      <a:lumMod val="50000"/>
                    </a:srgbClr>
                  </a:solidFill>
                  <a:latin typeface="微软雅黑" panose="020B0503020204020204" pitchFamily="34" charset="-122"/>
                  <a:ea typeface="微软雅黑" panose="020B0503020204020204" pitchFamily="34" charset="-122"/>
                  <a:cs typeface="Lato Regular"/>
                </a:endParaRPr>
              </a:p>
              <a:p>
                <a:pPr lvl="0"/>
                <a:r>
                  <a:rPr lang="zh-CN" altLang="en-US" sz="1050" dirty="0">
                    <a:solidFill>
                      <a:srgbClr val="FFFFFF">
                        <a:lumMod val="50000"/>
                      </a:srgbClr>
                    </a:solidFill>
                    <a:latin typeface="微软雅黑" panose="020B0503020204020204" pitchFamily="34" charset="-122"/>
                    <a:ea typeface="微软雅黑" panose="020B0503020204020204" pitchFamily="34" charset="-122"/>
                    <a:cs typeface="Lato Regular"/>
                  </a:rPr>
                  <a:t>点击此处更换文</a:t>
                </a:r>
                <a:r>
                  <a:rPr lang="zh-CN" altLang="en-US" sz="1050" dirty="0" smtClean="0">
                    <a:solidFill>
                      <a:srgbClr val="FFFFFF">
                        <a:lumMod val="50000"/>
                      </a:srgbClr>
                    </a:solidFill>
                    <a:latin typeface="微软雅黑" panose="020B0503020204020204" pitchFamily="34" charset="-122"/>
                    <a:ea typeface="微软雅黑" panose="020B0503020204020204" pitchFamily="34" charset="-122"/>
                    <a:cs typeface="Lato Regular"/>
                  </a:rPr>
                  <a:t>本编辑文字点</a:t>
                </a:r>
                <a:r>
                  <a:rPr lang="zh-CN" altLang="en-US" sz="1050" dirty="0">
                    <a:solidFill>
                      <a:srgbClr val="FFFFFF">
                        <a:lumMod val="50000"/>
                      </a:srgbClr>
                    </a:solidFill>
                    <a:latin typeface="微软雅黑" panose="020B0503020204020204" pitchFamily="34" charset="-122"/>
                    <a:ea typeface="微软雅黑" panose="020B0503020204020204" pitchFamily="34" charset="-122"/>
                    <a:cs typeface="Lato Regular"/>
                  </a:rPr>
                  <a:t>击此处更换</a:t>
                </a:r>
                <a:r>
                  <a:rPr lang="zh-CN" altLang="en-US" sz="1050" dirty="0" smtClean="0">
                    <a:solidFill>
                      <a:srgbClr val="FFFFFF">
                        <a:lumMod val="50000"/>
                      </a:srgbClr>
                    </a:solidFill>
                    <a:latin typeface="微软雅黑" panose="020B0503020204020204" pitchFamily="34" charset="-122"/>
                    <a:ea typeface="微软雅黑" panose="020B0503020204020204" pitchFamily="34" charset="-122"/>
                    <a:cs typeface="Lato Regular"/>
                  </a:rPr>
                  <a:t>文编辑文字</a:t>
                </a:r>
                <a:endParaRPr lang="en-US" altLang="zh-CN" sz="1050" dirty="0">
                  <a:solidFill>
                    <a:srgbClr val="FFFFFF">
                      <a:lumMod val="50000"/>
                    </a:srgbClr>
                  </a:solidFill>
                  <a:latin typeface="微软雅黑" panose="020B0503020204020204" pitchFamily="34" charset="-122"/>
                  <a:ea typeface="微软雅黑" panose="020B0503020204020204" pitchFamily="34" charset="-122"/>
                  <a:cs typeface="Lato Regular"/>
                </a:endParaRPr>
              </a:p>
              <a:p>
                <a:pPr lvl="0"/>
                <a:r>
                  <a:rPr lang="zh-CN" altLang="en-US" sz="1050" dirty="0">
                    <a:solidFill>
                      <a:srgbClr val="FFFFFF">
                        <a:lumMod val="50000"/>
                      </a:srgbClr>
                    </a:solidFill>
                    <a:latin typeface="微软雅黑" panose="020B0503020204020204" pitchFamily="34" charset="-122"/>
                    <a:ea typeface="微软雅黑" panose="020B0503020204020204" pitchFamily="34" charset="-122"/>
                    <a:cs typeface="Lato Regular"/>
                  </a:rPr>
                  <a:t>点击此处更换文</a:t>
                </a:r>
                <a:r>
                  <a:rPr lang="zh-CN" altLang="en-US" sz="1050" dirty="0" smtClean="0">
                    <a:solidFill>
                      <a:srgbClr val="FFFFFF">
                        <a:lumMod val="50000"/>
                      </a:srgbClr>
                    </a:solidFill>
                    <a:latin typeface="微软雅黑" panose="020B0503020204020204" pitchFamily="34" charset="-122"/>
                    <a:ea typeface="微软雅黑" panose="020B0503020204020204" pitchFamily="34" charset="-122"/>
                    <a:cs typeface="Lato Regular"/>
                  </a:rPr>
                  <a:t>本编辑文字点</a:t>
                </a:r>
                <a:r>
                  <a:rPr lang="zh-CN" altLang="en-US" sz="1050" dirty="0">
                    <a:solidFill>
                      <a:srgbClr val="FFFFFF">
                        <a:lumMod val="50000"/>
                      </a:srgbClr>
                    </a:solidFill>
                    <a:latin typeface="微软雅黑" panose="020B0503020204020204" pitchFamily="34" charset="-122"/>
                    <a:ea typeface="微软雅黑" panose="020B0503020204020204" pitchFamily="34" charset="-122"/>
                    <a:cs typeface="Lato Regular"/>
                  </a:rPr>
                  <a:t>击此处更换</a:t>
                </a:r>
                <a:r>
                  <a:rPr lang="zh-CN" altLang="en-US" sz="1050" dirty="0" smtClean="0">
                    <a:solidFill>
                      <a:srgbClr val="FFFFFF">
                        <a:lumMod val="50000"/>
                      </a:srgbClr>
                    </a:solidFill>
                    <a:latin typeface="微软雅黑" panose="020B0503020204020204" pitchFamily="34" charset="-122"/>
                    <a:ea typeface="微软雅黑" panose="020B0503020204020204" pitchFamily="34" charset="-122"/>
                    <a:cs typeface="Lato Regular"/>
                  </a:rPr>
                  <a:t>文编辑文字</a:t>
                </a:r>
                <a:endParaRPr lang="en-US" altLang="zh-CN" sz="1050" dirty="0">
                  <a:solidFill>
                    <a:srgbClr val="FFFFFF">
                      <a:lumMod val="50000"/>
                    </a:srgbClr>
                  </a:solidFill>
                  <a:latin typeface="微软雅黑" panose="020B0503020204020204" pitchFamily="34" charset="-122"/>
                  <a:ea typeface="微软雅黑" panose="020B0503020204020204" pitchFamily="34" charset="-122"/>
                  <a:cs typeface="Lato Regular"/>
                </a:endParaRPr>
              </a:p>
            </p:txBody>
          </p:sp>
        </p:grpSp>
        <p:grpSp>
          <p:nvGrpSpPr>
            <p:cNvPr id="6" name="Group 26">
              <a:extLst>
                <a:ext uri="{FF2B5EF4-FFF2-40B4-BE49-F238E27FC236}">
                  <a16:creationId xmlns="" xmlns:a16="http://schemas.microsoft.com/office/drawing/2014/main" id="{2B98BF46-606F-4145-91DE-3849C30FC216}"/>
                </a:ext>
              </a:extLst>
            </p:cNvPr>
            <p:cNvGrpSpPr/>
            <p:nvPr/>
          </p:nvGrpSpPr>
          <p:grpSpPr>
            <a:xfrm flipH="1">
              <a:off x="1053706" y="2413804"/>
              <a:ext cx="3661462" cy="881082"/>
              <a:chOff x="8512415" y="2327889"/>
              <a:chExt cx="3661462" cy="881082"/>
            </a:xfrm>
          </p:grpSpPr>
          <p:sp>
            <p:nvSpPr>
              <p:cNvPr id="15" name="TextBox 22">
                <a:extLst>
                  <a:ext uri="{FF2B5EF4-FFF2-40B4-BE49-F238E27FC236}">
                    <a16:creationId xmlns="" xmlns:a16="http://schemas.microsoft.com/office/drawing/2014/main" id="{CBEFE590-D426-4E8E-AD9B-3A7B9C4C441F}"/>
                  </a:ext>
                </a:extLst>
              </p:cNvPr>
              <p:cNvSpPr txBox="1"/>
              <p:nvPr/>
            </p:nvSpPr>
            <p:spPr>
              <a:xfrm>
                <a:off x="9265346" y="2327889"/>
                <a:ext cx="1569660" cy="369332"/>
              </a:xfrm>
              <a:prstGeom prst="rect">
                <a:avLst/>
              </a:prstGeom>
              <a:noFill/>
            </p:spPr>
            <p:txBody>
              <a:bodyPr wrap="none" rtlCol="0">
                <a:spAutoFit/>
              </a:bodyPr>
              <a:lstStyle/>
              <a:p>
                <a:pPr algn="ctr"/>
                <a:r>
                  <a:rPr lang="zh-CN" altLang="en-US" b="1"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加入标题描述</a:t>
                </a:r>
                <a:endParaRPr lang="en-GB" altLang="zh-CN" b="1"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Rectangle 28">
                <a:extLst>
                  <a:ext uri="{FF2B5EF4-FFF2-40B4-BE49-F238E27FC236}">
                    <a16:creationId xmlns="" xmlns:a16="http://schemas.microsoft.com/office/drawing/2014/main" id="{DBD6610D-DF7F-422D-BEBB-78C0E2154592}"/>
                  </a:ext>
                </a:extLst>
              </p:cNvPr>
              <p:cNvSpPr/>
              <p:nvPr/>
            </p:nvSpPr>
            <p:spPr>
              <a:xfrm>
                <a:off x="8512415" y="2631890"/>
                <a:ext cx="3661462" cy="577081"/>
              </a:xfrm>
              <a:prstGeom prst="rect">
                <a:avLst/>
              </a:prstGeom>
            </p:spPr>
            <p:txBody>
              <a:bodyPr wrap="square">
                <a:spAutoFit/>
              </a:bodyPr>
              <a:lstStyle/>
              <a:p>
                <a:r>
                  <a:rPr lang="zh-CN" altLang="en-US" sz="105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a:t>
                </a:r>
                <a:r>
                  <a:rPr lang="zh-CN" altLang="en-US" sz="105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本编辑文字点</a:t>
                </a:r>
                <a:r>
                  <a:rPr lang="zh-CN" altLang="en-US" sz="1050" dirty="0">
                    <a:solidFill>
                      <a:schemeClr val="bg1">
                        <a:lumMod val="50000"/>
                      </a:schemeClr>
                    </a:solidFill>
                    <a:latin typeface="微软雅黑" panose="020B0503020204020204" pitchFamily="34" charset="-122"/>
                    <a:ea typeface="微软雅黑" panose="020B0503020204020204" pitchFamily="34" charset="-122"/>
                    <a:cs typeface="Lato Regular"/>
                  </a:rPr>
                  <a:t>击此处更换</a:t>
                </a:r>
                <a:r>
                  <a:rPr lang="zh-CN" altLang="en-US" sz="1050" dirty="0" smtClean="0">
                    <a:solidFill>
                      <a:schemeClr val="bg1">
                        <a:lumMod val="50000"/>
                      </a:schemeClr>
                    </a:solidFill>
                    <a:latin typeface="微软雅黑" panose="020B0503020204020204" pitchFamily="34" charset="-122"/>
                    <a:ea typeface="微软雅黑" panose="020B0503020204020204" pitchFamily="34" charset="-122"/>
                    <a:cs typeface="Lato Regular"/>
                  </a:rPr>
                  <a:t>文编辑文字</a:t>
                </a:r>
                <a:endParaRPr lang="en-US" altLang="zh-CN" sz="1050" dirty="0">
                  <a:solidFill>
                    <a:schemeClr val="bg1">
                      <a:lumMod val="50000"/>
                    </a:schemeClr>
                  </a:solidFill>
                  <a:latin typeface="微软雅黑" panose="020B0503020204020204" pitchFamily="34" charset="-122"/>
                  <a:ea typeface="微软雅黑" panose="020B0503020204020204" pitchFamily="34" charset="-122"/>
                  <a:cs typeface="Lato Regular"/>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a:t>
                </a:r>
                <a:r>
                  <a:rPr lang="zh-CN" altLang="en-US" sz="105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本编辑文字点</a:t>
                </a:r>
                <a:r>
                  <a:rPr lang="zh-CN" altLang="en-US" sz="1050" dirty="0">
                    <a:solidFill>
                      <a:schemeClr val="bg1">
                        <a:lumMod val="50000"/>
                      </a:schemeClr>
                    </a:solidFill>
                    <a:latin typeface="微软雅黑" panose="020B0503020204020204" pitchFamily="34" charset="-122"/>
                    <a:ea typeface="微软雅黑" panose="020B0503020204020204" pitchFamily="34" charset="-122"/>
                    <a:cs typeface="Lato Regular"/>
                  </a:rPr>
                  <a:t>击此处更换</a:t>
                </a:r>
                <a:r>
                  <a:rPr lang="zh-CN" altLang="en-US" sz="1050" dirty="0" smtClean="0">
                    <a:solidFill>
                      <a:schemeClr val="bg1">
                        <a:lumMod val="50000"/>
                      </a:schemeClr>
                    </a:solidFill>
                    <a:latin typeface="微软雅黑" panose="020B0503020204020204" pitchFamily="34" charset="-122"/>
                    <a:ea typeface="微软雅黑" panose="020B0503020204020204" pitchFamily="34" charset="-122"/>
                    <a:cs typeface="Lato Regular"/>
                  </a:rPr>
                  <a:t>文编辑文字</a:t>
                </a:r>
                <a:endParaRPr lang="en-US" altLang="zh-CN" sz="1050" dirty="0">
                  <a:solidFill>
                    <a:schemeClr val="bg1">
                      <a:lumMod val="50000"/>
                    </a:schemeClr>
                  </a:solidFill>
                  <a:latin typeface="微软雅黑" panose="020B0503020204020204" pitchFamily="34" charset="-122"/>
                  <a:ea typeface="微软雅黑" panose="020B0503020204020204" pitchFamily="34" charset="-122"/>
                  <a:cs typeface="Lato Regular"/>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a:t>
                </a:r>
                <a:r>
                  <a:rPr lang="zh-CN" altLang="en-US" sz="105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本编辑文字点</a:t>
                </a:r>
                <a:r>
                  <a:rPr lang="zh-CN" altLang="en-US" sz="1050" dirty="0">
                    <a:solidFill>
                      <a:schemeClr val="bg1">
                        <a:lumMod val="50000"/>
                      </a:schemeClr>
                    </a:solidFill>
                    <a:latin typeface="微软雅黑" panose="020B0503020204020204" pitchFamily="34" charset="-122"/>
                    <a:ea typeface="微软雅黑" panose="020B0503020204020204" pitchFamily="34" charset="-122"/>
                    <a:cs typeface="Lato Regular"/>
                  </a:rPr>
                  <a:t>击此处更换</a:t>
                </a:r>
                <a:r>
                  <a:rPr lang="zh-CN" altLang="en-US" sz="1050" dirty="0" smtClean="0">
                    <a:solidFill>
                      <a:schemeClr val="bg1">
                        <a:lumMod val="50000"/>
                      </a:schemeClr>
                    </a:solidFill>
                    <a:latin typeface="微软雅黑" panose="020B0503020204020204" pitchFamily="34" charset="-122"/>
                    <a:ea typeface="微软雅黑" panose="020B0503020204020204" pitchFamily="34" charset="-122"/>
                    <a:cs typeface="Lato Regular"/>
                  </a:rPr>
                  <a:t>文编辑文字</a:t>
                </a:r>
                <a:endParaRPr lang="en-US" altLang="zh-CN" sz="1050" dirty="0">
                  <a:solidFill>
                    <a:schemeClr val="bg1">
                      <a:lumMod val="50000"/>
                    </a:schemeClr>
                  </a:solidFill>
                  <a:latin typeface="微软雅黑" panose="020B0503020204020204" pitchFamily="34" charset="-122"/>
                  <a:ea typeface="微软雅黑" panose="020B0503020204020204" pitchFamily="34" charset="-122"/>
                  <a:cs typeface="Lato Regular"/>
                </a:endParaRPr>
              </a:p>
            </p:txBody>
          </p:sp>
        </p:grpSp>
        <p:grpSp>
          <p:nvGrpSpPr>
            <p:cNvPr id="7" name="Group 30">
              <a:extLst>
                <a:ext uri="{FF2B5EF4-FFF2-40B4-BE49-F238E27FC236}">
                  <a16:creationId xmlns="" xmlns:a16="http://schemas.microsoft.com/office/drawing/2014/main" id="{231080C6-99C9-42C6-9C69-6D7229953E37}"/>
                </a:ext>
              </a:extLst>
            </p:cNvPr>
            <p:cNvGrpSpPr/>
            <p:nvPr/>
          </p:nvGrpSpPr>
          <p:grpSpPr>
            <a:xfrm flipH="1">
              <a:off x="250461" y="4958784"/>
              <a:ext cx="3661462" cy="881082"/>
              <a:chOff x="8512415" y="2327889"/>
              <a:chExt cx="3661462" cy="881082"/>
            </a:xfrm>
          </p:grpSpPr>
          <p:sp>
            <p:nvSpPr>
              <p:cNvPr id="13" name="TextBox 25">
                <a:extLst>
                  <a:ext uri="{FF2B5EF4-FFF2-40B4-BE49-F238E27FC236}">
                    <a16:creationId xmlns="" xmlns:a16="http://schemas.microsoft.com/office/drawing/2014/main" id="{8A1C8332-B947-420A-9ED1-DC387046C4AD}"/>
                  </a:ext>
                </a:extLst>
              </p:cNvPr>
              <p:cNvSpPr txBox="1"/>
              <p:nvPr/>
            </p:nvSpPr>
            <p:spPr>
              <a:xfrm>
                <a:off x="9265346" y="2327889"/>
                <a:ext cx="1569660" cy="369332"/>
              </a:xfrm>
              <a:prstGeom prst="rect">
                <a:avLst/>
              </a:prstGeom>
              <a:noFill/>
            </p:spPr>
            <p:txBody>
              <a:bodyPr wrap="none" rtlCol="0">
                <a:spAutoFit/>
              </a:bodyPr>
              <a:lstStyle/>
              <a:p>
                <a:pPr algn="ctr"/>
                <a:r>
                  <a:rPr lang="zh-CN" altLang="en-US" b="1"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加入标题描述</a:t>
                </a:r>
                <a:endParaRPr lang="en-GB" altLang="zh-CN" b="1"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Rectangle 32">
                <a:extLst>
                  <a:ext uri="{FF2B5EF4-FFF2-40B4-BE49-F238E27FC236}">
                    <a16:creationId xmlns="" xmlns:a16="http://schemas.microsoft.com/office/drawing/2014/main" id="{C5218B1A-33E4-486F-9175-434EB4112189}"/>
                  </a:ext>
                </a:extLst>
              </p:cNvPr>
              <p:cNvSpPr/>
              <p:nvPr/>
            </p:nvSpPr>
            <p:spPr>
              <a:xfrm>
                <a:off x="8512415" y="2631890"/>
                <a:ext cx="3661462" cy="577081"/>
              </a:xfrm>
              <a:prstGeom prst="rect">
                <a:avLst/>
              </a:prstGeom>
            </p:spPr>
            <p:txBody>
              <a:bodyPr wrap="square">
                <a:spAutoFit/>
              </a:bodyPr>
              <a:lstStyle/>
              <a:p>
                <a:r>
                  <a:rPr lang="zh-CN" altLang="en-US" sz="105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a:t>
                </a:r>
                <a:r>
                  <a:rPr lang="zh-CN" altLang="en-US" sz="105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本编辑文字点</a:t>
                </a:r>
                <a:r>
                  <a:rPr lang="zh-CN" altLang="en-US" sz="1050" dirty="0">
                    <a:solidFill>
                      <a:schemeClr val="bg1">
                        <a:lumMod val="50000"/>
                      </a:schemeClr>
                    </a:solidFill>
                    <a:latin typeface="微软雅黑" panose="020B0503020204020204" pitchFamily="34" charset="-122"/>
                    <a:ea typeface="微软雅黑" panose="020B0503020204020204" pitchFamily="34" charset="-122"/>
                    <a:cs typeface="Lato Regular"/>
                  </a:rPr>
                  <a:t>击此处更换</a:t>
                </a:r>
                <a:r>
                  <a:rPr lang="zh-CN" altLang="en-US" sz="1050" dirty="0" smtClean="0">
                    <a:solidFill>
                      <a:schemeClr val="bg1">
                        <a:lumMod val="50000"/>
                      </a:schemeClr>
                    </a:solidFill>
                    <a:latin typeface="微软雅黑" panose="020B0503020204020204" pitchFamily="34" charset="-122"/>
                    <a:ea typeface="微软雅黑" panose="020B0503020204020204" pitchFamily="34" charset="-122"/>
                    <a:cs typeface="Lato Regular"/>
                  </a:rPr>
                  <a:t>文编辑文字</a:t>
                </a:r>
                <a:endParaRPr lang="en-US" altLang="zh-CN" sz="1050" dirty="0">
                  <a:solidFill>
                    <a:schemeClr val="bg1">
                      <a:lumMod val="50000"/>
                    </a:schemeClr>
                  </a:solidFill>
                  <a:latin typeface="微软雅黑" panose="020B0503020204020204" pitchFamily="34" charset="-122"/>
                  <a:ea typeface="微软雅黑" panose="020B0503020204020204" pitchFamily="34" charset="-122"/>
                  <a:cs typeface="Lato Regular"/>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a:t>
                </a:r>
                <a:r>
                  <a:rPr lang="zh-CN" altLang="en-US" sz="105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本编辑文字点</a:t>
                </a:r>
                <a:r>
                  <a:rPr lang="zh-CN" altLang="en-US" sz="1050" dirty="0">
                    <a:solidFill>
                      <a:schemeClr val="bg1">
                        <a:lumMod val="50000"/>
                      </a:schemeClr>
                    </a:solidFill>
                    <a:latin typeface="微软雅黑" panose="020B0503020204020204" pitchFamily="34" charset="-122"/>
                    <a:ea typeface="微软雅黑" panose="020B0503020204020204" pitchFamily="34" charset="-122"/>
                    <a:cs typeface="Lato Regular"/>
                  </a:rPr>
                  <a:t>击此处更换</a:t>
                </a:r>
                <a:r>
                  <a:rPr lang="zh-CN" altLang="en-US" sz="1050" dirty="0" smtClean="0">
                    <a:solidFill>
                      <a:schemeClr val="bg1">
                        <a:lumMod val="50000"/>
                      </a:schemeClr>
                    </a:solidFill>
                    <a:latin typeface="微软雅黑" panose="020B0503020204020204" pitchFamily="34" charset="-122"/>
                    <a:ea typeface="微软雅黑" panose="020B0503020204020204" pitchFamily="34" charset="-122"/>
                    <a:cs typeface="Lato Regular"/>
                  </a:rPr>
                  <a:t>文编辑文字</a:t>
                </a:r>
                <a:endParaRPr lang="en-US" altLang="zh-CN" sz="1050" dirty="0">
                  <a:solidFill>
                    <a:schemeClr val="bg1">
                      <a:lumMod val="50000"/>
                    </a:schemeClr>
                  </a:solidFill>
                  <a:latin typeface="微软雅黑" panose="020B0503020204020204" pitchFamily="34" charset="-122"/>
                  <a:ea typeface="微软雅黑" panose="020B0503020204020204" pitchFamily="34" charset="-122"/>
                  <a:cs typeface="Lato Regular"/>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cs typeface="Lato Regular"/>
                  </a:rPr>
                  <a:t>点击此处更换文</a:t>
                </a:r>
                <a:r>
                  <a:rPr lang="zh-CN" altLang="en-US" sz="1050" dirty="0" smtClean="0">
                    <a:solidFill>
                      <a:schemeClr val="bg1">
                        <a:lumMod val="50000"/>
                      </a:schemeClr>
                    </a:solidFill>
                    <a:latin typeface="微软雅黑" panose="020B0503020204020204" pitchFamily="34" charset="-122"/>
                    <a:ea typeface="微软雅黑" panose="020B0503020204020204" pitchFamily="34" charset="-122"/>
                    <a:cs typeface="Lato Regular"/>
                  </a:rPr>
                  <a:t>本编辑文字点</a:t>
                </a:r>
                <a:r>
                  <a:rPr lang="zh-CN" altLang="en-US" sz="1050" dirty="0">
                    <a:solidFill>
                      <a:schemeClr val="bg1">
                        <a:lumMod val="50000"/>
                      </a:schemeClr>
                    </a:solidFill>
                    <a:latin typeface="微软雅黑" panose="020B0503020204020204" pitchFamily="34" charset="-122"/>
                    <a:ea typeface="微软雅黑" panose="020B0503020204020204" pitchFamily="34" charset="-122"/>
                    <a:cs typeface="Lato Regular"/>
                  </a:rPr>
                  <a:t>击此处更换</a:t>
                </a:r>
                <a:r>
                  <a:rPr lang="zh-CN" altLang="en-US" sz="1050" dirty="0" smtClean="0">
                    <a:solidFill>
                      <a:schemeClr val="bg1">
                        <a:lumMod val="50000"/>
                      </a:schemeClr>
                    </a:solidFill>
                    <a:latin typeface="微软雅黑" panose="020B0503020204020204" pitchFamily="34" charset="-122"/>
                    <a:ea typeface="微软雅黑" panose="020B0503020204020204" pitchFamily="34" charset="-122"/>
                    <a:cs typeface="Lato Regular"/>
                  </a:rPr>
                  <a:t>文编辑文字</a:t>
                </a:r>
                <a:endParaRPr lang="en-US" altLang="zh-CN" sz="1050" dirty="0">
                  <a:solidFill>
                    <a:schemeClr val="bg1">
                      <a:lumMod val="50000"/>
                    </a:schemeClr>
                  </a:solidFill>
                  <a:latin typeface="微软雅黑" panose="020B0503020204020204" pitchFamily="34" charset="-122"/>
                  <a:ea typeface="微软雅黑" panose="020B0503020204020204" pitchFamily="34" charset="-122"/>
                  <a:cs typeface="Lato Regular"/>
                </a:endParaRPr>
              </a:p>
            </p:txBody>
          </p:sp>
        </p:grpSp>
        <p:grpSp>
          <p:nvGrpSpPr>
            <p:cNvPr id="8" name="Group 7">
              <a:extLst>
                <a:ext uri="{FF2B5EF4-FFF2-40B4-BE49-F238E27FC236}">
                  <a16:creationId xmlns="" xmlns:a16="http://schemas.microsoft.com/office/drawing/2014/main" id="{70BC2284-80D3-4301-90A1-01F72FE659E8}"/>
                </a:ext>
              </a:extLst>
            </p:cNvPr>
            <p:cNvGrpSpPr/>
            <p:nvPr/>
          </p:nvGrpSpPr>
          <p:grpSpPr>
            <a:xfrm>
              <a:off x="7720528" y="1796754"/>
              <a:ext cx="3501814" cy="1942035"/>
              <a:chOff x="7845714" y="1736884"/>
              <a:chExt cx="3501814" cy="1942035"/>
            </a:xfrm>
          </p:grpSpPr>
          <p:grpSp>
            <p:nvGrpSpPr>
              <p:cNvPr id="9" name="Group 35">
                <a:extLst>
                  <a:ext uri="{FF2B5EF4-FFF2-40B4-BE49-F238E27FC236}">
                    <a16:creationId xmlns="" xmlns:a16="http://schemas.microsoft.com/office/drawing/2014/main" id="{47697EBF-217A-4991-AFA6-1E9F6BC1AAA7}"/>
                  </a:ext>
                </a:extLst>
              </p:cNvPr>
              <p:cNvGrpSpPr/>
              <p:nvPr/>
            </p:nvGrpSpPr>
            <p:grpSpPr>
              <a:xfrm>
                <a:off x="7845714" y="1736884"/>
                <a:ext cx="3501814" cy="1942035"/>
                <a:chOff x="7541909" y="1631854"/>
                <a:chExt cx="4046955" cy="1942035"/>
              </a:xfrm>
            </p:grpSpPr>
            <p:sp>
              <p:nvSpPr>
                <p:cNvPr id="11" name="Rectangle 29">
                  <a:extLst>
                    <a:ext uri="{FF2B5EF4-FFF2-40B4-BE49-F238E27FC236}">
                      <a16:creationId xmlns="" xmlns:a16="http://schemas.microsoft.com/office/drawing/2014/main" id="{B5C82BBD-675C-4FEA-9223-6B0161E1813F}"/>
                    </a:ext>
                  </a:extLst>
                </p:cNvPr>
                <p:cNvSpPr/>
                <p:nvPr/>
              </p:nvSpPr>
              <p:spPr>
                <a:xfrm>
                  <a:off x="7541909" y="1631854"/>
                  <a:ext cx="4046955" cy="1942035"/>
                </a:xfrm>
                <a:prstGeom prst="rect">
                  <a:avLst/>
                </a:prstGeom>
                <a:noFill/>
                <a:ln w="28575">
                  <a:solidFill>
                    <a:srgbClr val="2D9F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Rectangle 33">
                  <a:extLst>
                    <a:ext uri="{FF2B5EF4-FFF2-40B4-BE49-F238E27FC236}">
                      <a16:creationId xmlns="" xmlns:a16="http://schemas.microsoft.com/office/drawing/2014/main" id="{A5A3023B-DA0C-4737-98CD-635E6C19B016}"/>
                    </a:ext>
                  </a:extLst>
                </p:cNvPr>
                <p:cNvSpPr/>
                <p:nvPr/>
              </p:nvSpPr>
              <p:spPr>
                <a:xfrm>
                  <a:off x="7541909" y="1631854"/>
                  <a:ext cx="4046955" cy="435299"/>
                </a:xfrm>
                <a:prstGeom prst="rect">
                  <a:avLst/>
                </a:prstGeom>
                <a:solidFill>
                  <a:srgbClr val="2D9F7E"/>
                </a:solidFill>
                <a:ln>
                  <a:solidFill>
                    <a:srgbClr val="2D9F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加入标题描述</a:t>
                  </a:r>
                  <a:endParaRPr lang="en-GB"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0" name="Rectangle 34">
                <a:extLst>
                  <a:ext uri="{FF2B5EF4-FFF2-40B4-BE49-F238E27FC236}">
                    <a16:creationId xmlns="" xmlns:a16="http://schemas.microsoft.com/office/drawing/2014/main" id="{C5D654F7-B526-4AA8-8118-DDF13417BF9B}"/>
                  </a:ext>
                </a:extLst>
              </p:cNvPr>
              <p:cNvSpPr/>
              <p:nvPr/>
            </p:nvSpPr>
            <p:spPr>
              <a:xfrm>
                <a:off x="8039406" y="2321933"/>
                <a:ext cx="3133230" cy="1200329"/>
              </a:xfrm>
              <a:prstGeom prst="rect">
                <a:avLst/>
              </a:prstGeom>
            </p:spPr>
            <p:txBody>
              <a:bodyPr wrap="square">
                <a:spAutoFit/>
              </a:bodyPr>
              <a:lstStyle/>
              <a:p>
                <a:pPr lvl="0"/>
                <a:r>
                  <a:rPr lang="zh-CN" altLang="en-US" sz="1200" dirty="0">
                    <a:solidFill>
                      <a:srgbClr val="FFFFFF">
                        <a:lumMod val="50000"/>
                      </a:srgbClr>
                    </a:solidFill>
                    <a:latin typeface="微软雅黑" panose="020B0503020204020204" pitchFamily="34" charset="-122"/>
                    <a:ea typeface="微软雅黑" panose="020B0503020204020204" pitchFamily="34" charset="-122"/>
                    <a:cs typeface="Lato Regular"/>
                  </a:rPr>
                  <a:t>点击此处更换文</a:t>
                </a:r>
                <a:r>
                  <a:rPr lang="zh-CN" altLang="en-US" sz="1200" dirty="0" smtClean="0">
                    <a:solidFill>
                      <a:srgbClr val="FFFFFF">
                        <a:lumMod val="50000"/>
                      </a:srgbClr>
                    </a:solidFill>
                    <a:latin typeface="微软雅黑" panose="020B0503020204020204" pitchFamily="34" charset="-122"/>
                    <a:ea typeface="微软雅黑" panose="020B0503020204020204" pitchFamily="34" charset="-122"/>
                    <a:cs typeface="Lato Regular"/>
                  </a:rPr>
                  <a:t>本编辑文字点</a:t>
                </a:r>
                <a:r>
                  <a:rPr lang="zh-CN" altLang="en-US" sz="1200" dirty="0">
                    <a:solidFill>
                      <a:srgbClr val="FFFFFF">
                        <a:lumMod val="50000"/>
                      </a:srgbClr>
                    </a:solidFill>
                    <a:latin typeface="微软雅黑" panose="020B0503020204020204" pitchFamily="34" charset="-122"/>
                    <a:ea typeface="微软雅黑" panose="020B0503020204020204" pitchFamily="34" charset="-122"/>
                    <a:cs typeface="Lato Regular"/>
                  </a:rPr>
                  <a:t>击此处更换</a:t>
                </a:r>
                <a:r>
                  <a:rPr lang="zh-CN" altLang="en-US" sz="1200" dirty="0" smtClean="0">
                    <a:solidFill>
                      <a:srgbClr val="FFFFFF">
                        <a:lumMod val="50000"/>
                      </a:srgbClr>
                    </a:solidFill>
                    <a:latin typeface="微软雅黑" panose="020B0503020204020204" pitchFamily="34" charset="-122"/>
                    <a:ea typeface="微软雅黑" panose="020B0503020204020204" pitchFamily="34" charset="-122"/>
                    <a:cs typeface="Lato Regular"/>
                  </a:rPr>
                  <a:t>文编辑文字</a:t>
                </a:r>
                <a:endParaRPr lang="en-US" altLang="zh-CN" sz="1200" dirty="0">
                  <a:solidFill>
                    <a:srgbClr val="FFFFFF">
                      <a:lumMod val="50000"/>
                    </a:srgbClr>
                  </a:solidFill>
                  <a:latin typeface="微软雅黑" panose="020B0503020204020204" pitchFamily="34" charset="-122"/>
                  <a:ea typeface="微软雅黑" panose="020B0503020204020204" pitchFamily="34" charset="-122"/>
                  <a:cs typeface="Lato Regular"/>
                </a:endParaRPr>
              </a:p>
              <a:p>
                <a:pPr lvl="0"/>
                <a:r>
                  <a:rPr lang="zh-CN" altLang="en-US" sz="1200" dirty="0">
                    <a:solidFill>
                      <a:srgbClr val="FFFFFF">
                        <a:lumMod val="50000"/>
                      </a:srgbClr>
                    </a:solidFill>
                    <a:latin typeface="微软雅黑" panose="020B0503020204020204" pitchFamily="34" charset="-122"/>
                    <a:ea typeface="微软雅黑" panose="020B0503020204020204" pitchFamily="34" charset="-122"/>
                    <a:cs typeface="Lato Regular"/>
                  </a:rPr>
                  <a:t>点击此处更换文</a:t>
                </a:r>
                <a:r>
                  <a:rPr lang="zh-CN" altLang="en-US" sz="1200" dirty="0" smtClean="0">
                    <a:solidFill>
                      <a:srgbClr val="FFFFFF">
                        <a:lumMod val="50000"/>
                      </a:srgbClr>
                    </a:solidFill>
                    <a:latin typeface="微软雅黑" panose="020B0503020204020204" pitchFamily="34" charset="-122"/>
                    <a:ea typeface="微软雅黑" panose="020B0503020204020204" pitchFamily="34" charset="-122"/>
                    <a:cs typeface="Lato Regular"/>
                  </a:rPr>
                  <a:t>本编辑文字点</a:t>
                </a:r>
                <a:r>
                  <a:rPr lang="zh-CN" altLang="en-US" sz="1200" dirty="0">
                    <a:solidFill>
                      <a:srgbClr val="FFFFFF">
                        <a:lumMod val="50000"/>
                      </a:srgbClr>
                    </a:solidFill>
                    <a:latin typeface="微软雅黑" panose="020B0503020204020204" pitchFamily="34" charset="-122"/>
                    <a:ea typeface="微软雅黑" panose="020B0503020204020204" pitchFamily="34" charset="-122"/>
                    <a:cs typeface="Lato Regular"/>
                  </a:rPr>
                  <a:t>击此处更换</a:t>
                </a:r>
                <a:r>
                  <a:rPr lang="zh-CN" altLang="en-US" sz="1200" dirty="0" smtClean="0">
                    <a:solidFill>
                      <a:srgbClr val="FFFFFF">
                        <a:lumMod val="50000"/>
                      </a:srgbClr>
                    </a:solidFill>
                    <a:latin typeface="微软雅黑" panose="020B0503020204020204" pitchFamily="34" charset="-122"/>
                    <a:ea typeface="微软雅黑" panose="020B0503020204020204" pitchFamily="34" charset="-122"/>
                    <a:cs typeface="Lato Regular"/>
                  </a:rPr>
                  <a:t>文编辑文字</a:t>
                </a:r>
                <a:endParaRPr lang="en-US" altLang="zh-CN" sz="1200" dirty="0">
                  <a:solidFill>
                    <a:srgbClr val="FFFFFF">
                      <a:lumMod val="50000"/>
                    </a:srgbClr>
                  </a:solidFill>
                  <a:latin typeface="微软雅黑" panose="020B0503020204020204" pitchFamily="34" charset="-122"/>
                  <a:ea typeface="微软雅黑" panose="020B0503020204020204" pitchFamily="34" charset="-122"/>
                  <a:cs typeface="Lato Regular"/>
                </a:endParaRPr>
              </a:p>
              <a:p>
                <a:pPr lvl="0"/>
                <a:r>
                  <a:rPr lang="zh-CN" altLang="en-US" sz="1200" dirty="0">
                    <a:solidFill>
                      <a:srgbClr val="FFFFFF">
                        <a:lumMod val="50000"/>
                      </a:srgbClr>
                    </a:solidFill>
                    <a:latin typeface="微软雅黑" panose="020B0503020204020204" pitchFamily="34" charset="-122"/>
                    <a:ea typeface="微软雅黑" panose="020B0503020204020204" pitchFamily="34" charset="-122"/>
                    <a:cs typeface="Lato Regular"/>
                  </a:rPr>
                  <a:t>点击此处更换文</a:t>
                </a:r>
                <a:r>
                  <a:rPr lang="zh-CN" altLang="en-US" sz="1200" dirty="0" smtClean="0">
                    <a:solidFill>
                      <a:srgbClr val="FFFFFF">
                        <a:lumMod val="50000"/>
                      </a:srgbClr>
                    </a:solidFill>
                    <a:latin typeface="微软雅黑" panose="020B0503020204020204" pitchFamily="34" charset="-122"/>
                    <a:ea typeface="微软雅黑" panose="020B0503020204020204" pitchFamily="34" charset="-122"/>
                    <a:cs typeface="Lato Regular"/>
                  </a:rPr>
                  <a:t>本编辑文字点</a:t>
                </a:r>
                <a:r>
                  <a:rPr lang="zh-CN" altLang="en-US" sz="1200" dirty="0">
                    <a:solidFill>
                      <a:srgbClr val="FFFFFF">
                        <a:lumMod val="50000"/>
                      </a:srgbClr>
                    </a:solidFill>
                    <a:latin typeface="微软雅黑" panose="020B0503020204020204" pitchFamily="34" charset="-122"/>
                    <a:ea typeface="微软雅黑" panose="020B0503020204020204" pitchFamily="34" charset="-122"/>
                    <a:cs typeface="Lato Regular"/>
                  </a:rPr>
                  <a:t>击此处更换</a:t>
                </a:r>
                <a:r>
                  <a:rPr lang="zh-CN" altLang="en-US" sz="1200" dirty="0" smtClean="0">
                    <a:solidFill>
                      <a:srgbClr val="FFFFFF">
                        <a:lumMod val="50000"/>
                      </a:srgbClr>
                    </a:solidFill>
                    <a:latin typeface="微软雅黑" panose="020B0503020204020204" pitchFamily="34" charset="-122"/>
                    <a:ea typeface="微软雅黑" panose="020B0503020204020204" pitchFamily="34" charset="-122"/>
                    <a:cs typeface="Lato Regular"/>
                  </a:rPr>
                  <a:t>文编辑文字</a:t>
                </a:r>
                <a:endParaRPr lang="en-US" altLang="zh-CN" sz="1200" dirty="0">
                  <a:solidFill>
                    <a:srgbClr val="FFFFFF">
                      <a:lumMod val="50000"/>
                    </a:srgbClr>
                  </a:solidFill>
                  <a:latin typeface="微软雅黑" panose="020B0503020204020204" pitchFamily="34" charset="-122"/>
                  <a:ea typeface="微软雅黑" panose="020B0503020204020204" pitchFamily="34" charset="-122"/>
                  <a:cs typeface="Lato Regular"/>
                </a:endParaRPr>
              </a:p>
            </p:txBody>
          </p:sp>
        </p:grpSp>
      </p:grpSp>
    </p:spTree>
    <p:extLst>
      <p:ext uri="{BB962C8B-B14F-4D97-AF65-F5344CB8AC3E}">
        <p14:creationId xmlns:p14="http://schemas.microsoft.com/office/powerpoint/2010/main" xmlns="" val="27336271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a:extLst>
              <a:ext uri="{FF2B5EF4-FFF2-40B4-BE49-F238E27FC236}">
                <a16:creationId xmlns="" xmlns:a16="http://schemas.microsoft.com/office/drawing/2014/main" id="{68C1F875-F385-4BCB-91EE-E0E6FE158E99}"/>
              </a:ext>
            </a:extLst>
          </p:cNvPr>
          <p:cNvSpPr txBox="1">
            <a:spLocks noChangeArrowheads="1"/>
          </p:cNvSpPr>
          <p:nvPr/>
        </p:nvSpPr>
        <p:spPr bwMode="auto">
          <a:xfrm>
            <a:off x="4468715" y="286372"/>
            <a:ext cx="3254570" cy="5077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nchor="ctr">
            <a:spAutoFit/>
          </a:bodyPr>
          <a:lstStyle/>
          <a:p>
            <a:pPr algn="ctr" eaLnBrk="1" hangingPunct="1"/>
            <a:r>
              <a:rPr lang="zh-CN" altLang="en-US" sz="3299" b="1" spc="300">
                <a:solidFill>
                  <a:srgbClr val="2D9F7E"/>
                </a:solidFill>
                <a:latin typeface="微软雅黑" panose="020B0503020204020204" pitchFamily="34" charset="-122"/>
                <a:ea typeface="微软雅黑" panose="020B0503020204020204" pitchFamily="34" charset="-122"/>
                <a:sym typeface="Arial" panose="020B0604020202020204" pitchFamily="34" charset="0"/>
              </a:rPr>
              <a:t>员工义务概述</a:t>
            </a:r>
            <a:endParaRPr lang="zh-CN" altLang="en-US" sz="3299" b="1" spc="300" dirty="0">
              <a:solidFill>
                <a:srgbClr val="2D9F7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 name="任意多边形 3">
            <a:extLst>
              <a:ext uri="{FF2B5EF4-FFF2-40B4-BE49-F238E27FC236}">
                <a16:creationId xmlns="" xmlns:a16="http://schemas.microsoft.com/office/drawing/2014/main" id="{52BDF6C3-54F5-45A1-B8B1-5F5916F6F507}"/>
              </a:ext>
            </a:extLst>
          </p:cNvPr>
          <p:cNvSpPr/>
          <p:nvPr/>
        </p:nvSpPr>
        <p:spPr>
          <a:xfrm rot="16200000">
            <a:off x="2319062" y="1679082"/>
            <a:ext cx="2152650" cy="2795588"/>
          </a:xfrm>
          <a:custGeom>
            <a:avLst/>
            <a:gdLst>
              <a:gd name="connsiteX0" fmla="*/ 1076325 w 2152650"/>
              <a:gd name="connsiteY0" fmla="*/ 0 h 2795588"/>
              <a:gd name="connsiteX1" fmla="*/ 2152650 w 2152650"/>
              <a:gd name="connsiteY1" fmla="*/ 1076325 h 2795588"/>
              <a:gd name="connsiteX2" fmla="*/ 1396391 w 2152650"/>
              <a:gd name="connsiteY2" fmla="*/ 2104261 h 2795588"/>
              <a:gd name="connsiteX3" fmla="*/ 1326356 w 2152650"/>
              <a:gd name="connsiteY3" fmla="*/ 2122269 h 2795588"/>
              <a:gd name="connsiteX4" fmla="*/ 1326356 w 2152650"/>
              <a:gd name="connsiteY4" fmla="*/ 2254000 h 2795588"/>
              <a:gd name="connsiteX5" fmla="*/ 1576387 w 2152650"/>
              <a:gd name="connsiteY5" fmla="*/ 2254000 h 2795588"/>
              <a:gd name="connsiteX6" fmla="*/ 1076325 w 2152650"/>
              <a:gd name="connsiteY6" fmla="*/ 2795588 h 2795588"/>
              <a:gd name="connsiteX7" fmla="*/ 576262 w 2152650"/>
              <a:gd name="connsiteY7" fmla="*/ 2254000 h 2795588"/>
              <a:gd name="connsiteX8" fmla="*/ 826293 w 2152650"/>
              <a:gd name="connsiteY8" fmla="*/ 2254000 h 2795588"/>
              <a:gd name="connsiteX9" fmla="*/ 826293 w 2152650"/>
              <a:gd name="connsiteY9" fmla="*/ 2122268 h 2795588"/>
              <a:gd name="connsiteX10" fmla="*/ 756259 w 2152650"/>
              <a:gd name="connsiteY10" fmla="*/ 2104261 h 2795588"/>
              <a:gd name="connsiteX11" fmla="*/ 0 w 2152650"/>
              <a:gd name="connsiteY11" fmla="*/ 1076325 h 2795588"/>
              <a:gd name="connsiteX12" fmla="*/ 1076325 w 2152650"/>
              <a:gd name="connsiteY12" fmla="*/ 0 h 2795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52650" h="2795588">
                <a:moveTo>
                  <a:pt x="1076325" y="0"/>
                </a:moveTo>
                <a:cubicBezTo>
                  <a:pt x="1670763" y="0"/>
                  <a:pt x="2152650" y="481887"/>
                  <a:pt x="2152650" y="1076325"/>
                </a:cubicBezTo>
                <a:cubicBezTo>
                  <a:pt x="2152650" y="1559306"/>
                  <a:pt x="1834529" y="1967986"/>
                  <a:pt x="1396391" y="2104261"/>
                </a:cubicBezTo>
                <a:lnTo>
                  <a:pt x="1326356" y="2122269"/>
                </a:lnTo>
                <a:lnTo>
                  <a:pt x="1326356" y="2254000"/>
                </a:lnTo>
                <a:lnTo>
                  <a:pt x="1576387" y="2254000"/>
                </a:lnTo>
                <a:lnTo>
                  <a:pt x="1076325" y="2795588"/>
                </a:lnTo>
                <a:lnTo>
                  <a:pt x="576262" y="2254000"/>
                </a:lnTo>
                <a:lnTo>
                  <a:pt x="826293" y="2254000"/>
                </a:lnTo>
                <a:lnTo>
                  <a:pt x="826293" y="2122268"/>
                </a:lnTo>
                <a:lnTo>
                  <a:pt x="756259" y="2104261"/>
                </a:lnTo>
                <a:cubicBezTo>
                  <a:pt x="318121" y="1967986"/>
                  <a:pt x="0" y="1559306"/>
                  <a:pt x="0" y="1076325"/>
                </a:cubicBezTo>
                <a:cubicBezTo>
                  <a:pt x="0" y="481887"/>
                  <a:pt x="481887" y="0"/>
                  <a:pt x="1076325" y="0"/>
                </a:cubicBezTo>
                <a:close/>
              </a:path>
            </a:pathLst>
          </a:custGeom>
          <a:solidFill>
            <a:srgbClr val="2D9F7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 name="文本框 3">
            <a:extLst>
              <a:ext uri="{FF2B5EF4-FFF2-40B4-BE49-F238E27FC236}">
                <a16:creationId xmlns="" xmlns:a16="http://schemas.microsoft.com/office/drawing/2014/main" id="{2478F06F-713F-4E34-B0CB-20738BA6A097}"/>
              </a:ext>
            </a:extLst>
          </p:cNvPr>
          <p:cNvSpPr txBox="1">
            <a:spLocks noChangeArrowheads="1"/>
          </p:cNvSpPr>
          <p:nvPr/>
        </p:nvSpPr>
        <p:spPr bwMode="auto">
          <a:xfrm>
            <a:off x="1997592" y="2431558"/>
            <a:ext cx="2152650" cy="706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000" dirty="0">
                <a:solidFill>
                  <a:schemeClr val="bg1"/>
                </a:solidFill>
                <a:latin typeface="Impact" panose="020B0806030902050204" pitchFamily="34" charset="0"/>
                <a:ea typeface="造字工房尚雅体演示版常规体" pitchFamily="50" charset="-122"/>
              </a:rPr>
              <a:t>70%</a:t>
            </a:r>
            <a:endParaRPr lang="zh-CN" altLang="en-US" sz="4000" dirty="0">
              <a:solidFill>
                <a:schemeClr val="bg1"/>
              </a:solidFill>
              <a:latin typeface="Impact" panose="020B0806030902050204" pitchFamily="34" charset="0"/>
              <a:ea typeface="造字工房尚雅体演示版常规体" pitchFamily="50" charset="-122"/>
            </a:endParaRPr>
          </a:p>
        </p:txBody>
      </p:sp>
      <p:sp>
        <p:nvSpPr>
          <p:cNvPr id="5" name="任意多边形 5">
            <a:extLst>
              <a:ext uri="{FF2B5EF4-FFF2-40B4-BE49-F238E27FC236}">
                <a16:creationId xmlns="" xmlns:a16="http://schemas.microsoft.com/office/drawing/2014/main" id="{1A262CEF-8A28-4A0D-98E3-8E95F1B61E54}"/>
              </a:ext>
            </a:extLst>
          </p:cNvPr>
          <p:cNvSpPr/>
          <p:nvPr/>
        </p:nvSpPr>
        <p:spPr>
          <a:xfrm rot="16200000">
            <a:off x="5138964" y="1679083"/>
            <a:ext cx="2152650" cy="2795588"/>
          </a:xfrm>
          <a:custGeom>
            <a:avLst/>
            <a:gdLst>
              <a:gd name="connsiteX0" fmla="*/ 1076325 w 2152650"/>
              <a:gd name="connsiteY0" fmla="*/ 0 h 2795588"/>
              <a:gd name="connsiteX1" fmla="*/ 2152650 w 2152650"/>
              <a:gd name="connsiteY1" fmla="*/ 1076325 h 2795588"/>
              <a:gd name="connsiteX2" fmla="*/ 1396391 w 2152650"/>
              <a:gd name="connsiteY2" fmla="*/ 2104261 h 2795588"/>
              <a:gd name="connsiteX3" fmla="*/ 1327547 w 2152650"/>
              <a:gd name="connsiteY3" fmla="*/ 2121962 h 2795588"/>
              <a:gd name="connsiteX4" fmla="*/ 1327547 w 2152650"/>
              <a:gd name="connsiteY4" fmla="*/ 2253141 h 2795588"/>
              <a:gd name="connsiteX5" fmla="*/ 1577975 w 2152650"/>
              <a:gd name="connsiteY5" fmla="*/ 2253141 h 2795588"/>
              <a:gd name="connsiteX6" fmla="*/ 1077119 w 2152650"/>
              <a:gd name="connsiteY6" fmla="*/ 2795588 h 2795588"/>
              <a:gd name="connsiteX7" fmla="*/ 576263 w 2152650"/>
              <a:gd name="connsiteY7" fmla="*/ 2253141 h 2795588"/>
              <a:gd name="connsiteX8" fmla="*/ 826691 w 2152650"/>
              <a:gd name="connsiteY8" fmla="*/ 2253141 h 2795588"/>
              <a:gd name="connsiteX9" fmla="*/ 826691 w 2152650"/>
              <a:gd name="connsiteY9" fmla="*/ 2122371 h 2795588"/>
              <a:gd name="connsiteX10" fmla="*/ 756259 w 2152650"/>
              <a:gd name="connsiteY10" fmla="*/ 2104261 h 2795588"/>
              <a:gd name="connsiteX11" fmla="*/ 0 w 2152650"/>
              <a:gd name="connsiteY11" fmla="*/ 1076325 h 2795588"/>
              <a:gd name="connsiteX12" fmla="*/ 1076325 w 2152650"/>
              <a:gd name="connsiteY12" fmla="*/ 0 h 2795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52650" h="2795588">
                <a:moveTo>
                  <a:pt x="1076325" y="0"/>
                </a:moveTo>
                <a:cubicBezTo>
                  <a:pt x="1670763" y="0"/>
                  <a:pt x="2152650" y="481887"/>
                  <a:pt x="2152650" y="1076325"/>
                </a:cubicBezTo>
                <a:cubicBezTo>
                  <a:pt x="2152650" y="1559306"/>
                  <a:pt x="1834530" y="1967986"/>
                  <a:pt x="1396391" y="2104261"/>
                </a:cubicBezTo>
                <a:lnTo>
                  <a:pt x="1327547" y="2121962"/>
                </a:lnTo>
                <a:lnTo>
                  <a:pt x="1327547" y="2253141"/>
                </a:lnTo>
                <a:lnTo>
                  <a:pt x="1577975" y="2253141"/>
                </a:lnTo>
                <a:lnTo>
                  <a:pt x="1077119" y="2795588"/>
                </a:lnTo>
                <a:lnTo>
                  <a:pt x="576263" y="2253141"/>
                </a:lnTo>
                <a:lnTo>
                  <a:pt x="826691" y="2253141"/>
                </a:lnTo>
                <a:lnTo>
                  <a:pt x="826691" y="2122371"/>
                </a:lnTo>
                <a:lnTo>
                  <a:pt x="756259" y="2104261"/>
                </a:lnTo>
                <a:cubicBezTo>
                  <a:pt x="318121" y="1967986"/>
                  <a:pt x="0" y="1559306"/>
                  <a:pt x="0" y="1076325"/>
                </a:cubicBezTo>
                <a:cubicBezTo>
                  <a:pt x="0" y="481887"/>
                  <a:pt x="481887" y="0"/>
                  <a:pt x="1076325" y="0"/>
                </a:cubicBezTo>
                <a:close/>
              </a:path>
            </a:pathLst>
          </a:custGeom>
          <a:solidFill>
            <a:srgbClr val="7481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39">
            <a:extLst>
              <a:ext uri="{FF2B5EF4-FFF2-40B4-BE49-F238E27FC236}">
                <a16:creationId xmlns="" xmlns:a16="http://schemas.microsoft.com/office/drawing/2014/main" id="{463FD58C-7FDC-47BF-8F57-F87925E5C6AB}"/>
              </a:ext>
            </a:extLst>
          </p:cNvPr>
          <p:cNvSpPr txBox="1">
            <a:spLocks noChangeArrowheads="1"/>
          </p:cNvSpPr>
          <p:nvPr/>
        </p:nvSpPr>
        <p:spPr bwMode="auto">
          <a:xfrm>
            <a:off x="4817493" y="2431558"/>
            <a:ext cx="2152650" cy="706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000" dirty="0">
                <a:solidFill>
                  <a:schemeClr val="bg1"/>
                </a:solidFill>
                <a:latin typeface="Impact" panose="020B0806030902050204" pitchFamily="34" charset="0"/>
                <a:ea typeface="造字工房尚雅体演示版常规体" pitchFamily="50" charset="-122"/>
              </a:rPr>
              <a:t>80%</a:t>
            </a:r>
            <a:endParaRPr lang="zh-CN" altLang="en-US" sz="4000" dirty="0">
              <a:solidFill>
                <a:schemeClr val="bg1"/>
              </a:solidFill>
              <a:latin typeface="Impact" panose="020B0806030902050204" pitchFamily="34" charset="0"/>
              <a:ea typeface="造字工房尚雅体演示版常规体" pitchFamily="50" charset="-122"/>
            </a:endParaRPr>
          </a:p>
        </p:txBody>
      </p:sp>
      <p:sp>
        <p:nvSpPr>
          <p:cNvPr id="7" name="任意多边形 7">
            <a:extLst>
              <a:ext uri="{FF2B5EF4-FFF2-40B4-BE49-F238E27FC236}">
                <a16:creationId xmlns="" xmlns:a16="http://schemas.microsoft.com/office/drawing/2014/main" id="{DE9822E2-183E-4AE1-A286-AFF6035B857D}"/>
              </a:ext>
            </a:extLst>
          </p:cNvPr>
          <p:cNvSpPr/>
          <p:nvPr/>
        </p:nvSpPr>
        <p:spPr>
          <a:xfrm rot="16200000">
            <a:off x="7947715" y="1679082"/>
            <a:ext cx="2154238" cy="2795588"/>
          </a:xfrm>
          <a:custGeom>
            <a:avLst/>
            <a:gdLst>
              <a:gd name="connsiteX0" fmla="*/ 1077119 w 2154238"/>
              <a:gd name="connsiteY0" fmla="*/ 0 h 2795588"/>
              <a:gd name="connsiteX1" fmla="*/ 2154238 w 2154238"/>
              <a:gd name="connsiteY1" fmla="*/ 1076325 h 2795588"/>
              <a:gd name="connsiteX2" fmla="*/ 1397421 w 2154238"/>
              <a:gd name="connsiteY2" fmla="*/ 2104261 h 2795588"/>
              <a:gd name="connsiteX3" fmla="*/ 1327547 w 2154238"/>
              <a:gd name="connsiteY3" fmla="*/ 2122214 h 2795588"/>
              <a:gd name="connsiteX4" fmla="*/ 1327547 w 2154238"/>
              <a:gd name="connsiteY4" fmla="*/ 2253140 h 2795588"/>
              <a:gd name="connsiteX5" fmla="*/ 1577975 w 2154238"/>
              <a:gd name="connsiteY5" fmla="*/ 2253140 h 2795588"/>
              <a:gd name="connsiteX6" fmla="*/ 1077119 w 2154238"/>
              <a:gd name="connsiteY6" fmla="*/ 2795588 h 2795588"/>
              <a:gd name="connsiteX7" fmla="*/ 576262 w 2154238"/>
              <a:gd name="connsiteY7" fmla="*/ 2253140 h 2795588"/>
              <a:gd name="connsiteX8" fmla="*/ 826690 w 2154238"/>
              <a:gd name="connsiteY8" fmla="*/ 2253140 h 2795588"/>
              <a:gd name="connsiteX9" fmla="*/ 826690 w 2154238"/>
              <a:gd name="connsiteY9" fmla="*/ 2122214 h 2795588"/>
              <a:gd name="connsiteX10" fmla="*/ 756817 w 2154238"/>
              <a:gd name="connsiteY10" fmla="*/ 2104261 h 2795588"/>
              <a:gd name="connsiteX11" fmla="*/ 0 w 2154238"/>
              <a:gd name="connsiteY11" fmla="*/ 1076325 h 2795588"/>
              <a:gd name="connsiteX12" fmla="*/ 1077119 w 2154238"/>
              <a:gd name="connsiteY12" fmla="*/ 0 h 2795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54238" h="2795588">
                <a:moveTo>
                  <a:pt x="1077119" y="0"/>
                </a:moveTo>
                <a:cubicBezTo>
                  <a:pt x="1671995" y="0"/>
                  <a:pt x="2154238" y="481887"/>
                  <a:pt x="2154238" y="1076325"/>
                </a:cubicBezTo>
                <a:cubicBezTo>
                  <a:pt x="2154238" y="1559306"/>
                  <a:pt x="1835883" y="1967986"/>
                  <a:pt x="1397421" y="2104261"/>
                </a:cubicBezTo>
                <a:lnTo>
                  <a:pt x="1327547" y="2122214"/>
                </a:lnTo>
                <a:lnTo>
                  <a:pt x="1327547" y="2253140"/>
                </a:lnTo>
                <a:lnTo>
                  <a:pt x="1577975" y="2253140"/>
                </a:lnTo>
                <a:lnTo>
                  <a:pt x="1077119" y="2795588"/>
                </a:lnTo>
                <a:lnTo>
                  <a:pt x="576262" y="2253140"/>
                </a:lnTo>
                <a:lnTo>
                  <a:pt x="826690" y="2253140"/>
                </a:lnTo>
                <a:lnTo>
                  <a:pt x="826690" y="2122214"/>
                </a:lnTo>
                <a:lnTo>
                  <a:pt x="756817" y="2104261"/>
                </a:lnTo>
                <a:cubicBezTo>
                  <a:pt x="318356" y="1967986"/>
                  <a:pt x="0" y="1559306"/>
                  <a:pt x="0" y="1076325"/>
                </a:cubicBezTo>
                <a:cubicBezTo>
                  <a:pt x="0" y="481887"/>
                  <a:pt x="482243" y="0"/>
                  <a:pt x="1077119" y="0"/>
                </a:cubicBezTo>
                <a:close/>
              </a:path>
            </a:pathLst>
          </a:custGeom>
          <a:solidFill>
            <a:srgbClr val="2D9F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40">
            <a:extLst>
              <a:ext uri="{FF2B5EF4-FFF2-40B4-BE49-F238E27FC236}">
                <a16:creationId xmlns="" xmlns:a16="http://schemas.microsoft.com/office/drawing/2014/main" id="{3CF2198B-01D1-49AA-ABF0-6BCD7ED33AAB}"/>
              </a:ext>
            </a:extLst>
          </p:cNvPr>
          <p:cNvSpPr txBox="1">
            <a:spLocks noChangeArrowheads="1"/>
          </p:cNvSpPr>
          <p:nvPr/>
        </p:nvSpPr>
        <p:spPr bwMode="auto">
          <a:xfrm>
            <a:off x="7626245" y="2431558"/>
            <a:ext cx="2154237" cy="706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000" dirty="0">
                <a:solidFill>
                  <a:schemeClr val="bg1"/>
                </a:solidFill>
                <a:latin typeface="Impact" panose="020B0806030902050204" pitchFamily="34" charset="0"/>
                <a:ea typeface="造字工房尚雅体演示版常规体" pitchFamily="50" charset="-122"/>
              </a:rPr>
              <a:t>90%</a:t>
            </a:r>
            <a:endParaRPr lang="zh-CN" altLang="en-US" sz="4000" dirty="0">
              <a:solidFill>
                <a:schemeClr val="bg1"/>
              </a:solidFill>
              <a:latin typeface="Impact" panose="020B0806030902050204" pitchFamily="34" charset="0"/>
              <a:ea typeface="造字工房尚雅体演示版常规体" pitchFamily="50" charset="-122"/>
            </a:endParaRPr>
          </a:p>
        </p:txBody>
      </p:sp>
      <p:sp>
        <p:nvSpPr>
          <p:cNvPr id="9" name="文本框 46">
            <a:extLst>
              <a:ext uri="{FF2B5EF4-FFF2-40B4-BE49-F238E27FC236}">
                <a16:creationId xmlns="" xmlns:a16="http://schemas.microsoft.com/office/drawing/2014/main" id="{2CED7307-F134-49CF-ACEF-1AC96B66C51E}"/>
              </a:ext>
            </a:extLst>
          </p:cNvPr>
          <p:cNvSpPr txBox="1">
            <a:spLocks noChangeArrowheads="1"/>
          </p:cNvSpPr>
          <p:nvPr/>
        </p:nvSpPr>
        <p:spPr bwMode="auto">
          <a:xfrm>
            <a:off x="1997592" y="3161808"/>
            <a:ext cx="215265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400" dirty="0">
                <a:solidFill>
                  <a:schemeClr val="bg1"/>
                </a:solidFill>
                <a:latin typeface="Impact" panose="020B0806030902050204" pitchFamily="34" charset="0"/>
                <a:ea typeface="造字工房尚雅体演示版常规体" pitchFamily="50" charset="-122"/>
              </a:rPr>
              <a:t>加入描述</a:t>
            </a:r>
          </a:p>
        </p:txBody>
      </p:sp>
      <p:sp>
        <p:nvSpPr>
          <p:cNvPr id="10" name="文本框 47">
            <a:extLst>
              <a:ext uri="{FF2B5EF4-FFF2-40B4-BE49-F238E27FC236}">
                <a16:creationId xmlns="" xmlns:a16="http://schemas.microsoft.com/office/drawing/2014/main" id="{D325CAA5-3559-4893-B228-5073614AFE72}"/>
              </a:ext>
            </a:extLst>
          </p:cNvPr>
          <p:cNvSpPr txBox="1">
            <a:spLocks noChangeArrowheads="1"/>
          </p:cNvSpPr>
          <p:nvPr/>
        </p:nvSpPr>
        <p:spPr bwMode="auto">
          <a:xfrm>
            <a:off x="4817493" y="3184033"/>
            <a:ext cx="215265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400" dirty="0">
                <a:solidFill>
                  <a:schemeClr val="bg1"/>
                </a:solidFill>
                <a:latin typeface="Impact" panose="020B0806030902050204" pitchFamily="34" charset="0"/>
                <a:ea typeface="造字工房尚雅体演示版常规体" pitchFamily="50" charset="-122"/>
              </a:rPr>
              <a:t>加入描述</a:t>
            </a:r>
          </a:p>
        </p:txBody>
      </p:sp>
      <p:sp>
        <p:nvSpPr>
          <p:cNvPr id="11" name="文本框 48">
            <a:extLst>
              <a:ext uri="{FF2B5EF4-FFF2-40B4-BE49-F238E27FC236}">
                <a16:creationId xmlns="" xmlns:a16="http://schemas.microsoft.com/office/drawing/2014/main" id="{6BD9BAD6-D5D0-48AB-8610-FC444C091643}"/>
              </a:ext>
            </a:extLst>
          </p:cNvPr>
          <p:cNvSpPr txBox="1">
            <a:spLocks noChangeArrowheads="1"/>
          </p:cNvSpPr>
          <p:nvPr/>
        </p:nvSpPr>
        <p:spPr bwMode="auto">
          <a:xfrm>
            <a:off x="7631007" y="3184033"/>
            <a:ext cx="215265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400" dirty="0">
                <a:solidFill>
                  <a:schemeClr val="bg1"/>
                </a:solidFill>
                <a:latin typeface="Impact" panose="020B0806030902050204" pitchFamily="34" charset="0"/>
                <a:ea typeface="造字工房尚雅体演示版常规体" pitchFamily="50" charset="-122"/>
              </a:rPr>
              <a:t>加入描述</a:t>
            </a:r>
          </a:p>
        </p:txBody>
      </p:sp>
      <p:sp>
        <p:nvSpPr>
          <p:cNvPr id="12" name="矩形 38">
            <a:extLst>
              <a:ext uri="{FF2B5EF4-FFF2-40B4-BE49-F238E27FC236}">
                <a16:creationId xmlns="" xmlns:a16="http://schemas.microsoft.com/office/drawing/2014/main" id="{7D8F8F00-C593-4569-9CFB-8B23281D312A}"/>
              </a:ext>
            </a:extLst>
          </p:cNvPr>
          <p:cNvSpPr>
            <a:spLocks noChangeArrowheads="1"/>
          </p:cNvSpPr>
          <p:nvPr/>
        </p:nvSpPr>
        <p:spPr bwMode="auto">
          <a:xfrm>
            <a:off x="2064212" y="4361947"/>
            <a:ext cx="2086030" cy="14080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defRPr/>
            </a:pPr>
            <a:r>
              <a:rPr lang="zh-CN" altLang="en-US" sz="2400" b="1" kern="0" dirty="0">
                <a:solidFill>
                  <a:schemeClr val="bg1">
                    <a:lumMod val="50000"/>
                  </a:schemeClr>
                </a:solidFill>
                <a:latin typeface="微软雅黑" pitchFamily="34" charset="-122"/>
                <a:ea typeface="微软雅黑" pitchFamily="34" charset="-122"/>
              </a:rPr>
              <a:t>加入标题</a:t>
            </a:r>
            <a:endParaRPr lang="en-US" altLang="zh-CN" sz="2400" b="1" kern="0" dirty="0">
              <a:solidFill>
                <a:schemeClr val="bg1">
                  <a:lumMod val="50000"/>
                </a:schemeClr>
              </a:solidFill>
              <a:latin typeface="微软雅黑" pitchFamily="34" charset="-122"/>
              <a:ea typeface="微软雅黑" pitchFamily="34" charset="-122"/>
            </a:endParaRPr>
          </a:p>
          <a:p>
            <a:pPr algn="ctr">
              <a:lnSpc>
                <a:spcPct val="150000"/>
              </a:lnSpc>
              <a:defRPr/>
            </a:pPr>
            <a:r>
              <a:rPr lang="zh-CN" altLang="en-US" sz="1100" kern="0" dirty="0">
                <a:solidFill>
                  <a:schemeClr val="bg1">
                    <a:lumMod val="50000"/>
                  </a:schemeClr>
                </a:solidFill>
                <a:latin typeface="微软雅黑" pitchFamily="34" charset="-122"/>
                <a:ea typeface="微软雅黑" pitchFamily="34" charset="-122"/>
              </a:rPr>
              <a:t>点击输入本栏的具体文字，简明扼要的说明分项内容，此为概念图解，请根据您的具体内</a:t>
            </a:r>
            <a:endParaRPr lang="en-US" altLang="zh-CN" sz="1100" kern="0" dirty="0">
              <a:solidFill>
                <a:schemeClr val="bg1">
                  <a:lumMod val="50000"/>
                </a:schemeClr>
              </a:solidFill>
              <a:latin typeface="微软雅黑" pitchFamily="34" charset="-122"/>
              <a:ea typeface="微软雅黑" pitchFamily="34" charset="-122"/>
            </a:endParaRPr>
          </a:p>
        </p:txBody>
      </p:sp>
      <p:sp>
        <p:nvSpPr>
          <p:cNvPr id="13" name="矩形 38">
            <a:extLst>
              <a:ext uri="{FF2B5EF4-FFF2-40B4-BE49-F238E27FC236}">
                <a16:creationId xmlns="" xmlns:a16="http://schemas.microsoft.com/office/drawing/2014/main" id="{CDD8F700-D0C7-4DCD-B236-FAA96D8B1495}"/>
              </a:ext>
            </a:extLst>
          </p:cNvPr>
          <p:cNvSpPr>
            <a:spLocks noChangeArrowheads="1"/>
          </p:cNvSpPr>
          <p:nvPr/>
        </p:nvSpPr>
        <p:spPr bwMode="auto">
          <a:xfrm>
            <a:off x="4890077" y="4361947"/>
            <a:ext cx="2071822" cy="14080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0" algn="ctr">
              <a:lnSpc>
                <a:spcPct val="150000"/>
              </a:lnSpc>
              <a:defRPr/>
            </a:pPr>
            <a:r>
              <a:rPr lang="zh-CN" altLang="en-US" sz="2400" b="1" kern="0" dirty="0">
                <a:solidFill>
                  <a:srgbClr val="FFFFFF">
                    <a:lumMod val="50000"/>
                  </a:srgbClr>
                </a:solidFill>
                <a:latin typeface="微软雅黑" pitchFamily="34" charset="-122"/>
                <a:ea typeface="微软雅黑" pitchFamily="34" charset="-122"/>
              </a:rPr>
              <a:t>加入标题</a:t>
            </a:r>
            <a:endParaRPr lang="en-US" altLang="zh-CN" sz="2400" b="1" kern="0" dirty="0">
              <a:solidFill>
                <a:srgbClr val="FFFFFF">
                  <a:lumMod val="50000"/>
                </a:srgbClr>
              </a:solidFill>
              <a:latin typeface="微软雅黑" pitchFamily="34" charset="-122"/>
              <a:ea typeface="微软雅黑" pitchFamily="34" charset="-122"/>
            </a:endParaRPr>
          </a:p>
          <a:p>
            <a:pPr lvl="0" algn="ctr">
              <a:lnSpc>
                <a:spcPct val="150000"/>
              </a:lnSpc>
              <a:defRPr/>
            </a:pPr>
            <a:r>
              <a:rPr lang="zh-CN" altLang="en-US" sz="1100" kern="0" dirty="0">
                <a:solidFill>
                  <a:srgbClr val="FFFFFF">
                    <a:lumMod val="50000"/>
                  </a:srgbClr>
                </a:solidFill>
                <a:latin typeface="微软雅黑" pitchFamily="34" charset="-122"/>
                <a:ea typeface="微软雅黑" pitchFamily="34" charset="-122"/>
              </a:rPr>
              <a:t>点击输入本栏的具体文字，简明扼要的说明分项内容，此为概念图解，请根据您的具体内</a:t>
            </a:r>
            <a:endParaRPr lang="en-US" altLang="zh-CN" sz="1100" kern="0" dirty="0">
              <a:solidFill>
                <a:srgbClr val="FFFFFF">
                  <a:lumMod val="50000"/>
                </a:srgbClr>
              </a:solidFill>
              <a:latin typeface="微软雅黑" pitchFamily="34" charset="-122"/>
              <a:ea typeface="微软雅黑" pitchFamily="34" charset="-122"/>
            </a:endParaRPr>
          </a:p>
        </p:txBody>
      </p:sp>
      <p:sp>
        <p:nvSpPr>
          <p:cNvPr id="14" name="矩形 38">
            <a:extLst>
              <a:ext uri="{FF2B5EF4-FFF2-40B4-BE49-F238E27FC236}">
                <a16:creationId xmlns="" xmlns:a16="http://schemas.microsoft.com/office/drawing/2014/main" id="{0AA532E3-A5E3-469E-9190-B2898A3402DD}"/>
              </a:ext>
            </a:extLst>
          </p:cNvPr>
          <p:cNvSpPr>
            <a:spLocks noChangeArrowheads="1"/>
          </p:cNvSpPr>
          <p:nvPr/>
        </p:nvSpPr>
        <p:spPr bwMode="auto">
          <a:xfrm>
            <a:off x="7701735" y="4361947"/>
            <a:ext cx="2071822" cy="14080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0" algn="ctr">
              <a:lnSpc>
                <a:spcPct val="150000"/>
              </a:lnSpc>
              <a:defRPr/>
            </a:pPr>
            <a:r>
              <a:rPr lang="zh-CN" altLang="en-US" sz="2400" b="1" kern="0" dirty="0">
                <a:solidFill>
                  <a:srgbClr val="FFFFFF">
                    <a:lumMod val="50000"/>
                  </a:srgbClr>
                </a:solidFill>
                <a:latin typeface="微软雅黑" pitchFamily="34" charset="-122"/>
                <a:ea typeface="微软雅黑" pitchFamily="34" charset="-122"/>
              </a:rPr>
              <a:t>加入标题</a:t>
            </a:r>
            <a:endParaRPr lang="en-US" altLang="zh-CN" sz="2400" b="1" kern="0" dirty="0">
              <a:solidFill>
                <a:srgbClr val="FFFFFF">
                  <a:lumMod val="50000"/>
                </a:srgbClr>
              </a:solidFill>
              <a:latin typeface="微软雅黑" pitchFamily="34" charset="-122"/>
              <a:ea typeface="微软雅黑" pitchFamily="34" charset="-122"/>
            </a:endParaRPr>
          </a:p>
          <a:p>
            <a:pPr lvl="0" algn="ctr">
              <a:lnSpc>
                <a:spcPct val="150000"/>
              </a:lnSpc>
              <a:defRPr/>
            </a:pPr>
            <a:r>
              <a:rPr lang="zh-CN" altLang="en-US" sz="1100" kern="0" dirty="0">
                <a:solidFill>
                  <a:srgbClr val="FFFFFF">
                    <a:lumMod val="50000"/>
                  </a:srgbClr>
                </a:solidFill>
                <a:latin typeface="微软雅黑" pitchFamily="34" charset="-122"/>
                <a:ea typeface="微软雅黑" pitchFamily="34" charset="-122"/>
              </a:rPr>
              <a:t>点击输入本栏的具体文字，简明扼要的说明分项内容，此为概念图解，请根据您的具体内</a:t>
            </a:r>
            <a:endParaRPr lang="en-US" altLang="zh-CN" sz="1100" kern="0" dirty="0">
              <a:solidFill>
                <a:srgbClr val="FFFFFF">
                  <a:lumMod val="50000"/>
                </a:srgbClr>
              </a:solidFill>
              <a:latin typeface="微软雅黑" pitchFamily="34" charset="-122"/>
              <a:ea typeface="微软雅黑" pitchFamily="34" charset="-122"/>
            </a:endParaRPr>
          </a:p>
        </p:txBody>
      </p:sp>
    </p:spTree>
    <p:extLst>
      <p:ext uri="{BB962C8B-B14F-4D97-AF65-F5344CB8AC3E}">
        <p14:creationId xmlns:p14="http://schemas.microsoft.com/office/powerpoint/2010/main" xmlns="" val="22605064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47"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par>
                                <p:cTn id="14" presetID="47"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1000"/>
                                        <p:tgtEl>
                                          <p:spTgt spid="4"/>
                                        </p:tgtEl>
                                      </p:cBhvr>
                                    </p:animEffect>
                                    <p:anim calcmode="lin" valueType="num">
                                      <p:cBhvr>
                                        <p:cTn id="17" dur="1000" fill="hold"/>
                                        <p:tgtEl>
                                          <p:spTgt spid="4"/>
                                        </p:tgtEl>
                                        <p:attrNameLst>
                                          <p:attrName>ppt_x</p:attrName>
                                        </p:attrNameLst>
                                      </p:cBhvr>
                                      <p:tavLst>
                                        <p:tav tm="0">
                                          <p:val>
                                            <p:strVal val="#ppt_x"/>
                                          </p:val>
                                        </p:tav>
                                        <p:tav tm="100000">
                                          <p:val>
                                            <p:strVal val="#ppt_x"/>
                                          </p:val>
                                        </p:tav>
                                      </p:tavLst>
                                    </p:anim>
                                    <p:anim calcmode="lin" valueType="num">
                                      <p:cBhvr>
                                        <p:cTn id="18" dur="1000" fill="hold"/>
                                        <p:tgtEl>
                                          <p:spTgt spid="4"/>
                                        </p:tgtEl>
                                        <p:attrNameLst>
                                          <p:attrName>ppt_y</p:attrName>
                                        </p:attrNameLst>
                                      </p:cBhvr>
                                      <p:tavLst>
                                        <p:tav tm="0">
                                          <p:val>
                                            <p:strVal val="#ppt_y-.1"/>
                                          </p:val>
                                        </p:tav>
                                        <p:tav tm="100000">
                                          <p:val>
                                            <p:strVal val="#ppt_y"/>
                                          </p:val>
                                        </p:tav>
                                      </p:tavLst>
                                    </p:anim>
                                  </p:childTnLst>
                                </p:cTn>
                              </p:par>
                              <p:par>
                                <p:cTn id="19" presetID="47"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par>
                                <p:cTn id="24" presetID="47"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par>
                                <p:cTn id="29" presetID="47"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1000"/>
                                        <p:tgtEl>
                                          <p:spTgt spid="7"/>
                                        </p:tgtEl>
                                      </p:cBhvr>
                                    </p:animEffect>
                                    <p:anim calcmode="lin" valueType="num">
                                      <p:cBhvr>
                                        <p:cTn id="32" dur="1000" fill="hold"/>
                                        <p:tgtEl>
                                          <p:spTgt spid="7"/>
                                        </p:tgtEl>
                                        <p:attrNameLst>
                                          <p:attrName>ppt_x</p:attrName>
                                        </p:attrNameLst>
                                      </p:cBhvr>
                                      <p:tavLst>
                                        <p:tav tm="0">
                                          <p:val>
                                            <p:strVal val="#ppt_x"/>
                                          </p:val>
                                        </p:tav>
                                        <p:tav tm="100000">
                                          <p:val>
                                            <p:strVal val="#ppt_x"/>
                                          </p:val>
                                        </p:tav>
                                      </p:tavLst>
                                    </p:anim>
                                    <p:anim calcmode="lin" valueType="num">
                                      <p:cBhvr>
                                        <p:cTn id="33" dur="1000" fill="hold"/>
                                        <p:tgtEl>
                                          <p:spTgt spid="7"/>
                                        </p:tgtEl>
                                        <p:attrNameLst>
                                          <p:attrName>ppt_y</p:attrName>
                                        </p:attrNameLst>
                                      </p:cBhvr>
                                      <p:tavLst>
                                        <p:tav tm="0">
                                          <p:val>
                                            <p:strVal val="#ppt_y-.1"/>
                                          </p:val>
                                        </p:tav>
                                        <p:tav tm="100000">
                                          <p:val>
                                            <p:strVal val="#ppt_y"/>
                                          </p:val>
                                        </p:tav>
                                      </p:tavLst>
                                    </p:anim>
                                  </p:childTnLst>
                                </p:cTn>
                              </p:par>
                              <p:par>
                                <p:cTn id="34" presetID="47" presetClass="entr" presetSubtype="0" fill="hold" grpId="0"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1000"/>
                                        <p:tgtEl>
                                          <p:spTgt spid="8"/>
                                        </p:tgtEl>
                                      </p:cBhvr>
                                    </p:animEffect>
                                    <p:anim calcmode="lin" valueType="num">
                                      <p:cBhvr>
                                        <p:cTn id="37" dur="1000" fill="hold"/>
                                        <p:tgtEl>
                                          <p:spTgt spid="8"/>
                                        </p:tgtEl>
                                        <p:attrNameLst>
                                          <p:attrName>ppt_x</p:attrName>
                                        </p:attrNameLst>
                                      </p:cBhvr>
                                      <p:tavLst>
                                        <p:tav tm="0">
                                          <p:val>
                                            <p:strVal val="#ppt_x"/>
                                          </p:val>
                                        </p:tav>
                                        <p:tav tm="100000">
                                          <p:val>
                                            <p:strVal val="#ppt_x"/>
                                          </p:val>
                                        </p:tav>
                                      </p:tavLst>
                                    </p:anim>
                                    <p:anim calcmode="lin" valueType="num">
                                      <p:cBhvr>
                                        <p:cTn id="38" dur="1000" fill="hold"/>
                                        <p:tgtEl>
                                          <p:spTgt spid="8"/>
                                        </p:tgtEl>
                                        <p:attrNameLst>
                                          <p:attrName>ppt_y</p:attrName>
                                        </p:attrNameLst>
                                      </p:cBhvr>
                                      <p:tavLst>
                                        <p:tav tm="0">
                                          <p:val>
                                            <p:strVal val="#ppt_y-.1"/>
                                          </p:val>
                                        </p:tav>
                                        <p:tav tm="100000">
                                          <p:val>
                                            <p:strVal val="#ppt_y"/>
                                          </p:val>
                                        </p:tav>
                                      </p:tavLst>
                                    </p:anim>
                                  </p:childTnLst>
                                </p:cTn>
                              </p:par>
                              <p:par>
                                <p:cTn id="39" presetID="47"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1000"/>
                                        <p:tgtEl>
                                          <p:spTgt spid="9"/>
                                        </p:tgtEl>
                                      </p:cBhvr>
                                    </p:animEffect>
                                    <p:anim calcmode="lin" valueType="num">
                                      <p:cBhvr>
                                        <p:cTn id="42" dur="1000" fill="hold"/>
                                        <p:tgtEl>
                                          <p:spTgt spid="9"/>
                                        </p:tgtEl>
                                        <p:attrNameLst>
                                          <p:attrName>ppt_x</p:attrName>
                                        </p:attrNameLst>
                                      </p:cBhvr>
                                      <p:tavLst>
                                        <p:tav tm="0">
                                          <p:val>
                                            <p:strVal val="#ppt_x"/>
                                          </p:val>
                                        </p:tav>
                                        <p:tav tm="100000">
                                          <p:val>
                                            <p:strVal val="#ppt_x"/>
                                          </p:val>
                                        </p:tav>
                                      </p:tavLst>
                                    </p:anim>
                                    <p:anim calcmode="lin" valueType="num">
                                      <p:cBhvr>
                                        <p:cTn id="43" dur="1000" fill="hold"/>
                                        <p:tgtEl>
                                          <p:spTgt spid="9"/>
                                        </p:tgtEl>
                                        <p:attrNameLst>
                                          <p:attrName>ppt_y</p:attrName>
                                        </p:attrNameLst>
                                      </p:cBhvr>
                                      <p:tavLst>
                                        <p:tav tm="0">
                                          <p:val>
                                            <p:strVal val="#ppt_y-.1"/>
                                          </p:val>
                                        </p:tav>
                                        <p:tav tm="100000">
                                          <p:val>
                                            <p:strVal val="#ppt_y"/>
                                          </p:val>
                                        </p:tav>
                                      </p:tavLst>
                                    </p:anim>
                                  </p:childTnLst>
                                </p:cTn>
                              </p:par>
                              <p:par>
                                <p:cTn id="44" presetID="47" presetClass="entr" presetSubtype="0" fill="hold" grpId="0" nodeType="with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fade">
                                      <p:cBhvr>
                                        <p:cTn id="46" dur="1000"/>
                                        <p:tgtEl>
                                          <p:spTgt spid="10"/>
                                        </p:tgtEl>
                                      </p:cBhvr>
                                    </p:animEffect>
                                    <p:anim calcmode="lin" valueType="num">
                                      <p:cBhvr>
                                        <p:cTn id="47" dur="1000" fill="hold"/>
                                        <p:tgtEl>
                                          <p:spTgt spid="10"/>
                                        </p:tgtEl>
                                        <p:attrNameLst>
                                          <p:attrName>ppt_x</p:attrName>
                                        </p:attrNameLst>
                                      </p:cBhvr>
                                      <p:tavLst>
                                        <p:tav tm="0">
                                          <p:val>
                                            <p:strVal val="#ppt_x"/>
                                          </p:val>
                                        </p:tav>
                                        <p:tav tm="100000">
                                          <p:val>
                                            <p:strVal val="#ppt_x"/>
                                          </p:val>
                                        </p:tav>
                                      </p:tavLst>
                                    </p:anim>
                                    <p:anim calcmode="lin" valueType="num">
                                      <p:cBhvr>
                                        <p:cTn id="48" dur="1000" fill="hold"/>
                                        <p:tgtEl>
                                          <p:spTgt spid="10"/>
                                        </p:tgtEl>
                                        <p:attrNameLst>
                                          <p:attrName>ppt_y</p:attrName>
                                        </p:attrNameLst>
                                      </p:cBhvr>
                                      <p:tavLst>
                                        <p:tav tm="0">
                                          <p:val>
                                            <p:strVal val="#ppt_y-.1"/>
                                          </p:val>
                                        </p:tav>
                                        <p:tav tm="100000">
                                          <p:val>
                                            <p:strVal val="#ppt_y"/>
                                          </p:val>
                                        </p:tav>
                                      </p:tavLst>
                                    </p:anim>
                                  </p:childTnLst>
                                </p:cTn>
                              </p:par>
                              <p:par>
                                <p:cTn id="49" presetID="47" presetClass="entr" presetSubtype="0"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1000"/>
                                        <p:tgtEl>
                                          <p:spTgt spid="11"/>
                                        </p:tgtEl>
                                      </p:cBhvr>
                                    </p:animEffect>
                                    <p:anim calcmode="lin" valueType="num">
                                      <p:cBhvr>
                                        <p:cTn id="52" dur="1000" fill="hold"/>
                                        <p:tgtEl>
                                          <p:spTgt spid="11"/>
                                        </p:tgtEl>
                                        <p:attrNameLst>
                                          <p:attrName>ppt_x</p:attrName>
                                        </p:attrNameLst>
                                      </p:cBhvr>
                                      <p:tavLst>
                                        <p:tav tm="0">
                                          <p:val>
                                            <p:strVal val="#ppt_x"/>
                                          </p:val>
                                        </p:tav>
                                        <p:tav tm="100000">
                                          <p:val>
                                            <p:strVal val="#ppt_x"/>
                                          </p:val>
                                        </p:tav>
                                      </p:tavLst>
                                    </p:anim>
                                    <p:anim calcmode="lin" valueType="num">
                                      <p:cBhvr>
                                        <p:cTn id="53" dur="1000" fill="hold"/>
                                        <p:tgtEl>
                                          <p:spTgt spid="11"/>
                                        </p:tgtEl>
                                        <p:attrNameLst>
                                          <p:attrName>ppt_y</p:attrName>
                                        </p:attrNameLst>
                                      </p:cBhvr>
                                      <p:tavLst>
                                        <p:tav tm="0">
                                          <p:val>
                                            <p:strVal val="#ppt_y-.1"/>
                                          </p:val>
                                        </p:tav>
                                        <p:tav tm="100000">
                                          <p:val>
                                            <p:strVal val="#ppt_y"/>
                                          </p:val>
                                        </p:tav>
                                      </p:tavLst>
                                    </p:anim>
                                  </p:childTnLst>
                                </p:cTn>
                              </p:par>
                            </p:childTnLst>
                          </p:cTn>
                        </p:par>
                        <p:par>
                          <p:cTn id="54" fill="hold">
                            <p:stCondLst>
                              <p:cond delay="1000"/>
                            </p:stCondLst>
                            <p:childTnLst>
                              <p:par>
                                <p:cTn id="55" presetID="42" presetClass="entr" presetSubtype="0" fill="hold" grpId="0" nodeType="after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1000"/>
                                        <p:tgtEl>
                                          <p:spTgt spid="14"/>
                                        </p:tgtEl>
                                      </p:cBhvr>
                                    </p:animEffect>
                                    <p:anim calcmode="lin" valueType="num">
                                      <p:cBhvr>
                                        <p:cTn id="58" dur="1000" fill="hold"/>
                                        <p:tgtEl>
                                          <p:spTgt spid="14"/>
                                        </p:tgtEl>
                                        <p:attrNameLst>
                                          <p:attrName>ppt_x</p:attrName>
                                        </p:attrNameLst>
                                      </p:cBhvr>
                                      <p:tavLst>
                                        <p:tav tm="0">
                                          <p:val>
                                            <p:strVal val="#ppt_x"/>
                                          </p:val>
                                        </p:tav>
                                        <p:tav tm="100000">
                                          <p:val>
                                            <p:strVal val="#ppt_x"/>
                                          </p:val>
                                        </p:tav>
                                      </p:tavLst>
                                    </p:anim>
                                    <p:anim calcmode="lin" valueType="num">
                                      <p:cBhvr>
                                        <p:cTn id="59" dur="1000" fill="hold"/>
                                        <p:tgtEl>
                                          <p:spTgt spid="14"/>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fade">
                                      <p:cBhvr>
                                        <p:cTn id="62" dur="1000"/>
                                        <p:tgtEl>
                                          <p:spTgt spid="13"/>
                                        </p:tgtEl>
                                      </p:cBhvr>
                                    </p:animEffect>
                                    <p:anim calcmode="lin" valueType="num">
                                      <p:cBhvr>
                                        <p:cTn id="63" dur="1000" fill="hold"/>
                                        <p:tgtEl>
                                          <p:spTgt spid="13"/>
                                        </p:tgtEl>
                                        <p:attrNameLst>
                                          <p:attrName>ppt_x</p:attrName>
                                        </p:attrNameLst>
                                      </p:cBhvr>
                                      <p:tavLst>
                                        <p:tav tm="0">
                                          <p:val>
                                            <p:strVal val="#ppt_x"/>
                                          </p:val>
                                        </p:tav>
                                        <p:tav tm="100000">
                                          <p:val>
                                            <p:strVal val="#ppt_x"/>
                                          </p:val>
                                        </p:tav>
                                      </p:tavLst>
                                    </p:anim>
                                    <p:anim calcmode="lin" valueType="num">
                                      <p:cBhvr>
                                        <p:cTn id="64" dur="1000" fill="hold"/>
                                        <p:tgtEl>
                                          <p:spTgt spid="13"/>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fade">
                                      <p:cBhvr>
                                        <p:cTn id="67" dur="1000"/>
                                        <p:tgtEl>
                                          <p:spTgt spid="12"/>
                                        </p:tgtEl>
                                      </p:cBhvr>
                                    </p:animEffect>
                                    <p:anim calcmode="lin" valueType="num">
                                      <p:cBhvr>
                                        <p:cTn id="68" dur="1000" fill="hold"/>
                                        <p:tgtEl>
                                          <p:spTgt spid="12"/>
                                        </p:tgtEl>
                                        <p:attrNameLst>
                                          <p:attrName>ppt_x</p:attrName>
                                        </p:attrNameLst>
                                      </p:cBhvr>
                                      <p:tavLst>
                                        <p:tav tm="0">
                                          <p:val>
                                            <p:strVal val="#ppt_x"/>
                                          </p:val>
                                        </p:tav>
                                        <p:tav tm="100000">
                                          <p:val>
                                            <p:strVal val="#ppt_x"/>
                                          </p:val>
                                        </p:tav>
                                      </p:tavLst>
                                    </p:anim>
                                    <p:anim calcmode="lin" valueType="num">
                                      <p:cBhvr>
                                        <p:cTn id="6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p:bldP spid="5" grpId="0" animBg="1"/>
      <p:bldP spid="6" grpId="0"/>
      <p:bldP spid="7" grpId="0" animBg="1"/>
      <p:bldP spid="8" grpId="0"/>
      <p:bldP spid="9" grpId="0"/>
      <p:bldP spid="10" grpId="0"/>
      <p:bldP spid="11" grpId="0"/>
      <p:bldP spid="12" grpId="0"/>
      <p:bldP spid="13" grpId="0"/>
      <p:bldP spid="1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 xmlns:a16="http://schemas.microsoft.com/office/drawing/2014/main" id="{CD93A0F6-2B07-47F9-89FE-0EC4A0AFB9C7}"/>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4" name="PA_标题 1">
            <a:extLst>
              <a:ext uri="{FF2B5EF4-FFF2-40B4-BE49-F238E27FC236}">
                <a16:creationId xmlns="" xmlns:a16="http://schemas.microsoft.com/office/drawing/2014/main" id="{E07645F1-9166-4175-8FE0-6C313C77F121}"/>
              </a:ext>
            </a:extLst>
          </p:cNvPr>
          <p:cNvSpPr txBox="1">
            <a:spLocks/>
          </p:cNvSpPr>
          <p:nvPr>
            <p:custDataLst>
              <p:tags r:id="rId1"/>
            </p:custDataLst>
          </p:nvPr>
        </p:nvSpPr>
        <p:spPr>
          <a:xfrm>
            <a:off x="5210698" y="2270640"/>
            <a:ext cx="6657451" cy="113767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6600" b="1" spc="300" dirty="0">
                <a:solidFill>
                  <a:srgbClr val="2D9F7E"/>
                </a:solidFill>
                <a:latin typeface="微软雅黑" panose="020B0503020204020204" pitchFamily="34" charset="-122"/>
                <a:ea typeface="微软雅黑" panose="020B0503020204020204" pitchFamily="34" charset="-122"/>
              </a:rPr>
              <a:t>谢谢您的观看</a:t>
            </a:r>
            <a:r>
              <a:rPr lang="en-US" altLang="zh-CN" sz="6600" b="1" spc="300" dirty="0">
                <a:solidFill>
                  <a:srgbClr val="2D9F7E"/>
                </a:solidFill>
                <a:latin typeface="微软雅黑" panose="020B0503020204020204" pitchFamily="34" charset="-122"/>
                <a:ea typeface="微软雅黑" panose="020B0503020204020204" pitchFamily="34" charset="-122"/>
              </a:rPr>
              <a:t>!</a:t>
            </a:r>
            <a:endParaRPr lang="zh-CN" altLang="en-US" sz="6600" b="1" spc="300" dirty="0">
              <a:solidFill>
                <a:srgbClr val="2D9F7E"/>
              </a:solidFill>
              <a:latin typeface="微软雅黑" panose="020B0503020204020204" pitchFamily="34" charset="-122"/>
              <a:ea typeface="微软雅黑" panose="020B0503020204020204" pitchFamily="34" charset="-122"/>
            </a:endParaRPr>
          </a:p>
        </p:txBody>
      </p:sp>
      <p:sp>
        <p:nvSpPr>
          <p:cNvPr id="5" name="TextBox 23">
            <a:extLst>
              <a:ext uri="{FF2B5EF4-FFF2-40B4-BE49-F238E27FC236}">
                <a16:creationId xmlns="" xmlns:a16="http://schemas.microsoft.com/office/drawing/2014/main" id="{35DF246F-CB6C-4261-8886-32215551D3DC}"/>
              </a:ext>
            </a:extLst>
          </p:cNvPr>
          <p:cNvSpPr txBox="1"/>
          <p:nvPr/>
        </p:nvSpPr>
        <p:spPr>
          <a:xfrm>
            <a:off x="5240485" y="3365081"/>
            <a:ext cx="5987487" cy="604524"/>
          </a:xfrm>
          <a:prstGeom prst="rect">
            <a:avLst/>
          </a:prstGeom>
          <a:noFill/>
        </p:spPr>
        <p:txBody>
          <a:bodyPr wrap="square" rtlCol="0">
            <a:spAutoFit/>
          </a:bodyPr>
          <a:lstStyle/>
          <a:p>
            <a:pPr>
              <a:lnSpc>
                <a:spcPct val="200000"/>
              </a:lnSpc>
            </a:pPr>
            <a:r>
              <a:rPr lang="en-US" altLang="zh-CN" sz="900" dirty="0">
                <a:solidFill>
                  <a:srgbClr val="7481A1"/>
                </a:solidFill>
                <a:latin typeface="微软雅黑" pitchFamily="34" charset="-122"/>
                <a:ea typeface="微软雅黑" pitchFamily="34" charset="-122"/>
              </a:rPr>
              <a:t>Your content to play here, or through your copy, paste in this box, and select only the text. Your</a:t>
            </a:r>
          </a:p>
          <a:p>
            <a:pPr>
              <a:lnSpc>
                <a:spcPct val="200000"/>
              </a:lnSpc>
            </a:pPr>
            <a:r>
              <a:rPr lang="en-US" altLang="zh-CN" sz="900" dirty="0">
                <a:solidFill>
                  <a:srgbClr val="7481A1"/>
                </a:solidFill>
                <a:latin typeface="微软雅黑" pitchFamily="34" charset="-122"/>
                <a:ea typeface="微软雅黑" pitchFamily="34" charset="-122"/>
              </a:rPr>
              <a:t>or through your copy, paste in this box, and select only the text.</a:t>
            </a:r>
            <a:endParaRPr lang="zh-CN" altLang="en-US" sz="900" dirty="0">
              <a:solidFill>
                <a:srgbClr val="7481A1"/>
              </a:solidFill>
              <a:latin typeface="微软雅黑" pitchFamily="34" charset="-122"/>
              <a:ea typeface="微软雅黑" pitchFamily="34" charset="-122"/>
            </a:endParaRPr>
          </a:p>
        </p:txBody>
      </p:sp>
      <p:sp>
        <p:nvSpPr>
          <p:cNvPr id="6" name="TextBox 16">
            <a:extLst>
              <a:ext uri="{FF2B5EF4-FFF2-40B4-BE49-F238E27FC236}">
                <a16:creationId xmlns="" xmlns:a16="http://schemas.microsoft.com/office/drawing/2014/main" id="{D12D4B32-B257-411E-944A-391AB07B5F4F}"/>
              </a:ext>
            </a:extLst>
          </p:cNvPr>
          <p:cNvSpPr txBox="1"/>
          <p:nvPr/>
        </p:nvSpPr>
        <p:spPr>
          <a:xfrm>
            <a:off x="5140029" y="1238844"/>
            <a:ext cx="5293437" cy="1107996"/>
          </a:xfrm>
          <a:prstGeom prst="rect">
            <a:avLst/>
          </a:prstGeom>
          <a:noFill/>
        </p:spPr>
        <p:txBody>
          <a:bodyPr wrap="none" rtlCol="0">
            <a:spAutoFit/>
          </a:bodyPr>
          <a:lstStyle/>
          <a:p>
            <a:pPr algn="ctr"/>
            <a:r>
              <a:rPr lang="en-US" altLang="zh-CN" sz="6600" spc="600" dirty="0">
                <a:solidFill>
                  <a:srgbClr val="7481A1"/>
                </a:solidFill>
                <a:latin typeface="方正兰亭超细黑简体" panose="02000000000000000000" pitchFamily="2" charset="-122"/>
                <a:ea typeface="方正兰亭超细黑简体" panose="02000000000000000000" pitchFamily="2" charset="-122"/>
                <a:cs typeface="hakuyoxingshu7000" panose="02000600000000000000" pitchFamily="2" charset="-122"/>
              </a:rPr>
              <a:t>TRAINING</a:t>
            </a:r>
            <a:endParaRPr lang="en-US" sz="6600" spc="600" dirty="0">
              <a:solidFill>
                <a:srgbClr val="7481A1"/>
              </a:solidFill>
              <a:latin typeface="方正兰亭超细黑简体" panose="02000000000000000000" pitchFamily="2" charset="-122"/>
              <a:ea typeface="方正兰亭超细黑简体" panose="02000000000000000000" pitchFamily="2" charset="-122"/>
              <a:cs typeface="hakuyoxingshu7000" panose="02000600000000000000" pitchFamily="2" charset="-122"/>
            </a:endParaRPr>
          </a:p>
        </p:txBody>
      </p:sp>
      <p:grpSp>
        <p:nvGrpSpPr>
          <p:cNvPr id="7" name="组合 6">
            <a:extLst>
              <a:ext uri="{FF2B5EF4-FFF2-40B4-BE49-F238E27FC236}">
                <a16:creationId xmlns="" xmlns:a16="http://schemas.microsoft.com/office/drawing/2014/main" id="{22CFCFFB-2FC9-493E-B3B9-BE43A7A207E9}"/>
              </a:ext>
            </a:extLst>
          </p:cNvPr>
          <p:cNvGrpSpPr/>
          <p:nvPr/>
        </p:nvGrpSpPr>
        <p:grpSpPr>
          <a:xfrm>
            <a:off x="10218432" y="6111240"/>
            <a:ext cx="1373291" cy="217075"/>
            <a:chOff x="5488849" y="4448992"/>
            <a:chExt cx="1184825" cy="187284"/>
          </a:xfrm>
          <a:solidFill>
            <a:srgbClr val="7481A1"/>
          </a:solidFill>
        </p:grpSpPr>
        <p:sp>
          <p:nvSpPr>
            <p:cNvPr id="8" name="椭圆 7">
              <a:extLst>
                <a:ext uri="{FF2B5EF4-FFF2-40B4-BE49-F238E27FC236}">
                  <a16:creationId xmlns="" xmlns:a16="http://schemas.microsoft.com/office/drawing/2014/main" id="{7150ED7B-9019-49E4-8354-0EDE70A41CBE}"/>
                </a:ext>
              </a:extLst>
            </p:cNvPr>
            <p:cNvSpPr/>
            <p:nvPr/>
          </p:nvSpPr>
          <p:spPr>
            <a:xfrm>
              <a:off x="5488849" y="4448992"/>
              <a:ext cx="187284" cy="187284"/>
            </a:xfrm>
            <a:prstGeom prst="ellipse">
              <a:avLst/>
            </a:prstGeom>
            <a:solidFill>
              <a:srgbClr val="2D9F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 xmlns:a16="http://schemas.microsoft.com/office/drawing/2014/main" id="{DE876289-3F43-42C0-A492-697EE38B1CD3}"/>
                </a:ext>
              </a:extLst>
            </p:cNvPr>
            <p:cNvSpPr/>
            <p:nvPr/>
          </p:nvSpPr>
          <p:spPr>
            <a:xfrm>
              <a:off x="5819616" y="4448992"/>
              <a:ext cx="187284" cy="1872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 xmlns:a16="http://schemas.microsoft.com/office/drawing/2014/main" id="{9958422E-D768-4408-B141-740F6DEFCC8E}"/>
                </a:ext>
              </a:extLst>
            </p:cNvPr>
            <p:cNvSpPr/>
            <p:nvPr/>
          </p:nvSpPr>
          <p:spPr>
            <a:xfrm>
              <a:off x="6150383" y="4448992"/>
              <a:ext cx="187284" cy="187284"/>
            </a:xfrm>
            <a:prstGeom prst="ellipse">
              <a:avLst/>
            </a:prstGeom>
            <a:solidFill>
              <a:srgbClr val="2D9F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 xmlns:a16="http://schemas.microsoft.com/office/drawing/2014/main" id="{60906B30-48C9-4973-9C82-A7D8BE2016AA}"/>
                </a:ext>
              </a:extLst>
            </p:cNvPr>
            <p:cNvSpPr/>
            <p:nvPr/>
          </p:nvSpPr>
          <p:spPr>
            <a:xfrm>
              <a:off x="6486390" y="4448992"/>
              <a:ext cx="187284" cy="1872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xmlns="" val="31916530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750"/>
                                        <p:tgtEl>
                                          <p:spTgt spid="3"/>
                                        </p:tgtEl>
                                      </p:cBhvr>
                                    </p:animEffect>
                                  </p:childTnLst>
                                </p:cTn>
                              </p:par>
                              <p:par>
                                <p:cTn id="8" presetID="42" presetClass="entr" presetSubtype="0" fill="hold" grpId="0" nodeType="withEffect">
                                  <p:stCondLst>
                                    <p:cond delay="10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750"/>
                                        <p:tgtEl>
                                          <p:spTgt spid="4"/>
                                        </p:tgtEl>
                                      </p:cBhvr>
                                    </p:animEffect>
                                    <p:anim calcmode="lin" valueType="num">
                                      <p:cBhvr>
                                        <p:cTn id="11" dur="750" fill="hold"/>
                                        <p:tgtEl>
                                          <p:spTgt spid="4"/>
                                        </p:tgtEl>
                                        <p:attrNameLst>
                                          <p:attrName>ppt_x</p:attrName>
                                        </p:attrNameLst>
                                      </p:cBhvr>
                                      <p:tavLst>
                                        <p:tav tm="0">
                                          <p:val>
                                            <p:strVal val="#ppt_x"/>
                                          </p:val>
                                        </p:tav>
                                        <p:tav tm="100000">
                                          <p:val>
                                            <p:strVal val="#ppt_x"/>
                                          </p:val>
                                        </p:tav>
                                      </p:tavLst>
                                    </p:anim>
                                    <p:anim calcmode="lin" valueType="num">
                                      <p:cBhvr>
                                        <p:cTn id="12" dur="750" fill="hold"/>
                                        <p:tgtEl>
                                          <p:spTgt spid="4"/>
                                        </p:tgtEl>
                                        <p:attrNameLst>
                                          <p:attrName>ppt_y</p:attrName>
                                        </p:attrNameLst>
                                      </p:cBhvr>
                                      <p:tavLst>
                                        <p:tav tm="0">
                                          <p:val>
                                            <p:strVal val="#ppt_y+.1"/>
                                          </p:val>
                                        </p:tav>
                                        <p:tav tm="100000">
                                          <p:val>
                                            <p:strVal val="#ppt_y"/>
                                          </p:val>
                                        </p:tav>
                                      </p:tavLst>
                                    </p:anim>
                                  </p:childTnLst>
                                </p:cTn>
                              </p:par>
                            </p:childTnLst>
                          </p:cTn>
                        </p:par>
                        <p:par>
                          <p:cTn id="13" fill="hold">
                            <p:stCondLst>
                              <p:cond delay="1750"/>
                            </p:stCondLst>
                            <p:childTnLst>
                              <p:par>
                                <p:cTn id="14" presetID="22" presetClass="entr" presetSubtype="8" fill="hold" grpId="0" nodeType="afterEffect">
                                  <p:stCondLst>
                                    <p:cond delay="0"/>
                                  </p:stCondLst>
                                  <p:iterate type="lt">
                                    <p:tmPct val="30000"/>
                                  </p:iterate>
                                  <p:childTnLst>
                                    <p:set>
                                      <p:cBhvr>
                                        <p:cTn id="15" dur="1" fill="hold">
                                          <p:stCondLst>
                                            <p:cond delay="0"/>
                                          </p:stCondLst>
                                        </p:cTn>
                                        <p:tgtEl>
                                          <p:spTgt spid="5"/>
                                        </p:tgtEl>
                                        <p:attrNameLst>
                                          <p:attrName>style.visibility</p:attrName>
                                        </p:attrNameLst>
                                      </p:cBhvr>
                                      <p:to>
                                        <p:strVal val="visible"/>
                                      </p:to>
                                    </p:set>
                                    <p:animEffect transition="in" filter="wipe(left)">
                                      <p:cBhvr>
                                        <p:cTn id="16" dur="20"/>
                                        <p:tgtEl>
                                          <p:spTgt spid="5"/>
                                        </p:tgtEl>
                                      </p:cBhvr>
                                    </p:animEffect>
                                  </p:childTnLst>
                                </p:cTn>
                              </p:par>
                            </p:childTnLst>
                          </p:cTn>
                        </p:par>
                        <p:par>
                          <p:cTn id="17" fill="hold">
                            <p:stCondLst>
                              <p:cond delay="2568"/>
                            </p:stCondLst>
                            <p:childTnLst>
                              <p:par>
                                <p:cTn id="18" presetID="42"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750"/>
                                        <p:tgtEl>
                                          <p:spTgt spid="6"/>
                                        </p:tgtEl>
                                      </p:cBhvr>
                                    </p:animEffect>
                                    <p:anim calcmode="lin" valueType="num">
                                      <p:cBhvr>
                                        <p:cTn id="21" dur="750" fill="hold"/>
                                        <p:tgtEl>
                                          <p:spTgt spid="6"/>
                                        </p:tgtEl>
                                        <p:attrNameLst>
                                          <p:attrName>ppt_x</p:attrName>
                                        </p:attrNameLst>
                                      </p:cBhvr>
                                      <p:tavLst>
                                        <p:tav tm="0">
                                          <p:val>
                                            <p:strVal val="#ppt_x"/>
                                          </p:val>
                                        </p:tav>
                                        <p:tav tm="100000">
                                          <p:val>
                                            <p:strVal val="#ppt_x"/>
                                          </p:val>
                                        </p:tav>
                                      </p:tavLst>
                                    </p:anim>
                                    <p:anim calcmode="lin" valueType="num">
                                      <p:cBhvr>
                                        <p:cTn id="22" dur="750" fill="hold"/>
                                        <p:tgtEl>
                                          <p:spTgt spid="6"/>
                                        </p:tgtEl>
                                        <p:attrNameLst>
                                          <p:attrName>ppt_y</p:attrName>
                                        </p:attrNameLst>
                                      </p:cBhvr>
                                      <p:tavLst>
                                        <p:tav tm="0">
                                          <p:val>
                                            <p:strVal val="#ppt_y+.1"/>
                                          </p:val>
                                        </p:tav>
                                        <p:tav tm="100000">
                                          <p:val>
                                            <p:strVal val="#ppt_y"/>
                                          </p:val>
                                        </p:tav>
                                      </p:tavLst>
                                    </p:anim>
                                  </p:childTnLst>
                                </p:cTn>
                              </p:par>
                            </p:childTnLst>
                          </p:cTn>
                        </p:par>
                        <p:par>
                          <p:cTn id="23" fill="hold">
                            <p:stCondLst>
                              <p:cond delay="3318"/>
                            </p:stCondLst>
                            <p:childTnLst>
                              <p:par>
                                <p:cTn id="24" presetID="2" presetClass="entr" presetSubtype="8"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0-#ppt_w/2"/>
                                          </p:val>
                                        </p:tav>
                                        <p:tav tm="100000">
                                          <p:val>
                                            <p:strVal val="#ppt_x"/>
                                          </p:val>
                                        </p:tav>
                                      </p:tavLst>
                                    </p:anim>
                                    <p:anim calcmode="lin" valueType="num">
                                      <p:cBhvr additive="base">
                                        <p:cTn id="27"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200" spc="200" dirty="0" smtClean="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节</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8"/>
              </a:rPr>
              <a:t>/</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体下载：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35750014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a:extLst>
              <a:ext uri="{FF2B5EF4-FFF2-40B4-BE49-F238E27FC236}">
                <a16:creationId xmlns="" xmlns:a16="http://schemas.microsoft.com/office/drawing/2014/main" id="{68C1F875-F385-4BCB-91EE-E0E6FE158E99}"/>
              </a:ext>
            </a:extLst>
          </p:cNvPr>
          <p:cNvSpPr txBox="1">
            <a:spLocks noChangeArrowheads="1"/>
          </p:cNvSpPr>
          <p:nvPr/>
        </p:nvSpPr>
        <p:spPr bwMode="auto">
          <a:xfrm>
            <a:off x="4468715" y="286372"/>
            <a:ext cx="3254570" cy="5077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nchor="ctr">
            <a:spAutoFit/>
          </a:bodyPr>
          <a:lstStyle/>
          <a:p>
            <a:pPr algn="ctr" eaLnBrk="1" hangingPunct="1"/>
            <a:r>
              <a:rPr lang="zh-CN" altLang="en-US" sz="3299" b="1" spc="300" dirty="0" smtClean="0">
                <a:solidFill>
                  <a:srgbClr val="2D9F7E"/>
                </a:solidFill>
                <a:latin typeface="微软雅黑" panose="020B0503020204020204" pitchFamily="34" charset="-122"/>
                <a:ea typeface="微软雅黑" panose="020B0503020204020204" pitchFamily="34" charset="-122"/>
                <a:sym typeface="Arial" panose="020B0604020202020204" pitchFamily="34" charset="0"/>
              </a:rPr>
              <a:t>精益生产</a:t>
            </a:r>
            <a:endParaRPr lang="zh-CN" altLang="en-US" sz="3299" b="1" spc="300" dirty="0">
              <a:solidFill>
                <a:srgbClr val="2D9F7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矩形 3">
            <a:extLst>
              <a:ext uri="{FF2B5EF4-FFF2-40B4-BE49-F238E27FC236}">
                <a16:creationId xmlns="" xmlns:a16="http://schemas.microsoft.com/office/drawing/2014/main" id="{1C729F95-0861-4E7E-A9AC-8079050EEA42}"/>
              </a:ext>
            </a:extLst>
          </p:cNvPr>
          <p:cNvSpPr/>
          <p:nvPr/>
        </p:nvSpPr>
        <p:spPr>
          <a:xfrm>
            <a:off x="6342524" y="1800867"/>
            <a:ext cx="4744254" cy="4406151"/>
          </a:xfrm>
          <a:prstGeom prst="rect">
            <a:avLst/>
          </a:prstGeom>
          <a:noFill/>
          <a:ln>
            <a:solidFill>
              <a:srgbClr val="7481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endParaRPr>
          </a:p>
        </p:txBody>
      </p:sp>
      <p:sp>
        <p:nvSpPr>
          <p:cNvPr id="5" name="矩形 4">
            <a:extLst>
              <a:ext uri="{FF2B5EF4-FFF2-40B4-BE49-F238E27FC236}">
                <a16:creationId xmlns="" xmlns:a16="http://schemas.microsoft.com/office/drawing/2014/main" id="{8E2FABF6-C55C-49D4-BE2C-976B668F0F26}"/>
              </a:ext>
            </a:extLst>
          </p:cNvPr>
          <p:cNvSpPr/>
          <p:nvPr/>
        </p:nvSpPr>
        <p:spPr>
          <a:xfrm>
            <a:off x="1185125" y="4840468"/>
            <a:ext cx="5019100" cy="1366550"/>
          </a:xfrm>
          <a:prstGeom prst="rect">
            <a:avLst/>
          </a:prstGeom>
          <a:solidFill>
            <a:srgbClr val="2D9F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endParaRPr>
          </a:p>
        </p:txBody>
      </p:sp>
      <p:sp>
        <p:nvSpPr>
          <p:cNvPr id="6" name="矩形 5">
            <a:extLst>
              <a:ext uri="{FF2B5EF4-FFF2-40B4-BE49-F238E27FC236}">
                <a16:creationId xmlns="" xmlns:a16="http://schemas.microsoft.com/office/drawing/2014/main" id="{0395F96E-F924-46CB-AC61-A15103D94DBA}"/>
              </a:ext>
            </a:extLst>
          </p:cNvPr>
          <p:cNvSpPr/>
          <p:nvPr/>
        </p:nvSpPr>
        <p:spPr>
          <a:xfrm>
            <a:off x="1166934" y="1800867"/>
            <a:ext cx="5037291" cy="2900568"/>
          </a:xfrm>
          <a:prstGeom prst="rect">
            <a:avLst/>
          </a:prstGeom>
          <a:blipFill dpi="0" rotWithShape="1">
            <a:blip r:embed="rId3">
              <a:extLst>
                <a:ext uri="{28A0092B-C50C-407E-A947-70E740481C1C}">
                  <a14:useLocalDpi xmlns:a14="http://schemas.microsoft.com/office/drawing/2010/main" xmlns=""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endParaRPr>
          </a:p>
        </p:txBody>
      </p:sp>
      <p:sp>
        <p:nvSpPr>
          <p:cNvPr id="7" name="TextBox 12">
            <a:extLst>
              <a:ext uri="{FF2B5EF4-FFF2-40B4-BE49-F238E27FC236}">
                <a16:creationId xmlns="" xmlns:a16="http://schemas.microsoft.com/office/drawing/2014/main" id="{B0684E40-7AB2-45F7-82C5-18FF2879E2C9}"/>
              </a:ext>
            </a:extLst>
          </p:cNvPr>
          <p:cNvSpPr txBox="1"/>
          <p:nvPr/>
        </p:nvSpPr>
        <p:spPr>
          <a:xfrm>
            <a:off x="6751623" y="2509132"/>
            <a:ext cx="3926054" cy="830997"/>
          </a:xfrm>
          <a:prstGeom prst="rect">
            <a:avLst/>
          </a:prstGeom>
          <a:noFill/>
        </p:spPr>
        <p:txBody>
          <a:bodyPr wrap="square" rtlCol="0">
            <a:spAutoFit/>
          </a:bodyPr>
          <a:lstStyle/>
          <a:p>
            <a:r>
              <a:rPr lang="zh-CN" altLang="en-US" sz="1600" dirty="0" smtClean="0">
                <a:solidFill>
                  <a:schemeClr val="bg1">
                    <a:lumMod val="50000"/>
                  </a:schemeClr>
                </a:solidFill>
                <a:latin typeface="微软雅黑" pitchFamily="34" charset="-122"/>
                <a:ea typeface="微软雅黑" pitchFamily="34" charset="-122"/>
              </a:rPr>
              <a:t>避免一切浪费，为客户创造最有价值的产品和服务</a:t>
            </a:r>
            <a:endParaRPr lang="en-US" altLang="zh-CN" sz="1600" dirty="0">
              <a:solidFill>
                <a:schemeClr val="bg1">
                  <a:lumMod val="50000"/>
                </a:schemeClr>
              </a:solidFill>
              <a:latin typeface="微软雅黑" pitchFamily="34" charset="-122"/>
              <a:ea typeface="微软雅黑" pitchFamily="34" charset="-122"/>
            </a:endParaRPr>
          </a:p>
          <a:p>
            <a:pPr algn="ctr"/>
            <a:endParaRPr lang="en-US" altLang="zh-CN" sz="1600" dirty="0">
              <a:solidFill>
                <a:schemeClr val="bg1">
                  <a:lumMod val="50000"/>
                </a:schemeClr>
              </a:solidFill>
              <a:latin typeface="微软雅黑" pitchFamily="34" charset="-122"/>
              <a:ea typeface="微软雅黑" pitchFamily="34" charset="-122"/>
            </a:endParaRPr>
          </a:p>
        </p:txBody>
      </p:sp>
      <p:sp>
        <p:nvSpPr>
          <p:cNvPr id="8" name="TextBox 13">
            <a:extLst>
              <a:ext uri="{FF2B5EF4-FFF2-40B4-BE49-F238E27FC236}">
                <a16:creationId xmlns="" xmlns:a16="http://schemas.microsoft.com/office/drawing/2014/main" id="{9FCEE1E7-4496-4945-BFF3-26D0451E4AB1}"/>
              </a:ext>
            </a:extLst>
          </p:cNvPr>
          <p:cNvSpPr txBox="1"/>
          <p:nvPr/>
        </p:nvSpPr>
        <p:spPr>
          <a:xfrm>
            <a:off x="6448940" y="1666780"/>
            <a:ext cx="1002226" cy="1166675"/>
          </a:xfrm>
          <a:prstGeom prst="rect">
            <a:avLst/>
          </a:prstGeom>
          <a:noFill/>
        </p:spPr>
        <p:txBody>
          <a:bodyPr wrap="square" rtlCol="0">
            <a:spAutoFit/>
          </a:bodyPr>
          <a:lstStyle/>
          <a:p>
            <a:r>
              <a:rPr lang="en-US" altLang="zh-CN" sz="6600" b="1" dirty="0">
                <a:solidFill>
                  <a:schemeClr val="bg1">
                    <a:lumMod val="50000"/>
                  </a:schemeClr>
                </a:solidFill>
              </a:rPr>
              <a:t>”</a:t>
            </a:r>
            <a:endParaRPr lang="zh-CN" altLang="en-US" sz="6600" b="1" dirty="0">
              <a:solidFill>
                <a:schemeClr val="bg1">
                  <a:lumMod val="50000"/>
                </a:schemeClr>
              </a:solidFill>
            </a:endParaRPr>
          </a:p>
        </p:txBody>
      </p:sp>
      <p:cxnSp>
        <p:nvCxnSpPr>
          <p:cNvPr id="12" name="直接连接符 11">
            <a:extLst>
              <a:ext uri="{FF2B5EF4-FFF2-40B4-BE49-F238E27FC236}">
                <a16:creationId xmlns="" xmlns:a16="http://schemas.microsoft.com/office/drawing/2014/main" id="{98BFDC8A-5C1B-4D72-A7F9-038B8D02B627}"/>
              </a:ext>
            </a:extLst>
          </p:cNvPr>
          <p:cNvCxnSpPr/>
          <p:nvPr/>
        </p:nvCxnSpPr>
        <p:spPr>
          <a:xfrm>
            <a:off x="1702787" y="5660105"/>
            <a:ext cx="4501438"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 xmlns:a16="http://schemas.microsoft.com/office/drawing/2014/main" id="{35BCF9C0-308E-4B6D-97A6-301E8367EA92}"/>
              </a:ext>
            </a:extLst>
          </p:cNvPr>
          <p:cNvCxnSpPr/>
          <p:nvPr/>
        </p:nvCxnSpPr>
        <p:spPr>
          <a:xfrm>
            <a:off x="6585340" y="5660107"/>
            <a:ext cx="4501438" cy="0"/>
          </a:xfrm>
          <a:prstGeom prst="line">
            <a:avLst/>
          </a:prstGeom>
          <a:ln>
            <a:solidFill>
              <a:srgbClr val="7481A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1040257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a:extLst>
              <a:ext uri="{FF2B5EF4-FFF2-40B4-BE49-F238E27FC236}">
                <a16:creationId xmlns="" xmlns:a16="http://schemas.microsoft.com/office/drawing/2014/main" id="{68C1F875-F385-4BCB-91EE-E0E6FE158E99}"/>
              </a:ext>
            </a:extLst>
          </p:cNvPr>
          <p:cNvSpPr txBox="1">
            <a:spLocks noChangeArrowheads="1"/>
          </p:cNvSpPr>
          <p:nvPr/>
        </p:nvSpPr>
        <p:spPr bwMode="auto">
          <a:xfrm>
            <a:off x="4468715" y="286372"/>
            <a:ext cx="3254570" cy="5077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nchor="ctr">
            <a:spAutoFit/>
          </a:bodyPr>
          <a:lstStyle/>
          <a:p>
            <a:pPr algn="ctr" eaLnBrk="1" hangingPunct="1"/>
            <a:r>
              <a:rPr lang="zh-CN" altLang="en-US" sz="3299" b="1" spc="300" dirty="0" smtClean="0">
                <a:solidFill>
                  <a:srgbClr val="2D9F7E"/>
                </a:solidFill>
                <a:latin typeface="微软雅黑" panose="020B0503020204020204" pitchFamily="34" charset="-122"/>
                <a:ea typeface="微软雅黑" panose="020B0503020204020204" pitchFamily="34" charset="-122"/>
                <a:sym typeface="Arial" panose="020B0604020202020204" pitchFamily="34" charset="0"/>
              </a:rPr>
              <a:t>敏捷</a:t>
            </a:r>
            <a:endParaRPr lang="zh-CN" altLang="en-US" sz="3299" b="1" spc="300" dirty="0">
              <a:solidFill>
                <a:srgbClr val="2D9F7E"/>
              </a:solidFill>
              <a:latin typeface="微软雅黑" panose="020B0503020204020204" pitchFamily="34" charset="-122"/>
              <a:ea typeface="微软雅黑" panose="020B0503020204020204" pitchFamily="34" charset="-122"/>
              <a:sym typeface="Arial" panose="020B0604020202020204" pitchFamily="34" charset="0"/>
            </a:endParaRPr>
          </a:p>
        </p:txBody>
      </p:sp>
      <p:cxnSp>
        <p:nvCxnSpPr>
          <p:cNvPr id="12" name="直接连接符 11">
            <a:extLst>
              <a:ext uri="{FF2B5EF4-FFF2-40B4-BE49-F238E27FC236}">
                <a16:creationId xmlns="" xmlns:a16="http://schemas.microsoft.com/office/drawing/2014/main" id="{98BFDC8A-5C1B-4D72-A7F9-038B8D02B627}"/>
              </a:ext>
            </a:extLst>
          </p:cNvPr>
          <p:cNvCxnSpPr/>
          <p:nvPr/>
        </p:nvCxnSpPr>
        <p:spPr>
          <a:xfrm>
            <a:off x="623795" y="3419825"/>
            <a:ext cx="4501438"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26" name="Subtitle 2">
            <a:extLst>
              <a:ext uri="{FF2B5EF4-FFF2-40B4-BE49-F238E27FC236}">
                <a16:creationId xmlns="" xmlns:a16="http://schemas.microsoft.com/office/drawing/2014/main" id="{C9AEE935-5813-4D30-8DC9-1349F11F7120}"/>
              </a:ext>
            </a:extLst>
          </p:cNvPr>
          <p:cNvSpPr txBox="1">
            <a:spLocks/>
          </p:cNvSpPr>
          <p:nvPr/>
        </p:nvSpPr>
        <p:spPr>
          <a:xfrm>
            <a:off x="1410934" y="3192113"/>
            <a:ext cx="3747806" cy="663806"/>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lvl="0" algn="l" defTabSz="914400">
              <a:lnSpc>
                <a:spcPct val="100000"/>
              </a:lnSpc>
              <a:spcBef>
                <a:spcPts val="0"/>
              </a:spcBef>
            </a:pPr>
            <a:r>
              <a:rPr lang="en-US" sz="1200" dirty="0" smtClean="0"/>
              <a:t>Deliver working software frequently, from a couple of weeks to a couple of months, with a preference to the shorter timescale.</a:t>
            </a:r>
            <a:endParaRPr lang="en-US" altLang="zh-CN" sz="1200" dirty="0">
              <a:solidFill>
                <a:srgbClr val="FFFFFF">
                  <a:lumMod val="50000"/>
                </a:srgbClr>
              </a:solidFill>
              <a:latin typeface="微软雅黑" panose="020B0503020204020204" pitchFamily="34" charset="-122"/>
              <a:ea typeface="微软雅黑" panose="020B0503020204020204" pitchFamily="34" charset="-122"/>
              <a:cs typeface="Lato Regular"/>
            </a:endParaRPr>
          </a:p>
        </p:txBody>
      </p:sp>
      <p:sp>
        <p:nvSpPr>
          <p:cNvPr id="27" name="Subtitle 2">
            <a:extLst>
              <a:ext uri="{FF2B5EF4-FFF2-40B4-BE49-F238E27FC236}">
                <a16:creationId xmlns="" xmlns:a16="http://schemas.microsoft.com/office/drawing/2014/main" id="{39027E34-1BFB-47CE-B6ED-DC6542D091FF}"/>
              </a:ext>
            </a:extLst>
          </p:cNvPr>
          <p:cNvSpPr txBox="1">
            <a:spLocks/>
          </p:cNvSpPr>
          <p:nvPr/>
        </p:nvSpPr>
        <p:spPr>
          <a:xfrm>
            <a:off x="1383502" y="1220798"/>
            <a:ext cx="3929162" cy="774605"/>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lvl="0" algn="l"/>
            <a:r>
              <a:rPr lang="en-US" sz="1200" dirty="0" smtClean="0"/>
              <a:t>Our highest priority is to satisfy the customer through early and continuous delivery of valuable software.</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Lato Regular"/>
            </a:endParaRPr>
          </a:p>
        </p:txBody>
      </p:sp>
      <p:sp>
        <p:nvSpPr>
          <p:cNvPr id="28" name="Subtitle 2">
            <a:extLst>
              <a:ext uri="{FF2B5EF4-FFF2-40B4-BE49-F238E27FC236}">
                <a16:creationId xmlns="" xmlns:a16="http://schemas.microsoft.com/office/drawing/2014/main" id="{82A376C8-1881-4A73-B561-74DF4C19E992}"/>
              </a:ext>
            </a:extLst>
          </p:cNvPr>
          <p:cNvSpPr txBox="1">
            <a:spLocks/>
          </p:cNvSpPr>
          <p:nvPr/>
        </p:nvSpPr>
        <p:spPr>
          <a:xfrm>
            <a:off x="1420078" y="2215292"/>
            <a:ext cx="3836706" cy="663806"/>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lvl="0" algn="l" defTabSz="914400">
              <a:lnSpc>
                <a:spcPct val="100000"/>
              </a:lnSpc>
              <a:spcBef>
                <a:spcPts val="0"/>
              </a:spcBef>
            </a:pPr>
            <a:r>
              <a:rPr lang="en-US" sz="1200" dirty="0" smtClean="0"/>
              <a:t>Welcome changing requirements, even late in development. Agile processes harness change for the customer's competitive advantage.</a:t>
            </a:r>
            <a:endParaRPr lang="en-US" altLang="zh-CN" sz="1200" dirty="0">
              <a:solidFill>
                <a:srgbClr val="FFFFFF">
                  <a:lumMod val="50000"/>
                </a:srgbClr>
              </a:solidFill>
              <a:latin typeface="微软雅黑" panose="020B0503020204020204" pitchFamily="34" charset="-122"/>
              <a:ea typeface="微软雅黑" panose="020B0503020204020204" pitchFamily="34" charset="-122"/>
              <a:cs typeface="Lato Regular"/>
            </a:endParaRPr>
          </a:p>
        </p:txBody>
      </p:sp>
      <p:sp>
        <p:nvSpPr>
          <p:cNvPr id="29" name="TextBox 42">
            <a:extLst>
              <a:ext uri="{FF2B5EF4-FFF2-40B4-BE49-F238E27FC236}">
                <a16:creationId xmlns="" xmlns:a16="http://schemas.microsoft.com/office/drawing/2014/main" id="{99D32F30-01F1-4692-A420-916F5CF75D13}"/>
              </a:ext>
            </a:extLst>
          </p:cNvPr>
          <p:cNvSpPr txBox="1"/>
          <p:nvPr/>
        </p:nvSpPr>
        <p:spPr>
          <a:xfrm>
            <a:off x="657501" y="1810646"/>
            <a:ext cx="712734" cy="1169551"/>
          </a:xfrm>
          <a:prstGeom prst="rect">
            <a:avLst/>
          </a:prstGeom>
          <a:noFill/>
        </p:spPr>
        <p:txBody>
          <a:bodyPr wrap="square" rtlCol="0">
            <a:spAutoFit/>
          </a:bodyPr>
          <a:lstStyle/>
          <a:p>
            <a:pPr algn="ctr"/>
            <a:r>
              <a:rPr lang="en-US" sz="7000" dirty="0">
                <a:solidFill>
                  <a:srgbClr val="7481A1"/>
                </a:solidFill>
                <a:latin typeface="Source Sans Pro" charset="0"/>
                <a:ea typeface="Source Sans Pro" charset="0"/>
                <a:cs typeface="Source Sans Pro" charset="0"/>
              </a:rPr>
              <a:t>2</a:t>
            </a:r>
          </a:p>
        </p:txBody>
      </p:sp>
      <p:sp>
        <p:nvSpPr>
          <p:cNvPr id="30" name="TextBox 43">
            <a:extLst>
              <a:ext uri="{FF2B5EF4-FFF2-40B4-BE49-F238E27FC236}">
                <a16:creationId xmlns="" xmlns:a16="http://schemas.microsoft.com/office/drawing/2014/main" id="{4B7726B1-0762-4C56-A744-5E036FCC2E9B}"/>
              </a:ext>
            </a:extLst>
          </p:cNvPr>
          <p:cNvSpPr txBox="1"/>
          <p:nvPr/>
        </p:nvSpPr>
        <p:spPr>
          <a:xfrm>
            <a:off x="648357" y="2812867"/>
            <a:ext cx="712734" cy="1169551"/>
          </a:xfrm>
          <a:prstGeom prst="rect">
            <a:avLst/>
          </a:prstGeom>
          <a:noFill/>
        </p:spPr>
        <p:txBody>
          <a:bodyPr wrap="square" rtlCol="0">
            <a:spAutoFit/>
          </a:bodyPr>
          <a:lstStyle/>
          <a:p>
            <a:pPr algn="ctr"/>
            <a:r>
              <a:rPr lang="en-US" sz="7000" dirty="0">
                <a:solidFill>
                  <a:srgbClr val="2D9F7E"/>
                </a:solidFill>
                <a:latin typeface="Source Sans Pro" charset="0"/>
                <a:ea typeface="Source Sans Pro" charset="0"/>
                <a:cs typeface="Source Sans Pro" charset="0"/>
              </a:rPr>
              <a:t>3</a:t>
            </a:r>
          </a:p>
        </p:txBody>
      </p:sp>
      <p:sp>
        <p:nvSpPr>
          <p:cNvPr id="31" name="TextBox 44">
            <a:extLst>
              <a:ext uri="{FF2B5EF4-FFF2-40B4-BE49-F238E27FC236}">
                <a16:creationId xmlns="" xmlns:a16="http://schemas.microsoft.com/office/drawing/2014/main" id="{266B645F-DF9B-4BA2-8939-AF3DD6B2A4E5}"/>
              </a:ext>
            </a:extLst>
          </p:cNvPr>
          <p:cNvSpPr txBox="1"/>
          <p:nvPr/>
        </p:nvSpPr>
        <p:spPr>
          <a:xfrm>
            <a:off x="620925" y="862643"/>
            <a:ext cx="712734" cy="1169551"/>
          </a:xfrm>
          <a:prstGeom prst="rect">
            <a:avLst/>
          </a:prstGeom>
          <a:noFill/>
        </p:spPr>
        <p:txBody>
          <a:bodyPr wrap="square" rtlCol="0">
            <a:spAutoFit/>
          </a:bodyPr>
          <a:lstStyle/>
          <a:p>
            <a:pPr algn="ctr"/>
            <a:r>
              <a:rPr lang="en-US" sz="7000" dirty="0">
                <a:solidFill>
                  <a:srgbClr val="2D9F7E"/>
                </a:solidFill>
                <a:latin typeface="Source Sans Pro" charset="0"/>
                <a:ea typeface="Source Sans Pro" charset="0"/>
                <a:cs typeface="Source Sans Pro" charset="0"/>
              </a:rPr>
              <a:t>1</a:t>
            </a:r>
          </a:p>
        </p:txBody>
      </p:sp>
      <p:sp>
        <p:nvSpPr>
          <p:cNvPr id="32" name="TextBox 43">
            <a:extLst>
              <a:ext uri="{FF2B5EF4-FFF2-40B4-BE49-F238E27FC236}">
                <a16:creationId xmlns="" xmlns:a16="http://schemas.microsoft.com/office/drawing/2014/main" id="{4B7726B1-0762-4C56-A744-5E036FCC2E9B}"/>
              </a:ext>
            </a:extLst>
          </p:cNvPr>
          <p:cNvSpPr txBox="1"/>
          <p:nvPr/>
        </p:nvSpPr>
        <p:spPr>
          <a:xfrm>
            <a:off x="645309" y="3733363"/>
            <a:ext cx="712734" cy="1169551"/>
          </a:xfrm>
          <a:prstGeom prst="rect">
            <a:avLst/>
          </a:prstGeom>
          <a:noFill/>
        </p:spPr>
        <p:txBody>
          <a:bodyPr wrap="square" rtlCol="0">
            <a:spAutoFit/>
          </a:bodyPr>
          <a:lstStyle/>
          <a:p>
            <a:pPr algn="ctr"/>
            <a:r>
              <a:rPr lang="en-US" sz="7000" dirty="0" smtClean="0">
                <a:solidFill>
                  <a:srgbClr val="2D9F7E"/>
                </a:solidFill>
                <a:latin typeface="Source Sans Pro" charset="0"/>
                <a:ea typeface="Source Sans Pro" charset="0"/>
                <a:cs typeface="Source Sans Pro" charset="0"/>
              </a:rPr>
              <a:t>4</a:t>
            </a:r>
            <a:endParaRPr lang="en-US" sz="7000" dirty="0">
              <a:solidFill>
                <a:srgbClr val="2D9F7E"/>
              </a:solidFill>
              <a:latin typeface="Source Sans Pro" charset="0"/>
              <a:ea typeface="Source Sans Pro" charset="0"/>
              <a:cs typeface="Source Sans Pro" charset="0"/>
            </a:endParaRPr>
          </a:p>
        </p:txBody>
      </p:sp>
      <p:sp>
        <p:nvSpPr>
          <p:cNvPr id="33" name="Subtitle 2">
            <a:extLst>
              <a:ext uri="{FF2B5EF4-FFF2-40B4-BE49-F238E27FC236}">
                <a16:creationId xmlns="" xmlns:a16="http://schemas.microsoft.com/office/drawing/2014/main" id="{C9AEE935-5813-4D30-8DC9-1349F11F7120}"/>
              </a:ext>
            </a:extLst>
          </p:cNvPr>
          <p:cNvSpPr txBox="1">
            <a:spLocks/>
          </p:cNvSpPr>
          <p:nvPr/>
        </p:nvSpPr>
        <p:spPr>
          <a:xfrm>
            <a:off x="1426174" y="4012025"/>
            <a:ext cx="3747806" cy="479140"/>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lvl="0" algn="l" defTabSz="914400">
              <a:lnSpc>
                <a:spcPct val="100000"/>
              </a:lnSpc>
              <a:spcBef>
                <a:spcPts val="0"/>
              </a:spcBef>
            </a:pPr>
            <a:r>
              <a:rPr lang="en-US" sz="1200" dirty="0" smtClean="0"/>
              <a:t>Business people and developers must work together daily throughout the project.</a:t>
            </a:r>
            <a:endParaRPr lang="en-US" altLang="zh-CN" sz="1200" dirty="0">
              <a:solidFill>
                <a:srgbClr val="FFFFFF">
                  <a:lumMod val="50000"/>
                </a:srgbClr>
              </a:solidFill>
              <a:latin typeface="微软雅黑" panose="020B0503020204020204" pitchFamily="34" charset="-122"/>
              <a:ea typeface="微软雅黑" panose="020B0503020204020204" pitchFamily="34" charset="-122"/>
              <a:cs typeface="Lato Regular"/>
            </a:endParaRPr>
          </a:p>
        </p:txBody>
      </p:sp>
      <p:sp>
        <p:nvSpPr>
          <p:cNvPr id="34" name="TextBox 43">
            <a:extLst>
              <a:ext uri="{FF2B5EF4-FFF2-40B4-BE49-F238E27FC236}">
                <a16:creationId xmlns="" xmlns:a16="http://schemas.microsoft.com/office/drawing/2014/main" id="{4B7726B1-0762-4C56-A744-5E036FCC2E9B}"/>
              </a:ext>
            </a:extLst>
          </p:cNvPr>
          <p:cNvSpPr txBox="1"/>
          <p:nvPr/>
        </p:nvSpPr>
        <p:spPr>
          <a:xfrm>
            <a:off x="678837" y="4580707"/>
            <a:ext cx="712734" cy="1169551"/>
          </a:xfrm>
          <a:prstGeom prst="rect">
            <a:avLst/>
          </a:prstGeom>
          <a:noFill/>
        </p:spPr>
        <p:txBody>
          <a:bodyPr wrap="square" rtlCol="0">
            <a:spAutoFit/>
          </a:bodyPr>
          <a:lstStyle/>
          <a:p>
            <a:pPr algn="ctr"/>
            <a:r>
              <a:rPr lang="en-US" sz="7000" dirty="0" smtClean="0">
                <a:solidFill>
                  <a:srgbClr val="2D9F7E"/>
                </a:solidFill>
                <a:latin typeface="Source Sans Pro" charset="0"/>
                <a:ea typeface="Source Sans Pro" charset="0"/>
                <a:cs typeface="Source Sans Pro" charset="0"/>
              </a:rPr>
              <a:t>5</a:t>
            </a:r>
            <a:endParaRPr lang="en-US" sz="7000" dirty="0">
              <a:solidFill>
                <a:srgbClr val="2D9F7E"/>
              </a:solidFill>
              <a:latin typeface="Source Sans Pro" charset="0"/>
              <a:ea typeface="Source Sans Pro" charset="0"/>
              <a:cs typeface="Source Sans Pro" charset="0"/>
            </a:endParaRPr>
          </a:p>
        </p:txBody>
      </p:sp>
      <p:sp>
        <p:nvSpPr>
          <p:cNvPr id="35" name="Subtitle 2">
            <a:extLst>
              <a:ext uri="{FF2B5EF4-FFF2-40B4-BE49-F238E27FC236}">
                <a16:creationId xmlns="" xmlns:a16="http://schemas.microsoft.com/office/drawing/2014/main" id="{C9AEE935-5813-4D30-8DC9-1349F11F7120}"/>
              </a:ext>
            </a:extLst>
          </p:cNvPr>
          <p:cNvSpPr txBox="1">
            <a:spLocks/>
          </p:cNvSpPr>
          <p:nvPr/>
        </p:nvSpPr>
        <p:spPr>
          <a:xfrm>
            <a:off x="1459702" y="4859369"/>
            <a:ext cx="3747806" cy="663806"/>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lvl="0" algn="l" defTabSz="914400">
              <a:lnSpc>
                <a:spcPct val="100000"/>
              </a:lnSpc>
              <a:spcBef>
                <a:spcPts val="0"/>
              </a:spcBef>
            </a:pPr>
            <a:r>
              <a:rPr lang="en-US" sz="1200" dirty="0" smtClean="0"/>
              <a:t>Build </a:t>
            </a:r>
            <a:r>
              <a:rPr lang="en-US" sz="1200" dirty="0" smtClean="0"/>
              <a:t>projects around motivated individuals. Give them the environment and support they need, and trust them to get the job done.</a:t>
            </a:r>
            <a:endParaRPr lang="en-US" altLang="zh-CN" sz="1200" dirty="0">
              <a:solidFill>
                <a:srgbClr val="FFFFFF">
                  <a:lumMod val="50000"/>
                </a:srgbClr>
              </a:solidFill>
              <a:latin typeface="微软雅黑" panose="020B0503020204020204" pitchFamily="34" charset="-122"/>
              <a:ea typeface="微软雅黑" panose="020B0503020204020204" pitchFamily="34" charset="-122"/>
              <a:cs typeface="Lato Regular"/>
            </a:endParaRPr>
          </a:p>
        </p:txBody>
      </p:sp>
      <p:sp>
        <p:nvSpPr>
          <p:cNvPr id="36" name="TextBox 43">
            <a:extLst>
              <a:ext uri="{FF2B5EF4-FFF2-40B4-BE49-F238E27FC236}">
                <a16:creationId xmlns="" xmlns:a16="http://schemas.microsoft.com/office/drawing/2014/main" id="{4B7726B1-0762-4C56-A744-5E036FCC2E9B}"/>
              </a:ext>
            </a:extLst>
          </p:cNvPr>
          <p:cNvSpPr txBox="1"/>
          <p:nvPr/>
        </p:nvSpPr>
        <p:spPr>
          <a:xfrm>
            <a:off x="684933" y="5551289"/>
            <a:ext cx="712734" cy="1169551"/>
          </a:xfrm>
          <a:prstGeom prst="rect">
            <a:avLst/>
          </a:prstGeom>
          <a:noFill/>
        </p:spPr>
        <p:txBody>
          <a:bodyPr wrap="square" rtlCol="0">
            <a:spAutoFit/>
          </a:bodyPr>
          <a:lstStyle/>
          <a:p>
            <a:pPr algn="ctr"/>
            <a:r>
              <a:rPr lang="en-US" sz="7000" dirty="0" smtClean="0">
                <a:solidFill>
                  <a:srgbClr val="2D9F7E"/>
                </a:solidFill>
                <a:latin typeface="Source Sans Pro" charset="0"/>
                <a:ea typeface="Source Sans Pro" charset="0"/>
                <a:cs typeface="Source Sans Pro" charset="0"/>
              </a:rPr>
              <a:t>6</a:t>
            </a:r>
            <a:endParaRPr lang="en-US" sz="7000" dirty="0">
              <a:solidFill>
                <a:srgbClr val="2D9F7E"/>
              </a:solidFill>
              <a:latin typeface="Source Sans Pro" charset="0"/>
              <a:ea typeface="Source Sans Pro" charset="0"/>
              <a:cs typeface="Source Sans Pro" charset="0"/>
            </a:endParaRPr>
          </a:p>
        </p:txBody>
      </p:sp>
      <p:sp>
        <p:nvSpPr>
          <p:cNvPr id="37" name="Subtitle 2">
            <a:extLst>
              <a:ext uri="{FF2B5EF4-FFF2-40B4-BE49-F238E27FC236}">
                <a16:creationId xmlns="" xmlns:a16="http://schemas.microsoft.com/office/drawing/2014/main" id="{C9AEE935-5813-4D30-8DC9-1349F11F7120}"/>
              </a:ext>
            </a:extLst>
          </p:cNvPr>
          <p:cNvSpPr txBox="1">
            <a:spLocks/>
          </p:cNvSpPr>
          <p:nvPr/>
        </p:nvSpPr>
        <p:spPr>
          <a:xfrm>
            <a:off x="1465798" y="5829951"/>
            <a:ext cx="3747806" cy="663806"/>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lvl="0" algn="l" defTabSz="914400">
              <a:lnSpc>
                <a:spcPct val="100000"/>
              </a:lnSpc>
              <a:spcBef>
                <a:spcPts val="0"/>
              </a:spcBef>
            </a:pPr>
            <a:r>
              <a:rPr lang="en-US" sz="1200" dirty="0" smtClean="0"/>
              <a:t>Build </a:t>
            </a:r>
            <a:r>
              <a:rPr lang="en-US" sz="1200" dirty="0" smtClean="0"/>
              <a:t>projects around motivated individuals. Give them the environment and support they need, and trust them to get the job done.</a:t>
            </a:r>
            <a:endParaRPr lang="en-US" altLang="zh-CN" sz="1200" dirty="0">
              <a:solidFill>
                <a:srgbClr val="FFFFFF">
                  <a:lumMod val="50000"/>
                </a:srgbClr>
              </a:solidFill>
              <a:latin typeface="微软雅黑" panose="020B0503020204020204" pitchFamily="34" charset="-122"/>
              <a:ea typeface="微软雅黑" panose="020B0503020204020204" pitchFamily="34" charset="-122"/>
              <a:cs typeface="Lato Regular"/>
            </a:endParaRPr>
          </a:p>
        </p:txBody>
      </p:sp>
      <p:cxnSp>
        <p:nvCxnSpPr>
          <p:cNvPr id="38" name="直接连接符 37">
            <a:extLst>
              <a:ext uri="{FF2B5EF4-FFF2-40B4-BE49-F238E27FC236}">
                <a16:creationId xmlns="" xmlns:a16="http://schemas.microsoft.com/office/drawing/2014/main" id="{98BFDC8A-5C1B-4D72-A7F9-038B8D02B627}"/>
              </a:ext>
            </a:extLst>
          </p:cNvPr>
          <p:cNvCxnSpPr/>
          <p:nvPr/>
        </p:nvCxnSpPr>
        <p:spPr>
          <a:xfrm>
            <a:off x="5924267" y="3444209"/>
            <a:ext cx="4501438"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39" name="Subtitle 2">
            <a:extLst>
              <a:ext uri="{FF2B5EF4-FFF2-40B4-BE49-F238E27FC236}">
                <a16:creationId xmlns="" xmlns:a16="http://schemas.microsoft.com/office/drawing/2014/main" id="{C9AEE935-5813-4D30-8DC9-1349F11F7120}"/>
              </a:ext>
            </a:extLst>
          </p:cNvPr>
          <p:cNvSpPr txBox="1">
            <a:spLocks/>
          </p:cNvSpPr>
          <p:nvPr/>
        </p:nvSpPr>
        <p:spPr>
          <a:xfrm>
            <a:off x="6711406" y="3216497"/>
            <a:ext cx="3747806" cy="479140"/>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lvl="0" algn="l" defTabSz="914400">
              <a:lnSpc>
                <a:spcPct val="100000"/>
              </a:lnSpc>
              <a:spcBef>
                <a:spcPts val="0"/>
              </a:spcBef>
            </a:pPr>
            <a:r>
              <a:rPr lang="en-US" sz="1200" dirty="0" smtClean="0"/>
              <a:t>Continuous </a:t>
            </a:r>
            <a:r>
              <a:rPr lang="en-US" sz="1200" dirty="0" smtClean="0"/>
              <a:t>attention to technical excellence and good design enhances agility.</a:t>
            </a:r>
            <a:endParaRPr lang="en-US" altLang="zh-CN" sz="1200" dirty="0">
              <a:solidFill>
                <a:srgbClr val="FFFFFF">
                  <a:lumMod val="50000"/>
                </a:srgbClr>
              </a:solidFill>
              <a:latin typeface="微软雅黑" panose="020B0503020204020204" pitchFamily="34" charset="-122"/>
              <a:ea typeface="微软雅黑" panose="020B0503020204020204" pitchFamily="34" charset="-122"/>
              <a:cs typeface="Lato Regular"/>
            </a:endParaRPr>
          </a:p>
        </p:txBody>
      </p:sp>
      <p:sp>
        <p:nvSpPr>
          <p:cNvPr id="40" name="Subtitle 2">
            <a:extLst>
              <a:ext uri="{FF2B5EF4-FFF2-40B4-BE49-F238E27FC236}">
                <a16:creationId xmlns="" xmlns:a16="http://schemas.microsoft.com/office/drawing/2014/main" id="{39027E34-1BFB-47CE-B6ED-DC6542D091FF}"/>
              </a:ext>
            </a:extLst>
          </p:cNvPr>
          <p:cNvSpPr txBox="1">
            <a:spLocks/>
          </p:cNvSpPr>
          <p:nvPr/>
        </p:nvSpPr>
        <p:spPr>
          <a:xfrm>
            <a:off x="6683974" y="1245182"/>
            <a:ext cx="3929162" cy="534220"/>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lvl="0" algn="l"/>
            <a:r>
              <a:rPr lang="en-US" sz="1200" dirty="0" smtClean="0"/>
              <a:t>Working software is the primary measure of progress</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Lato Regular"/>
            </a:endParaRPr>
          </a:p>
        </p:txBody>
      </p:sp>
      <p:sp>
        <p:nvSpPr>
          <p:cNvPr id="41" name="Subtitle 2">
            <a:extLst>
              <a:ext uri="{FF2B5EF4-FFF2-40B4-BE49-F238E27FC236}">
                <a16:creationId xmlns="" xmlns:a16="http://schemas.microsoft.com/office/drawing/2014/main" id="{82A376C8-1881-4A73-B561-74DF4C19E992}"/>
              </a:ext>
            </a:extLst>
          </p:cNvPr>
          <p:cNvSpPr txBox="1">
            <a:spLocks/>
          </p:cNvSpPr>
          <p:nvPr/>
        </p:nvSpPr>
        <p:spPr>
          <a:xfrm>
            <a:off x="6720550" y="2239676"/>
            <a:ext cx="3836706" cy="848472"/>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lvl="0" algn="l" defTabSz="914400">
              <a:lnSpc>
                <a:spcPct val="100000"/>
              </a:lnSpc>
              <a:spcBef>
                <a:spcPts val="0"/>
              </a:spcBef>
            </a:pPr>
            <a:r>
              <a:rPr lang="en-US" sz="1200" dirty="0" smtClean="0"/>
              <a:t>Agile processes promote sustainable development. The sponsors, developers, and users should be able to maintain a constant pace indefinitely.</a:t>
            </a:r>
            <a:endParaRPr lang="en-US" altLang="zh-CN" sz="1200" dirty="0">
              <a:solidFill>
                <a:srgbClr val="FFFFFF">
                  <a:lumMod val="50000"/>
                </a:srgbClr>
              </a:solidFill>
              <a:latin typeface="微软雅黑" panose="020B0503020204020204" pitchFamily="34" charset="-122"/>
              <a:ea typeface="微软雅黑" panose="020B0503020204020204" pitchFamily="34" charset="-122"/>
              <a:cs typeface="Lato Regular"/>
            </a:endParaRPr>
          </a:p>
        </p:txBody>
      </p:sp>
      <p:sp>
        <p:nvSpPr>
          <p:cNvPr id="42" name="TextBox 42">
            <a:extLst>
              <a:ext uri="{FF2B5EF4-FFF2-40B4-BE49-F238E27FC236}">
                <a16:creationId xmlns="" xmlns:a16="http://schemas.microsoft.com/office/drawing/2014/main" id="{99D32F30-01F1-4692-A420-916F5CF75D13}"/>
              </a:ext>
            </a:extLst>
          </p:cNvPr>
          <p:cNvSpPr txBox="1"/>
          <p:nvPr/>
        </p:nvSpPr>
        <p:spPr>
          <a:xfrm>
            <a:off x="5957973" y="1835030"/>
            <a:ext cx="712734" cy="1169551"/>
          </a:xfrm>
          <a:prstGeom prst="rect">
            <a:avLst/>
          </a:prstGeom>
          <a:noFill/>
        </p:spPr>
        <p:txBody>
          <a:bodyPr wrap="square" rtlCol="0">
            <a:spAutoFit/>
          </a:bodyPr>
          <a:lstStyle/>
          <a:p>
            <a:pPr algn="ctr"/>
            <a:r>
              <a:rPr lang="en-US" sz="7000" dirty="0" smtClean="0">
                <a:solidFill>
                  <a:srgbClr val="7481A1"/>
                </a:solidFill>
                <a:latin typeface="Source Sans Pro" charset="0"/>
                <a:ea typeface="Source Sans Pro" charset="0"/>
                <a:cs typeface="Source Sans Pro" charset="0"/>
              </a:rPr>
              <a:t>8</a:t>
            </a:r>
            <a:endParaRPr lang="en-US" sz="7000" dirty="0">
              <a:solidFill>
                <a:srgbClr val="7481A1"/>
              </a:solidFill>
              <a:latin typeface="Source Sans Pro" charset="0"/>
              <a:ea typeface="Source Sans Pro" charset="0"/>
              <a:cs typeface="Source Sans Pro" charset="0"/>
            </a:endParaRPr>
          </a:p>
        </p:txBody>
      </p:sp>
      <p:sp>
        <p:nvSpPr>
          <p:cNvPr id="43" name="TextBox 43">
            <a:extLst>
              <a:ext uri="{FF2B5EF4-FFF2-40B4-BE49-F238E27FC236}">
                <a16:creationId xmlns="" xmlns:a16="http://schemas.microsoft.com/office/drawing/2014/main" id="{4B7726B1-0762-4C56-A744-5E036FCC2E9B}"/>
              </a:ext>
            </a:extLst>
          </p:cNvPr>
          <p:cNvSpPr txBox="1"/>
          <p:nvPr/>
        </p:nvSpPr>
        <p:spPr>
          <a:xfrm>
            <a:off x="5948829" y="2837251"/>
            <a:ext cx="712734" cy="1169551"/>
          </a:xfrm>
          <a:prstGeom prst="rect">
            <a:avLst/>
          </a:prstGeom>
          <a:noFill/>
        </p:spPr>
        <p:txBody>
          <a:bodyPr wrap="square" rtlCol="0">
            <a:spAutoFit/>
          </a:bodyPr>
          <a:lstStyle/>
          <a:p>
            <a:pPr algn="ctr"/>
            <a:r>
              <a:rPr lang="en-US" sz="7000" dirty="0" smtClean="0">
                <a:solidFill>
                  <a:srgbClr val="2D9F7E"/>
                </a:solidFill>
                <a:latin typeface="Source Sans Pro" charset="0"/>
                <a:ea typeface="Source Sans Pro" charset="0"/>
                <a:cs typeface="Source Sans Pro" charset="0"/>
              </a:rPr>
              <a:t>9</a:t>
            </a:r>
            <a:endParaRPr lang="en-US" sz="7000" dirty="0">
              <a:solidFill>
                <a:srgbClr val="2D9F7E"/>
              </a:solidFill>
              <a:latin typeface="Source Sans Pro" charset="0"/>
              <a:ea typeface="Source Sans Pro" charset="0"/>
              <a:cs typeface="Source Sans Pro" charset="0"/>
            </a:endParaRPr>
          </a:p>
        </p:txBody>
      </p:sp>
      <p:sp>
        <p:nvSpPr>
          <p:cNvPr id="44" name="TextBox 44">
            <a:extLst>
              <a:ext uri="{FF2B5EF4-FFF2-40B4-BE49-F238E27FC236}">
                <a16:creationId xmlns="" xmlns:a16="http://schemas.microsoft.com/office/drawing/2014/main" id="{266B645F-DF9B-4BA2-8939-AF3DD6B2A4E5}"/>
              </a:ext>
            </a:extLst>
          </p:cNvPr>
          <p:cNvSpPr txBox="1"/>
          <p:nvPr/>
        </p:nvSpPr>
        <p:spPr>
          <a:xfrm>
            <a:off x="5921397" y="887027"/>
            <a:ext cx="712734" cy="1169551"/>
          </a:xfrm>
          <a:prstGeom prst="rect">
            <a:avLst/>
          </a:prstGeom>
          <a:noFill/>
        </p:spPr>
        <p:txBody>
          <a:bodyPr wrap="square" rtlCol="0">
            <a:spAutoFit/>
          </a:bodyPr>
          <a:lstStyle/>
          <a:p>
            <a:pPr algn="ctr"/>
            <a:r>
              <a:rPr lang="en-US" sz="7000" dirty="0">
                <a:solidFill>
                  <a:srgbClr val="2D9F7E"/>
                </a:solidFill>
                <a:latin typeface="Source Sans Pro" charset="0"/>
                <a:ea typeface="Source Sans Pro" charset="0"/>
                <a:cs typeface="Source Sans Pro" charset="0"/>
              </a:rPr>
              <a:t>7</a:t>
            </a:r>
            <a:endParaRPr lang="en-US" sz="7000" dirty="0">
              <a:solidFill>
                <a:srgbClr val="2D9F7E"/>
              </a:solidFill>
              <a:latin typeface="Source Sans Pro" charset="0"/>
              <a:ea typeface="Source Sans Pro" charset="0"/>
              <a:cs typeface="Source Sans Pro" charset="0"/>
            </a:endParaRPr>
          </a:p>
        </p:txBody>
      </p:sp>
      <p:sp>
        <p:nvSpPr>
          <p:cNvPr id="45" name="TextBox 43">
            <a:extLst>
              <a:ext uri="{FF2B5EF4-FFF2-40B4-BE49-F238E27FC236}">
                <a16:creationId xmlns="" xmlns:a16="http://schemas.microsoft.com/office/drawing/2014/main" id="{4B7726B1-0762-4C56-A744-5E036FCC2E9B}"/>
              </a:ext>
            </a:extLst>
          </p:cNvPr>
          <p:cNvSpPr txBox="1"/>
          <p:nvPr/>
        </p:nvSpPr>
        <p:spPr>
          <a:xfrm>
            <a:off x="5559552" y="3757747"/>
            <a:ext cx="1400715" cy="1169551"/>
          </a:xfrm>
          <a:prstGeom prst="rect">
            <a:avLst/>
          </a:prstGeom>
          <a:noFill/>
        </p:spPr>
        <p:txBody>
          <a:bodyPr wrap="square" rtlCol="0">
            <a:spAutoFit/>
          </a:bodyPr>
          <a:lstStyle/>
          <a:p>
            <a:pPr algn="ctr"/>
            <a:r>
              <a:rPr lang="en-US" sz="7000" dirty="0" smtClean="0">
                <a:solidFill>
                  <a:srgbClr val="2D9F7E"/>
                </a:solidFill>
                <a:latin typeface="Source Sans Pro" charset="0"/>
                <a:ea typeface="Source Sans Pro" charset="0"/>
                <a:cs typeface="Source Sans Pro" charset="0"/>
              </a:rPr>
              <a:t>10</a:t>
            </a:r>
            <a:endParaRPr lang="en-US" sz="7000" dirty="0">
              <a:solidFill>
                <a:srgbClr val="2D9F7E"/>
              </a:solidFill>
              <a:latin typeface="Source Sans Pro" charset="0"/>
              <a:ea typeface="Source Sans Pro" charset="0"/>
              <a:cs typeface="Source Sans Pro" charset="0"/>
            </a:endParaRPr>
          </a:p>
        </p:txBody>
      </p:sp>
      <p:sp>
        <p:nvSpPr>
          <p:cNvPr id="46" name="Subtitle 2">
            <a:extLst>
              <a:ext uri="{FF2B5EF4-FFF2-40B4-BE49-F238E27FC236}">
                <a16:creationId xmlns="" xmlns:a16="http://schemas.microsoft.com/office/drawing/2014/main" id="{C9AEE935-5813-4D30-8DC9-1349F11F7120}"/>
              </a:ext>
            </a:extLst>
          </p:cNvPr>
          <p:cNvSpPr txBox="1">
            <a:spLocks/>
          </p:cNvSpPr>
          <p:nvPr/>
        </p:nvSpPr>
        <p:spPr>
          <a:xfrm>
            <a:off x="6726646" y="4036409"/>
            <a:ext cx="3747806" cy="479140"/>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lvl="0" algn="l" defTabSz="914400">
              <a:lnSpc>
                <a:spcPct val="100000"/>
              </a:lnSpc>
              <a:spcBef>
                <a:spcPts val="0"/>
              </a:spcBef>
            </a:pPr>
            <a:r>
              <a:rPr lang="en-US" sz="1200" dirty="0" smtClean="0"/>
              <a:t>Simplicity--the art of maximizing the amount of work not done--is essential</a:t>
            </a:r>
            <a:endParaRPr lang="en-US" altLang="zh-CN" sz="1200" dirty="0">
              <a:solidFill>
                <a:srgbClr val="FFFFFF">
                  <a:lumMod val="50000"/>
                </a:srgbClr>
              </a:solidFill>
              <a:latin typeface="微软雅黑" panose="020B0503020204020204" pitchFamily="34" charset="-122"/>
              <a:ea typeface="微软雅黑" panose="020B0503020204020204" pitchFamily="34" charset="-122"/>
              <a:cs typeface="Lato Regular"/>
            </a:endParaRPr>
          </a:p>
        </p:txBody>
      </p:sp>
      <p:sp>
        <p:nvSpPr>
          <p:cNvPr id="47" name="TextBox 43">
            <a:extLst>
              <a:ext uri="{FF2B5EF4-FFF2-40B4-BE49-F238E27FC236}">
                <a16:creationId xmlns="" xmlns:a16="http://schemas.microsoft.com/office/drawing/2014/main" id="{4B7726B1-0762-4C56-A744-5E036FCC2E9B}"/>
              </a:ext>
            </a:extLst>
          </p:cNvPr>
          <p:cNvSpPr txBox="1"/>
          <p:nvPr/>
        </p:nvSpPr>
        <p:spPr>
          <a:xfrm>
            <a:off x="5678424" y="4605091"/>
            <a:ext cx="1178211" cy="1169551"/>
          </a:xfrm>
          <a:prstGeom prst="rect">
            <a:avLst/>
          </a:prstGeom>
          <a:noFill/>
        </p:spPr>
        <p:txBody>
          <a:bodyPr wrap="square" rtlCol="0">
            <a:spAutoFit/>
          </a:bodyPr>
          <a:lstStyle/>
          <a:p>
            <a:pPr algn="ctr"/>
            <a:r>
              <a:rPr lang="en-US" sz="7000" dirty="0" smtClean="0">
                <a:solidFill>
                  <a:srgbClr val="2D9F7E"/>
                </a:solidFill>
                <a:latin typeface="Source Sans Pro" charset="0"/>
                <a:ea typeface="Source Sans Pro" charset="0"/>
                <a:cs typeface="Source Sans Pro" charset="0"/>
              </a:rPr>
              <a:t>11</a:t>
            </a:r>
            <a:endParaRPr lang="en-US" sz="7000" dirty="0">
              <a:solidFill>
                <a:srgbClr val="2D9F7E"/>
              </a:solidFill>
              <a:latin typeface="Source Sans Pro" charset="0"/>
              <a:ea typeface="Source Sans Pro" charset="0"/>
              <a:cs typeface="Source Sans Pro" charset="0"/>
            </a:endParaRPr>
          </a:p>
        </p:txBody>
      </p:sp>
      <p:sp>
        <p:nvSpPr>
          <p:cNvPr id="48" name="Subtitle 2">
            <a:extLst>
              <a:ext uri="{FF2B5EF4-FFF2-40B4-BE49-F238E27FC236}">
                <a16:creationId xmlns="" xmlns:a16="http://schemas.microsoft.com/office/drawing/2014/main" id="{C9AEE935-5813-4D30-8DC9-1349F11F7120}"/>
              </a:ext>
            </a:extLst>
          </p:cNvPr>
          <p:cNvSpPr txBox="1">
            <a:spLocks/>
          </p:cNvSpPr>
          <p:nvPr/>
        </p:nvSpPr>
        <p:spPr>
          <a:xfrm>
            <a:off x="6760174" y="4883753"/>
            <a:ext cx="3747806" cy="479140"/>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lvl="0" algn="l" defTabSz="914400">
              <a:lnSpc>
                <a:spcPct val="100000"/>
              </a:lnSpc>
              <a:spcBef>
                <a:spcPts val="0"/>
              </a:spcBef>
            </a:pPr>
            <a:r>
              <a:rPr lang="en-US" sz="1200" dirty="0" smtClean="0"/>
              <a:t>The best architectures, requirements, and designs emerge from self-organizing teams.</a:t>
            </a:r>
            <a:endParaRPr lang="en-US" altLang="zh-CN" sz="1200" dirty="0">
              <a:solidFill>
                <a:srgbClr val="FFFFFF">
                  <a:lumMod val="50000"/>
                </a:srgbClr>
              </a:solidFill>
              <a:latin typeface="微软雅黑" panose="020B0503020204020204" pitchFamily="34" charset="-122"/>
              <a:ea typeface="微软雅黑" panose="020B0503020204020204" pitchFamily="34" charset="-122"/>
              <a:cs typeface="Lato Regular"/>
            </a:endParaRPr>
          </a:p>
        </p:txBody>
      </p:sp>
      <p:sp>
        <p:nvSpPr>
          <p:cNvPr id="50" name="Subtitle 2">
            <a:extLst>
              <a:ext uri="{FF2B5EF4-FFF2-40B4-BE49-F238E27FC236}">
                <a16:creationId xmlns="" xmlns:a16="http://schemas.microsoft.com/office/drawing/2014/main" id="{C9AEE935-5813-4D30-8DC9-1349F11F7120}"/>
              </a:ext>
            </a:extLst>
          </p:cNvPr>
          <p:cNvSpPr txBox="1">
            <a:spLocks/>
          </p:cNvSpPr>
          <p:nvPr/>
        </p:nvSpPr>
        <p:spPr>
          <a:xfrm>
            <a:off x="6766270" y="5854335"/>
            <a:ext cx="3747806" cy="663806"/>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lvl="0" algn="l" defTabSz="914400">
              <a:lnSpc>
                <a:spcPct val="100000"/>
              </a:lnSpc>
              <a:spcBef>
                <a:spcPts val="0"/>
              </a:spcBef>
            </a:pPr>
            <a:r>
              <a:rPr lang="en-US" sz="1200" dirty="0" smtClean="0"/>
              <a:t>At regular intervals, the team reflects on how to become more effective, then tunes and adjusts its behavior accordingly.</a:t>
            </a:r>
            <a:endParaRPr lang="en-US" altLang="zh-CN" sz="1200" dirty="0">
              <a:solidFill>
                <a:srgbClr val="FFFFFF">
                  <a:lumMod val="50000"/>
                </a:srgbClr>
              </a:solidFill>
              <a:latin typeface="微软雅黑" panose="020B0503020204020204" pitchFamily="34" charset="-122"/>
              <a:ea typeface="微软雅黑" panose="020B0503020204020204" pitchFamily="34" charset="-122"/>
              <a:cs typeface="Lato Regular"/>
            </a:endParaRPr>
          </a:p>
        </p:txBody>
      </p:sp>
      <p:sp>
        <p:nvSpPr>
          <p:cNvPr id="51" name="TextBox 43">
            <a:extLst>
              <a:ext uri="{FF2B5EF4-FFF2-40B4-BE49-F238E27FC236}">
                <a16:creationId xmlns="" xmlns:a16="http://schemas.microsoft.com/office/drawing/2014/main" id="{4B7726B1-0762-4C56-A744-5E036FCC2E9B}"/>
              </a:ext>
            </a:extLst>
          </p:cNvPr>
          <p:cNvSpPr txBox="1"/>
          <p:nvPr/>
        </p:nvSpPr>
        <p:spPr>
          <a:xfrm>
            <a:off x="5675376" y="5571307"/>
            <a:ext cx="1178211" cy="1169551"/>
          </a:xfrm>
          <a:prstGeom prst="rect">
            <a:avLst/>
          </a:prstGeom>
          <a:noFill/>
        </p:spPr>
        <p:txBody>
          <a:bodyPr wrap="square" rtlCol="0">
            <a:spAutoFit/>
          </a:bodyPr>
          <a:lstStyle/>
          <a:p>
            <a:pPr algn="ctr"/>
            <a:r>
              <a:rPr lang="en-US" sz="7000" dirty="0" smtClean="0">
                <a:solidFill>
                  <a:srgbClr val="2D9F7E"/>
                </a:solidFill>
                <a:latin typeface="Source Sans Pro" charset="0"/>
                <a:ea typeface="Source Sans Pro" charset="0"/>
                <a:cs typeface="Source Sans Pro" charset="0"/>
              </a:rPr>
              <a:t>12</a:t>
            </a:r>
            <a:endParaRPr lang="en-US" sz="7000" dirty="0">
              <a:solidFill>
                <a:srgbClr val="2D9F7E"/>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xmlns="" val="41040257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additive="base">
                                        <p:cTn id="12" dur="250" fill="hold"/>
                                        <p:tgtEl>
                                          <p:spTgt spid="26"/>
                                        </p:tgtEl>
                                        <p:attrNameLst>
                                          <p:attrName>ppt_x</p:attrName>
                                        </p:attrNameLst>
                                      </p:cBhvr>
                                      <p:tavLst>
                                        <p:tav tm="0">
                                          <p:val>
                                            <p:strVal val="#ppt_x"/>
                                          </p:val>
                                        </p:tav>
                                        <p:tav tm="100000">
                                          <p:val>
                                            <p:strVal val="#ppt_x"/>
                                          </p:val>
                                        </p:tav>
                                      </p:tavLst>
                                    </p:anim>
                                    <p:anim calcmode="lin" valueType="num">
                                      <p:cBhvr additive="base">
                                        <p:cTn id="13" dur="250" fill="hold"/>
                                        <p:tgtEl>
                                          <p:spTgt spid="26"/>
                                        </p:tgtEl>
                                        <p:attrNameLst>
                                          <p:attrName>ppt_y</p:attrName>
                                        </p:attrNameLst>
                                      </p:cBhvr>
                                      <p:tavLst>
                                        <p:tav tm="0">
                                          <p:val>
                                            <p:strVal val="1+#ppt_h/2"/>
                                          </p:val>
                                        </p:tav>
                                        <p:tav tm="100000">
                                          <p:val>
                                            <p:strVal val="#ppt_y"/>
                                          </p:val>
                                        </p:tav>
                                      </p:tavLst>
                                    </p:anim>
                                  </p:childTnLst>
                                </p:cTn>
                              </p:par>
                            </p:childTnLst>
                          </p:cTn>
                        </p:par>
                        <p:par>
                          <p:cTn id="14" fill="hold">
                            <p:stCondLst>
                              <p:cond delay="750"/>
                            </p:stCondLst>
                            <p:childTnLst>
                              <p:par>
                                <p:cTn id="15" presetID="2" presetClass="entr" presetSubtype="4" fill="hold" grpId="0" nodeType="after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additive="base">
                                        <p:cTn id="17" dur="250" fill="hold"/>
                                        <p:tgtEl>
                                          <p:spTgt spid="27"/>
                                        </p:tgtEl>
                                        <p:attrNameLst>
                                          <p:attrName>ppt_x</p:attrName>
                                        </p:attrNameLst>
                                      </p:cBhvr>
                                      <p:tavLst>
                                        <p:tav tm="0">
                                          <p:val>
                                            <p:strVal val="#ppt_x"/>
                                          </p:val>
                                        </p:tav>
                                        <p:tav tm="100000">
                                          <p:val>
                                            <p:strVal val="#ppt_x"/>
                                          </p:val>
                                        </p:tav>
                                      </p:tavLst>
                                    </p:anim>
                                    <p:anim calcmode="lin" valueType="num">
                                      <p:cBhvr additive="base">
                                        <p:cTn id="18" dur="250" fill="hold"/>
                                        <p:tgtEl>
                                          <p:spTgt spid="27"/>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cBhvr additive="base">
                                        <p:cTn id="22" dur="250" fill="hold"/>
                                        <p:tgtEl>
                                          <p:spTgt spid="28"/>
                                        </p:tgtEl>
                                        <p:attrNameLst>
                                          <p:attrName>ppt_x</p:attrName>
                                        </p:attrNameLst>
                                      </p:cBhvr>
                                      <p:tavLst>
                                        <p:tav tm="0">
                                          <p:val>
                                            <p:strVal val="#ppt_x"/>
                                          </p:val>
                                        </p:tav>
                                        <p:tav tm="100000">
                                          <p:val>
                                            <p:strVal val="#ppt_x"/>
                                          </p:val>
                                        </p:tav>
                                      </p:tavLst>
                                    </p:anim>
                                    <p:anim calcmode="lin" valueType="num">
                                      <p:cBhvr additive="base">
                                        <p:cTn id="23" dur="250" fill="hold"/>
                                        <p:tgtEl>
                                          <p:spTgt spid="28"/>
                                        </p:tgtEl>
                                        <p:attrNameLst>
                                          <p:attrName>ppt_y</p:attrName>
                                        </p:attrNameLst>
                                      </p:cBhvr>
                                      <p:tavLst>
                                        <p:tav tm="0">
                                          <p:val>
                                            <p:strVal val="1+#ppt_h/2"/>
                                          </p:val>
                                        </p:tav>
                                        <p:tav tm="100000">
                                          <p:val>
                                            <p:strVal val="#ppt_y"/>
                                          </p:val>
                                        </p:tav>
                                      </p:tavLst>
                                    </p:anim>
                                  </p:childTnLst>
                                </p:cTn>
                              </p:par>
                            </p:childTnLst>
                          </p:cTn>
                        </p:par>
                        <p:par>
                          <p:cTn id="24" fill="hold">
                            <p:stCondLst>
                              <p:cond delay="1250"/>
                            </p:stCondLst>
                            <p:childTnLst>
                              <p:par>
                                <p:cTn id="25" presetID="2" presetClass="entr" presetSubtype="4" fill="hold" grpId="0" nodeType="after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250" fill="hold"/>
                                        <p:tgtEl>
                                          <p:spTgt spid="29"/>
                                        </p:tgtEl>
                                        <p:attrNameLst>
                                          <p:attrName>ppt_x</p:attrName>
                                        </p:attrNameLst>
                                      </p:cBhvr>
                                      <p:tavLst>
                                        <p:tav tm="0">
                                          <p:val>
                                            <p:strVal val="#ppt_x"/>
                                          </p:val>
                                        </p:tav>
                                        <p:tav tm="100000">
                                          <p:val>
                                            <p:strVal val="#ppt_x"/>
                                          </p:val>
                                        </p:tav>
                                      </p:tavLst>
                                    </p:anim>
                                    <p:anim calcmode="lin" valueType="num">
                                      <p:cBhvr additive="base">
                                        <p:cTn id="28" dur="250" fill="hold"/>
                                        <p:tgtEl>
                                          <p:spTgt spid="29"/>
                                        </p:tgtEl>
                                        <p:attrNameLst>
                                          <p:attrName>ppt_y</p:attrName>
                                        </p:attrNameLst>
                                      </p:cBhvr>
                                      <p:tavLst>
                                        <p:tav tm="0">
                                          <p:val>
                                            <p:strVal val="1+#ppt_h/2"/>
                                          </p:val>
                                        </p:tav>
                                        <p:tav tm="100000">
                                          <p:val>
                                            <p:strVal val="#ppt_y"/>
                                          </p:val>
                                        </p:tav>
                                      </p:tavLst>
                                    </p:anim>
                                  </p:childTnLst>
                                </p:cTn>
                              </p:par>
                            </p:childTnLst>
                          </p:cTn>
                        </p:par>
                        <p:par>
                          <p:cTn id="29" fill="hold">
                            <p:stCondLst>
                              <p:cond delay="1500"/>
                            </p:stCondLst>
                            <p:childTnLst>
                              <p:par>
                                <p:cTn id="30" presetID="2" presetClass="entr" presetSubtype="4" fill="hold" grpId="0" nodeType="afterEffect">
                                  <p:stCondLst>
                                    <p:cond delay="0"/>
                                  </p:st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250" fill="hold"/>
                                        <p:tgtEl>
                                          <p:spTgt spid="30"/>
                                        </p:tgtEl>
                                        <p:attrNameLst>
                                          <p:attrName>ppt_x</p:attrName>
                                        </p:attrNameLst>
                                      </p:cBhvr>
                                      <p:tavLst>
                                        <p:tav tm="0">
                                          <p:val>
                                            <p:strVal val="#ppt_x"/>
                                          </p:val>
                                        </p:tav>
                                        <p:tav tm="100000">
                                          <p:val>
                                            <p:strVal val="#ppt_x"/>
                                          </p:val>
                                        </p:tav>
                                      </p:tavLst>
                                    </p:anim>
                                    <p:anim calcmode="lin" valueType="num">
                                      <p:cBhvr additive="base">
                                        <p:cTn id="33" dur="250" fill="hold"/>
                                        <p:tgtEl>
                                          <p:spTgt spid="30"/>
                                        </p:tgtEl>
                                        <p:attrNameLst>
                                          <p:attrName>ppt_y</p:attrName>
                                        </p:attrNameLst>
                                      </p:cBhvr>
                                      <p:tavLst>
                                        <p:tav tm="0">
                                          <p:val>
                                            <p:strVal val="1+#ppt_h/2"/>
                                          </p:val>
                                        </p:tav>
                                        <p:tav tm="100000">
                                          <p:val>
                                            <p:strVal val="#ppt_y"/>
                                          </p:val>
                                        </p:tav>
                                      </p:tavLst>
                                    </p:anim>
                                  </p:childTnLst>
                                </p:cTn>
                              </p:par>
                            </p:childTnLst>
                          </p:cTn>
                        </p:par>
                        <p:par>
                          <p:cTn id="34" fill="hold">
                            <p:stCondLst>
                              <p:cond delay="1750"/>
                            </p:stCondLst>
                            <p:childTnLst>
                              <p:par>
                                <p:cTn id="35" presetID="2" presetClass="entr" presetSubtype="4" fill="hold" grpId="0" nodeType="afterEffect">
                                  <p:stCondLst>
                                    <p:cond delay="0"/>
                                  </p:stCondLst>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250" fill="hold"/>
                                        <p:tgtEl>
                                          <p:spTgt spid="31"/>
                                        </p:tgtEl>
                                        <p:attrNameLst>
                                          <p:attrName>ppt_x</p:attrName>
                                        </p:attrNameLst>
                                      </p:cBhvr>
                                      <p:tavLst>
                                        <p:tav tm="0">
                                          <p:val>
                                            <p:strVal val="#ppt_x"/>
                                          </p:val>
                                        </p:tav>
                                        <p:tav tm="100000">
                                          <p:val>
                                            <p:strVal val="#ppt_x"/>
                                          </p:val>
                                        </p:tav>
                                      </p:tavLst>
                                    </p:anim>
                                    <p:anim calcmode="lin" valueType="num">
                                      <p:cBhvr additive="base">
                                        <p:cTn id="38" dur="250" fill="hold"/>
                                        <p:tgtEl>
                                          <p:spTgt spid="31"/>
                                        </p:tgtEl>
                                        <p:attrNameLst>
                                          <p:attrName>ppt_y</p:attrName>
                                        </p:attrNameLst>
                                      </p:cBhvr>
                                      <p:tavLst>
                                        <p:tav tm="0">
                                          <p:val>
                                            <p:strVal val="1+#ppt_h/2"/>
                                          </p:val>
                                        </p:tav>
                                        <p:tav tm="100000">
                                          <p:val>
                                            <p:strVal val="#ppt_y"/>
                                          </p:val>
                                        </p:tav>
                                      </p:tavLst>
                                    </p:anim>
                                  </p:childTnLst>
                                </p:cTn>
                              </p:par>
                            </p:childTnLst>
                          </p:cTn>
                        </p:par>
                        <p:par>
                          <p:cTn id="39" fill="hold">
                            <p:stCondLst>
                              <p:cond delay="2000"/>
                            </p:stCondLst>
                            <p:childTnLst>
                              <p:par>
                                <p:cTn id="40" presetID="2" presetClass="entr" presetSubtype="4" fill="hold" grpId="0" nodeType="afterEffect">
                                  <p:stCondLst>
                                    <p:cond delay="0"/>
                                  </p:stCondLst>
                                  <p:childTnLst>
                                    <p:set>
                                      <p:cBhvr>
                                        <p:cTn id="41" dur="1" fill="hold">
                                          <p:stCondLst>
                                            <p:cond delay="0"/>
                                          </p:stCondLst>
                                        </p:cTn>
                                        <p:tgtEl>
                                          <p:spTgt spid="32"/>
                                        </p:tgtEl>
                                        <p:attrNameLst>
                                          <p:attrName>style.visibility</p:attrName>
                                        </p:attrNameLst>
                                      </p:cBhvr>
                                      <p:to>
                                        <p:strVal val="visible"/>
                                      </p:to>
                                    </p:set>
                                    <p:anim calcmode="lin" valueType="num">
                                      <p:cBhvr additive="base">
                                        <p:cTn id="42" dur="250" fill="hold"/>
                                        <p:tgtEl>
                                          <p:spTgt spid="32"/>
                                        </p:tgtEl>
                                        <p:attrNameLst>
                                          <p:attrName>ppt_x</p:attrName>
                                        </p:attrNameLst>
                                      </p:cBhvr>
                                      <p:tavLst>
                                        <p:tav tm="0">
                                          <p:val>
                                            <p:strVal val="#ppt_x"/>
                                          </p:val>
                                        </p:tav>
                                        <p:tav tm="100000">
                                          <p:val>
                                            <p:strVal val="#ppt_x"/>
                                          </p:val>
                                        </p:tav>
                                      </p:tavLst>
                                    </p:anim>
                                    <p:anim calcmode="lin" valueType="num">
                                      <p:cBhvr additive="base">
                                        <p:cTn id="43" dur="250" fill="hold"/>
                                        <p:tgtEl>
                                          <p:spTgt spid="32"/>
                                        </p:tgtEl>
                                        <p:attrNameLst>
                                          <p:attrName>ppt_y</p:attrName>
                                        </p:attrNameLst>
                                      </p:cBhvr>
                                      <p:tavLst>
                                        <p:tav tm="0">
                                          <p:val>
                                            <p:strVal val="1+#ppt_h/2"/>
                                          </p:val>
                                        </p:tav>
                                        <p:tav tm="100000">
                                          <p:val>
                                            <p:strVal val="#ppt_y"/>
                                          </p:val>
                                        </p:tav>
                                      </p:tavLst>
                                    </p:anim>
                                  </p:childTnLst>
                                </p:cTn>
                              </p:par>
                            </p:childTnLst>
                          </p:cTn>
                        </p:par>
                        <p:par>
                          <p:cTn id="44" fill="hold">
                            <p:stCondLst>
                              <p:cond delay="2250"/>
                            </p:stCondLst>
                            <p:childTnLst>
                              <p:par>
                                <p:cTn id="45" presetID="2" presetClass="entr" presetSubtype="4" fill="hold" grpId="0" nodeType="afterEffect">
                                  <p:stCondLst>
                                    <p:cond delay="0"/>
                                  </p:stCondLst>
                                  <p:childTnLst>
                                    <p:set>
                                      <p:cBhvr>
                                        <p:cTn id="46" dur="1" fill="hold">
                                          <p:stCondLst>
                                            <p:cond delay="0"/>
                                          </p:stCondLst>
                                        </p:cTn>
                                        <p:tgtEl>
                                          <p:spTgt spid="33"/>
                                        </p:tgtEl>
                                        <p:attrNameLst>
                                          <p:attrName>style.visibility</p:attrName>
                                        </p:attrNameLst>
                                      </p:cBhvr>
                                      <p:to>
                                        <p:strVal val="visible"/>
                                      </p:to>
                                    </p:set>
                                    <p:anim calcmode="lin" valueType="num">
                                      <p:cBhvr additive="base">
                                        <p:cTn id="47" dur="250" fill="hold"/>
                                        <p:tgtEl>
                                          <p:spTgt spid="33"/>
                                        </p:tgtEl>
                                        <p:attrNameLst>
                                          <p:attrName>ppt_x</p:attrName>
                                        </p:attrNameLst>
                                      </p:cBhvr>
                                      <p:tavLst>
                                        <p:tav tm="0">
                                          <p:val>
                                            <p:strVal val="#ppt_x"/>
                                          </p:val>
                                        </p:tav>
                                        <p:tav tm="100000">
                                          <p:val>
                                            <p:strVal val="#ppt_x"/>
                                          </p:val>
                                        </p:tav>
                                      </p:tavLst>
                                    </p:anim>
                                    <p:anim calcmode="lin" valueType="num">
                                      <p:cBhvr additive="base">
                                        <p:cTn id="48" dur="250" fill="hold"/>
                                        <p:tgtEl>
                                          <p:spTgt spid="33"/>
                                        </p:tgtEl>
                                        <p:attrNameLst>
                                          <p:attrName>ppt_y</p:attrName>
                                        </p:attrNameLst>
                                      </p:cBhvr>
                                      <p:tavLst>
                                        <p:tav tm="0">
                                          <p:val>
                                            <p:strVal val="1+#ppt_h/2"/>
                                          </p:val>
                                        </p:tav>
                                        <p:tav tm="100000">
                                          <p:val>
                                            <p:strVal val="#ppt_y"/>
                                          </p:val>
                                        </p:tav>
                                      </p:tavLst>
                                    </p:anim>
                                  </p:childTnLst>
                                </p:cTn>
                              </p:par>
                            </p:childTnLst>
                          </p:cTn>
                        </p:par>
                        <p:par>
                          <p:cTn id="49" fill="hold">
                            <p:stCondLst>
                              <p:cond delay="2500"/>
                            </p:stCondLst>
                            <p:childTnLst>
                              <p:par>
                                <p:cTn id="50" presetID="2" presetClass="entr" presetSubtype="4" fill="hold" grpId="0" nodeType="afterEffect">
                                  <p:stCondLst>
                                    <p:cond delay="0"/>
                                  </p:stCondLst>
                                  <p:childTnLst>
                                    <p:set>
                                      <p:cBhvr>
                                        <p:cTn id="51" dur="1" fill="hold">
                                          <p:stCondLst>
                                            <p:cond delay="0"/>
                                          </p:stCondLst>
                                        </p:cTn>
                                        <p:tgtEl>
                                          <p:spTgt spid="34"/>
                                        </p:tgtEl>
                                        <p:attrNameLst>
                                          <p:attrName>style.visibility</p:attrName>
                                        </p:attrNameLst>
                                      </p:cBhvr>
                                      <p:to>
                                        <p:strVal val="visible"/>
                                      </p:to>
                                    </p:set>
                                    <p:anim calcmode="lin" valueType="num">
                                      <p:cBhvr additive="base">
                                        <p:cTn id="52" dur="250" fill="hold"/>
                                        <p:tgtEl>
                                          <p:spTgt spid="34"/>
                                        </p:tgtEl>
                                        <p:attrNameLst>
                                          <p:attrName>ppt_x</p:attrName>
                                        </p:attrNameLst>
                                      </p:cBhvr>
                                      <p:tavLst>
                                        <p:tav tm="0">
                                          <p:val>
                                            <p:strVal val="#ppt_x"/>
                                          </p:val>
                                        </p:tav>
                                        <p:tav tm="100000">
                                          <p:val>
                                            <p:strVal val="#ppt_x"/>
                                          </p:val>
                                        </p:tav>
                                      </p:tavLst>
                                    </p:anim>
                                    <p:anim calcmode="lin" valueType="num">
                                      <p:cBhvr additive="base">
                                        <p:cTn id="53" dur="250" fill="hold"/>
                                        <p:tgtEl>
                                          <p:spTgt spid="34"/>
                                        </p:tgtEl>
                                        <p:attrNameLst>
                                          <p:attrName>ppt_y</p:attrName>
                                        </p:attrNameLst>
                                      </p:cBhvr>
                                      <p:tavLst>
                                        <p:tav tm="0">
                                          <p:val>
                                            <p:strVal val="1+#ppt_h/2"/>
                                          </p:val>
                                        </p:tav>
                                        <p:tav tm="100000">
                                          <p:val>
                                            <p:strVal val="#ppt_y"/>
                                          </p:val>
                                        </p:tav>
                                      </p:tavLst>
                                    </p:anim>
                                  </p:childTnLst>
                                </p:cTn>
                              </p:par>
                            </p:childTnLst>
                          </p:cTn>
                        </p:par>
                        <p:par>
                          <p:cTn id="54" fill="hold">
                            <p:stCondLst>
                              <p:cond delay="2750"/>
                            </p:stCondLst>
                            <p:childTnLst>
                              <p:par>
                                <p:cTn id="55" presetID="2" presetClass="entr" presetSubtype="4" fill="hold" grpId="0" nodeType="afterEffect">
                                  <p:stCondLst>
                                    <p:cond delay="0"/>
                                  </p:stCondLst>
                                  <p:childTnLst>
                                    <p:set>
                                      <p:cBhvr>
                                        <p:cTn id="56" dur="1" fill="hold">
                                          <p:stCondLst>
                                            <p:cond delay="0"/>
                                          </p:stCondLst>
                                        </p:cTn>
                                        <p:tgtEl>
                                          <p:spTgt spid="35"/>
                                        </p:tgtEl>
                                        <p:attrNameLst>
                                          <p:attrName>style.visibility</p:attrName>
                                        </p:attrNameLst>
                                      </p:cBhvr>
                                      <p:to>
                                        <p:strVal val="visible"/>
                                      </p:to>
                                    </p:set>
                                    <p:anim calcmode="lin" valueType="num">
                                      <p:cBhvr additive="base">
                                        <p:cTn id="57" dur="250" fill="hold"/>
                                        <p:tgtEl>
                                          <p:spTgt spid="35"/>
                                        </p:tgtEl>
                                        <p:attrNameLst>
                                          <p:attrName>ppt_x</p:attrName>
                                        </p:attrNameLst>
                                      </p:cBhvr>
                                      <p:tavLst>
                                        <p:tav tm="0">
                                          <p:val>
                                            <p:strVal val="#ppt_x"/>
                                          </p:val>
                                        </p:tav>
                                        <p:tav tm="100000">
                                          <p:val>
                                            <p:strVal val="#ppt_x"/>
                                          </p:val>
                                        </p:tav>
                                      </p:tavLst>
                                    </p:anim>
                                    <p:anim calcmode="lin" valueType="num">
                                      <p:cBhvr additive="base">
                                        <p:cTn id="58" dur="250" fill="hold"/>
                                        <p:tgtEl>
                                          <p:spTgt spid="35"/>
                                        </p:tgtEl>
                                        <p:attrNameLst>
                                          <p:attrName>ppt_y</p:attrName>
                                        </p:attrNameLst>
                                      </p:cBhvr>
                                      <p:tavLst>
                                        <p:tav tm="0">
                                          <p:val>
                                            <p:strVal val="1+#ppt_h/2"/>
                                          </p:val>
                                        </p:tav>
                                        <p:tav tm="100000">
                                          <p:val>
                                            <p:strVal val="#ppt_y"/>
                                          </p:val>
                                        </p:tav>
                                      </p:tavLst>
                                    </p:anim>
                                  </p:childTnLst>
                                </p:cTn>
                              </p:par>
                            </p:childTnLst>
                          </p:cTn>
                        </p:par>
                        <p:par>
                          <p:cTn id="59" fill="hold">
                            <p:stCondLst>
                              <p:cond delay="3000"/>
                            </p:stCondLst>
                            <p:childTnLst>
                              <p:par>
                                <p:cTn id="60" presetID="2" presetClass="entr" presetSubtype="4" fill="hold" grpId="0" nodeType="afterEffect">
                                  <p:stCondLst>
                                    <p:cond delay="0"/>
                                  </p:stCondLst>
                                  <p:childTnLst>
                                    <p:set>
                                      <p:cBhvr>
                                        <p:cTn id="61" dur="1" fill="hold">
                                          <p:stCondLst>
                                            <p:cond delay="0"/>
                                          </p:stCondLst>
                                        </p:cTn>
                                        <p:tgtEl>
                                          <p:spTgt spid="36"/>
                                        </p:tgtEl>
                                        <p:attrNameLst>
                                          <p:attrName>style.visibility</p:attrName>
                                        </p:attrNameLst>
                                      </p:cBhvr>
                                      <p:to>
                                        <p:strVal val="visible"/>
                                      </p:to>
                                    </p:set>
                                    <p:anim calcmode="lin" valueType="num">
                                      <p:cBhvr additive="base">
                                        <p:cTn id="62" dur="250" fill="hold"/>
                                        <p:tgtEl>
                                          <p:spTgt spid="36"/>
                                        </p:tgtEl>
                                        <p:attrNameLst>
                                          <p:attrName>ppt_x</p:attrName>
                                        </p:attrNameLst>
                                      </p:cBhvr>
                                      <p:tavLst>
                                        <p:tav tm="0">
                                          <p:val>
                                            <p:strVal val="#ppt_x"/>
                                          </p:val>
                                        </p:tav>
                                        <p:tav tm="100000">
                                          <p:val>
                                            <p:strVal val="#ppt_x"/>
                                          </p:val>
                                        </p:tav>
                                      </p:tavLst>
                                    </p:anim>
                                    <p:anim calcmode="lin" valueType="num">
                                      <p:cBhvr additive="base">
                                        <p:cTn id="63" dur="250" fill="hold"/>
                                        <p:tgtEl>
                                          <p:spTgt spid="36"/>
                                        </p:tgtEl>
                                        <p:attrNameLst>
                                          <p:attrName>ppt_y</p:attrName>
                                        </p:attrNameLst>
                                      </p:cBhvr>
                                      <p:tavLst>
                                        <p:tav tm="0">
                                          <p:val>
                                            <p:strVal val="1+#ppt_h/2"/>
                                          </p:val>
                                        </p:tav>
                                        <p:tav tm="100000">
                                          <p:val>
                                            <p:strVal val="#ppt_y"/>
                                          </p:val>
                                        </p:tav>
                                      </p:tavLst>
                                    </p:anim>
                                  </p:childTnLst>
                                </p:cTn>
                              </p:par>
                            </p:childTnLst>
                          </p:cTn>
                        </p:par>
                        <p:par>
                          <p:cTn id="64" fill="hold">
                            <p:stCondLst>
                              <p:cond delay="3250"/>
                            </p:stCondLst>
                            <p:childTnLst>
                              <p:par>
                                <p:cTn id="65" presetID="2" presetClass="entr" presetSubtype="4" fill="hold" grpId="0" nodeType="afterEffect">
                                  <p:stCondLst>
                                    <p:cond delay="0"/>
                                  </p:stCondLst>
                                  <p:childTnLst>
                                    <p:set>
                                      <p:cBhvr>
                                        <p:cTn id="66" dur="1" fill="hold">
                                          <p:stCondLst>
                                            <p:cond delay="0"/>
                                          </p:stCondLst>
                                        </p:cTn>
                                        <p:tgtEl>
                                          <p:spTgt spid="37"/>
                                        </p:tgtEl>
                                        <p:attrNameLst>
                                          <p:attrName>style.visibility</p:attrName>
                                        </p:attrNameLst>
                                      </p:cBhvr>
                                      <p:to>
                                        <p:strVal val="visible"/>
                                      </p:to>
                                    </p:set>
                                    <p:anim calcmode="lin" valueType="num">
                                      <p:cBhvr additive="base">
                                        <p:cTn id="67" dur="250" fill="hold"/>
                                        <p:tgtEl>
                                          <p:spTgt spid="37"/>
                                        </p:tgtEl>
                                        <p:attrNameLst>
                                          <p:attrName>ppt_x</p:attrName>
                                        </p:attrNameLst>
                                      </p:cBhvr>
                                      <p:tavLst>
                                        <p:tav tm="0">
                                          <p:val>
                                            <p:strVal val="#ppt_x"/>
                                          </p:val>
                                        </p:tav>
                                        <p:tav tm="100000">
                                          <p:val>
                                            <p:strVal val="#ppt_x"/>
                                          </p:val>
                                        </p:tav>
                                      </p:tavLst>
                                    </p:anim>
                                    <p:anim calcmode="lin" valueType="num">
                                      <p:cBhvr additive="base">
                                        <p:cTn id="68" dur="250" fill="hold"/>
                                        <p:tgtEl>
                                          <p:spTgt spid="37"/>
                                        </p:tgtEl>
                                        <p:attrNameLst>
                                          <p:attrName>ppt_y</p:attrName>
                                        </p:attrNameLst>
                                      </p:cBhvr>
                                      <p:tavLst>
                                        <p:tav tm="0">
                                          <p:val>
                                            <p:strVal val="1+#ppt_h/2"/>
                                          </p:val>
                                        </p:tav>
                                        <p:tav tm="100000">
                                          <p:val>
                                            <p:strVal val="#ppt_y"/>
                                          </p:val>
                                        </p:tav>
                                      </p:tavLst>
                                    </p:anim>
                                  </p:childTnLst>
                                </p:cTn>
                              </p:par>
                            </p:childTnLst>
                          </p:cTn>
                        </p:par>
                        <p:par>
                          <p:cTn id="69" fill="hold">
                            <p:stCondLst>
                              <p:cond delay="3500"/>
                            </p:stCondLst>
                            <p:childTnLst>
                              <p:par>
                                <p:cTn id="70" presetID="2" presetClass="entr" presetSubtype="4" fill="hold" grpId="0" nodeType="afterEffect">
                                  <p:stCondLst>
                                    <p:cond delay="0"/>
                                  </p:stCondLst>
                                  <p:childTnLst>
                                    <p:set>
                                      <p:cBhvr>
                                        <p:cTn id="71" dur="1" fill="hold">
                                          <p:stCondLst>
                                            <p:cond delay="0"/>
                                          </p:stCondLst>
                                        </p:cTn>
                                        <p:tgtEl>
                                          <p:spTgt spid="39"/>
                                        </p:tgtEl>
                                        <p:attrNameLst>
                                          <p:attrName>style.visibility</p:attrName>
                                        </p:attrNameLst>
                                      </p:cBhvr>
                                      <p:to>
                                        <p:strVal val="visible"/>
                                      </p:to>
                                    </p:set>
                                    <p:anim calcmode="lin" valueType="num">
                                      <p:cBhvr additive="base">
                                        <p:cTn id="72" dur="250" fill="hold"/>
                                        <p:tgtEl>
                                          <p:spTgt spid="39"/>
                                        </p:tgtEl>
                                        <p:attrNameLst>
                                          <p:attrName>ppt_x</p:attrName>
                                        </p:attrNameLst>
                                      </p:cBhvr>
                                      <p:tavLst>
                                        <p:tav tm="0">
                                          <p:val>
                                            <p:strVal val="#ppt_x"/>
                                          </p:val>
                                        </p:tav>
                                        <p:tav tm="100000">
                                          <p:val>
                                            <p:strVal val="#ppt_x"/>
                                          </p:val>
                                        </p:tav>
                                      </p:tavLst>
                                    </p:anim>
                                    <p:anim calcmode="lin" valueType="num">
                                      <p:cBhvr additive="base">
                                        <p:cTn id="73" dur="250" fill="hold"/>
                                        <p:tgtEl>
                                          <p:spTgt spid="39"/>
                                        </p:tgtEl>
                                        <p:attrNameLst>
                                          <p:attrName>ppt_y</p:attrName>
                                        </p:attrNameLst>
                                      </p:cBhvr>
                                      <p:tavLst>
                                        <p:tav tm="0">
                                          <p:val>
                                            <p:strVal val="1+#ppt_h/2"/>
                                          </p:val>
                                        </p:tav>
                                        <p:tav tm="100000">
                                          <p:val>
                                            <p:strVal val="#ppt_y"/>
                                          </p:val>
                                        </p:tav>
                                      </p:tavLst>
                                    </p:anim>
                                  </p:childTnLst>
                                </p:cTn>
                              </p:par>
                            </p:childTnLst>
                          </p:cTn>
                        </p:par>
                        <p:par>
                          <p:cTn id="74" fill="hold">
                            <p:stCondLst>
                              <p:cond delay="3750"/>
                            </p:stCondLst>
                            <p:childTnLst>
                              <p:par>
                                <p:cTn id="75" presetID="2" presetClass="entr" presetSubtype="4" fill="hold" grpId="0" nodeType="afterEffect">
                                  <p:stCondLst>
                                    <p:cond delay="0"/>
                                  </p:stCondLst>
                                  <p:childTnLst>
                                    <p:set>
                                      <p:cBhvr>
                                        <p:cTn id="76" dur="1" fill="hold">
                                          <p:stCondLst>
                                            <p:cond delay="0"/>
                                          </p:stCondLst>
                                        </p:cTn>
                                        <p:tgtEl>
                                          <p:spTgt spid="40"/>
                                        </p:tgtEl>
                                        <p:attrNameLst>
                                          <p:attrName>style.visibility</p:attrName>
                                        </p:attrNameLst>
                                      </p:cBhvr>
                                      <p:to>
                                        <p:strVal val="visible"/>
                                      </p:to>
                                    </p:set>
                                    <p:anim calcmode="lin" valueType="num">
                                      <p:cBhvr additive="base">
                                        <p:cTn id="77" dur="250" fill="hold"/>
                                        <p:tgtEl>
                                          <p:spTgt spid="40"/>
                                        </p:tgtEl>
                                        <p:attrNameLst>
                                          <p:attrName>ppt_x</p:attrName>
                                        </p:attrNameLst>
                                      </p:cBhvr>
                                      <p:tavLst>
                                        <p:tav tm="0">
                                          <p:val>
                                            <p:strVal val="#ppt_x"/>
                                          </p:val>
                                        </p:tav>
                                        <p:tav tm="100000">
                                          <p:val>
                                            <p:strVal val="#ppt_x"/>
                                          </p:val>
                                        </p:tav>
                                      </p:tavLst>
                                    </p:anim>
                                    <p:anim calcmode="lin" valueType="num">
                                      <p:cBhvr additive="base">
                                        <p:cTn id="78" dur="250" fill="hold"/>
                                        <p:tgtEl>
                                          <p:spTgt spid="40"/>
                                        </p:tgtEl>
                                        <p:attrNameLst>
                                          <p:attrName>ppt_y</p:attrName>
                                        </p:attrNameLst>
                                      </p:cBhvr>
                                      <p:tavLst>
                                        <p:tav tm="0">
                                          <p:val>
                                            <p:strVal val="1+#ppt_h/2"/>
                                          </p:val>
                                        </p:tav>
                                        <p:tav tm="100000">
                                          <p:val>
                                            <p:strVal val="#ppt_y"/>
                                          </p:val>
                                        </p:tav>
                                      </p:tavLst>
                                    </p:anim>
                                  </p:childTnLst>
                                </p:cTn>
                              </p:par>
                            </p:childTnLst>
                          </p:cTn>
                        </p:par>
                        <p:par>
                          <p:cTn id="79" fill="hold">
                            <p:stCondLst>
                              <p:cond delay="4000"/>
                            </p:stCondLst>
                            <p:childTnLst>
                              <p:par>
                                <p:cTn id="80" presetID="2" presetClass="entr" presetSubtype="4" fill="hold" grpId="0" nodeType="afterEffect">
                                  <p:stCondLst>
                                    <p:cond delay="0"/>
                                  </p:stCondLst>
                                  <p:childTnLst>
                                    <p:set>
                                      <p:cBhvr>
                                        <p:cTn id="81" dur="1" fill="hold">
                                          <p:stCondLst>
                                            <p:cond delay="0"/>
                                          </p:stCondLst>
                                        </p:cTn>
                                        <p:tgtEl>
                                          <p:spTgt spid="41"/>
                                        </p:tgtEl>
                                        <p:attrNameLst>
                                          <p:attrName>style.visibility</p:attrName>
                                        </p:attrNameLst>
                                      </p:cBhvr>
                                      <p:to>
                                        <p:strVal val="visible"/>
                                      </p:to>
                                    </p:set>
                                    <p:anim calcmode="lin" valueType="num">
                                      <p:cBhvr additive="base">
                                        <p:cTn id="82" dur="250" fill="hold"/>
                                        <p:tgtEl>
                                          <p:spTgt spid="41"/>
                                        </p:tgtEl>
                                        <p:attrNameLst>
                                          <p:attrName>ppt_x</p:attrName>
                                        </p:attrNameLst>
                                      </p:cBhvr>
                                      <p:tavLst>
                                        <p:tav tm="0">
                                          <p:val>
                                            <p:strVal val="#ppt_x"/>
                                          </p:val>
                                        </p:tav>
                                        <p:tav tm="100000">
                                          <p:val>
                                            <p:strVal val="#ppt_x"/>
                                          </p:val>
                                        </p:tav>
                                      </p:tavLst>
                                    </p:anim>
                                    <p:anim calcmode="lin" valueType="num">
                                      <p:cBhvr additive="base">
                                        <p:cTn id="83" dur="250" fill="hold"/>
                                        <p:tgtEl>
                                          <p:spTgt spid="41"/>
                                        </p:tgtEl>
                                        <p:attrNameLst>
                                          <p:attrName>ppt_y</p:attrName>
                                        </p:attrNameLst>
                                      </p:cBhvr>
                                      <p:tavLst>
                                        <p:tav tm="0">
                                          <p:val>
                                            <p:strVal val="1+#ppt_h/2"/>
                                          </p:val>
                                        </p:tav>
                                        <p:tav tm="100000">
                                          <p:val>
                                            <p:strVal val="#ppt_y"/>
                                          </p:val>
                                        </p:tav>
                                      </p:tavLst>
                                    </p:anim>
                                  </p:childTnLst>
                                </p:cTn>
                              </p:par>
                            </p:childTnLst>
                          </p:cTn>
                        </p:par>
                        <p:par>
                          <p:cTn id="84" fill="hold">
                            <p:stCondLst>
                              <p:cond delay="4250"/>
                            </p:stCondLst>
                            <p:childTnLst>
                              <p:par>
                                <p:cTn id="85" presetID="2" presetClass="entr" presetSubtype="4" fill="hold" grpId="0" nodeType="afterEffect">
                                  <p:stCondLst>
                                    <p:cond delay="0"/>
                                  </p:stCondLst>
                                  <p:childTnLst>
                                    <p:set>
                                      <p:cBhvr>
                                        <p:cTn id="86" dur="1" fill="hold">
                                          <p:stCondLst>
                                            <p:cond delay="0"/>
                                          </p:stCondLst>
                                        </p:cTn>
                                        <p:tgtEl>
                                          <p:spTgt spid="42"/>
                                        </p:tgtEl>
                                        <p:attrNameLst>
                                          <p:attrName>style.visibility</p:attrName>
                                        </p:attrNameLst>
                                      </p:cBhvr>
                                      <p:to>
                                        <p:strVal val="visible"/>
                                      </p:to>
                                    </p:set>
                                    <p:anim calcmode="lin" valueType="num">
                                      <p:cBhvr additive="base">
                                        <p:cTn id="87" dur="250" fill="hold"/>
                                        <p:tgtEl>
                                          <p:spTgt spid="42"/>
                                        </p:tgtEl>
                                        <p:attrNameLst>
                                          <p:attrName>ppt_x</p:attrName>
                                        </p:attrNameLst>
                                      </p:cBhvr>
                                      <p:tavLst>
                                        <p:tav tm="0">
                                          <p:val>
                                            <p:strVal val="#ppt_x"/>
                                          </p:val>
                                        </p:tav>
                                        <p:tav tm="100000">
                                          <p:val>
                                            <p:strVal val="#ppt_x"/>
                                          </p:val>
                                        </p:tav>
                                      </p:tavLst>
                                    </p:anim>
                                    <p:anim calcmode="lin" valueType="num">
                                      <p:cBhvr additive="base">
                                        <p:cTn id="88" dur="250" fill="hold"/>
                                        <p:tgtEl>
                                          <p:spTgt spid="42"/>
                                        </p:tgtEl>
                                        <p:attrNameLst>
                                          <p:attrName>ppt_y</p:attrName>
                                        </p:attrNameLst>
                                      </p:cBhvr>
                                      <p:tavLst>
                                        <p:tav tm="0">
                                          <p:val>
                                            <p:strVal val="1+#ppt_h/2"/>
                                          </p:val>
                                        </p:tav>
                                        <p:tav tm="100000">
                                          <p:val>
                                            <p:strVal val="#ppt_y"/>
                                          </p:val>
                                        </p:tav>
                                      </p:tavLst>
                                    </p:anim>
                                  </p:childTnLst>
                                </p:cTn>
                              </p:par>
                            </p:childTnLst>
                          </p:cTn>
                        </p:par>
                        <p:par>
                          <p:cTn id="89" fill="hold">
                            <p:stCondLst>
                              <p:cond delay="4500"/>
                            </p:stCondLst>
                            <p:childTnLst>
                              <p:par>
                                <p:cTn id="90" presetID="2" presetClass="entr" presetSubtype="4" fill="hold" grpId="0" nodeType="afterEffect">
                                  <p:stCondLst>
                                    <p:cond delay="0"/>
                                  </p:stCondLst>
                                  <p:childTnLst>
                                    <p:set>
                                      <p:cBhvr>
                                        <p:cTn id="91" dur="1" fill="hold">
                                          <p:stCondLst>
                                            <p:cond delay="0"/>
                                          </p:stCondLst>
                                        </p:cTn>
                                        <p:tgtEl>
                                          <p:spTgt spid="43"/>
                                        </p:tgtEl>
                                        <p:attrNameLst>
                                          <p:attrName>style.visibility</p:attrName>
                                        </p:attrNameLst>
                                      </p:cBhvr>
                                      <p:to>
                                        <p:strVal val="visible"/>
                                      </p:to>
                                    </p:set>
                                    <p:anim calcmode="lin" valueType="num">
                                      <p:cBhvr additive="base">
                                        <p:cTn id="92" dur="250" fill="hold"/>
                                        <p:tgtEl>
                                          <p:spTgt spid="43"/>
                                        </p:tgtEl>
                                        <p:attrNameLst>
                                          <p:attrName>ppt_x</p:attrName>
                                        </p:attrNameLst>
                                      </p:cBhvr>
                                      <p:tavLst>
                                        <p:tav tm="0">
                                          <p:val>
                                            <p:strVal val="#ppt_x"/>
                                          </p:val>
                                        </p:tav>
                                        <p:tav tm="100000">
                                          <p:val>
                                            <p:strVal val="#ppt_x"/>
                                          </p:val>
                                        </p:tav>
                                      </p:tavLst>
                                    </p:anim>
                                    <p:anim calcmode="lin" valueType="num">
                                      <p:cBhvr additive="base">
                                        <p:cTn id="93" dur="250" fill="hold"/>
                                        <p:tgtEl>
                                          <p:spTgt spid="43"/>
                                        </p:tgtEl>
                                        <p:attrNameLst>
                                          <p:attrName>ppt_y</p:attrName>
                                        </p:attrNameLst>
                                      </p:cBhvr>
                                      <p:tavLst>
                                        <p:tav tm="0">
                                          <p:val>
                                            <p:strVal val="1+#ppt_h/2"/>
                                          </p:val>
                                        </p:tav>
                                        <p:tav tm="100000">
                                          <p:val>
                                            <p:strVal val="#ppt_y"/>
                                          </p:val>
                                        </p:tav>
                                      </p:tavLst>
                                    </p:anim>
                                  </p:childTnLst>
                                </p:cTn>
                              </p:par>
                            </p:childTnLst>
                          </p:cTn>
                        </p:par>
                        <p:par>
                          <p:cTn id="94" fill="hold">
                            <p:stCondLst>
                              <p:cond delay="4750"/>
                            </p:stCondLst>
                            <p:childTnLst>
                              <p:par>
                                <p:cTn id="95" presetID="2" presetClass="entr" presetSubtype="4" fill="hold" grpId="0" nodeType="afterEffect">
                                  <p:stCondLst>
                                    <p:cond delay="0"/>
                                  </p:stCondLst>
                                  <p:childTnLst>
                                    <p:set>
                                      <p:cBhvr>
                                        <p:cTn id="96" dur="1" fill="hold">
                                          <p:stCondLst>
                                            <p:cond delay="0"/>
                                          </p:stCondLst>
                                        </p:cTn>
                                        <p:tgtEl>
                                          <p:spTgt spid="44"/>
                                        </p:tgtEl>
                                        <p:attrNameLst>
                                          <p:attrName>style.visibility</p:attrName>
                                        </p:attrNameLst>
                                      </p:cBhvr>
                                      <p:to>
                                        <p:strVal val="visible"/>
                                      </p:to>
                                    </p:set>
                                    <p:anim calcmode="lin" valueType="num">
                                      <p:cBhvr additive="base">
                                        <p:cTn id="97" dur="250" fill="hold"/>
                                        <p:tgtEl>
                                          <p:spTgt spid="44"/>
                                        </p:tgtEl>
                                        <p:attrNameLst>
                                          <p:attrName>ppt_x</p:attrName>
                                        </p:attrNameLst>
                                      </p:cBhvr>
                                      <p:tavLst>
                                        <p:tav tm="0">
                                          <p:val>
                                            <p:strVal val="#ppt_x"/>
                                          </p:val>
                                        </p:tav>
                                        <p:tav tm="100000">
                                          <p:val>
                                            <p:strVal val="#ppt_x"/>
                                          </p:val>
                                        </p:tav>
                                      </p:tavLst>
                                    </p:anim>
                                    <p:anim calcmode="lin" valueType="num">
                                      <p:cBhvr additive="base">
                                        <p:cTn id="98" dur="250" fill="hold"/>
                                        <p:tgtEl>
                                          <p:spTgt spid="44"/>
                                        </p:tgtEl>
                                        <p:attrNameLst>
                                          <p:attrName>ppt_y</p:attrName>
                                        </p:attrNameLst>
                                      </p:cBhvr>
                                      <p:tavLst>
                                        <p:tav tm="0">
                                          <p:val>
                                            <p:strVal val="1+#ppt_h/2"/>
                                          </p:val>
                                        </p:tav>
                                        <p:tav tm="100000">
                                          <p:val>
                                            <p:strVal val="#ppt_y"/>
                                          </p:val>
                                        </p:tav>
                                      </p:tavLst>
                                    </p:anim>
                                  </p:childTnLst>
                                </p:cTn>
                              </p:par>
                            </p:childTnLst>
                          </p:cTn>
                        </p:par>
                        <p:par>
                          <p:cTn id="99" fill="hold">
                            <p:stCondLst>
                              <p:cond delay="5000"/>
                            </p:stCondLst>
                            <p:childTnLst>
                              <p:par>
                                <p:cTn id="100" presetID="2" presetClass="entr" presetSubtype="4" fill="hold" grpId="0" nodeType="afterEffect">
                                  <p:stCondLst>
                                    <p:cond delay="0"/>
                                  </p:stCondLst>
                                  <p:childTnLst>
                                    <p:set>
                                      <p:cBhvr>
                                        <p:cTn id="101" dur="1" fill="hold">
                                          <p:stCondLst>
                                            <p:cond delay="0"/>
                                          </p:stCondLst>
                                        </p:cTn>
                                        <p:tgtEl>
                                          <p:spTgt spid="45"/>
                                        </p:tgtEl>
                                        <p:attrNameLst>
                                          <p:attrName>style.visibility</p:attrName>
                                        </p:attrNameLst>
                                      </p:cBhvr>
                                      <p:to>
                                        <p:strVal val="visible"/>
                                      </p:to>
                                    </p:set>
                                    <p:anim calcmode="lin" valueType="num">
                                      <p:cBhvr additive="base">
                                        <p:cTn id="102" dur="250" fill="hold"/>
                                        <p:tgtEl>
                                          <p:spTgt spid="45"/>
                                        </p:tgtEl>
                                        <p:attrNameLst>
                                          <p:attrName>ppt_x</p:attrName>
                                        </p:attrNameLst>
                                      </p:cBhvr>
                                      <p:tavLst>
                                        <p:tav tm="0">
                                          <p:val>
                                            <p:strVal val="#ppt_x"/>
                                          </p:val>
                                        </p:tav>
                                        <p:tav tm="100000">
                                          <p:val>
                                            <p:strVal val="#ppt_x"/>
                                          </p:val>
                                        </p:tav>
                                      </p:tavLst>
                                    </p:anim>
                                    <p:anim calcmode="lin" valueType="num">
                                      <p:cBhvr additive="base">
                                        <p:cTn id="103" dur="250" fill="hold"/>
                                        <p:tgtEl>
                                          <p:spTgt spid="45"/>
                                        </p:tgtEl>
                                        <p:attrNameLst>
                                          <p:attrName>ppt_y</p:attrName>
                                        </p:attrNameLst>
                                      </p:cBhvr>
                                      <p:tavLst>
                                        <p:tav tm="0">
                                          <p:val>
                                            <p:strVal val="1+#ppt_h/2"/>
                                          </p:val>
                                        </p:tav>
                                        <p:tav tm="100000">
                                          <p:val>
                                            <p:strVal val="#ppt_y"/>
                                          </p:val>
                                        </p:tav>
                                      </p:tavLst>
                                    </p:anim>
                                  </p:childTnLst>
                                </p:cTn>
                              </p:par>
                            </p:childTnLst>
                          </p:cTn>
                        </p:par>
                        <p:par>
                          <p:cTn id="104" fill="hold">
                            <p:stCondLst>
                              <p:cond delay="5250"/>
                            </p:stCondLst>
                            <p:childTnLst>
                              <p:par>
                                <p:cTn id="105" presetID="2" presetClass="entr" presetSubtype="4" fill="hold" grpId="0" nodeType="afterEffect">
                                  <p:stCondLst>
                                    <p:cond delay="0"/>
                                  </p:stCondLst>
                                  <p:childTnLst>
                                    <p:set>
                                      <p:cBhvr>
                                        <p:cTn id="106" dur="1" fill="hold">
                                          <p:stCondLst>
                                            <p:cond delay="0"/>
                                          </p:stCondLst>
                                        </p:cTn>
                                        <p:tgtEl>
                                          <p:spTgt spid="46"/>
                                        </p:tgtEl>
                                        <p:attrNameLst>
                                          <p:attrName>style.visibility</p:attrName>
                                        </p:attrNameLst>
                                      </p:cBhvr>
                                      <p:to>
                                        <p:strVal val="visible"/>
                                      </p:to>
                                    </p:set>
                                    <p:anim calcmode="lin" valueType="num">
                                      <p:cBhvr additive="base">
                                        <p:cTn id="107" dur="250" fill="hold"/>
                                        <p:tgtEl>
                                          <p:spTgt spid="46"/>
                                        </p:tgtEl>
                                        <p:attrNameLst>
                                          <p:attrName>ppt_x</p:attrName>
                                        </p:attrNameLst>
                                      </p:cBhvr>
                                      <p:tavLst>
                                        <p:tav tm="0">
                                          <p:val>
                                            <p:strVal val="#ppt_x"/>
                                          </p:val>
                                        </p:tav>
                                        <p:tav tm="100000">
                                          <p:val>
                                            <p:strVal val="#ppt_x"/>
                                          </p:val>
                                        </p:tav>
                                      </p:tavLst>
                                    </p:anim>
                                    <p:anim calcmode="lin" valueType="num">
                                      <p:cBhvr additive="base">
                                        <p:cTn id="108" dur="250" fill="hold"/>
                                        <p:tgtEl>
                                          <p:spTgt spid="46"/>
                                        </p:tgtEl>
                                        <p:attrNameLst>
                                          <p:attrName>ppt_y</p:attrName>
                                        </p:attrNameLst>
                                      </p:cBhvr>
                                      <p:tavLst>
                                        <p:tav tm="0">
                                          <p:val>
                                            <p:strVal val="1+#ppt_h/2"/>
                                          </p:val>
                                        </p:tav>
                                        <p:tav tm="100000">
                                          <p:val>
                                            <p:strVal val="#ppt_y"/>
                                          </p:val>
                                        </p:tav>
                                      </p:tavLst>
                                    </p:anim>
                                  </p:childTnLst>
                                </p:cTn>
                              </p:par>
                            </p:childTnLst>
                          </p:cTn>
                        </p:par>
                        <p:par>
                          <p:cTn id="109" fill="hold">
                            <p:stCondLst>
                              <p:cond delay="5500"/>
                            </p:stCondLst>
                            <p:childTnLst>
                              <p:par>
                                <p:cTn id="110" presetID="2" presetClass="entr" presetSubtype="4" fill="hold" grpId="0" nodeType="afterEffect">
                                  <p:stCondLst>
                                    <p:cond delay="0"/>
                                  </p:stCondLst>
                                  <p:childTnLst>
                                    <p:set>
                                      <p:cBhvr>
                                        <p:cTn id="111" dur="1" fill="hold">
                                          <p:stCondLst>
                                            <p:cond delay="0"/>
                                          </p:stCondLst>
                                        </p:cTn>
                                        <p:tgtEl>
                                          <p:spTgt spid="47"/>
                                        </p:tgtEl>
                                        <p:attrNameLst>
                                          <p:attrName>style.visibility</p:attrName>
                                        </p:attrNameLst>
                                      </p:cBhvr>
                                      <p:to>
                                        <p:strVal val="visible"/>
                                      </p:to>
                                    </p:set>
                                    <p:anim calcmode="lin" valueType="num">
                                      <p:cBhvr additive="base">
                                        <p:cTn id="112" dur="250" fill="hold"/>
                                        <p:tgtEl>
                                          <p:spTgt spid="47"/>
                                        </p:tgtEl>
                                        <p:attrNameLst>
                                          <p:attrName>ppt_x</p:attrName>
                                        </p:attrNameLst>
                                      </p:cBhvr>
                                      <p:tavLst>
                                        <p:tav tm="0">
                                          <p:val>
                                            <p:strVal val="#ppt_x"/>
                                          </p:val>
                                        </p:tav>
                                        <p:tav tm="100000">
                                          <p:val>
                                            <p:strVal val="#ppt_x"/>
                                          </p:val>
                                        </p:tav>
                                      </p:tavLst>
                                    </p:anim>
                                    <p:anim calcmode="lin" valueType="num">
                                      <p:cBhvr additive="base">
                                        <p:cTn id="113" dur="250" fill="hold"/>
                                        <p:tgtEl>
                                          <p:spTgt spid="47"/>
                                        </p:tgtEl>
                                        <p:attrNameLst>
                                          <p:attrName>ppt_y</p:attrName>
                                        </p:attrNameLst>
                                      </p:cBhvr>
                                      <p:tavLst>
                                        <p:tav tm="0">
                                          <p:val>
                                            <p:strVal val="1+#ppt_h/2"/>
                                          </p:val>
                                        </p:tav>
                                        <p:tav tm="100000">
                                          <p:val>
                                            <p:strVal val="#ppt_y"/>
                                          </p:val>
                                        </p:tav>
                                      </p:tavLst>
                                    </p:anim>
                                  </p:childTnLst>
                                </p:cTn>
                              </p:par>
                            </p:childTnLst>
                          </p:cTn>
                        </p:par>
                        <p:par>
                          <p:cTn id="114" fill="hold">
                            <p:stCondLst>
                              <p:cond delay="5750"/>
                            </p:stCondLst>
                            <p:childTnLst>
                              <p:par>
                                <p:cTn id="115" presetID="2" presetClass="entr" presetSubtype="4" fill="hold" grpId="0" nodeType="afterEffect">
                                  <p:stCondLst>
                                    <p:cond delay="0"/>
                                  </p:stCondLst>
                                  <p:childTnLst>
                                    <p:set>
                                      <p:cBhvr>
                                        <p:cTn id="116" dur="1" fill="hold">
                                          <p:stCondLst>
                                            <p:cond delay="0"/>
                                          </p:stCondLst>
                                        </p:cTn>
                                        <p:tgtEl>
                                          <p:spTgt spid="48"/>
                                        </p:tgtEl>
                                        <p:attrNameLst>
                                          <p:attrName>style.visibility</p:attrName>
                                        </p:attrNameLst>
                                      </p:cBhvr>
                                      <p:to>
                                        <p:strVal val="visible"/>
                                      </p:to>
                                    </p:set>
                                    <p:anim calcmode="lin" valueType="num">
                                      <p:cBhvr additive="base">
                                        <p:cTn id="117" dur="250" fill="hold"/>
                                        <p:tgtEl>
                                          <p:spTgt spid="48"/>
                                        </p:tgtEl>
                                        <p:attrNameLst>
                                          <p:attrName>ppt_x</p:attrName>
                                        </p:attrNameLst>
                                      </p:cBhvr>
                                      <p:tavLst>
                                        <p:tav tm="0">
                                          <p:val>
                                            <p:strVal val="#ppt_x"/>
                                          </p:val>
                                        </p:tav>
                                        <p:tav tm="100000">
                                          <p:val>
                                            <p:strVal val="#ppt_x"/>
                                          </p:val>
                                        </p:tav>
                                      </p:tavLst>
                                    </p:anim>
                                    <p:anim calcmode="lin" valueType="num">
                                      <p:cBhvr additive="base">
                                        <p:cTn id="118" dur="250" fill="hold"/>
                                        <p:tgtEl>
                                          <p:spTgt spid="48"/>
                                        </p:tgtEl>
                                        <p:attrNameLst>
                                          <p:attrName>ppt_y</p:attrName>
                                        </p:attrNameLst>
                                      </p:cBhvr>
                                      <p:tavLst>
                                        <p:tav tm="0">
                                          <p:val>
                                            <p:strVal val="1+#ppt_h/2"/>
                                          </p:val>
                                        </p:tav>
                                        <p:tav tm="100000">
                                          <p:val>
                                            <p:strVal val="#ppt_y"/>
                                          </p:val>
                                        </p:tav>
                                      </p:tavLst>
                                    </p:anim>
                                  </p:childTnLst>
                                </p:cTn>
                              </p:par>
                            </p:childTnLst>
                          </p:cTn>
                        </p:par>
                        <p:par>
                          <p:cTn id="119" fill="hold">
                            <p:stCondLst>
                              <p:cond delay="6000"/>
                            </p:stCondLst>
                            <p:childTnLst>
                              <p:par>
                                <p:cTn id="120" presetID="2" presetClass="entr" presetSubtype="4" fill="hold" grpId="0" nodeType="afterEffect">
                                  <p:stCondLst>
                                    <p:cond delay="0"/>
                                  </p:stCondLst>
                                  <p:childTnLst>
                                    <p:set>
                                      <p:cBhvr>
                                        <p:cTn id="121" dur="1" fill="hold">
                                          <p:stCondLst>
                                            <p:cond delay="0"/>
                                          </p:stCondLst>
                                        </p:cTn>
                                        <p:tgtEl>
                                          <p:spTgt spid="50"/>
                                        </p:tgtEl>
                                        <p:attrNameLst>
                                          <p:attrName>style.visibility</p:attrName>
                                        </p:attrNameLst>
                                      </p:cBhvr>
                                      <p:to>
                                        <p:strVal val="visible"/>
                                      </p:to>
                                    </p:set>
                                    <p:anim calcmode="lin" valueType="num">
                                      <p:cBhvr additive="base">
                                        <p:cTn id="122" dur="250" fill="hold"/>
                                        <p:tgtEl>
                                          <p:spTgt spid="50"/>
                                        </p:tgtEl>
                                        <p:attrNameLst>
                                          <p:attrName>ppt_x</p:attrName>
                                        </p:attrNameLst>
                                      </p:cBhvr>
                                      <p:tavLst>
                                        <p:tav tm="0">
                                          <p:val>
                                            <p:strVal val="#ppt_x"/>
                                          </p:val>
                                        </p:tav>
                                        <p:tav tm="100000">
                                          <p:val>
                                            <p:strVal val="#ppt_x"/>
                                          </p:val>
                                        </p:tav>
                                      </p:tavLst>
                                    </p:anim>
                                    <p:anim calcmode="lin" valueType="num">
                                      <p:cBhvr additive="base">
                                        <p:cTn id="123" dur="250" fill="hold"/>
                                        <p:tgtEl>
                                          <p:spTgt spid="50"/>
                                        </p:tgtEl>
                                        <p:attrNameLst>
                                          <p:attrName>ppt_y</p:attrName>
                                        </p:attrNameLst>
                                      </p:cBhvr>
                                      <p:tavLst>
                                        <p:tav tm="0">
                                          <p:val>
                                            <p:strVal val="1+#ppt_h/2"/>
                                          </p:val>
                                        </p:tav>
                                        <p:tav tm="100000">
                                          <p:val>
                                            <p:strVal val="#ppt_y"/>
                                          </p:val>
                                        </p:tav>
                                      </p:tavLst>
                                    </p:anim>
                                  </p:childTnLst>
                                </p:cTn>
                              </p:par>
                            </p:childTnLst>
                          </p:cTn>
                        </p:par>
                        <p:par>
                          <p:cTn id="124" fill="hold">
                            <p:stCondLst>
                              <p:cond delay="6250"/>
                            </p:stCondLst>
                            <p:childTnLst>
                              <p:par>
                                <p:cTn id="125" presetID="2" presetClass="entr" presetSubtype="4" fill="hold" grpId="0" nodeType="afterEffect">
                                  <p:stCondLst>
                                    <p:cond delay="0"/>
                                  </p:stCondLst>
                                  <p:childTnLst>
                                    <p:set>
                                      <p:cBhvr>
                                        <p:cTn id="126" dur="1" fill="hold">
                                          <p:stCondLst>
                                            <p:cond delay="0"/>
                                          </p:stCondLst>
                                        </p:cTn>
                                        <p:tgtEl>
                                          <p:spTgt spid="51"/>
                                        </p:tgtEl>
                                        <p:attrNameLst>
                                          <p:attrName>style.visibility</p:attrName>
                                        </p:attrNameLst>
                                      </p:cBhvr>
                                      <p:to>
                                        <p:strVal val="visible"/>
                                      </p:to>
                                    </p:set>
                                    <p:anim calcmode="lin" valueType="num">
                                      <p:cBhvr additive="base">
                                        <p:cTn id="127" dur="250" fill="hold"/>
                                        <p:tgtEl>
                                          <p:spTgt spid="51"/>
                                        </p:tgtEl>
                                        <p:attrNameLst>
                                          <p:attrName>ppt_x</p:attrName>
                                        </p:attrNameLst>
                                      </p:cBhvr>
                                      <p:tavLst>
                                        <p:tav tm="0">
                                          <p:val>
                                            <p:strVal val="#ppt_x"/>
                                          </p:val>
                                        </p:tav>
                                        <p:tav tm="100000">
                                          <p:val>
                                            <p:strVal val="#ppt_x"/>
                                          </p:val>
                                        </p:tav>
                                      </p:tavLst>
                                    </p:anim>
                                    <p:anim calcmode="lin" valueType="num">
                                      <p:cBhvr additive="base">
                                        <p:cTn id="128" dur="250" fill="hold"/>
                                        <p:tgtEl>
                                          <p:spTgt spid="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6" grpId="0"/>
      <p:bldP spid="27" grpId="0"/>
      <p:bldP spid="28" grpId="0"/>
      <p:bldP spid="29" grpId="0"/>
      <p:bldP spid="30" grpId="0"/>
      <p:bldP spid="31" grpId="0"/>
      <p:bldP spid="32" grpId="0"/>
      <p:bldP spid="33" grpId="0"/>
      <p:bldP spid="34" grpId="0"/>
      <p:bldP spid="35" grpId="0"/>
      <p:bldP spid="36" grpId="0"/>
      <p:bldP spid="37" grpId="0"/>
      <p:bldP spid="39" grpId="0"/>
      <p:bldP spid="40" grpId="0"/>
      <p:bldP spid="41" grpId="0"/>
      <p:bldP spid="42" grpId="0"/>
      <p:bldP spid="43" grpId="0"/>
      <p:bldP spid="44" grpId="0"/>
      <p:bldP spid="45" grpId="0"/>
      <p:bldP spid="46" grpId="0"/>
      <p:bldP spid="47" grpId="0"/>
      <p:bldP spid="48" grpId="0"/>
      <p:bldP spid="50" grpId="0"/>
      <p:bldP spid="5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 xmlns:a16="http://schemas.microsoft.com/office/drawing/2014/main" id="{302A1C81-B243-424D-AC31-1169A9806A1B}"/>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5" name="TextBox 44">
            <a:extLst>
              <a:ext uri="{FF2B5EF4-FFF2-40B4-BE49-F238E27FC236}">
                <a16:creationId xmlns="" xmlns:a16="http://schemas.microsoft.com/office/drawing/2014/main" id="{3E278A51-47E0-455F-85CB-3EFD6CA80D10}"/>
              </a:ext>
            </a:extLst>
          </p:cNvPr>
          <p:cNvSpPr txBox="1"/>
          <p:nvPr/>
        </p:nvSpPr>
        <p:spPr>
          <a:xfrm>
            <a:off x="2843549" y="1475126"/>
            <a:ext cx="1938002" cy="830997"/>
          </a:xfrm>
          <a:prstGeom prst="rect">
            <a:avLst/>
          </a:prstGeom>
          <a:noFill/>
        </p:spPr>
        <p:txBody>
          <a:bodyPr wrap="square" rtlCol="0">
            <a:spAutoFit/>
          </a:bodyPr>
          <a:lstStyle/>
          <a:p>
            <a:pPr algn="ctr"/>
            <a:r>
              <a:rPr lang="zh-CN" altLang="en-US" sz="4800" b="1" dirty="0">
                <a:solidFill>
                  <a:srgbClr val="2D9F7E"/>
                </a:solidFill>
                <a:latin typeface="微软雅黑" pitchFamily="34" charset="-122"/>
                <a:ea typeface="微软雅黑" pitchFamily="34" charset="-122"/>
              </a:rPr>
              <a:t>第</a:t>
            </a:r>
            <a:endParaRPr lang="en-US" altLang="zh-CN" sz="4800" b="1" dirty="0">
              <a:solidFill>
                <a:srgbClr val="2D9F7E"/>
              </a:solidFill>
              <a:latin typeface="微软雅黑" pitchFamily="34" charset="-122"/>
              <a:ea typeface="微软雅黑" pitchFamily="34" charset="-122"/>
            </a:endParaRPr>
          </a:p>
        </p:txBody>
      </p:sp>
      <p:sp>
        <p:nvSpPr>
          <p:cNvPr id="7" name="TextBox 44">
            <a:extLst>
              <a:ext uri="{FF2B5EF4-FFF2-40B4-BE49-F238E27FC236}">
                <a16:creationId xmlns="" xmlns:a16="http://schemas.microsoft.com/office/drawing/2014/main" id="{E70B303D-76B9-4584-B143-1C12128C05BF}"/>
              </a:ext>
            </a:extLst>
          </p:cNvPr>
          <p:cNvSpPr txBox="1"/>
          <p:nvPr/>
        </p:nvSpPr>
        <p:spPr>
          <a:xfrm>
            <a:off x="5177174" y="1475126"/>
            <a:ext cx="1938002" cy="830997"/>
          </a:xfrm>
          <a:prstGeom prst="rect">
            <a:avLst/>
          </a:prstGeom>
          <a:noFill/>
        </p:spPr>
        <p:txBody>
          <a:bodyPr wrap="square" rtlCol="0">
            <a:spAutoFit/>
          </a:bodyPr>
          <a:lstStyle/>
          <a:p>
            <a:pPr algn="ctr"/>
            <a:r>
              <a:rPr lang="zh-CN" altLang="en-US" sz="4800" b="1" dirty="0">
                <a:solidFill>
                  <a:srgbClr val="2D9F7E"/>
                </a:solidFill>
                <a:latin typeface="微软雅黑" pitchFamily="34" charset="-122"/>
                <a:ea typeface="微软雅黑" pitchFamily="34" charset="-122"/>
              </a:rPr>
              <a:t>二</a:t>
            </a:r>
            <a:endParaRPr lang="en-US" altLang="zh-CN" sz="4800" b="1" dirty="0">
              <a:solidFill>
                <a:srgbClr val="2D9F7E"/>
              </a:solidFill>
              <a:latin typeface="微软雅黑" pitchFamily="34" charset="-122"/>
              <a:ea typeface="微软雅黑" pitchFamily="34" charset="-122"/>
            </a:endParaRPr>
          </a:p>
        </p:txBody>
      </p:sp>
      <p:sp>
        <p:nvSpPr>
          <p:cNvPr id="8" name="TextBox 44">
            <a:extLst>
              <a:ext uri="{FF2B5EF4-FFF2-40B4-BE49-F238E27FC236}">
                <a16:creationId xmlns="" xmlns:a16="http://schemas.microsoft.com/office/drawing/2014/main" id="{4AAB4B5E-5F29-4866-B734-ADBA42E18F39}"/>
              </a:ext>
            </a:extLst>
          </p:cNvPr>
          <p:cNvSpPr txBox="1"/>
          <p:nvPr/>
        </p:nvSpPr>
        <p:spPr>
          <a:xfrm>
            <a:off x="7510799" y="1475126"/>
            <a:ext cx="1938002" cy="830997"/>
          </a:xfrm>
          <a:prstGeom prst="rect">
            <a:avLst/>
          </a:prstGeom>
          <a:noFill/>
        </p:spPr>
        <p:txBody>
          <a:bodyPr wrap="square" rtlCol="0">
            <a:spAutoFit/>
          </a:bodyPr>
          <a:lstStyle/>
          <a:p>
            <a:pPr algn="ctr"/>
            <a:r>
              <a:rPr lang="zh-CN" altLang="en-US" sz="4800" b="1" dirty="0">
                <a:solidFill>
                  <a:srgbClr val="2D9F7E"/>
                </a:solidFill>
                <a:latin typeface="微软雅黑" pitchFamily="34" charset="-122"/>
                <a:ea typeface="微软雅黑" pitchFamily="34" charset="-122"/>
              </a:rPr>
              <a:t>章</a:t>
            </a:r>
            <a:endParaRPr lang="en-US" altLang="zh-CN" sz="4800" b="1" dirty="0">
              <a:solidFill>
                <a:srgbClr val="2D9F7E"/>
              </a:solidFill>
              <a:latin typeface="微软雅黑" pitchFamily="34" charset="-122"/>
              <a:ea typeface="微软雅黑" pitchFamily="34" charset="-122"/>
            </a:endParaRPr>
          </a:p>
        </p:txBody>
      </p:sp>
      <p:sp>
        <p:nvSpPr>
          <p:cNvPr id="13" name="矩形 12">
            <a:extLst>
              <a:ext uri="{FF2B5EF4-FFF2-40B4-BE49-F238E27FC236}">
                <a16:creationId xmlns="" xmlns:a16="http://schemas.microsoft.com/office/drawing/2014/main" id="{1C26B2E3-D0DD-48D1-B707-858F5BC6E72F}"/>
              </a:ext>
            </a:extLst>
          </p:cNvPr>
          <p:cNvSpPr/>
          <p:nvPr/>
        </p:nvSpPr>
        <p:spPr>
          <a:xfrm>
            <a:off x="2381250" y="3632195"/>
            <a:ext cx="7824312" cy="1046440"/>
          </a:xfrm>
          <a:prstGeom prst="rect">
            <a:avLst/>
          </a:prstGeom>
        </p:spPr>
        <p:txBody>
          <a:bodyPr wrap="square">
            <a:spAutoFit/>
          </a:bodyPr>
          <a:lstStyle/>
          <a:p>
            <a:pPr algn="ctr"/>
            <a:r>
              <a:rPr lang="zh-CN" altLang="en-US" sz="6200" b="1" spc="2200" dirty="0" smtClean="0">
                <a:solidFill>
                  <a:srgbClr val="7481A1"/>
                </a:solidFill>
                <a:latin typeface="微软雅黑" pitchFamily="34" charset="-122"/>
                <a:ea typeface="微软雅黑" pitchFamily="34" charset="-122"/>
              </a:rPr>
              <a:t>面临的问题</a:t>
            </a:r>
            <a:endParaRPr lang="zh-CN" altLang="en-US" sz="6200" b="1" spc="2200" dirty="0">
              <a:solidFill>
                <a:srgbClr val="7481A1"/>
              </a:solidFill>
              <a:latin typeface="微软雅黑" pitchFamily="34" charset="-122"/>
              <a:ea typeface="微软雅黑" pitchFamily="34" charset="-122"/>
            </a:endParaRPr>
          </a:p>
        </p:txBody>
      </p:sp>
    </p:spTree>
    <p:extLst>
      <p:ext uri="{BB962C8B-B14F-4D97-AF65-F5344CB8AC3E}">
        <p14:creationId xmlns:p14="http://schemas.microsoft.com/office/powerpoint/2010/main" xmlns="" val="20034843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750"/>
                                        <p:tgtEl>
                                          <p:spTgt spid="4"/>
                                        </p:tgtEl>
                                      </p:cBhvr>
                                    </p:animEffect>
                                  </p:childTnLst>
                                </p:cTn>
                              </p:par>
                            </p:childTnLst>
                          </p:cTn>
                        </p:par>
                        <p:par>
                          <p:cTn id="8" fill="hold">
                            <p:stCondLst>
                              <p:cond delay="750"/>
                            </p:stCondLst>
                            <p:childTnLst>
                              <p:par>
                                <p:cTn id="9" presetID="42"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750"/>
                                        <p:tgtEl>
                                          <p:spTgt spid="5"/>
                                        </p:tgtEl>
                                      </p:cBhvr>
                                    </p:animEffect>
                                    <p:anim calcmode="lin" valueType="num">
                                      <p:cBhvr>
                                        <p:cTn id="12" dur="750" fill="hold"/>
                                        <p:tgtEl>
                                          <p:spTgt spid="5"/>
                                        </p:tgtEl>
                                        <p:attrNameLst>
                                          <p:attrName>ppt_x</p:attrName>
                                        </p:attrNameLst>
                                      </p:cBhvr>
                                      <p:tavLst>
                                        <p:tav tm="0">
                                          <p:val>
                                            <p:strVal val="#ppt_x"/>
                                          </p:val>
                                        </p:tav>
                                        <p:tav tm="100000">
                                          <p:val>
                                            <p:strVal val="#ppt_x"/>
                                          </p:val>
                                        </p:tav>
                                      </p:tavLst>
                                    </p:anim>
                                    <p:anim calcmode="lin" valueType="num">
                                      <p:cBhvr>
                                        <p:cTn id="13" dur="750" fill="hold"/>
                                        <p:tgtEl>
                                          <p:spTgt spid="5"/>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750"/>
                                        <p:tgtEl>
                                          <p:spTgt spid="7"/>
                                        </p:tgtEl>
                                      </p:cBhvr>
                                    </p:animEffect>
                                    <p:anim calcmode="lin" valueType="num">
                                      <p:cBhvr>
                                        <p:cTn id="18" dur="750" fill="hold"/>
                                        <p:tgtEl>
                                          <p:spTgt spid="7"/>
                                        </p:tgtEl>
                                        <p:attrNameLst>
                                          <p:attrName>ppt_x</p:attrName>
                                        </p:attrNameLst>
                                      </p:cBhvr>
                                      <p:tavLst>
                                        <p:tav tm="0">
                                          <p:val>
                                            <p:strVal val="#ppt_x"/>
                                          </p:val>
                                        </p:tav>
                                        <p:tav tm="100000">
                                          <p:val>
                                            <p:strVal val="#ppt_x"/>
                                          </p:val>
                                        </p:tav>
                                      </p:tavLst>
                                    </p:anim>
                                    <p:anim calcmode="lin" valueType="num">
                                      <p:cBhvr>
                                        <p:cTn id="19" dur="750" fill="hold"/>
                                        <p:tgtEl>
                                          <p:spTgt spid="7"/>
                                        </p:tgtEl>
                                        <p:attrNameLst>
                                          <p:attrName>ppt_y</p:attrName>
                                        </p:attrNameLst>
                                      </p:cBhvr>
                                      <p:tavLst>
                                        <p:tav tm="0">
                                          <p:val>
                                            <p:strVal val="#ppt_y+.1"/>
                                          </p:val>
                                        </p:tav>
                                        <p:tav tm="100000">
                                          <p:val>
                                            <p:strVal val="#ppt_y"/>
                                          </p:val>
                                        </p:tav>
                                      </p:tavLst>
                                    </p:anim>
                                  </p:childTnLst>
                                </p:cTn>
                              </p:par>
                            </p:childTnLst>
                          </p:cTn>
                        </p:par>
                        <p:par>
                          <p:cTn id="20" fill="hold">
                            <p:stCondLst>
                              <p:cond delay="2250"/>
                            </p:stCondLst>
                            <p:childTnLst>
                              <p:par>
                                <p:cTn id="21" presetID="42"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750"/>
                                        <p:tgtEl>
                                          <p:spTgt spid="8"/>
                                        </p:tgtEl>
                                      </p:cBhvr>
                                    </p:animEffect>
                                    <p:anim calcmode="lin" valueType="num">
                                      <p:cBhvr>
                                        <p:cTn id="24" dur="750" fill="hold"/>
                                        <p:tgtEl>
                                          <p:spTgt spid="8"/>
                                        </p:tgtEl>
                                        <p:attrNameLst>
                                          <p:attrName>ppt_x</p:attrName>
                                        </p:attrNameLst>
                                      </p:cBhvr>
                                      <p:tavLst>
                                        <p:tav tm="0">
                                          <p:val>
                                            <p:strVal val="#ppt_x"/>
                                          </p:val>
                                        </p:tav>
                                        <p:tav tm="100000">
                                          <p:val>
                                            <p:strVal val="#ppt_x"/>
                                          </p:val>
                                        </p:tav>
                                      </p:tavLst>
                                    </p:anim>
                                    <p:anim calcmode="lin" valueType="num">
                                      <p:cBhvr>
                                        <p:cTn id="25" dur="750" fill="hold"/>
                                        <p:tgtEl>
                                          <p:spTgt spid="8"/>
                                        </p:tgtEl>
                                        <p:attrNameLst>
                                          <p:attrName>ppt_y</p:attrName>
                                        </p:attrNameLst>
                                      </p:cBhvr>
                                      <p:tavLst>
                                        <p:tav tm="0">
                                          <p:val>
                                            <p:strVal val="#ppt_y+.1"/>
                                          </p:val>
                                        </p:tav>
                                        <p:tav tm="100000">
                                          <p:val>
                                            <p:strVal val="#ppt_y"/>
                                          </p:val>
                                        </p:tav>
                                      </p:tavLst>
                                    </p:anim>
                                  </p:childTnLst>
                                </p:cTn>
                              </p:par>
                            </p:childTnLst>
                          </p:cTn>
                        </p:par>
                        <p:par>
                          <p:cTn id="26" fill="hold">
                            <p:stCondLst>
                              <p:cond delay="3000"/>
                            </p:stCondLst>
                            <p:childTnLst>
                              <p:par>
                                <p:cTn id="27" presetID="42" presetClass="entr" presetSubtype="0"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anim calcmode="lin" valueType="num">
                                      <p:cBhvr>
                                        <p:cTn id="30" dur="500" fill="hold"/>
                                        <p:tgtEl>
                                          <p:spTgt spid="13"/>
                                        </p:tgtEl>
                                        <p:attrNameLst>
                                          <p:attrName>ppt_x</p:attrName>
                                        </p:attrNameLst>
                                      </p:cBhvr>
                                      <p:tavLst>
                                        <p:tav tm="0">
                                          <p:val>
                                            <p:strVal val="#ppt_x"/>
                                          </p:val>
                                        </p:tav>
                                        <p:tav tm="100000">
                                          <p:val>
                                            <p:strVal val="#ppt_x"/>
                                          </p:val>
                                        </p:tav>
                                      </p:tavLst>
                                    </p:anim>
                                    <p:anim calcmode="lin" valueType="num">
                                      <p:cBhvr>
                                        <p:cTn id="31"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a:extLst>
              <a:ext uri="{FF2B5EF4-FFF2-40B4-BE49-F238E27FC236}">
                <a16:creationId xmlns="" xmlns:a16="http://schemas.microsoft.com/office/drawing/2014/main" id="{68C1F875-F385-4BCB-91EE-E0E6FE158E99}"/>
              </a:ext>
            </a:extLst>
          </p:cNvPr>
          <p:cNvSpPr txBox="1">
            <a:spLocks noChangeArrowheads="1"/>
          </p:cNvSpPr>
          <p:nvPr/>
        </p:nvSpPr>
        <p:spPr bwMode="auto">
          <a:xfrm>
            <a:off x="4468715" y="286372"/>
            <a:ext cx="3254570" cy="5077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nchor="ctr">
            <a:spAutoFit/>
          </a:bodyPr>
          <a:lstStyle/>
          <a:p>
            <a:pPr algn="ctr" eaLnBrk="1" hangingPunct="1"/>
            <a:r>
              <a:rPr lang="zh-CN" altLang="en-US" sz="3299" b="1" spc="300" dirty="0" smtClean="0">
                <a:solidFill>
                  <a:srgbClr val="2D9F7E"/>
                </a:solidFill>
                <a:latin typeface="微软雅黑" panose="020B0503020204020204" pitchFamily="34" charset="-122"/>
                <a:ea typeface="微软雅黑" panose="020B0503020204020204" pitchFamily="34" charset="-122"/>
                <a:sym typeface="Arial" panose="020B0604020202020204" pitchFamily="34" charset="0"/>
              </a:rPr>
              <a:t>风险</a:t>
            </a:r>
            <a:endParaRPr lang="zh-CN" altLang="en-US" sz="3299" b="1" spc="300" dirty="0">
              <a:solidFill>
                <a:srgbClr val="2D9F7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 name="任意多边形 3">
            <a:extLst>
              <a:ext uri="{FF2B5EF4-FFF2-40B4-BE49-F238E27FC236}">
                <a16:creationId xmlns="" xmlns:a16="http://schemas.microsoft.com/office/drawing/2014/main" id="{52BDF6C3-54F5-45A1-B8B1-5F5916F6F507}"/>
              </a:ext>
            </a:extLst>
          </p:cNvPr>
          <p:cNvSpPr/>
          <p:nvPr/>
        </p:nvSpPr>
        <p:spPr>
          <a:xfrm rot="16200000">
            <a:off x="2319062" y="1679082"/>
            <a:ext cx="2152650" cy="2795588"/>
          </a:xfrm>
          <a:custGeom>
            <a:avLst/>
            <a:gdLst>
              <a:gd name="connsiteX0" fmla="*/ 1076325 w 2152650"/>
              <a:gd name="connsiteY0" fmla="*/ 0 h 2795588"/>
              <a:gd name="connsiteX1" fmla="*/ 2152650 w 2152650"/>
              <a:gd name="connsiteY1" fmla="*/ 1076325 h 2795588"/>
              <a:gd name="connsiteX2" fmla="*/ 1396391 w 2152650"/>
              <a:gd name="connsiteY2" fmla="*/ 2104261 h 2795588"/>
              <a:gd name="connsiteX3" fmla="*/ 1326356 w 2152650"/>
              <a:gd name="connsiteY3" fmla="*/ 2122269 h 2795588"/>
              <a:gd name="connsiteX4" fmla="*/ 1326356 w 2152650"/>
              <a:gd name="connsiteY4" fmla="*/ 2254000 h 2795588"/>
              <a:gd name="connsiteX5" fmla="*/ 1576387 w 2152650"/>
              <a:gd name="connsiteY5" fmla="*/ 2254000 h 2795588"/>
              <a:gd name="connsiteX6" fmla="*/ 1076325 w 2152650"/>
              <a:gd name="connsiteY6" fmla="*/ 2795588 h 2795588"/>
              <a:gd name="connsiteX7" fmla="*/ 576262 w 2152650"/>
              <a:gd name="connsiteY7" fmla="*/ 2254000 h 2795588"/>
              <a:gd name="connsiteX8" fmla="*/ 826293 w 2152650"/>
              <a:gd name="connsiteY8" fmla="*/ 2254000 h 2795588"/>
              <a:gd name="connsiteX9" fmla="*/ 826293 w 2152650"/>
              <a:gd name="connsiteY9" fmla="*/ 2122268 h 2795588"/>
              <a:gd name="connsiteX10" fmla="*/ 756259 w 2152650"/>
              <a:gd name="connsiteY10" fmla="*/ 2104261 h 2795588"/>
              <a:gd name="connsiteX11" fmla="*/ 0 w 2152650"/>
              <a:gd name="connsiteY11" fmla="*/ 1076325 h 2795588"/>
              <a:gd name="connsiteX12" fmla="*/ 1076325 w 2152650"/>
              <a:gd name="connsiteY12" fmla="*/ 0 h 2795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52650" h="2795588">
                <a:moveTo>
                  <a:pt x="1076325" y="0"/>
                </a:moveTo>
                <a:cubicBezTo>
                  <a:pt x="1670763" y="0"/>
                  <a:pt x="2152650" y="481887"/>
                  <a:pt x="2152650" y="1076325"/>
                </a:cubicBezTo>
                <a:cubicBezTo>
                  <a:pt x="2152650" y="1559306"/>
                  <a:pt x="1834529" y="1967986"/>
                  <a:pt x="1396391" y="2104261"/>
                </a:cubicBezTo>
                <a:lnTo>
                  <a:pt x="1326356" y="2122269"/>
                </a:lnTo>
                <a:lnTo>
                  <a:pt x="1326356" y="2254000"/>
                </a:lnTo>
                <a:lnTo>
                  <a:pt x="1576387" y="2254000"/>
                </a:lnTo>
                <a:lnTo>
                  <a:pt x="1076325" y="2795588"/>
                </a:lnTo>
                <a:lnTo>
                  <a:pt x="576262" y="2254000"/>
                </a:lnTo>
                <a:lnTo>
                  <a:pt x="826293" y="2254000"/>
                </a:lnTo>
                <a:lnTo>
                  <a:pt x="826293" y="2122268"/>
                </a:lnTo>
                <a:lnTo>
                  <a:pt x="756259" y="2104261"/>
                </a:lnTo>
                <a:cubicBezTo>
                  <a:pt x="318121" y="1967986"/>
                  <a:pt x="0" y="1559306"/>
                  <a:pt x="0" y="1076325"/>
                </a:cubicBezTo>
                <a:cubicBezTo>
                  <a:pt x="0" y="481887"/>
                  <a:pt x="481887" y="0"/>
                  <a:pt x="1076325" y="0"/>
                </a:cubicBezTo>
                <a:close/>
              </a:path>
            </a:pathLst>
          </a:custGeom>
          <a:solidFill>
            <a:srgbClr val="2D9F7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任意多边形 5">
            <a:extLst>
              <a:ext uri="{FF2B5EF4-FFF2-40B4-BE49-F238E27FC236}">
                <a16:creationId xmlns="" xmlns:a16="http://schemas.microsoft.com/office/drawing/2014/main" id="{1A262CEF-8A28-4A0D-98E3-8E95F1B61E54}"/>
              </a:ext>
            </a:extLst>
          </p:cNvPr>
          <p:cNvSpPr/>
          <p:nvPr/>
        </p:nvSpPr>
        <p:spPr>
          <a:xfrm rot="16200000">
            <a:off x="5138964" y="1679083"/>
            <a:ext cx="2152650" cy="2795588"/>
          </a:xfrm>
          <a:custGeom>
            <a:avLst/>
            <a:gdLst>
              <a:gd name="connsiteX0" fmla="*/ 1076325 w 2152650"/>
              <a:gd name="connsiteY0" fmla="*/ 0 h 2795588"/>
              <a:gd name="connsiteX1" fmla="*/ 2152650 w 2152650"/>
              <a:gd name="connsiteY1" fmla="*/ 1076325 h 2795588"/>
              <a:gd name="connsiteX2" fmla="*/ 1396391 w 2152650"/>
              <a:gd name="connsiteY2" fmla="*/ 2104261 h 2795588"/>
              <a:gd name="connsiteX3" fmla="*/ 1327547 w 2152650"/>
              <a:gd name="connsiteY3" fmla="*/ 2121962 h 2795588"/>
              <a:gd name="connsiteX4" fmla="*/ 1327547 w 2152650"/>
              <a:gd name="connsiteY4" fmla="*/ 2253141 h 2795588"/>
              <a:gd name="connsiteX5" fmla="*/ 1577975 w 2152650"/>
              <a:gd name="connsiteY5" fmla="*/ 2253141 h 2795588"/>
              <a:gd name="connsiteX6" fmla="*/ 1077119 w 2152650"/>
              <a:gd name="connsiteY6" fmla="*/ 2795588 h 2795588"/>
              <a:gd name="connsiteX7" fmla="*/ 576263 w 2152650"/>
              <a:gd name="connsiteY7" fmla="*/ 2253141 h 2795588"/>
              <a:gd name="connsiteX8" fmla="*/ 826691 w 2152650"/>
              <a:gd name="connsiteY8" fmla="*/ 2253141 h 2795588"/>
              <a:gd name="connsiteX9" fmla="*/ 826691 w 2152650"/>
              <a:gd name="connsiteY9" fmla="*/ 2122371 h 2795588"/>
              <a:gd name="connsiteX10" fmla="*/ 756259 w 2152650"/>
              <a:gd name="connsiteY10" fmla="*/ 2104261 h 2795588"/>
              <a:gd name="connsiteX11" fmla="*/ 0 w 2152650"/>
              <a:gd name="connsiteY11" fmla="*/ 1076325 h 2795588"/>
              <a:gd name="connsiteX12" fmla="*/ 1076325 w 2152650"/>
              <a:gd name="connsiteY12" fmla="*/ 0 h 2795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52650" h="2795588">
                <a:moveTo>
                  <a:pt x="1076325" y="0"/>
                </a:moveTo>
                <a:cubicBezTo>
                  <a:pt x="1670763" y="0"/>
                  <a:pt x="2152650" y="481887"/>
                  <a:pt x="2152650" y="1076325"/>
                </a:cubicBezTo>
                <a:cubicBezTo>
                  <a:pt x="2152650" y="1559306"/>
                  <a:pt x="1834530" y="1967986"/>
                  <a:pt x="1396391" y="2104261"/>
                </a:cubicBezTo>
                <a:lnTo>
                  <a:pt x="1327547" y="2121962"/>
                </a:lnTo>
                <a:lnTo>
                  <a:pt x="1327547" y="2253141"/>
                </a:lnTo>
                <a:lnTo>
                  <a:pt x="1577975" y="2253141"/>
                </a:lnTo>
                <a:lnTo>
                  <a:pt x="1077119" y="2795588"/>
                </a:lnTo>
                <a:lnTo>
                  <a:pt x="576263" y="2253141"/>
                </a:lnTo>
                <a:lnTo>
                  <a:pt x="826691" y="2253141"/>
                </a:lnTo>
                <a:lnTo>
                  <a:pt x="826691" y="2122371"/>
                </a:lnTo>
                <a:lnTo>
                  <a:pt x="756259" y="2104261"/>
                </a:lnTo>
                <a:cubicBezTo>
                  <a:pt x="318121" y="1967986"/>
                  <a:pt x="0" y="1559306"/>
                  <a:pt x="0" y="1076325"/>
                </a:cubicBezTo>
                <a:cubicBezTo>
                  <a:pt x="0" y="481887"/>
                  <a:pt x="481887" y="0"/>
                  <a:pt x="1076325" y="0"/>
                </a:cubicBezTo>
                <a:close/>
              </a:path>
            </a:pathLst>
          </a:custGeom>
          <a:solidFill>
            <a:srgbClr val="7481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7">
            <a:extLst>
              <a:ext uri="{FF2B5EF4-FFF2-40B4-BE49-F238E27FC236}">
                <a16:creationId xmlns="" xmlns:a16="http://schemas.microsoft.com/office/drawing/2014/main" id="{DE9822E2-183E-4AE1-A286-AFF6035B857D}"/>
              </a:ext>
            </a:extLst>
          </p:cNvPr>
          <p:cNvSpPr/>
          <p:nvPr/>
        </p:nvSpPr>
        <p:spPr>
          <a:xfrm rot="16200000">
            <a:off x="7947715" y="1679082"/>
            <a:ext cx="2154238" cy="2795588"/>
          </a:xfrm>
          <a:custGeom>
            <a:avLst/>
            <a:gdLst>
              <a:gd name="connsiteX0" fmla="*/ 1077119 w 2154238"/>
              <a:gd name="connsiteY0" fmla="*/ 0 h 2795588"/>
              <a:gd name="connsiteX1" fmla="*/ 2154238 w 2154238"/>
              <a:gd name="connsiteY1" fmla="*/ 1076325 h 2795588"/>
              <a:gd name="connsiteX2" fmla="*/ 1397421 w 2154238"/>
              <a:gd name="connsiteY2" fmla="*/ 2104261 h 2795588"/>
              <a:gd name="connsiteX3" fmla="*/ 1327547 w 2154238"/>
              <a:gd name="connsiteY3" fmla="*/ 2122214 h 2795588"/>
              <a:gd name="connsiteX4" fmla="*/ 1327547 w 2154238"/>
              <a:gd name="connsiteY4" fmla="*/ 2253140 h 2795588"/>
              <a:gd name="connsiteX5" fmla="*/ 1577975 w 2154238"/>
              <a:gd name="connsiteY5" fmla="*/ 2253140 h 2795588"/>
              <a:gd name="connsiteX6" fmla="*/ 1077119 w 2154238"/>
              <a:gd name="connsiteY6" fmla="*/ 2795588 h 2795588"/>
              <a:gd name="connsiteX7" fmla="*/ 576262 w 2154238"/>
              <a:gd name="connsiteY7" fmla="*/ 2253140 h 2795588"/>
              <a:gd name="connsiteX8" fmla="*/ 826690 w 2154238"/>
              <a:gd name="connsiteY8" fmla="*/ 2253140 h 2795588"/>
              <a:gd name="connsiteX9" fmla="*/ 826690 w 2154238"/>
              <a:gd name="connsiteY9" fmla="*/ 2122214 h 2795588"/>
              <a:gd name="connsiteX10" fmla="*/ 756817 w 2154238"/>
              <a:gd name="connsiteY10" fmla="*/ 2104261 h 2795588"/>
              <a:gd name="connsiteX11" fmla="*/ 0 w 2154238"/>
              <a:gd name="connsiteY11" fmla="*/ 1076325 h 2795588"/>
              <a:gd name="connsiteX12" fmla="*/ 1077119 w 2154238"/>
              <a:gd name="connsiteY12" fmla="*/ 0 h 2795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54238" h="2795588">
                <a:moveTo>
                  <a:pt x="1077119" y="0"/>
                </a:moveTo>
                <a:cubicBezTo>
                  <a:pt x="1671995" y="0"/>
                  <a:pt x="2154238" y="481887"/>
                  <a:pt x="2154238" y="1076325"/>
                </a:cubicBezTo>
                <a:cubicBezTo>
                  <a:pt x="2154238" y="1559306"/>
                  <a:pt x="1835883" y="1967986"/>
                  <a:pt x="1397421" y="2104261"/>
                </a:cubicBezTo>
                <a:lnTo>
                  <a:pt x="1327547" y="2122214"/>
                </a:lnTo>
                <a:lnTo>
                  <a:pt x="1327547" y="2253140"/>
                </a:lnTo>
                <a:lnTo>
                  <a:pt x="1577975" y="2253140"/>
                </a:lnTo>
                <a:lnTo>
                  <a:pt x="1077119" y="2795588"/>
                </a:lnTo>
                <a:lnTo>
                  <a:pt x="576262" y="2253140"/>
                </a:lnTo>
                <a:lnTo>
                  <a:pt x="826690" y="2253140"/>
                </a:lnTo>
                <a:lnTo>
                  <a:pt x="826690" y="2122214"/>
                </a:lnTo>
                <a:lnTo>
                  <a:pt x="756817" y="2104261"/>
                </a:lnTo>
                <a:cubicBezTo>
                  <a:pt x="318356" y="1967986"/>
                  <a:pt x="0" y="1559306"/>
                  <a:pt x="0" y="1076325"/>
                </a:cubicBezTo>
                <a:cubicBezTo>
                  <a:pt x="0" y="481887"/>
                  <a:pt x="482243" y="0"/>
                  <a:pt x="1077119" y="0"/>
                </a:cubicBezTo>
                <a:close/>
              </a:path>
            </a:pathLst>
          </a:custGeom>
          <a:solidFill>
            <a:srgbClr val="2D9F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46">
            <a:extLst>
              <a:ext uri="{FF2B5EF4-FFF2-40B4-BE49-F238E27FC236}">
                <a16:creationId xmlns="" xmlns:a16="http://schemas.microsoft.com/office/drawing/2014/main" id="{2CED7307-F134-49CF-ACEF-1AC96B66C51E}"/>
              </a:ext>
            </a:extLst>
          </p:cNvPr>
          <p:cNvSpPr txBox="1">
            <a:spLocks noChangeArrowheads="1"/>
          </p:cNvSpPr>
          <p:nvPr/>
        </p:nvSpPr>
        <p:spPr bwMode="auto">
          <a:xfrm>
            <a:off x="1997592" y="2869200"/>
            <a:ext cx="215265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400" dirty="0" smtClean="0">
                <a:solidFill>
                  <a:schemeClr val="bg1"/>
                </a:solidFill>
                <a:latin typeface="Impact" panose="020B0806030902050204" pitchFamily="34" charset="0"/>
                <a:ea typeface="造字工房尚雅体演示版常规体" pitchFamily="50" charset="-122"/>
              </a:rPr>
              <a:t>认知有限</a:t>
            </a:r>
            <a:endParaRPr lang="zh-CN" altLang="en-US" sz="2400" dirty="0">
              <a:solidFill>
                <a:schemeClr val="bg1"/>
              </a:solidFill>
              <a:latin typeface="Impact" panose="020B0806030902050204" pitchFamily="34" charset="0"/>
              <a:ea typeface="造字工房尚雅体演示版常规体" pitchFamily="50" charset="-122"/>
            </a:endParaRPr>
          </a:p>
        </p:txBody>
      </p:sp>
      <p:sp>
        <p:nvSpPr>
          <p:cNvPr id="10" name="文本框 47">
            <a:extLst>
              <a:ext uri="{FF2B5EF4-FFF2-40B4-BE49-F238E27FC236}">
                <a16:creationId xmlns="" xmlns:a16="http://schemas.microsoft.com/office/drawing/2014/main" id="{D325CAA5-3559-4893-B228-5073614AFE72}"/>
              </a:ext>
            </a:extLst>
          </p:cNvPr>
          <p:cNvSpPr txBox="1">
            <a:spLocks noChangeArrowheads="1"/>
          </p:cNvSpPr>
          <p:nvPr/>
        </p:nvSpPr>
        <p:spPr bwMode="auto">
          <a:xfrm>
            <a:off x="4808349" y="2827417"/>
            <a:ext cx="215265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400" dirty="0" smtClean="0">
                <a:solidFill>
                  <a:schemeClr val="bg1"/>
                </a:solidFill>
                <a:latin typeface="Impact" panose="020B0806030902050204" pitchFamily="34" charset="0"/>
                <a:ea typeface="造字工房尚雅体演示版常规体" pitchFamily="50" charset="-122"/>
              </a:rPr>
              <a:t>不确定性</a:t>
            </a:r>
            <a:endParaRPr lang="zh-CN" altLang="en-US" sz="2400" dirty="0">
              <a:solidFill>
                <a:schemeClr val="bg1"/>
              </a:solidFill>
              <a:latin typeface="Impact" panose="020B0806030902050204" pitchFamily="34" charset="0"/>
              <a:ea typeface="造字工房尚雅体演示版常规体" pitchFamily="50" charset="-122"/>
            </a:endParaRPr>
          </a:p>
        </p:txBody>
      </p:sp>
      <p:sp>
        <p:nvSpPr>
          <p:cNvPr id="11" name="文本框 48">
            <a:extLst>
              <a:ext uri="{FF2B5EF4-FFF2-40B4-BE49-F238E27FC236}">
                <a16:creationId xmlns="" xmlns:a16="http://schemas.microsoft.com/office/drawing/2014/main" id="{6BD9BAD6-D5D0-48AB-8610-FC444C091643}"/>
              </a:ext>
            </a:extLst>
          </p:cNvPr>
          <p:cNvSpPr txBox="1">
            <a:spLocks noChangeArrowheads="1"/>
          </p:cNvSpPr>
          <p:nvPr/>
        </p:nvSpPr>
        <p:spPr bwMode="auto">
          <a:xfrm>
            <a:off x="7631007" y="2818273"/>
            <a:ext cx="215265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400" dirty="0" smtClean="0">
                <a:solidFill>
                  <a:schemeClr val="bg1"/>
                </a:solidFill>
                <a:latin typeface="Impact" panose="020B0806030902050204" pitchFamily="34" charset="0"/>
                <a:ea typeface="造字工房尚雅体演示版常规体" pitchFamily="50" charset="-122"/>
              </a:rPr>
              <a:t>风险</a:t>
            </a:r>
            <a:endParaRPr lang="zh-CN" altLang="en-US" sz="2400" dirty="0">
              <a:solidFill>
                <a:schemeClr val="bg1"/>
              </a:solidFill>
              <a:latin typeface="Impact" panose="020B0806030902050204" pitchFamily="34" charset="0"/>
              <a:ea typeface="造字工房尚雅体演示版常规体" pitchFamily="50" charset="-122"/>
            </a:endParaRPr>
          </a:p>
        </p:txBody>
      </p:sp>
      <p:sp>
        <p:nvSpPr>
          <p:cNvPr id="15" name="TextBox 14"/>
          <p:cNvSpPr txBox="1"/>
          <p:nvPr/>
        </p:nvSpPr>
        <p:spPr>
          <a:xfrm>
            <a:off x="1444752" y="4306824"/>
            <a:ext cx="9390888" cy="646331"/>
          </a:xfrm>
          <a:prstGeom prst="rect">
            <a:avLst/>
          </a:prstGeom>
          <a:noFill/>
        </p:spPr>
        <p:txBody>
          <a:bodyPr wrap="square" rtlCol="0">
            <a:spAutoFit/>
          </a:bodyPr>
          <a:lstStyle/>
          <a:p>
            <a:r>
              <a:rPr lang="zh-CN" altLang="en-US" dirty="0" smtClean="0"/>
              <a:t>      所有的项目都伴随着风险，风险是由所有与项目相关的不确定因素产生的，这些因素的不确定是因为我们的认知是有限的。</a:t>
            </a:r>
            <a:endParaRPr lang="zh-CN" altLang="en-US" dirty="0"/>
          </a:p>
        </p:txBody>
      </p:sp>
    </p:spTree>
    <p:extLst>
      <p:ext uri="{BB962C8B-B14F-4D97-AF65-F5344CB8AC3E}">
        <p14:creationId xmlns:p14="http://schemas.microsoft.com/office/powerpoint/2010/main" xmlns="" val="22605064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47"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par>
                                <p:cTn id="14" presetID="47"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par>
                                <p:cTn id="19" presetID="47"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par>
                                <p:cTn id="24" presetID="47"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anim calcmode="lin" valueType="num">
                                      <p:cBhvr>
                                        <p:cTn id="27" dur="1000" fill="hold"/>
                                        <p:tgtEl>
                                          <p:spTgt spid="9"/>
                                        </p:tgtEl>
                                        <p:attrNameLst>
                                          <p:attrName>ppt_x</p:attrName>
                                        </p:attrNameLst>
                                      </p:cBhvr>
                                      <p:tavLst>
                                        <p:tav tm="0">
                                          <p:val>
                                            <p:strVal val="#ppt_x"/>
                                          </p:val>
                                        </p:tav>
                                        <p:tav tm="100000">
                                          <p:val>
                                            <p:strVal val="#ppt_x"/>
                                          </p:val>
                                        </p:tav>
                                      </p:tavLst>
                                    </p:anim>
                                    <p:anim calcmode="lin" valueType="num">
                                      <p:cBhvr>
                                        <p:cTn id="28" dur="1000" fill="hold"/>
                                        <p:tgtEl>
                                          <p:spTgt spid="9"/>
                                        </p:tgtEl>
                                        <p:attrNameLst>
                                          <p:attrName>ppt_y</p:attrName>
                                        </p:attrNameLst>
                                      </p:cBhvr>
                                      <p:tavLst>
                                        <p:tav tm="0">
                                          <p:val>
                                            <p:strVal val="#ppt_y-.1"/>
                                          </p:val>
                                        </p:tav>
                                        <p:tav tm="100000">
                                          <p:val>
                                            <p:strVal val="#ppt_y"/>
                                          </p:val>
                                        </p:tav>
                                      </p:tavLst>
                                    </p:anim>
                                  </p:childTnLst>
                                </p:cTn>
                              </p:par>
                              <p:par>
                                <p:cTn id="29" presetID="47"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000"/>
                                        <p:tgtEl>
                                          <p:spTgt spid="10"/>
                                        </p:tgtEl>
                                      </p:cBhvr>
                                    </p:animEffect>
                                    <p:anim calcmode="lin" valueType="num">
                                      <p:cBhvr>
                                        <p:cTn id="32" dur="1000" fill="hold"/>
                                        <p:tgtEl>
                                          <p:spTgt spid="10"/>
                                        </p:tgtEl>
                                        <p:attrNameLst>
                                          <p:attrName>ppt_x</p:attrName>
                                        </p:attrNameLst>
                                      </p:cBhvr>
                                      <p:tavLst>
                                        <p:tav tm="0">
                                          <p:val>
                                            <p:strVal val="#ppt_x"/>
                                          </p:val>
                                        </p:tav>
                                        <p:tav tm="100000">
                                          <p:val>
                                            <p:strVal val="#ppt_x"/>
                                          </p:val>
                                        </p:tav>
                                      </p:tavLst>
                                    </p:anim>
                                    <p:anim calcmode="lin" valueType="num">
                                      <p:cBhvr>
                                        <p:cTn id="33" dur="1000" fill="hold"/>
                                        <p:tgtEl>
                                          <p:spTgt spid="10"/>
                                        </p:tgtEl>
                                        <p:attrNameLst>
                                          <p:attrName>ppt_y</p:attrName>
                                        </p:attrNameLst>
                                      </p:cBhvr>
                                      <p:tavLst>
                                        <p:tav tm="0">
                                          <p:val>
                                            <p:strVal val="#ppt_y-.1"/>
                                          </p:val>
                                        </p:tav>
                                        <p:tav tm="100000">
                                          <p:val>
                                            <p:strVal val="#ppt_y"/>
                                          </p:val>
                                        </p:tav>
                                      </p:tavLst>
                                    </p:anim>
                                  </p:childTnLst>
                                </p:cTn>
                              </p:par>
                              <p:par>
                                <p:cTn id="34" presetID="47" presetClass="entr" presetSubtype="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1000"/>
                                        <p:tgtEl>
                                          <p:spTgt spid="11"/>
                                        </p:tgtEl>
                                      </p:cBhvr>
                                    </p:animEffect>
                                    <p:anim calcmode="lin" valueType="num">
                                      <p:cBhvr>
                                        <p:cTn id="37" dur="1000" fill="hold"/>
                                        <p:tgtEl>
                                          <p:spTgt spid="11"/>
                                        </p:tgtEl>
                                        <p:attrNameLst>
                                          <p:attrName>ppt_x</p:attrName>
                                        </p:attrNameLst>
                                      </p:cBhvr>
                                      <p:tavLst>
                                        <p:tav tm="0">
                                          <p:val>
                                            <p:strVal val="#ppt_x"/>
                                          </p:val>
                                        </p:tav>
                                        <p:tav tm="100000">
                                          <p:val>
                                            <p:strVal val="#ppt_x"/>
                                          </p:val>
                                        </p:tav>
                                      </p:tavLst>
                                    </p:anim>
                                    <p:anim calcmode="lin" valueType="num">
                                      <p:cBhvr>
                                        <p:cTn id="3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5" grpId="0" animBg="1"/>
      <p:bldP spid="7" grpId="0" animBg="1"/>
      <p:bldP spid="9" grpId="0"/>
      <p:bldP spid="10"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a:extLst>
              <a:ext uri="{FF2B5EF4-FFF2-40B4-BE49-F238E27FC236}">
                <a16:creationId xmlns="" xmlns:a16="http://schemas.microsoft.com/office/drawing/2014/main" id="{68C1F875-F385-4BCB-91EE-E0E6FE158E99}"/>
              </a:ext>
            </a:extLst>
          </p:cNvPr>
          <p:cNvSpPr txBox="1">
            <a:spLocks noChangeArrowheads="1"/>
          </p:cNvSpPr>
          <p:nvPr/>
        </p:nvSpPr>
        <p:spPr bwMode="auto">
          <a:xfrm>
            <a:off x="4468715" y="286372"/>
            <a:ext cx="3254570" cy="5077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nchor="ctr">
            <a:spAutoFit/>
          </a:bodyPr>
          <a:lstStyle/>
          <a:p>
            <a:pPr algn="ctr" eaLnBrk="1" hangingPunct="1"/>
            <a:r>
              <a:rPr lang="zh-CN" altLang="en-US" sz="3299" b="1" spc="300" dirty="0" smtClean="0">
                <a:solidFill>
                  <a:srgbClr val="2D9F7E"/>
                </a:solidFill>
                <a:latin typeface="微软雅黑" panose="020B0503020204020204" pitchFamily="34" charset="-122"/>
                <a:ea typeface="微软雅黑" panose="020B0503020204020204" pitchFamily="34" charset="-122"/>
                <a:sym typeface="Arial" panose="020B0604020202020204" pitchFamily="34" charset="0"/>
              </a:rPr>
              <a:t>企业发展阶段</a:t>
            </a:r>
            <a:endParaRPr lang="zh-CN" altLang="en-US" sz="3299" b="1" spc="300" dirty="0">
              <a:solidFill>
                <a:srgbClr val="2D9F7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 name="任意多边形 3">
            <a:extLst>
              <a:ext uri="{FF2B5EF4-FFF2-40B4-BE49-F238E27FC236}">
                <a16:creationId xmlns="" xmlns:a16="http://schemas.microsoft.com/office/drawing/2014/main" id="{52BDF6C3-54F5-45A1-B8B1-5F5916F6F507}"/>
              </a:ext>
            </a:extLst>
          </p:cNvPr>
          <p:cNvSpPr/>
          <p:nvPr/>
        </p:nvSpPr>
        <p:spPr>
          <a:xfrm rot="16200000">
            <a:off x="2319062" y="1679082"/>
            <a:ext cx="2152650" cy="2795588"/>
          </a:xfrm>
          <a:custGeom>
            <a:avLst/>
            <a:gdLst>
              <a:gd name="connsiteX0" fmla="*/ 1076325 w 2152650"/>
              <a:gd name="connsiteY0" fmla="*/ 0 h 2795588"/>
              <a:gd name="connsiteX1" fmla="*/ 2152650 w 2152650"/>
              <a:gd name="connsiteY1" fmla="*/ 1076325 h 2795588"/>
              <a:gd name="connsiteX2" fmla="*/ 1396391 w 2152650"/>
              <a:gd name="connsiteY2" fmla="*/ 2104261 h 2795588"/>
              <a:gd name="connsiteX3" fmla="*/ 1326356 w 2152650"/>
              <a:gd name="connsiteY3" fmla="*/ 2122269 h 2795588"/>
              <a:gd name="connsiteX4" fmla="*/ 1326356 w 2152650"/>
              <a:gd name="connsiteY4" fmla="*/ 2254000 h 2795588"/>
              <a:gd name="connsiteX5" fmla="*/ 1576387 w 2152650"/>
              <a:gd name="connsiteY5" fmla="*/ 2254000 h 2795588"/>
              <a:gd name="connsiteX6" fmla="*/ 1076325 w 2152650"/>
              <a:gd name="connsiteY6" fmla="*/ 2795588 h 2795588"/>
              <a:gd name="connsiteX7" fmla="*/ 576262 w 2152650"/>
              <a:gd name="connsiteY7" fmla="*/ 2254000 h 2795588"/>
              <a:gd name="connsiteX8" fmla="*/ 826293 w 2152650"/>
              <a:gd name="connsiteY8" fmla="*/ 2254000 h 2795588"/>
              <a:gd name="connsiteX9" fmla="*/ 826293 w 2152650"/>
              <a:gd name="connsiteY9" fmla="*/ 2122268 h 2795588"/>
              <a:gd name="connsiteX10" fmla="*/ 756259 w 2152650"/>
              <a:gd name="connsiteY10" fmla="*/ 2104261 h 2795588"/>
              <a:gd name="connsiteX11" fmla="*/ 0 w 2152650"/>
              <a:gd name="connsiteY11" fmla="*/ 1076325 h 2795588"/>
              <a:gd name="connsiteX12" fmla="*/ 1076325 w 2152650"/>
              <a:gd name="connsiteY12" fmla="*/ 0 h 2795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52650" h="2795588">
                <a:moveTo>
                  <a:pt x="1076325" y="0"/>
                </a:moveTo>
                <a:cubicBezTo>
                  <a:pt x="1670763" y="0"/>
                  <a:pt x="2152650" y="481887"/>
                  <a:pt x="2152650" y="1076325"/>
                </a:cubicBezTo>
                <a:cubicBezTo>
                  <a:pt x="2152650" y="1559306"/>
                  <a:pt x="1834529" y="1967986"/>
                  <a:pt x="1396391" y="2104261"/>
                </a:cubicBezTo>
                <a:lnTo>
                  <a:pt x="1326356" y="2122269"/>
                </a:lnTo>
                <a:lnTo>
                  <a:pt x="1326356" y="2254000"/>
                </a:lnTo>
                <a:lnTo>
                  <a:pt x="1576387" y="2254000"/>
                </a:lnTo>
                <a:lnTo>
                  <a:pt x="1076325" y="2795588"/>
                </a:lnTo>
                <a:lnTo>
                  <a:pt x="576262" y="2254000"/>
                </a:lnTo>
                <a:lnTo>
                  <a:pt x="826293" y="2254000"/>
                </a:lnTo>
                <a:lnTo>
                  <a:pt x="826293" y="2122268"/>
                </a:lnTo>
                <a:lnTo>
                  <a:pt x="756259" y="2104261"/>
                </a:lnTo>
                <a:cubicBezTo>
                  <a:pt x="318121" y="1967986"/>
                  <a:pt x="0" y="1559306"/>
                  <a:pt x="0" y="1076325"/>
                </a:cubicBezTo>
                <a:cubicBezTo>
                  <a:pt x="0" y="481887"/>
                  <a:pt x="481887" y="0"/>
                  <a:pt x="1076325" y="0"/>
                </a:cubicBezTo>
                <a:close/>
              </a:path>
            </a:pathLst>
          </a:custGeom>
          <a:solidFill>
            <a:srgbClr val="2D9F7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任意多边形 5">
            <a:extLst>
              <a:ext uri="{FF2B5EF4-FFF2-40B4-BE49-F238E27FC236}">
                <a16:creationId xmlns="" xmlns:a16="http://schemas.microsoft.com/office/drawing/2014/main" id="{1A262CEF-8A28-4A0D-98E3-8E95F1B61E54}"/>
              </a:ext>
            </a:extLst>
          </p:cNvPr>
          <p:cNvSpPr/>
          <p:nvPr/>
        </p:nvSpPr>
        <p:spPr>
          <a:xfrm rot="16200000">
            <a:off x="5138964" y="1679083"/>
            <a:ext cx="2152650" cy="2795588"/>
          </a:xfrm>
          <a:custGeom>
            <a:avLst/>
            <a:gdLst>
              <a:gd name="connsiteX0" fmla="*/ 1076325 w 2152650"/>
              <a:gd name="connsiteY0" fmla="*/ 0 h 2795588"/>
              <a:gd name="connsiteX1" fmla="*/ 2152650 w 2152650"/>
              <a:gd name="connsiteY1" fmla="*/ 1076325 h 2795588"/>
              <a:gd name="connsiteX2" fmla="*/ 1396391 w 2152650"/>
              <a:gd name="connsiteY2" fmla="*/ 2104261 h 2795588"/>
              <a:gd name="connsiteX3" fmla="*/ 1327547 w 2152650"/>
              <a:gd name="connsiteY3" fmla="*/ 2121962 h 2795588"/>
              <a:gd name="connsiteX4" fmla="*/ 1327547 w 2152650"/>
              <a:gd name="connsiteY4" fmla="*/ 2253141 h 2795588"/>
              <a:gd name="connsiteX5" fmla="*/ 1577975 w 2152650"/>
              <a:gd name="connsiteY5" fmla="*/ 2253141 h 2795588"/>
              <a:gd name="connsiteX6" fmla="*/ 1077119 w 2152650"/>
              <a:gd name="connsiteY6" fmla="*/ 2795588 h 2795588"/>
              <a:gd name="connsiteX7" fmla="*/ 576263 w 2152650"/>
              <a:gd name="connsiteY7" fmla="*/ 2253141 h 2795588"/>
              <a:gd name="connsiteX8" fmla="*/ 826691 w 2152650"/>
              <a:gd name="connsiteY8" fmla="*/ 2253141 h 2795588"/>
              <a:gd name="connsiteX9" fmla="*/ 826691 w 2152650"/>
              <a:gd name="connsiteY9" fmla="*/ 2122371 h 2795588"/>
              <a:gd name="connsiteX10" fmla="*/ 756259 w 2152650"/>
              <a:gd name="connsiteY10" fmla="*/ 2104261 h 2795588"/>
              <a:gd name="connsiteX11" fmla="*/ 0 w 2152650"/>
              <a:gd name="connsiteY11" fmla="*/ 1076325 h 2795588"/>
              <a:gd name="connsiteX12" fmla="*/ 1076325 w 2152650"/>
              <a:gd name="connsiteY12" fmla="*/ 0 h 2795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52650" h="2795588">
                <a:moveTo>
                  <a:pt x="1076325" y="0"/>
                </a:moveTo>
                <a:cubicBezTo>
                  <a:pt x="1670763" y="0"/>
                  <a:pt x="2152650" y="481887"/>
                  <a:pt x="2152650" y="1076325"/>
                </a:cubicBezTo>
                <a:cubicBezTo>
                  <a:pt x="2152650" y="1559306"/>
                  <a:pt x="1834530" y="1967986"/>
                  <a:pt x="1396391" y="2104261"/>
                </a:cubicBezTo>
                <a:lnTo>
                  <a:pt x="1327547" y="2121962"/>
                </a:lnTo>
                <a:lnTo>
                  <a:pt x="1327547" y="2253141"/>
                </a:lnTo>
                <a:lnTo>
                  <a:pt x="1577975" y="2253141"/>
                </a:lnTo>
                <a:lnTo>
                  <a:pt x="1077119" y="2795588"/>
                </a:lnTo>
                <a:lnTo>
                  <a:pt x="576263" y="2253141"/>
                </a:lnTo>
                <a:lnTo>
                  <a:pt x="826691" y="2253141"/>
                </a:lnTo>
                <a:lnTo>
                  <a:pt x="826691" y="2122371"/>
                </a:lnTo>
                <a:lnTo>
                  <a:pt x="756259" y="2104261"/>
                </a:lnTo>
                <a:cubicBezTo>
                  <a:pt x="318121" y="1967986"/>
                  <a:pt x="0" y="1559306"/>
                  <a:pt x="0" y="1076325"/>
                </a:cubicBezTo>
                <a:cubicBezTo>
                  <a:pt x="0" y="481887"/>
                  <a:pt x="481887" y="0"/>
                  <a:pt x="1076325" y="0"/>
                </a:cubicBezTo>
                <a:close/>
              </a:path>
            </a:pathLst>
          </a:custGeom>
          <a:solidFill>
            <a:srgbClr val="7481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7">
            <a:extLst>
              <a:ext uri="{FF2B5EF4-FFF2-40B4-BE49-F238E27FC236}">
                <a16:creationId xmlns="" xmlns:a16="http://schemas.microsoft.com/office/drawing/2014/main" id="{DE9822E2-183E-4AE1-A286-AFF6035B857D}"/>
              </a:ext>
            </a:extLst>
          </p:cNvPr>
          <p:cNvSpPr/>
          <p:nvPr/>
        </p:nvSpPr>
        <p:spPr>
          <a:xfrm rot="16200000">
            <a:off x="7947715" y="1679082"/>
            <a:ext cx="2154238" cy="2795588"/>
          </a:xfrm>
          <a:custGeom>
            <a:avLst/>
            <a:gdLst>
              <a:gd name="connsiteX0" fmla="*/ 1077119 w 2154238"/>
              <a:gd name="connsiteY0" fmla="*/ 0 h 2795588"/>
              <a:gd name="connsiteX1" fmla="*/ 2154238 w 2154238"/>
              <a:gd name="connsiteY1" fmla="*/ 1076325 h 2795588"/>
              <a:gd name="connsiteX2" fmla="*/ 1397421 w 2154238"/>
              <a:gd name="connsiteY2" fmla="*/ 2104261 h 2795588"/>
              <a:gd name="connsiteX3" fmla="*/ 1327547 w 2154238"/>
              <a:gd name="connsiteY3" fmla="*/ 2122214 h 2795588"/>
              <a:gd name="connsiteX4" fmla="*/ 1327547 w 2154238"/>
              <a:gd name="connsiteY4" fmla="*/ 2253140 h 2795588"/>
              <a:gd name="connsiteX5" fmla="*/ 1577975 w 2154238"/>
              <a:gd name="connsiteY5" fmla="*/ 2253140 h 2795588"/>
              <a:gd name="connsiteX6" fmla="*/ 1077119 w 2154238"/>
              <a:gd name="connsiteY6" fmla="*/ 2795588 h 2795588"/>
              <a:gd name="connsiteX7" fmla="*/ 576262 w 2154238"/>
              <a:gd name="connsiteY7" fmla="*/ 2253140 h 2795588"/>
              <a:gd name="connsiteX8" fmla="*/ 826690 w 2154238"/>
              <a:gd name="connsiteY8" fmla="*/ 2253140 h 2795588"/>
              <a:gd name="connsiteX9" fmla="*/ 826690 w 2154238"/>
              <a:gd name="connsiteY9" fmla="*/ 2122214 h 2795588"/>
              <a:gd name="connsiteX10" fmla="*/ 756817 w 2154238"/>
              <a:gd name="connsiteY10" fmla="*/ 2104261 h 2795588"/>
              <a:gd name="connsiteX11" fmla="*/ 0 w 2154238"/>
              <a:gd name="connsiteY11" fmla="*/ 1076325 h 2795588"/>
              <a:gd name="connsiteX12" fmla="*/ 1077119 w 2154238"/>
              <a:gd name="connsiteY12" fmla="*/ 0 h 2795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54238" h="2795588">
                <a:moveTo>
                  <a:pt x="1077119" y="0"/>
                </a:moveTo>
                <a:cubicBezTo>
                  <a:pt x="1671995" y="0"/>
                  <a:pt x="2154238" y="481887"/>
                  <a:pt x="2154238" y="1076325"/>
                </a:cubicBezTo>
                <a:cubicBezTo>
                  <a:pt x="2154238" y="1559306"/>
                  <a:pt x="1835883" y="1967986"/>
                  <a:pt x="1397421" y="2104261"/>
                </a:cubicBezTo>
                <a:lnTo>
                  <a:pt x="1327547" y="2122214"/>
                </a:lnTo>
                <a:lnTo>
                  <a:pt x="1327547" y="2253140"/>
                </a:lnTo>
                <a:lnTo>
                  <a:pt x="1577975" y="2253140"/>
                </a:lnTo>
                <a:lnTo>
                  <a:pt x="1077119" y="2795588"/>
                </a:lnTo>
                <a:lnTo>
                  <a:pt x="576262" y="2253140"/>
                </a:lnTo>
                <a:lnTo>
                  <a:pt x="826690" y="2253140"/>
                </a:lnTo>
                <a:lnTo>
                  <a:pt x="826690" y="2122214"/>
                </a:lnTo>
                <a:lnTo>
                  <a:pt x="756817" y="2104261"/>
                </a:lnTo>
                <a:cubicBezTo>
                  <a:pt x="318356" y="1967986"/>
                  <a:pt x="0" y="1559306"/>
                  <a:pt x="0" y="1076325"/>
                </a:cubicBezTo>
                <a:cubicBezTo>
                  <a:pt x="0" y="481887"/>
                  <a:pt x="482243" y="0"/>
                  <a:pt x="1077119" y="0"/>
                </a:cubicBezTo>
                <a:close/>
              </a:path>
            </a:pathLst>
          </a:custGeom>
          <a:solidFill>
            <a:srgbClr val="2D9F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46">
            <a:extLst>
              <a:ext uri="{FF2B5EF4-FFF2-40B4-BE49-F238E27FC236}">
                <a16:creationId xmlns="" xmlns:a16="http://schemas.microsoft.com/office/drawing/2014/main" id="{2CED7307-F134-49CF-ACEF-1AC96B66C51E}"/>
              </a:ext>
            </a:extLst>
          </p:cNvPr>
          <p:cNvSpPr txBox="1">
            <a:spLocks noChangeArrowheads="1"/>
          </p:cNvSpPr>
          <p:nvPr/>
        </p:nvSpPr>
        <p:spPr bwMode="auto">
          <a:xfrm>
            <a:off x="1997592" y="2869200"/>
            <a:ext cx="215265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400" dirty="0" smtClean="0">
                <a:solidFill>
                  <a:schemeClr val="bg1"/>
                </a:solidFill>
                <a:latin typeface="Impact" panose="020B0806030902050204" pitchFamily="34" charset="0"/>
                <a:ea typeface="造字工房尚雅体演示版常规体" pitchFamily="50" charset="-122"/>
              </a:rPr>
              <a:t>初创公司</a:t>
            </a:r>
            <a:endParaRPr lang="zh-CN" altLang="en-US" sz="2400" dirty="0">
              <a:solidFill>
                <a:schemeClr val="bg1"/>
              </a:solidFill>
              <a:latin typeface="Impact" panose="020B0806030902050204" pitchFamily="34" charset="0"/>
              <a:ea typeface="造字工房尚雅体演示版常规体" pitchFamily="50" charset="-122"/>
            </a:endParaRPr>
          </a:p>
        </p:txBody>
      </p:sp>
      <p:sp>
        <p:nvSpPr>
          <p:cNvPr id="10" name="文本框 47">
            <a:extLst>
              <a:ext uri="{FF2B5EF4-FFF2-40B4-BE49-F238E27FC236}">
                <a16:creationId xmlns="" xmlns:a16="http://schemas.microsoft.com/office/drawing/2014/main" id="{D325CAA5-3559-4893-B228-5073614AFE72}"/>
              </a:ext>
            </a:extLst>
          </p:cNvPr>
          <p:cNvSpPr txBox="1">
            <a:spLocks noChangeArrowheads="1"/>
          </p:cNvSpPr>
          <p:nvPr/>
        </p:nvSpPr>
        <p:spPr bwMode="auto">
          <a:xfrm>
            <a:off x="4808349" y="2827417"/>
            <a:ext cx="215265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400" dirty="0" smtClean="0">
                <a:solidFill>
                  <a:schemeClr val="bg1"/>
                </a:solidFill>
                <a:latin typeface="Impact" panose="020B0806030902050204" pitchFamily="34" charset="0"/>
                <a:ea typeface="造字工房尚雅体演示版常规体" pitchFamily="50" charset="-122"/>
              </a:rPr>
              <a:t>成长阶段公司</a:t>
            </a:r>
            <a:endParaRPr lang="zh-CN" altLang="en-US" sz="2400" dirty="0">
              <a:solidFill>
                <a:schemeClr val="bg1"/>
              </a:solidFill>
              <a:latin typeface="Impact" panose="020B0806030902050204" pitchFamily="34" charset="0"/>
              <a:ea typeface="造字工房尚雅体演示版常规体" pitchFamily="50" charset="-122"/>
            </a:endParaRPr>
          </a:p>
        </p:txBody>
      </p:sp>
      <p:sp>
        <p:nvSpPr>
          <p:cNvPr id="11" name="文本框 48">
            <a:extLst>
              <a:ext uri="{FF2B5EF4-FFF2-40B4-BE49-F238E27FC236}">
                <a16:creationId xmlns="" xmlns:a16="http://schemas.microsoft.com/office/drawing/2014/main" id="{6BD9BAD6-D5D0-48AB-8610-FC444C091643}"/>
              </a:ext>
            </a:extLst>
          </p:cNvPr>
          <p:cNvSpPr txBox="1">
            <a:spLocks noChangeArrowheads="1"/>
          </p:cNvSpPr>
          <p:nvPr/>
        </p:nvSpPr>
        <p:spPr bwMode="auto">
          <a:xfrm>
            <a:off x="7631007" y="2818273"/>
            <a:ext cx="215265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400" dirty="0" smtClean="0">
                <a:solidFill>
                  <a:schemeClr val="bg1"/>
                </a:solidFill>
                <a:latin typeface="Impact" panose="020B0806030902050204" pitchFamily="34" charset="0"/>
                <a:ea typeface="造字工房尚雅体演示版常规体" pitchFamily="50" charset="-122"/>
              </a:rPr>
              <a:t>企业级公司</a:t>
            </a:r>
            <a:endParaRPr lang="zh-CN" altLang="en-US" sz="2400" dirty="0">
              <a:solidFill>
                <a:schemeClr val="bg1"/>
              </a:solidFill>
              <a:latin typeface="Impact" panose="020B0806030902050204" pitchFamily="34" charset="0"/>
              <a:ea typeface="造字工房尚雅体演示版常规体" pitchFamily="50" charset="-122"/>
            </a:endParaRPr>
          </a:p>
        </p:txBody>
      </p:sp>
      <p:sp>
        <p:nvSpPr>
          <p:cNvPr id="12" name="矩形 38">
            <a:extLst>
              <a:ext uri="{FF2B5EF4-FFF2-40B4-BE49-F238E27FC236}">
                <a16:creationId xmlns="" xmlns:a16="http://schemas.microsoft.com/office/drawing/2014/main" id="{7D8F8F00-C593-4569-9CFB-8B23281D312A}"/>
              </a:ext>
            </a:extLst>
          </p:cNvPr>
          <p:cNvSpPr>
            <a:spLocks noChangeArrowheads="1"/>
          </p:cNvSpPr>
          <p:nvPr/>
        </p:nvSpPr>
        <p:spPr bwMode="auto">
          <a:xfrm>
            <a:off x="2064212" y="4361947"/>
            <a:ext cx="2086030" cy="14243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defRPr/>
            </a:pPr>
            <a:r>
              <a:rPr lang="zh-CN" altLang="en-US" sz="1200" dirty="0" smtClean="0"/>
              <a:t>还未开发出符合市场需求的产品的创业公司。特点是预算有限，必须在用完预算前开发出符合市场需求的产品。</a:t>
            </a:r>
          </a:p>
          <a:p>
            <a:pPr algn="ctr">
              <a:lnSpc>
                <a:spcPct val="150000"/>
              </a:lnSpc>
              <a:defRPr/>
            </a:pPr>
            <a:endParaRPr lang="en-US" altLang="zh-CN" sz="1100" kern="0" dirty="0">
              <a:solidFill>
                <a:schemeClr val="bg1">
                  <a:lumMod val="50000"/>
                </a:schemeClr>
              </a:solidFill>
              <a:latin typeface="微软雅黑" pitchFamily="34" charset="-122"/>
              <a:ea typeface="微软雅黑" pitchFamily="34" charset="-122"/>
            </a:endParaRPr>
          </a:p>
        </p:txBody>
      </p:sp>
      <p:sp>
        <p:nvSpPr>
          <p:cNvPr id="13" name="矩形 38">
            <a:extLst>
              <a:ext uri="{FF2B5EF4-FFF2-40B4-BE49-F238E27FC236}">
                <a16:creationId xmlns="" xmlns:a16="http://schemas.microsoft.com/office/drawing/2014/main" id="{CDD8F700-D0C7-4DCD-B236-FAA96D8B1495}"/>
              </a:ext>
            </a:extLst>
          </p:cNvPr>
          <p:cNvSpPr>
            <a:spLocks noChangeArrowheads="1"/>
          </p:cNvSpPr>
          <p:nvPr/>
        </p:nvSpPr>
        <p:spPr bwMode="auto">
          <a:xfrm>
            <a:off x="4654296" y="4224787"/>
            <a:ext cx="2642616" cy="25622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defRPr/>
            </a:pPr>
            <a:r>
              <a:rPr lang="zh-CN" altLang="en-US" sz="1200" dirty="0" smtClean="0"/>
              <a:t>已经开发出符合市场需求的产品，需要快速成长扩张。伴随着扩张，需要考虑如何开发新的，改进已有的产品和服务以重现之前的成功。挑战：</a:t>
            </a:r>
            <a:r>
              <a:rPr lang="en-US" altLang="zh-CN" sz="1200" dirty="0" smtClean="0"/>
              <a:t>1</a:t>
            </a:r>
            <a:r>
              <a:rPr lang="zh-CN" altLang="en-US" sz="1200" dirty="0" smtClean="0"/>
              <a:t>、产品团队不了解公司蓝图，不知道怎么为公司做出贡献。</a:t>
            </a:r>
            <a:r>
              <a:rPr lang="en-US" altLang="zh-CN" sz="1200" dirty="0" smtClean="0"/>
              <a:t>2</a:t>
            </a:r>
            <a:r>
              <a:rPr lang="zh-CN" altLang="en-US" sz="1200" dirty="0" smtClean="0"/>
              <a:t>、市场团队抱怨</a:t>
            </a:r>
            <a:r>
              <a:rPr lang="en-US" altLang="zh-CN" sz="1200" dirty="0" smtClean="0"/>
              <a:t>go to market</a:t>
            </a:r>
            <a:r>
              <a:rPr lang="zh-CN" altLang="en-US" sz="1200" dirty="0" smtClean="0"/>
              <a:t>的市场策略。</a:t>
            </a:r>
            <a:r>
              <a:rPr lang="en-US" altLang="zh-CN" sz="1200" dirty="0" smtClean="0"/>
              <a:t>3</a:t>
            </a:r>
            <a:r>
              <a:rPr lang="zh-CN" altLang="en-US" sz="1200" dirty="0" smtClean="0"/>
              <a:t>、技术债务 </a:t>
            </a:r>
            <a:r>
              <a:rPr lang="en-US" altLang="zh-CN" sz="1200" dirty="0" smtClean="0"/>
              <a:t>4</a:t>
            </a:r>
            <a:r>
              <a:rPr lang="zh-CN" altLang="en-US" sz="1200" dirty="0" smtClean="0"/>
              <a:t>、管理方式转变</a:t>
            </a:r>
          </a:p>
          <a:p>
            <a:pPr lvl="0" algn="ctr">
              <a:lnSpc>
                <a:spcPct val="150000"/>
              </a:lnSpc>
              <a:defRPr/>
            </a:pPr>
            <a:endParaRPr lang="en-US" altLang="zh-CN" sz="1100" kern="0" dirty="0">
              <a:solidFill>
                <a:srgbClr val="FFFFFF">
                  <a:lumMod val="50000"/>
                </a:srgbClr>
              </a:solidFill>
              <a:latin typeface="微软雅黑" pitchFamily="34" charset="-122"/>
              <a:ea typeface="微软雅黑" pitchFamily="34" charset="-122"/>
            </a:endParaRPr>
          </a:p>
        </p:txBody>
      </p:sp>
      <p:sp>
        <p:nvSpPr>
          <p:cNvPr id="14" name="矩形 38">
            <a:extLst>
              <a:ext uri="{FF2B5EF4-FFF2-40B4-BE49-F238E27FC236}">
                <a16:creationId xmlns="" xmlns:a16="http://schemas.microsoft.com/office/drawing/2014/main" id="{0AA532E3-A5E3-469E-9190-B2898A3402DD}"/>
              </a:ext>
            </a:extLst>
          </p:cNvPr>
          <p:cNvSpPr>
            <a:spLocks noChangeArrowheads="1"/>
          </p:cNvSpPr>
          <p:nvPr/>
        </p:nvSpPr>
        <p:spPr bwMode="auto">
          <a:xfrm>
            <a:off x="7701735" y="4361947"/>
            <a:ext cx="2071822" cy="14243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defRPr/>
            </a:pPr>
            <a:r>
              <a:rPr lang="zh-CN" altLang="en-US" sz="1200" dirty="0" smtClean="0"/>
              <a:t>已经成功扩张，希望能创造可持续的业务。挑战：</a:t>
            </a:r>
            <a:r>
              <a:rPr lang="en-US" altLang="zh-CN" sz="1200" dirty="0" smtClean="0"/>
              <a:t>1</a:t>
            </a:r>
            <a:r>
              <a:rPr lang="zh-CN" altLang="en-US" sz="1200" dirty="0" smtClean="0"/>
              <a:t>、如何持续创新 </a:t>
            </a:r>
            <a:r>
              <a:rPr lang="en-US" altLang="zh-CN" sz="1200" dirty="0" smtClean="0"/>
              <a:t>2</a:t>
            </a:r>
            <a:r>
              <a:rPr lang="zh-CN" altLang="en-US" sz="1200" dirty="0" smtClean="0"/>
              <a:t>、如何持续创造业务价值 </a:t>
            </a:r>
          </a:p>
          <a:p>
            <a:pPr lvl="0">
              <a:lnSpc>
                <a:spcPct val="150000"/>
              </a:lnSpc>
              <a:defRPr/>
            </a:pPr>
            <a:endParaRPr lang="en-US" altLang="zh-CN" sz="1100" kern="0" dirty="0">
              <a:solidFill>
                <a:srgbClr val="FFFFFF">
                  <a:lumMod val="50000"/>
                </a:srgbClr>
              </a:solidFill>
              <a:latin typeface="微软雅黑" pitchFamily="34" charset="-122"/>
              <a:ea typeface="微软雅黑" pitchFamily="34" charset="-122"/>
            </a:endParaRPr>
          </a:p>
        </p:txBody>
      </p:sp>
    </p:spTree>
    <p:extLst>
      <p:ext uri="{BB962C8B-B14F-4D97-AF65-F5344CB8AC3E}">
        <p14:creationId xmlns:p14="http://schemas.microsoft.com/office/powerpoint/2010/main" xmlns="" val="22605064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47"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par>
                                <p:cTn id="14" presetID="47"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par>
                                <p:cTn id="19" presetID="47"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par>
                                <p:cTn id="24" presetID="47"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anim calcmode="lin" valueType="num">
                                      <p:cBhvr>
                                        <p:cTn id="27" dur="1000" fill="hold"/>
                                        <p:tgtEl>
                                          <p:spTgt spid="9"/>
                                        </p:tgtEl>
                                        <p:attrNameLst>
                                          <p:attrName>ppt_x</p:attrName>
                                        </p:attrNameLst>
                                      </p:cBhvr>
                                      <p:tavLst>
                                        <p:tav tm="0">
                                          <p:val>
                                            <p:strVal val="#ppt_x"/>
                                          </p:val>
                                        </p:tav>
                                        <p:tav tm="100000">
                                          <p:val>
                                            <p:strVal val="#ppt_x"/>
                                          </p:val>
                                        </p:tav>
                                      </p:tavLst>
                                    </p:anim>
                                    <p:anim calcmode="lin" valueType="num">
                                      <p:cBhvr>
                                        <p:cTn id="28" dur="1000" fill="hold"/>
                                        <p:tgtEl>
                                          <p:spTgt spid="9"/>
                                        </p:tgtEl>
                                        <p:attrNameLst>
                                          <p:attrName>ppt_y</p:attrName>
                                        </p:attrNameLst>
                                      </p:cBhvr>
                                      <p:tavLst>
                                        <p:tav tm="0">
                                          <p:val>
                                            <p:strVal val="#ppt_y-.1"/>
                                          </p:val>
                                        </p:tav>
                                        <p:tav tm="100000">
                                          <p:val>
                                            <p:strVal val="#ppt_y"/>
                                          </p:val>
                                        </p:tav>
                                      </p:tavLst>
                                    </p:anim>
                                  </p:childTnLst>
                                </p:cTn>
                              </p:par>
                              <p:par>
                                <p:cTn id="29" presetID="47"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000"/>
                                        <p:tgtEl>
                                          <p:spTgt spid="10"/>
                                        </p:tgtEl>
                                      </p:cBhvr>
                                    </p:animEffect>
                                    <p:anim calcmode="lin" valueType="num">
                                      <p:cBhvr>
                                        <p:cTn id="32" dur="1000" fill="hold"/>
                                        <p:tgtEl>
                                          <p:spTgt spid="10"/>
                                        </p:tgtEl>
                                        <p:attrNameLst>
                                          <p:attrName>ppt_x</p:attrName>
                                        </p:attrNameLst>
                                      </p:cBhvr>
                                      <p:tavLst>
                                        <p:tav tm="0">
                                          <p:val>
                                            <p:strVal val="#ppt_x"/>
                                          </p:val>
                                        </p:tav>
                                        <p:tav tm="100000">
                                          <p:val>
                                            <p:strVal val="#ppt_x"/>
                                          </p:val>
                                        </p:tav>
                                      </p:tavLst>
                                    </p:anim>
                                    <p:anim calcmode="lin" valueType="num">
                                      <p:cBhvr>
                                        <p:cTn id="33" dur="1000" fill="hold"/>
                                        <p:tgtEl>
                                          <p:spTgt spid="10"/>
                                        </p:tgtEl>
                                        <p:attrNameLst>
                                          <p:attrName>ppt_y</p:attrName>
                                        </p:attrNameLst>
                                      </p:cBhvr>
                                      <p:tavLst>
                                        <p:tav tm="0">
                                          <p:val>
                                            <p:strVal val="#ppt_y-.1"/>
                                          </p:val>
                                        </p:tav>
                                        <p:tav tm="100000">
                                          <p:val>
                                            <p:strVal val="#ppt_y"/>
                                          </p:val>
                                        </p:tav>
                                      </p:tavLst>
                                    </p:anim>
                                  </p:childTnLst>
                                </p:cTn>
                              </p:par>
                              <p:par>
                                <p:cTn id="34" presetID="47" presetClass="entr" presetSubtype="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1000"/>
                                        <p:tgtEl>
                                          <p:spTgt spid="11"/>
                                        </p:tgtEl>
                                      </p:cBhvr>
                                    </p:animEffect>
                                    <p:anim calcmode="lin" valueType="num">
                                      <p:cBhvr>
                                        <p:cTn id="37" dur="1000" fill="hold"/>
                                        <p:tgtEl>
                                          <p:spTgt spid="11"/>
                                        </p:tgtEl>
                                        <p:attrNameLst>
                                          <p:attrName>ppt_x</p:attrName>
                                        </p:attrNameLst>
                                      </p:cBhvr>
                                      <p:tavLst>
                                        <p:tav tm="0">
                                          <p:val>
                                            <p:strVal val="#ppt_x"/>
                                          </p:val>
                                        </p:tav>
                                        <p:tav tm="100000">
                                          <p:val>
                                            <p:strVal val="#ppt_x"/>
                                          </p:val>
                                        </p:tav>
                                      </p:tavLst>
                                    </p:anim>
                                    <p:anim calcmode="lin" valueType="num">
                                      <p:cBhvr>
                                        <p:cTn id="38" dur="1000" fill="hold"/>
                                        <p:tgtEl>
                                          <p:spTgt spid="11"/>
                                        </p:tgtEl>
                                        <p:attrNameLst>
                                          <p:attrName>ppt_y</p:attrName>
                                        </p:attrNameLst>
                                      </p:cBhvr>
                                      <p:tavLst>
                                        <p:tav tm="0">
                                          <p:val>
                                            <p:strVal val="#ppt_y-.1"/>
                                          </p:val>
                                        </p:tav>
                                        <p:tav tm="100000">
                                          <p:val>
                                            <p:strVal val="#ppt_y"/>
                                          </p:val>
                                        </p:tav>
                                      </p:tavLst>
                                    </p:anim>
                                  </p:childTnLst>
                                </p:cTn>
                              </p:par>
                            </p:childTnLst>
                          </p:cTn>
                        </p:par>
                        <p:par>
                          <p:cTn id="39" fill="hold">
                            <p:stCondLst>
                              <p:cond delay="1000"/>
                            </p:stCondLst>
                            <p:childTnLst>
                              <p:par>
                                <p:cTn id="40" presetID="42" presetClass="entr" presetSubtype="0" fill="hold" grpId="0" nodeType="after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1000"/>
                                        <p:tgtEl>
                                          <p:spTgt spid="14"/>
                                        </p:tgtEl>
                                      </p:cBhvr>
                                    </p:animEffect>
                                    <p:anim calcmode="lin" valueType="num">
                                      <p:cBhvr>
                                        <p:cTn id="43" dur="1000" fill="hold"/>
                                        <p:tgtEl>
                                          <p:spTgt spid="14"/>
                                        </p:tgtEl>
                                        <p:attrNameLst>
                                          <p:attrName>ppt_x</p:attrName>
                                        </p:attrNameLst>
                                      </p:cBhvr>
                                      <p:tavLst>
                                        <p:tav tm="0">
                                          <p:val>
                                            <p:strVal val="#ppt_x"/>
                                          </p:val>
                                        </p:tav>
                                        <p:tav tm="100000">
                                          <p:val>
                                            <p:strVal val="#ppt_x"/>
                                          </p:val>
                                        </p:tav>
                                      </p:tavLst>
                                    </p:anim>
                                    <p:anim calcmode="lin" valueType="num">
                                      <p:cBhvr>
                                        <p:cTn id="44" dur="1000" fill="hold"/>
                                        <p:tgtEl>
                                          <p:spTgt spid="14"/>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1000"/>
                                        <p:tgtEl>
                                          <p:spTgt spid="13"/>
                                        </p:tgtEl>
                                      </p:cBhvr>
                                    </p:animEffect>
                                    <p:anim calcmode="lin" valueType="num">
                                      <p:cBhvr>
                                        <p:cTn id="48" dur="1000" fill="hold"/>
                                        <p:tgtEl>
                                          <p:spTgt spid="13"/>
                                        </p:tgtEl>
                                        <p:attrNameLst>
                                          <p:attrName>ppt_x</p:attrName>
                                        </p:attrNameLst>
                                      </p:cBhvr>
                                      <p:tavLst>
                                        <p:tav tm="0">
                                          <p:val>
                                            <p:strVal val="#ppt_x"/>
                                          </p:val>
                                        </p:tav>
                                        <p:tav tm="100000">
                                          <p:val>
                                            <p:strVal val="#ppt_x"/>
                                          </p:val>
                                        </p:tav>
                                      </p:tavLst>
                                    </p:anim>
                                    <p:anim calcmode="lin" valueType="num">
                                      <p:cBhvr>
                                        <p:cTn id="49" dur="1000" fill="hold"/>
                                        <p:tgtEl>
                                          <p:spTgt spid="13"/>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1000"/>
                                        <p:tgtEl>
                                          <p:spTgt spid="12"/>
                                        </p:tgtEl>
                                      </p:cBhvr>
                                    </p:animEffect>
                                    <p:anim calcmode="lin" valueType="num">
                                      <p:cBhvr>
                                        <p:cTn id="53" dur="1000" fill="hold"/>
                                        <p:tgtEl>
                                          <p:spTgt spid="12"/>
                                        </p:tgtEl>
                                        <p:attrNameLst>
                                          <p:attrName>ppt_x</p:attrName>
                                        </p:attrNameLst>
                                      </p:cBhvr>
                                      <p:tavLst>
                                        <p:tav tm="0">
                                          <p:val>
                                            <p:strVal val="#ppt_x"/>
                                          </p:val>
                                        </p:tav>
                                        <p:tav tm="100000">
                                          <p:val>
                                            <p:strVal val="#ppt_x"/>
                                          </p:val>
                                        </p:tav>
                                      </p:tavLst>
                                    </p:anim>
                                    <p:anim calcmode="lin" valueType="num">
                                      <p:cBhvr>
                                        <p:cTn id="5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5" grpId="0" animBg="1"/>
      <p:bldP spid="7" grpId="0" animBg="1"/>
      <p:bldP spid="9" grpId="0"/>
      <p:bldP spid="10" grpId="0"/>
      <p:bldP spid="11" grpId="0"/>
      <p:bldP spid="12" grpId="0"/>
      <p:bldP spid="13"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a:extLst>
              <a:ext uri="{FF2B5EF4-FFF2-40B4-BE49-F238E27FC236}">
                <a16:creationId xmlns="" xmlns:a16="http://schemas.microsoft.com/office/drawing/2014/main" id="{68C1F875-F385-4BCB-91EE-E0E6FE158E99}"/>
              </a:ext>
            </a:extLst>
          </p:cNvPr>
          <p:cNvSpPr txBox="1">
            <a:spLocks noChangeArrowheads="1"/>
          </p:cNvSpPr>
          <p:nvPr/>
        </p:nvSpPr>
        <p:spPr bwMode="auto">
          <a:xfrm>
            <a:off x="4468715" y="286372"/>
            <a:ext cx="3254570" cy="5077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nchor="ctr">
            <a:spAutoFit/>
          </a:bodyPr>
          <a:lstStyle/>
          <a:p>
            <a:pPr algn="ctr" eaLnBrk="1" hangingPunct="1"/>
            <a:r>
              <a:rPr lang="zh-CN" altLang="en-US" sz="3299" b="1" spc="300" dirty="0" smtClean="0">
                <a:solidFill>
                  <a:srgbClr val="2D9F7E"/>
                </a:solidFill>
                <a:latin typeface="微软雅黑" panose="020B0503020204020204" pitchFamily="34" charset="-122"/>
                <a:ea typeface="微软雅黑" panose="020B0503020204020204" pitchFamily="34" charset="-122"/>
                <a:sym typeface="Arial" panose="020B0604020202020204" pitchFamily="34" charset="0"/>
              </a:rPr>
              <a:t>初创企业</a:t>
            </a:r>
            <a:endParaRPr lang="zh-CN" altLang="en-US" sz="3299" b="1" spc="300" dirty="0">
              <a:solidFill>
                <a:srgbClr val="2D9F7E"/>
              </a:solidFill>
              <a:latin typeface="微软雅黑" panose="020B0503020204020204" pitchFamily="34" charset="-122"/>
              <a:ea typeface="微软雅黑" panose="020B0503020204020204" pitchFamily="34" charset="-122"/>
              <a:sym typeface="Arial" panose="020B0604020202020204" pitchFamily="34" charset="0"/>
            </a:endParaRPr>
          </a:p>
        </p:txBody>
      </p:sp>
      <p:grpSp>
        <p:nvGrpSpPr>
          <p:cNvPr id="4" name="组合 3">
            <a:extLst>
              <a:ext uri="{FF2B5EF4-FFF2-40B4-BE49-F238E27FC236}">
                <a16:creationId xmlns="" xmlns:a16="http://schemas.microsoft.com/office/drawing/2014/main" id="{1A3A726F-D82F-4AB8-97C8-45749787265D}"/>
              </a:ext>
            </a:extLst>
          </p:cNvPr>
          <p:cNvGrpSpPr/>
          <p:nvPr/>
        </p:nvGrpSpPr>
        <p:grpSpPr>
          <a:xfrm>
            <a:off x="548641" y="1713146"/>
            <a:ext cx="4800599" cy="2419942"/>
            <a:chOff x="6459260" y="1628712"/>
            <a:chExt cx="5022149" cy="4695583"/>
          </a:xfrm>
        </p:grpSpPr>
        <p:sp>
          <p:nvSpPr>
            <p:cNvPr id="5" name="矩形 83">
              <a:extLst>
                <a:ext uri="{FF2B5EF4-FFF2-40B4-BE49-F238E27FC236}">
                  <a16:creationId xmlns="" xmlns:a16="http://schemas.microsoft.com/office/drawing/2014/main" id="{79E94843-07EB-41B4-9A71-D8436F3CF2BF}"/>
                </a:ext>
              </a:extLst>
            </p:cNvPr>
            <p:cNvSpPr>
              <a:spLocks noChangeArrowheads="1"/>
            </p:cNvSpPr>
            <p:nvPr/>
          </p:nvSpPr>
          <p:spPr bwMode="auto">
            <a:xfrm>
              <a:off x="6520226" y="1720171"/>
              <a:ext cx="4863138" cy="4536836"/>
            </a:xfrm>
            <a:prstGeom prst="rect">
              <a:avLst/>
            </a:prstGeom>
            <a:noFill/>
            <a:ln w="9525" cmpd="sng">
              <a:solidFill>
                <a:srgbClr val="2D9F7E"/>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endParaRPr>
            </a:p>
          </p:txBody>
        </p:sp>
        <p:sp>
          <p:nvSpPr>
            <p:cNvPr id="6" name="TextBox 84">
              <a:extLst>
                <a:ext uri="{FF2B5EF4-FFF2-40B4-BE49-F238E27FC236}">
                  <a16:creationId xmlns="" xmlns:a16="http://schemas.microsoft.com/office/drawing/2014/main" id="{C88AF775-C833-40C9-A20D-1933E9947027}"/>
                </a:ext>
              </a:extLst>
            </p:cNvPr>
            <p:cNvSpPr txBox="1">
              <a:spLocks noChangeArrowheads="1"/>
            </p:cNvSpPr>
            <p:nvPr/>
          </p:nvSpPr>
          <p:spPr bwMode="auto">
            <a:xfrm>
              <a:off x="6901841" y="2005478"/>
              <a:ext cx="4099907" cy="17916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zh-CN" altLang="en-US" dirty="0" smtClean="0"/>
                <a:t>    初创</a:t>
              </a:r>
              <a:r>
                <a:rPr lang="zh-CN" altLang="en-US" dirty="0" smtClean="0"/>
                <a:t>企业是一个由人组成的机构，在极端不确定的情况下，开发新产品或服务。</a:t>
              </a:r>
              <a:endParaRPr lang="zh-CN" altLang="en-US" dirty="0"/>
            </a:p>
          </p:txBody>
        </p:sp>
        <p:sp>
          <p:nvSpPr>
            <p:cNvPr id="7" name="Freeform 12">
              <a:extLst>
                <a:ext uri="{FF2B5EF4-FFF2-40B4-BE49-F238E27FC236}">
                  <a16:creationId xmlns="" xmlns:a16="http://schemas.microsoft.com/office/drawing/2014/main" id="{92A08E25-5487-4675-8A8F-21221C49CC8F}"/>
                </a:ext>
              </a:extLst>
            </p:cNvPr>
            <p:cNvSpPr>
              <a:spLocks/>
            </p:cNvSpPr>
            <p:nvPr/>
          </p:nvSpPr>
          <p:spPr bwMode="auto">
            <a:xfrm>
              <a:off x="6459260" y="1628712"/>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2D9F7E"/>
            </a:solidFill>
            <a:ln>
              <a:solidFill>
                <a:srgbClr val="2D9F7E"/>
              </a:solidFill>
            </a:ln>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endParaRPr>
            </a:p>
          </p:txBody>
        </p:sp>
        <p:sp>
          <p:nvSpPr>
            <p:cNvPr id="8" name="Freeform 12">
              <a:extLst>
                <a:ext uri="{FF2B5EF4-FFF2-40B4-BE49-F238E27FC236}">
                  <a16:creationId xmlns="" xmlns:a16="http://schemas.microsoft.com/office/drawing/2014/main" id="{9747FB77-F262-4A11-AA1C-DB71459C4E10}"/>
                </a:ext>
              </a:extLst>
            </p:cNvPr>
            <p:cNvSpPr>
              <a:spLocks/>
            </p:cNvSpPr>
            <p:nvPr/>
          </p:nvSpPr>
          <p:spPr bwMode="auto">
            <a:xfrm flipH="1" flipV="1">
              <a:off x="10952771" y="5794070"/>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2D9F7E"/>
            </a:solidFill>
            <a:ln>
              <a:solidFill>
                <a:srgbClr val="2D9F7E"/>
              </a:solidFill>
            </a:ln>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endParaRPr>
            </a:p>
          </p:txBody>
        </p:sp>
      </p:grpSp>
      <p:sp>
        <p:nvSpPr>
          <p:cNvPr id="9" name="圆角矩形 48">
            <a:extLst>
              <a:ext uri="{FF2B5EF4-FFF2-40B4-BE49-F238E27FC236}">
                <a16:creationId xmlns="" xmlns:a16="http://schemas.microsoft.com/office/drawing/2014/main" id="{4DF45B15-6E70-448F-A4FF-1FFFA2FC576A}"/>
              </a:ext>
            </a:extLst>
          </p:cNvPr>
          <p:cNvSpPr/>
          <p:nvPr/>
        </p:nvSpPr>
        <p:spPr bwMode="auto">
          <a:xfrm>
            <a:off x="6182640" y="2902240"/>
            <a:ext cx="5050388" cy="2254976"/>
          </a:xfrm>
          <a:prstGeom prst="roundRect">
            <a:avLst>
              <a:gd name="adj" fmla="val 7848"/>
            </a:avLst>
          </a:prstGeom>
          <a:noFill/>
          <a:ln w="9525" cap="flat" cmpd="sng" algn="ctr">
            <a:solidFill>
              <a:srgbClr val="2D9F7E"/>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2"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endParaRPr>
          </a:p>
        </p:txBody>
      </p:sp>
      <p:sp>
        <p:nvSpPr>
          <p:cNvPr id="10" name="圆角矩形 50">
            <a:extLst>
              <a:ext uri="{FF2B5EF4-FFF2-40B4-BE49-F238E27FC236}">
                <a16:creationId xmlns="" xmlns:a16="http://schemas.microsoft.com/office/drawing/2014/main" id="{65F8BB04-1A33-4DE3-9B84-AAB3105E1B9A}"/>
              </a:ext>
            </a:extLst>
          </p:cNvPr>
          <p:cNvSpPr/>
          <p:nvPr/>
        </p:nvSpPr>
        <p:spPr bwMode="auto">
          <a:xfrm>
            <a:off x="6182641" y="1750112"/>
            <a:ext cx="5050388" cy="959035"/>
          </a:xfrm>
          <a:prstGeom prst="roundRect">
            <a:avLst>
              <a:gd name="adj" fmla="val 7848"/>
            </a:avLst>
          </a:prstGeom>
          <a:noFill/>
          <a:ln w="9525" cap="flat" cmpd="sng" algn="ctr">
            <a:solidFill>
              <a:srgbClr val="7481A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2"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endParaRPr>
          </a:p>
        </p:txBody>
      </p:sp>
      <p:sp>
        <p:nvSpPr>
          <p:cNvPr id="11" name="圆角矩形 44">
            <a:extLst>
              <a:ext uri="{FF2B5EF4-FFF2-40B4-BE49-F238E27FC236}">
                <a16:creationId xmlns="" xmlns:a16="http://schemas.microsoft.com/office/drawing/2014/main" id="{17BDF5E7-82F6-46E1-830B-5D029406757A}"/>
              </a:ext>
            </a:extLst>
          </p:cNvPr>
          <p:cNvSpPr/>
          <p:nvPr/>
        </p:nvSpPr>
        <p:spPr bwMode="auto">
          <a:xfrm>
            <a:off x="6182641" y="5356173"/>
            <a:ext cx="5050388" cy="1318947"/>
          </a:xfrm>
          <a:prstGeom prst="roundRect">
            <a:avLst>
              <a:gd name="adj" fmla="val 7848"/>
            </a:avLst>
          </a:prstGeom>
          <a:noFill/>
          <a:ln w="9525" cap="flat" cmpd="sng" algn="ctr">
            <a:solidFill>
              <a:srgbClr val="7481A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2"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endParaRPr>
          </a:p>
        </p:txBody>
      </p:sp>
      <p:sp>
        <p:nvSpPr>
          <p:cNvPr id="12" name="矩形 87">
            <a:extLst>
              <a:ext uri="{FF2B5EF4-FFF2-40B4-BE49-F238E27FC236}">
                <a16:creationId xmlns="" xmlns:a16="http://schemas.microsoft.com/office/drawing/2014/main" id="{3C0002BD-03F0-413B-B52A-03EA6A29C111}"/>
              </a:ext>
            </a:extLst>
          </p:cNvPr>
          <p:cNvSpPr>
            <a:spLocks noChangeArrowheads="1"/>
          </p:cNvSpPr>
          <p:nvPr/>
        </p:nvSpPr>
        <p:spPr bwMode="auto">
          <a:xfrm>
            <a:off x="6373708" y="1946299"/>
            <a:ext cx="4680520" cy="400110"/>
          </a:xfrm>
          <a:prstGeom prst="rect">
            <a:avLst/>
          </a:prstGeom>
          <a:noFill/>
          <a:ln w="9525">
            <a:noFill/>
            <a:miter lim="800000"/>
            <a:headEnd/>
            <a:tailEnd/>
          </a:ln>
        </p:spPr>
        <p:txBody>
          <a:bodyPr wrap="square">
            <a:spAutoFit/>
          </a:bodyPr>
          <a:lstStyle/>
          <a:p>
            <a:pPr eaLnBrk="0" fontAlgn="ctr" hangingPunct="0">
              <a:buClr>
                <a:srgbClr val="FF0000"/>
              </a:buClr>
              <a:buSzPct val="70000"/>
            </a:pPr>
            <a:r>
              <a:rPr lang="zh-CN" altLang="en-US" sz="2000" b="1" dirty="0" smtClean="0">
                <a:solidFill>
                  <a:schemeClr val="bg1">
                    <a:lumMod val="50000"/>
                  </a:schemeClr>
                </a:solidFill>
                <a:latin typeface="微软雅黑" panose="020B0503020204020204" pitchFamily="34" charset="-122"/>
                <a:ea typeface="微软雅黑" panose="020B0503020204020204" pitchFamily="34" charset="-122"/>
              </a:rPr>
              <a:t>初创企业失败原因</a:t>
            </a:r>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3" name="矩形 87">
            <a:extLst>
              <a:ext uri="{FF2B5EF4-FFF2-40B4-BE49-F238E27FC236}">
                <a16:creationId xmlns="" xmlns:a16="http://schemas.microsoft.com/office/drawing/2014/main" id="{D91D5B76-D7F7-416F-B3F2-E90FB06905FD}"/>
              </a:ext>
            </a:extLst>
          </p:cNvPr>
          <p:cNvSpPr>
            <a:spLocks noChangeArrowheads="1"/>
          </p:cNvSpPr>
          <p:nvPr/>
        </p:nvSpPr>
        <p:spPr bwMode="auto">
          <a:xfrm>
            <a:off x="6298147" y="3149490"/>
            <a:ext cx="4756081" cy="2246769"/>
          </a:xfrm>
          <a:prstGeom prst="rect">
            <a:avLst/>
          </a:prstGeom>
          <a:noFill/>
          <a:ln w="9525">
            <a:noFill/>
            <a:miter lim="800000"/>
            <a:headEnd/>
            <a:tailEnd/>
          </a:ln>
        </p:spPr>
        <p:txBody>
          <a:bodyPr wrap="square">
            <a:spAutoFit/>
          </a:bodyPr>
          <a:lstStyle/>
          <a:p>
            <a:pPr eaLnBrk="0" fontAlgn="ctr" hangingPunct="0">
              <a:buClr>
                <a:srgbClr val="FF0000"/>
              </a:buClr>
              <a:buSzPct val="70000"/>
            </a:pPr>
            <a:r>
              <a:rPr lang="zh-CN" altLang="en-US" sz="1400" b="1" dirty="0" smtClean="0">
                <a:solidFill>
                  <a:schemeClr val="bg1">
                    <a:lumMod val="50000"/>
                  </a:schemeClr>
                </a:solidFill>
                <a:latin typeface="微软雅黑" panose="020B0503020204020204" pitchFamily="34" charset="-122"/>
                <a:ea typeface="微软雅黑" panose="020B0503020204020204" pitchFamily="34" charset="-122"/>
              </a:rPr>
              <a:t>原因一</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rPr>
              <a:t>：</a:t>
            </a:r>
            <a:r>
              <a:rPr lang="zh-CN" altLang="en-US" sz="1400" dirty="0" smtClean="0"/>
              <a:t>在于好的计划，可靠的战略和深入的市场分析造成的诱惑。在早期，这些都是衡量成功可能性的指标。把它们套入创业企业中去的想法令人难以抗拒，但是此路不通。因为新的企业运营当中包含了太多不确定性。企业还不知道谁是自己的客户，自身的产品应该是什么。当情形变得更加难以捉摸时，未来越发扑朔迷离。老的管理方式无法胜任这项工作。计划和预期只能基于长期的，稳定的运营历史和相对静止的环境，而这些条件是新创企业所不具备的。</a:t>
            </a:r>
          </a:p>
          <a:p>
            <a:pPr eaLnBrk="0" fontAlgn="ctr" hangingPunct="0">
              <a:buClr>
                <a:srgbClr val="FF0000"/>
              </a:buClr>
              <a:buSzPct val="70000"/>
            </a:pPr>
            <a:endParaRPr lang="zh-CN" altLang="en-US" sz="1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4" name="矩形 87">
            <a:extLst>
              <a:ext uri="{FF2B5EF4-FFF2-40B4-BE49-F238E27FC236}">
                <a16:creationId xmlns="" xmlns:a16="http://schemas.microsoft.com/office/drawing/2014/main" id="{73BB581E-13A7-4EE6-8F87-A73FCAF4D5A2}"/>
              </a:ext>
            </a:extLst>
          </p:cNvPr>
          <p:cNvSpPr>
            <a:spLocks noChangeArrowheads="1"/>
          </p:cNvSpPr>
          <p:nvPr/>
        </p:nvSpPr>
        <p:spPr bwMode="auto">
          <a:xfrm>
            <a:off x="6343868" y="5626093"/>
            <a:ext cx="4934880" cy="1169551"/>
          </a:xfrm>
          <a:prstGeom prst="rect">
            <a:avLst/>
          </a:prstGeom>
          <a:noFill/>
          <a:ln w="9525">
            <a:noFill/>
            <a:miter lim="800000"/>
            <a:headEnd/>
            <a:tailEnd/>
          </a:ln>
        </p:spPr>
        <p:txBody>
          <a:bodyPr wrap="square">
            <a:spAutoFit/>
          </a:bodyPr>
          <a:lstStyle/>
          <a:p>
            <a:pPr eaLnBrk="0" fontAlgn="ctr" hangingPunct="0">
              <a:buClr>
                <a:srgbClr val="FF0000"/>
              </a:buClr>
              <a:buSzPct val="70000"/>
            </a:pPr>
            <a:r>
              <a:rPr lang="zh-CN" altLang="en-US" sz="1400" b="1" dirty="0" smtClean="0">
                <a:solidFill>
                  <a:schemeClr val="bg1">
                    <a:lumMod val="50000"/>
                  </a:schemeClr>
                </a:solidFill>
                <a:latin typeface="微软雅黑" panose="020B0503020204020204" pitchFamily="34" charset="-122"/>
                <a:ea typeface="微软雅黑" panose="020B0503020204020204" pitchFamily="34" charset="-122"/>
              </a:rPr>
              <a:t>原因</a:t>
            </a:r>
            <a:r>
              <a:rPr lang="zh-CN" altLang="en-US" sz="1400" b="1" dirty="0" smtClean="0">
                <a:solidFill>
                  <a:schemeClr val="bg1">
                    <a:lumMod val="50000"/>
                  </a:schemeClr>
                </a:solidFill>
                <a:latin typeface="微软雅黑" panose="020B0503020204020204" pitchFamily="34" charset="-122"/>
                <a:ea typeface="微软雅黑" panose="020B0503020204020204" pitchFamily="34" charset="-122"/>
              </a:rPr>
              <a:t>二</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rPr>
              <a:t>：</a:t>
            </a:r>
            <a:r>
              <a:rPr lang="zh-CN" altLang="en-US" sz="1400" dirty="0" smtClean="0"/>
              <a:t>当目睹运用传统管理方式无法摆脱困境后，一些创业者和投资人干脆撒手不管，回到想做就做，跟着感觉走的状态。人们相信，如果实施管理反而有问题，无为之治就是解决之道。不幸的是这样行不通。</a:t>
            </a:r>
          </a:p>
          <a:p>
            <a:pPr eaLnBrk="0" fontAlgn="ctr" hangingPunct="0">
              <a:buClr>
                <a:srgbClr val="FF0000"/>
              </a:buClr>
              <a:buSzPct val="70000"/>
            </a:pPr>
            <a:endParaRPr lang="zh-CN" altLang="en-US" sz="1400" dirty="0">
              <a:solidFill>
                <a:schemeClr val="bg1">
                  <a:lumMod val="50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1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anim calcmode="lin" valueType="num">
                                      <p:cBhvr>
                                        <p:cTn id="13" dur="500" fill="hold"/>
                                        <p:tgtEl>
                                          <p:spTgt spid="4"/>
                                        </p:tgtEl>
                                        <p:attrNameLst>
                                          <p:attrName>ppt_x</p:attrName>
                                        </p:attrNameLst>
                                      </p:cBhvr>
                                      <p:tavLst>
                                        <p:tav tm="0">
                                          <p:val>
                                            <p:strVal val="#ppt_x"/>
                                          </p:val>
                                        </p:tav>
                                        <p:tav tm="100000">
                                          <p:val>
                                            <p:strVal val="#ppt_x"/>
                                          </p:val>
                                        </p:tav>
                                      </p:tavLst>
                                    </p:anim>
                                    <p:anim calcmode="lin" valueType="num">
                                      <p:cBhvr>
                                        <p:cTn id="14" dur="500" fill="hold"/>
                                        <p:tgtEl>
                                          <p:spTgt spid="4"/>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300"/>
                                        <p:tgtEl>
                                          <p:spTgt spid="10"/>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300"/>
                                        <p:tgtEl>
                                          <p:spTgt spid="9"/>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300"/>
                                        <p:tgtEl>
                                          <p:spTgt spid="11"/>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300"/>
                                        <p:tgtEl>
                                          <p:spTgt spid="12"/>
                                        </p:tgtEl>
                                      </p:cBhvr>
                                    </p:animEffect>
                                  </p:childTnLst>
                                </p:cTn>
                              </p:par>
                            </p:childTnLst>
                          </p:cTn>
                        </p:par>
                        <p:par>
                          <p:cTn id="28" fill="hold">
                            <p:stCondLst>
                              <p:cond delay="1300"/>
                            </p:stCondLst>
                            <p:childTnLst>
                              <p:par>
                                <p:cTn id="29" presetID="22" presetClass="entr" presetSubtype="8"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left)">
                                      <p:cBhvr>
                                        <p:cTn id="31" dur="300"/>
                                        <p:tgtEl>
                                          <p:spTgt spid="13"/>
                                        </p:tgtEl>
                                      </p:cBhvr>
                                    </p:animEffect>
                                  </p:childTnLst>
                                </p:cTn>
                              </p:par>
                            </p:childTnLst>
                          </p:cTn>
                        </p:par>
                        <p:par>
                          <p:cTn id="32" fill="hold">
                            <p:stCondLst>
                              <p:cond delay="1600"/>
                            </p:stCondLst>
                            <p:childTnLst>
                              <p:par>
                                <p:cTn id="33" presetID="22" presetClass="entr" presetSubtype="8"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3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P spid="10" grpId="0" animBg="1"/>
      <p:bldP spid="11" grpId="0" animBg="1"/>
      <p:bldP spid="12" grpId="0"/>
      <p:bldP spid="13" grpId="0"/>
      <p:bldP spid="14"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千图网拥有20W+精美PPT模板 更多PPT模板下载至：www.58pic.com/office/pp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1614</TotalTime>
  <Words>2693</Words>
  <Application>Microsoft Office PowerPoint</Application>
  <PresentationFormat>自定义</PresentationFormat>
  <Paragraphs>379</Paragraphs>
  <Slides>33</Slides>
  <Notes>31</Notes>
  <HiddenSlides>0</HiddenSlides>
  <MMClips>0</MMClips>
  <ScaleCrop>false</ScaleCrop>
  <HeadingPairs>
    <vt:vector size="4" baseType="variant">
      <vt:variant>
        <vt:lpstr>主题</vt:lpstr>
      </vt:variant>
      <vt:variant>
        <vt:i4>2</vt:i4>
      </vt:variant>
      <vt:variant>
        <vt:lpstr>幻灯片标题</vt:lpstr>
      </vt:variant>
      <vt:variant>
        <vt:i4>33</vt:i4>
      </vt:variant>
    </vt:vector>
  </HeadingPairs>
  <TitlesOfParts>
    <vt:vector size="35" baseType="lpstr">
      <vt:lpstr>千图网拥有20W+精美PPT模板 更多PPT模板下载至：www.58pic.com/office/ppt​​</vt:lpstr>
      <vt:lpstr>Office Theme</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Administrator</cp:lastModifiedBy>
  <cp:revision>269</cp:revision>
  <dcterms:created xsi:type="dcterms:W3CDTF">2018-02-23T07:21:57Z</dcterms:created>
  <dcterms:modified xsi:type="dcterms:W3CDTF">2019-01-26T09:58:30Z</dcterms:modified>
</cp:coreProperties>
</file>