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33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94660"/>
  </p:normalViewPr>
  <p:slideViewPr>
    <p:cSldViewPr snapToGrid="0">
      <p:cViewPr>
        <p:scale>
          <a:sx n="50" d="100"/>
          <a:sy n="50" d="100"/>
        </p:scale>
        <p:origin x="3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agnon Mistele" userId="6da604e2-7ffc-4883-9f8d-817707fd051c" providerId="ADAL" clId="{E1146FAA-3DA4-CD4A-A152-097CF98AE828}"/>
    <pc:docChg chg="undo custSel modSld">
      <pc:chgData name="Matthew Gagnon Mistele" userId="6da604e2-7ffc-4883-9f8d-817707fd051c" providerId="ADAL" clId="{E1146FAA-3DA4-CD4A-A152-097CF98AE828}" dt="2019-06-09T23:11:03.828" v="11981" actId="20577"/>
      <pc:docMkLst>
        <pc:docMk/>
      </pc:docMkLst>
      <pc:sldChg chg="addSp delSp modSp">
        <pc:chgData name="Matthew Gagnon Mistele" userId="6da604e2-7ffc-4883-9f8d-817707fd051c" providerId="ADAL" clId="{E1146FAA-3DA4-CD4A-A152-097CF98AE828}" dt="2019-06-09T23:11:03.828" v="11981" actId="20577"/>
        <pc:sldMkLst>
          <pc:docMk/>
          <pc:sldMk cId="3666076598" sldId="256"/>
        </pc:sldMkLst>
        <pc:spChg chg="mod">
          <ac:chgData name="Matthew Gagnon Mistele" userId="6da604e2-7ffc-4883-9f8d-817707fd051c" providerId="ADAL" clId="{E1146FAA-3DA4-CD4A-A152-097CF98AE828}" dt="2019-06-09T21:27:31.223" v="8819" actId="14100"/>
          <ac:spMkLst>
            <pc:docMk/>
            <pc:sldMk cId="3666076598" sldId="256"/>
            <ac:spMk id="9" creationId="{83A2C0AD-5F9E-42CD-A33A-38402503C90A}"/>
          </ac:spMkLst>
        </pc:spChg>
        <pc:spChg chg="del mod">
          <ac:chgData name="Matthew Gagnon Mistele" userId="6da604e2-7ffc-4883-9f8d-817707fd051c" providerId="ADAL" clId="{E1146FAA-3DA4-CD4A-A152-097CF98AE828}" dt="2019-06-09T21:33:23.844" v="9496" actId="478"/>
          <ac:spMkLst>
            <pc:docMk/>
            <pc:sldMk cId="3666076598" sldId="256"/>
            <ac:spMk id="18" creationId="{00000000-0000-0000-0000-000000000000}"/>
          </ac:spMkLst>
        </pc:spChg>
        <pc:spChg chg="mod">
          <ac:chgData name="Matthew Gagnon Mistele" userId="6da604e2-7ffc-4883-9f8d-817707fd051c" providerId="ADAL" clId="{E1146FAA-3DA4-CD4A-A152-097CF98AE828}" dt="2019-06-09T23:11:03.828" v="11981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Matthew Gagnon Mistele" userId="6da604e2-7ffc-4883-9f8d-817707fd051c" providerId="ADAL" clId="{E1146FAA-3DA4-CD4A-A152-097CF98AE828}" dt="2019-06-09T22:06:47.018" v="11242" actId="20577"/>
          <ac:spMkLst>
            <pc:docMk/>
            <pc:sldMk cId="3666076598" sldId="256"/>
            <ac:spMk id="24" creationId="{E707F84B-B40D-40EB-81AA-9DCF8CDAC492}"/>
          </ac:spMkLst>
        </pc:spChg>
        <pc:spChg chg="mod">
          <ac:chgData name="Matthew Gagnon Mistele" userId="6da604e2-7ffc-4883-9f8d-817707fd051c" providerId="ADAL" clId="{E1146FAA-3DA4-CD4A-A152-097CF98AE828}" dt="2019-06-09T22:08:31.683" v="11268" actId="20577"/>
          <ac:spMkLst>
            <pc:docMk/>
            <pc:sldMk cId="3666076598" sldId="256"/>
            <ac:spMk id="25" creationId="{9B9B8026-FB28-4FF3-9636-0276856AFBD9}"/>
          </ac:spMkLst>
        </pc:spChg>
        <pc:spChg chg="mod">
          <ac:chgData name="Matthew Gagnon Mistele" userId="6da604e2-7ffc-4883-9f8d-817707fd051c" providerId="ADAL" clId="{E1146FAA-3DA4-CD4A-A152-097CF98AE828}" dt="2019-06-09T22:07:52.030" v="11258" actId="20577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Matthew Gagnon Mistele" userId="6da604e2-7ffc-4883-9f8d-817707fd051c" providerId="ADAL" clId="{E1146FAA-3DA4-CD4A-A152-097CF98AE828}" dt="2019-06-09T22:16:04.528" v="11732" actId="20577"/>
          <ac:spMkLst>
            <pc:docMk/>
            <pc:sldMk cId="3666076598" sldId="256"/>
            <ac:spMk id="27" creationId="{5A0BA04D-C70B-4D2B-B62D-9DE8DF804844}"/>
          </ac:spMkLst>
        </pc:spChg>
        <pc:spChg chg="del mod">
          <ac:chgData name="Matthew Gagnon Mistele" userId="6da604e2-7ffc-4883-9f8d-817707fd051c" providerId="ADAL" clId="{E1146FAA-3DA4-CD4A-A152-097CF98AE828}" dt="2019-06-09T18:57:56.565" v="5925" actId="478"/>
          <ac:spMkLst>
            <pc:docMk/>
            <pc:sldMk cId="3666076598" sldId="256"/>
            <ac:spMk id="39" creationId="{00000000-0000-0000-0000-000000000000}"/>
          </ac:spMkLst>
        </pc:spChg>
        <pc:spChg chg="mod">
          <ac:chgData name="Matthew Gagnon Mistele" userId="6da604e2-7ffc-4883-9f8d-817707fd051c" providerId="ADAL" clId="{E1146FAA-3DA4-CD4A-A152-097CF98AE828}" dt="2019-06-09T22:11:19.520" v="11337" actId="20577"/>
          <ac:spMkLst>
            <pc:docMk/>
            <pc:sldMk cId="3666076598" sldId="256"/>
            <ac:spMk id="43" creationId="{8415E113-F36F-4BB1-A6E3-BE891F93B0F4}"/>
          </ac:spMkLst>
        </pc:spChg>
        <pc:spChg chg="mod">
          <ac:chgData name="Matthew Gagnon Mistele" userId="6da604e2-7ffc-4883-9f8d-817707fd051c" providerId="ADAL" clId="{E1146FAA-3DA4-CD4A-A152-097CF98AE828}" dt="2019-06-09T22:11:28.343" v="11366" actId="1035"/>
          <ac:spMkLst>
            <pc:docMk/>
            <pc:sldMk cId="3666076598" sldId="256"/>
            <ac:spMk id="44" creationId="{00000000-0000-0000-0000-000000000000}"/>
          </ac:spMkLst>
        </pc:spChg>
        <pc:spChg chg="add mod">
          <ac:chgData name="Matthew Gagnon Mistele" userId="6da604e2-7ffc-4883-9f8d-817707fd051c" providerId="ADAL" clId="{E1146FAA-3DA4-CD4A-A152-097CF98AE828}" dt="2019-06-09T22:18:52.279" v="11786" actId="1076"/>
          <ac:spMkLst>
            <pc:docMk/>
            <pc:sldMk cId="3666076598" sldId="256"/>
            <ac:spMk id="51" creationId="{3134B060-2954-2D49-9F4A-4E064FD0831B}"/>
          </ac:spMkLst>
        </pc:spChg>
        <pc:spChg chg="add mod">
          <ac:chgData name="Matthew Gagnon Mistele" userId="6da604e2-7ffc-4883-9f8d-817707fd051c" providerId="ADAL" clId="{E1146FAA-3DA4-CD4A-A152-097CF98AE828}" dt="2019-06-09T22:18:48.383" v="11785" actId="1076"/>
          <ac:spMkLst>
            <pc:docMk/>
            <pc:sldMk cId="3666076598" sldId="256"/>
            <ac:spMk id="74" creationId="{63B06EB7-FF4A-C54F-9A77-52A7F4AADB67}"/>
          </ac:spMkLst>
        </pc:spChg>
        <pc:spChg chg="add mod">
          <ac:chgData name="Matthew Gagnon Mistele" userId="6da604e2-7ffc-4883-9f8d-817707fd051c" providerId="ADAL" clId="{E1146FAA-3DA4-CD4A-A152-097CF98AE828}" dt="2019-06-09T22:18:43.141" v="11784" actId="1076"/>
          <ac:spMkLst>
            <pc:docMk/>
            <pc:sldMk cId="3666076598" sldId="256"/>
            <ac:spMk id="76" creationId="{837DB995-4B55-F24C-BABE-1EB9A31C87B5}"/>
          </ac:spMkLst>
        </pc:spChg>
        <pc:spChg chg="add mod">
          <ac:chgData name="Matthew Gagnon Mistele" userId="6da604e2-7ffc-4883-9f8d-817707fd051c" providerId="ADAL" clId="{E1146FAA-3DA4-CD4A-A152-097CF98AE828}" dt="2019-06-09T22:18:38.655" v="11783" actId="1035"/>
          <ac:spMkLst>
            <pc:docMk/>
            <pc:sldMk cId="3666076598" sldId="256"/>
            <ac:spMk id="77" creationId="{C1FE1C1B-E860-1A46-BC5A-2113A8ED8B1B}"/>
          </ac:spMkLst>
        </pc:spChg>
        <pc:spChg chg="add mod">
          <ac:chgData name="Matthew Gagnon Mistele" userId="6da604e2-7ffc-4883-9f8d-817707fd051c" providerId="ADAL" clId="{E1146FAA-3DA4-CD4A-A152-097CF98AE828}" dt="2019-06-09T22:18:56.643" v="11787" actId="1076"/>
          <ac:spMkLst>
            <pc:docMk/>
            <pc:sldMk cId="3666076598" sldId="256"/>
            <ac:spMk id="78" creationId="{A48F202D-3954-444D-8567-38BA9FDDC1E1}"/>
          </ac:spMkLst>
        </pc:spChg>
        <pc:spChg chg="add del mod">
          <ac:chgData name="Matthew Gagnon Mistele" userId="6da604e2-7ffc-4883-9f8d-817707fd051c" providerId="ADAL" clId="{E1146FAA-3DA4-CD4A-A152-097CF98AE828}" dt="2019-06-09T18:37:29.430" v="4215" actId="478"/>
          <ac:spMkLst>
            <pc:docMk/>
            <pc:sldMk cId="3666076598" sldId="256"/>
            <ac:spMk id="80" creationId="{9A963FF5-8610-B048-8055-F13635ABD282}"/>
          </ac:spMkLst>
        </pc:spChg>
        <pc:spChg chg="add del mod">
          <ac:chgData name="Matthew Gagnon Mistele" userId="6da604e2-7ffc-4883-9f8d-817707fd051c" providerId="ADAL" clId="{E1146FAA-3DA4-CD4A-A152-097CF98AE828}" dt="2019-06-09T21:26:54.232" v="8816" actId="478"/>
          <ac:spMkLst>
            <pc:docMk/>
            <pc:sldMk cId="3666076598" sldId="256"/>
            <ac:spMk id="82" creationId="{05BA5FB6-95D3-BC4E-9A15-13ED31974F89}"/>
          </ac:spMkLst>
        </pc:spChg>
        <pc:spChg chg="add del mod">
          <ac:chgData name="Matthew Gagnon Mistele" userId="6da604e2-7ffc-4883-9f8d-817707fd051c" providerId="ADAL" clId="{E1146FAA-3DA4-CD4A-A152-097CF98AE828}" dt="2019-06-09T22:00:57.345" v="11116"/>
          <ac:spMkLst>
            <pc:docMk/>
            <pc:sldMk cId="3666076598" sldId="256"/>
            <ac:spMk id="87" creationId="{5AB23E63-C720-DD45-81F7-F63C466C5372}"/>
          </ac:spMkLst>
        </pc:spChg>
        <pc:grpChg chg="mod">
          <ac:chgData name="Matthew Gagnon Mistele" userId="6da604e2-7ffc-4883-9f8d-817707fd051c" providerId="ADAL" clId="{E1146FAA-3DA4-CD4A-A152-097CF98AE828}" dt="2019-06-09T21:25:52.220" v="8789"/>
          <ac:grpSpMkLst>
            <pc:docMk/>
            <pc:sldMk cId="3666076598" sldId="256"/>
            <ac:grpSpMk id="3" creationId="{68D35D10-0E33-49D0-B5AA-CA63D57B64A4}"/>
          </ac:grpSpMkLst>
        </pc:grpChg>
        <pc:grpChg chg="mod">
          <ac:chgData name="Matthew Gagnon Mistele" userId="6da604e2-7ffc-4883-9f8d-817707fd051c" providerId="ADAL" clId="{E1146FAA-3DA4-CD4A-A152-097CF98AE828}" dt="2019-06-09T21:46:10.848" v="9816" actId="1036"/>
          <ac:grpSpMkLst>
            <pc:docMk/>
            <pc:sldMk cId="3666076598" sldId="256"/>
            <ac:grpSpMk id="33" creationId="{AD9760DD-BFA0-44FC-88B1-554EED6FCB6B}"/>
          </ac:grpSpMkLst>
        </pc:grpChg>
        <pc:grpChg chg="mod">
          <ac:chgData name="Matthew Gagnon Mistele" userId="6da604e2-7ffc-4883-9f8d-817707fd051c" providerId="ADAL" clId="{E1146FAA-3DA4-CD4A-A152-097CF98AE828}" dt="2019-06-09T23:09:29.845" v="11885" actId="1035"/>
          <ac:grpSpMkLst>
            <pc:docMk/>
            <pc:sldMk cId="3666076598" sldId="256"/>
            <ac:grpSpMk id="34" creationId="{25FE1606-2EC7-47C9-A2C4-492C4AB65D75}"/>
          </ac:grpSpMkLst>
        </pc:grpChg>
        <pc:grpChg chg="mod">
          <ac:chgData name="Matthew Gagnon Mistele" userId="6da604e2-7ffc-4883-9f8d-817707fd051c" providerId="ADAL" clId="{E1146FAA-3DA4-CD4A-A152-097CF98AE828}" dt="2019-06-09T23:08:05.847" v="11810" actId="1035"/>
          <ac:grpSpMkLst>
            <pc:docMk/>
            <pc:sldMk cId="3666076598" sldId="256"/>
            <ac:grpSpMk id="121" creationId="{F797BF32-F15A-4CED-8989-76392D6E545A}"/>
          </ac:grpSpMkLst>
        </pc:grpChg>
        <pc:graphicFrameChg chg="add mod modGraphic">
          <ac:chgData name="Matthew Gagnon Mistele" userId="6da604e2-7ffc-4883-9f8d-817707fd051c" providerId="ADAL" clId="{E1146FAA-3DA4-CD4A-A152-097CF98AE828}" dt="2019-06-09T21:49:43.906" v="10039" actId="20577"/>
          <ac:graphicFrameMkLst>
            <pc:docMk/>
            <pc:sldMk cId="3666076598" sldId="256"/>
            <ac:graphicFrameMk id="2" creationId="{B1D7894F-BF6D-8745-AD81-41AF42234477}"/>
          </ac:graphicFrameMkLst>
        </pc:graphicFrameChg>
        <pc:graphicFrameChg chg="add del mod modGraphic">
          <ac:chgData name="Matthew Gagnon Mistele" userId="6da604e2-7ffc-4883-9f8d-817707fd051c" providerId="ADAL" clId="{E1146FAA-3DA4-CD4A-A152-097CF98AE828}" dt="2019-06-09T18:25:01.546" v="3847" actId="478"/>
          <ac:graphicFrameMkLst>
            <pc:docMk/>
            <pc:sldMk cId="3666076598" sldId="256"/>
            <ac:graphicFrameMk id="50" creationId="{D2FEDF64-EF85-B246-A645-6804995FCD02}"/>
          </ac:graphicFrameMkLst>
        </pc:graphicFrameChg>
        <pc:picChg chg="add del mod">
          <ac:chgData name="Matthew Gagnon Mistele" userId="6da604e2-7ffc-4883-9f8d-817707fd051c" providerId="ADAL" clId="{E1146FAA-3DA4-CD4A-A152-097CF98AE828}" dt="2019-06-09T18:22:51.784" v="3720" actId="478"/>
          <ac:picMkLst>
            <pc:docMk/>
            <pc:sldMk cId="3666076598" sldId="256"/>
            <ac:picMk id="13" creationId="{E6C79106-15A7-134F-AA52-240AAC4CFDFA}"/>
          </ac:picMkLst>
        </pc:picChg>
        <pc:picChg chg="add del mod">
          <ac:chgData name="Matthew Gagnon Mistele" userId="6da604e2-7ffc-4883-9f8d-817707fd051c" providerId="ADAL" clId="{E1146FAA-3DA4-CD4A-A152-097CF98AE828}" dt="2019-06-09T18:22:54.556" v="3721" actId="478"/>
          <ac:picMkLst>
            <pc:docMk/>
            <pc:sldMk cId="3666076598" sldId="256"/>
            <ac:picMk id="16" creationId="{7638625B-184C-4248-A35B-BBB53915CCA2}"/>
          </ac:picMkLst>
        </pc:picChg>
        <pc:picChg chg="add mod">
          <ac:chgData name="Matthew Gagnon Mistele" userId="6da604e2-7ffc-4883-9f8d-817707fd051c" providerId="ADAL" clId="{E1146FAA-3DA4-CD4A-A152-097CF98AE828}" dt="2019-06-09T22:17:53.887" v="11760" actId="1076"/>
          <ac:picMkLst>
            <pc:docMk/>
            <pc:sldMk cId="3666076598" sldId="256"/>
            <ac:picMk id="19" creationId="{0B788A0C-37C1-8F44-9665-5E3514C24759}"/>
          </ac:picMkLst>
        </pc:picChg>
        <pc:picChg chg="add del mod">
          <ac:chgData name="Matthew Gagnon Mistele" userId="6da604e2-7ffc-4883-9f8d-817707fd051c" providerId="ADAL" clId="{E1146FAA-3DA4-CD4A-A152-097CF98AE828}" dt="2019-06-09T22:16:55.176" v="11737" actId="478"/>
          <ac:picMkLst>
            <pc:docMk/>
            <pc:sldMk cId="3666076598" sldId="256"/>
            <ac:picMk id="29" creationId="{B608ACD1-30BD-D545-84D4-CAC250747533}"/>
          </ac:picMkLst>
        </pc:picChg>
        <pc:picChg chg="add del mod">
          <ac:chgData name="Matthew Gagnon Mistele" userId="6da604e2-7ffc-4883-9f8d-817707fd051c" providerId="ADAL" clId="{E1146FAA-3DA4-CD4A-A152-097CF98AE828}" dt="2019-06-09T22:16:52.418" v="11736" actId="478"/>
          <ac:picMkLst>
            <pc:docMk/>
            <pc:sldMk cId="3666076598" sldId="256"/>
            <ac:picMk id="36" creationId="{9EEE33B5-2704-0D43-9660-4DE18278DBE2}"/>
          </ac:picMkLst>
        </pc:picChg>
        <pc:picChg chg="add del mod">
          <ac:chgData name="Matthew Gagnon Mistele" userId="6da604e2-7ffc-4883-9f8d-817707fd051c" providerId="ADAL" clId="{E1146FAA-3DA4-CD4A-A152-097CF98AE828}" dt="2019-06-09T18:24:55.923" v="3845"/>
          <ac:picMkLst>
            <pc:docMk/>
            <pc:sldMk cId="3666076598" sldId="256"/>
            <ac:picMk id="38" creationId="{EC25F6B4-D292-9949-A9E1-98BC4A0370BC}"/>
          </ac:picMkLst>
        </pc:picChg>
        <pc:picChg chg="add mod">
          <ac:chgData name="Matthew Gagnon Mistele" userId="6da604e2-7ffc-4883-9f8d-817707fd051c" providerId="ADAL" clId="{E1146FAA-3DA4-CD4A-A152-097CF98AE828}" dt="2019-06-09T22:17:51.658" v="11759" actId="1076"/>
          <ac:picMkLst>
            <pc:docMk/>
            <pc:sldMk cId="3666076598" sldId="256"/>
            <ac:picMk id="41" creationId="{E714DE9B-E5C5-C34F-B953-BF68AC52B443}"/>
          </ac:picMkLst>
        </pc:picChg>
        <pc:picChg chg="add mod">
          <ac:chgData name="Matthew Gagnon Mistele" userId="6da604e2-7ffc-4883-9f8d-817707fd051c" providerId="ADAL" clId="{E1146FAA-3DA4-CD4A-A152-097CF98AE828}" dt="2019-06-09T22:18:17.327" v="11773" actId="1037"/>
          <ac:picMkLst>
            <pc:docMk/>
            <pc:sldMk cId="3666076598" sldId="256"/>
            <ac:picMk id="45" creationId="{D9A833BF-0F12-144C-83C4-54687777FF96}"/>
          </ac:picMkLst>
        </pc:picChg>
        <pc:picChg chg="add mod">
          <ac:chgData name="Matthew Gagnon Mistele" userId="6da604e2-7ffc-4883-9f8d-817707fd051c" providerId="ADAL" clId="{E1146FAA-3DA4-CD4A-A152-097CF98AE828}" dt="2019-06-09T22:18:26.815" v="11778" actId="1037"/>
          <ac:picMkLst>
            <pc:docMk/>
            <pc:sldMk cId="3666076598" sldId="256"/>
            <ac:picMk id="47" creationId="{AFFCC4FD-02D5-0347-8B77-14251F272F93}"/>
          </ac:picMkLst>
        </pc:picChg>
        <pc:picChg chg="add del mod">
          <ac:chgData name="Matthew Gagnon Mistele" userId="6da604e2-7ffc-4883-9f8d-817707fd051c" providerId="ADAL" clId="{E1146FAA-3DA4-CD4A-A152-097CF98AE828}" dt="2019-06-09T18:37:29.430" v="4215" actId="478"/>
          <ac:picMkLst>
            <pc:docMk/>
            <pc:sldMk cId="3666076598" sldId="256"/>
            <ac:picMk id="49" creationId="{8F767903-0A32-0640-B6AE-AE60608390B7}"/>
          </ac:picMkLst>
        </pc:picChg>
        <pc:picChg chg="add del mod">
          <ac:chgData name="Matthew Gagnon Mistele" userId="6da604e2-7ffc-4883-9f8d-817707fd051c" providerId="ADAL" clId="{E1146FAA-3DA4-CD4A-A152-097CF98AE828}" dt="2019-06-09T21:36:04.247" v="9554"/>
          <ac:picMkLst>
            <pc:docMk/>
            <pc:sldMk cId="3666076598" sldId="256"/>
            <ac:picMk id="53" creationId="{E8DB561B-0F71-6E4F-BB67-09F732079DA0}"/>
          </ac:picMkLst>
        </pc:picChg>
        <pc:picChg chg="add mod">
          <ac:chgData name="Matthew Gagnon Mistele" userId="6da604e2-7ffc-4883-9f8d-817707fd051c" providerId="ADAL" clId="{E1146FAA-3DA4-CD4A-A152-097CF98AE828}" dt="2019-06-09T22:09:34.365" v="11318" actId="1035"/>
          <ac:picMkLst>
            <pc:docMk/>
            <pc:sldMk cId="3666076598" sldId="256"/>
            <ac:picMk id="55" creationId="{C10F3C0A-CDE0-EE42-8BA0-E6EDCE232CA5}"/>
          </ac:picMkLst>
        </pc:picChg>
        <pc:picChg chg="add del mod">
          <ac:chgData name="Matthew Gagnon Mistele" userId="6da604e2-7ffc-4883-9f8d-817707fd051c" providerId="ADAL" clId="{E1146FAA-3DA4-CD4A-A152-097CF98AE828}" dt="2019-06-09T22:00:57.345" v="11116"/>
          <ac:picMkLst>
            <pc:docMk/>
            <pc:sldMk cId="3666076598" sldId="256"/>
            <ac:picMk id="57" creationId="{26F80853-B78E-9C45-8667-C4DDCC3A02D6}"/>
          </ac:picMkLst>
        </pc:picChg>
        <pc:picChg chg="add mod">
          <ac:chgData name="Matthew Gagnon Mistele" userId="6da604e2-7ffc-4883-9f8d-817707fd051c" providerId="ADAL" clId="{E1146FAA-3DA4-CD4A-A152-097CF98AE828}" dt="2019-06-09T22:18:20.785" v="11777" actId="1038"/>
          <ac:picMkLst>
            <pc:docMk/>
            <pc:sldMk cId="3666076598" sldId="256"/>
            <ac:picMk id="59" creationId="{49673213-8AFF-9745-845C-70B88A20CCB5}"/>
          </ac:picMkLst>
        </pc:picChg>
        <pc:picChg chg="add mod">
          <ac:chgData name="Matthew Gagnon Mistele" userId="6da604e2-7ffc-4883-9f8d-817707fd051c" providerId="ADAL" clId="{E1146FAA-3DA4-CD4A-A152-097CF98AE828}" dt="2019-06-09T22:18:19.742" v="11775" actId="1037"/>
          <ac:picMkLst>
            <pc:docMk/>
            <pc:sldMk cId="3666076598" sldId="256"/>
            <ac:picMk id="61" creationId="{44B1479A-D341-D445-B27E-17DC4EA67C1E}"/>
          </ac:picMkLst>
        </pc:picChg>
        <pc:picChg chg="add mod">
          <ac:chgData name="Matthew Gagnon Mistele" userId="6da604e2-7ffc-4883-9f8d-817707fd051c" providerId="ADAL" clId="{E1146FAA-3DA4-CD4A-A152-097CF98AE828}" dt="2019-06-09T22:18:08.855" v="11765" actId="14100"/>
          <ac:picMkLst>
            <pc:docMk/>
            <pc:sldMk cId="3666076598" sldId="256"/>
            <ac:picMk id="72" creationId="{49712E36-FDC0-C64D-B53D-E431D3D46E40}"/>
          </ac:picMkLst>
        </pc:picChg>
        <pc:picChg chg="add del mod">
          <ac:chgData name="Matthew Gagnon Mistele" userId="6da604e2-7ffc-4883-9f8d-817707fd051c" providerId="ADAL" clId="{E1146FAA-3DA4-CD4A-A152-097CF98AE828}" dt="2019-06-09T21:43:55.112" v="9663" actId="478"/>
          <ac:picMkLst>
            <pc:docMk/>
            <pc:sldMk cId="3666076598" sldId="256"/>
            <ac:picMk id="84" creationId="{BBFA72FD-07EE-C34F-9926-A702BB882B2D}"/>
          </ac:picMkLst>
        </pc:picChg>
        <pc:picChg chg="mod">
          <ac:chgData name="Matthew Gagnon Mistele" userId="6da604e2-7ffc-4883-9f8d-817707fd051c" providerId="ADAL" clId="{E1146FAA-3DA4-CD4A-A152-097CF98AE828}" dt="2019-06-09T22:11:24.658" v="11357" actId="1035"/>
          <ac:picMkLst>
            <pc:docMk/>
            <pc:sldMk cId="3666076598" sldId="256"/>
            <ac:picMk id="126" creationId="{3FE2A811-6808-44D4-8094-62C95EE25575}"/>
          </ac:picMkLst>
        </pc:picChg>
      </pc:sldChg>
      <pc:sldChg chg="addSp delSp modSp">
        <pc:chgData name="Matthew Gagnon Mistele" userId="6da604e2-7ffc-4883-9f8d-817707fd051c" providerId="ADAL" clId="{E1146FAA-3DA4-CD4A-A152-097CF98AE828}" dt="2019-06-09T22:01:00.759" v="11118" actId="1037"/>
        <pc:sldMkLst>
          <pc:docMk/>
          <pc:sldMk cId="1552143904" sldId="257"/>
        </pc:sldMkLst>
        <pc:spChg chg="add mod">
          <ac:chgData name="Matthew Gagnon Mistele" userId="6da604e2-7ffc-4883-9f8d-817707fd051c" providerId="ADAL" clId="{E1146FAA-3DA4-CD4A-A152-097CF98AE828}" dt="2019-06-09T22:01:00.759" v="11118" actId="1037"/>
          <ac:spMkLst>
            <pc:docMk/>
            <pc:sldMk cId="1552143904" sldId="257"/>
            <ac:spMk id="42" creationId="{51DDAB87-142F-284B-8F79-7BA6CC9EB0C2}"/>
          </ac:spMkLst>
        </pc:spChg>
        <pc:picChg chg="add del mod">
          <ac:chgData name="Matthew Gagnon Mistele" userId="6da604e2-7ffc-4883-9f8d-817707fd051c" providerId="ADAL" clId="{E1146FAA-3DA4-CD4A-A152-097CF98AE828}" dt="2019-06-09T21:37:42.388" v="9660"/>
          <ac:picMkLst>
            <pc:docMk/>
            <pc:sldMk cId="1552143904" sldId="257"/>
            <ac:picMk id="40" creationId="{F0365BFA-0D14-9144-8050-C2EFADFBED18}"/>
          </ac:picMkLst>
        </pc:picChg>
        <pc:picChg chg="add mod">
          <ac:chgData name="Matthew Gagnon Mistele" userId="6da604e2-7ffc-4883-9f8d-817707fd051c" providerId="ADAL" clId="{E1146FAA-3DA4-CD4A-A152-097CF98AE828}" dt="2019-06-09T22:01:00.759" v="11118" actId="1037"/>
          <ac:picMkLst>
            <pc:docMk/>
            <pc:sldMk cId="1552143904" sldId="257"/>
            <ac:picMk id="41" creationId="{0440936B-9A97-964B-83F7-BC9024600ACE}"/>
          </ac:picMkLst>
        </pc:picChg>
      </pc:sldChg>
    </pc:docChg>
  </pc:docChgLst>
  <pc:docChgLst>
    <pc:chgData name="Julia Gong" userId="56d9f604-d530-4517-a0bf-7f0e2638ca76" providerId="ADAL" clId="{CBF6ACB1-B624-435E-9228-64D12A7AC7C0}"/>
    <pc:docChg chg="undo custSel modSld">
      <pc:chgData name="Julia Gong" userId="56d9f604-d530-4517-a0bf-7f0e2638ca76" providerId="ADAL" clId="{CBF6ACB1-B624-435E-9228-64D12A7AC7C0}" dt="2019-12-11T20:59:42.517" v="3582" actId="20577"/>
      <pc:docMkLst>
        <pc:docMk/>
      </pc:docMkLst>
      <pc:sldChg chg="addSp delSp modSp">
        <pc:chgData name="Julia Gong" userId="56d9f604-d530-4517-a0bf-7f0e2638ca76" providerId="ADAL" clId="{CBF6ACB1-B624-435E-9228-64D12A7AC7C0}" dt="2019-12-11T20:59:42.517" v="3582" actId="20577"/>
        <pc:sldMkLst>
          <pc:docMk/>
          <pc:sldMk cId="3666076598" sldId="256"/>
        </pc:sldMkLst>
        <pc:spChg chg="mod">
          <ac:chgData name="Julia Gong" userId="56d9f604-d530-4517-a0bf-7f0e2638ca76" providerId="ADAL" clId="{CBF6ACB1-B624-435E-9228-64D12A7AC7C0}" dt="2019-12-11T20:04:44.423" v="1113" actId="20577"/>
          <ac:spMkLst>
            <pc:docMk/>
            <pc:sldMk cId="3666076598" sldId="256"/>
            <ac:spMk id="4" creationId="{108BF3A6-3243-4ECE-81F6-AD5057FAB640}"/>
          </ac:spMkLst>
        </pc:spChg>
        <pc:spChg chg="mod">
          <ac:chgData name="Julia Gong" userId="56d9f604-d530-4517-a0bf-7f0e2638ca76" providerId="ADAL" clId="{CBF6ACB1-B624-435E-9228-64D12A7AC7C0}" dt="2019-12-11T20:05:46.589" v="1203" actId="20577"/>
          <ac:spMkLst>
            <pc:docMk/>
            <pc:sldMk cId="3666076598" sldId="256"/>
            <ac:spMk id="5" creationId="{9043F60B-4A14-4495-B2E8-DF90FE788682}"/>
          </ac:spMkLst>
        </pc:spChg>
        <pc:spChg chg="mod">
          <ac:chgData name="Julia Gong" userId="56d9f604-d530-4517-a0bf-7f0e2638ca76" providerId="ADAL" clId="{CBF6ACB1-B624-435E-9228-64D12A7AC7C0}" dt="2019-12-11T20:24:42.322" v="1779" actId="20577"/>
          <ac:spMkLst>
            <pc:docMk/>
            <pc:sldMk cId="3666076598" sldId="256"/>
            <ac:spMk id="7" creationId="{F5AE7C4F-7BDA-4684-9042-895469648646}"/>
          </ac:spMkLst>
        </pc:spChg>
        <pc:spChg chg="mod">
          <ac:chgData name="Julia Gong" userId="56d9f604-d530-4517-a0bf-7f0e2638ca76" providerId="ADAL" clId="{CBF6ACB1-B624-435E-9228-64D12A7AC7C0}" dt="2019-12-11T20:34:53.569" v="2336" actId="20577"/>
          <ac:spMkLst>
            <pc:docMk/>
            <pc:sldMk cId="3666076598" sldId="256"/>
            <ac:spMk id="8" creationId="{1AC43A28-60F1-4839-A06E-C661D34178D2}"/>
          </ac:spMkLst>
        </pc:spChg>
        <pc:spChg chg="add mod">
          <ac:chgData name="Julia Gong" userId="56d9f604-d530-4517-a0bf-7f0e2638ca76" providerId="ADAL" clId="{CBF6ACB1-B624-435E-9228-64D12A7AC7C0}" dt="2019-12-11T20:32:41.524" v="2280" actId="20577"/>
          <ac:spMkLst>
            <pc:docMk/>
            <pc:sldMk cId="3666076598" sldId="256"/>
            <ac:spMk id="14" creationId="{0D8336AD-AE6E-478F-BB42-D6718EF1340A}"/>
          </ac:spMkLst>
        </pc:spChg>
        <pc:spChg chg="mod">
          <ac:chgData name="Julia Gong" userId="56d9f604-d530-4517-a0bf-7f0e2638ca76" providerId="ADAL" clId="{CBF6ACB1-B624-435E-9228-64D12A7AC7C0}" dt="2019-12-11T20:27:22.318" v="1888" actId="20577"/>
          <ac:spMkLst>
            <pc:docMk/>
            <pc:sldMk cId="3666076598" sldId="256"/>
            <ac:spMk id="21" creationId="{8415E113-F36F-4BB1-A6E3-BE891F93B0F4}"/>
          </ac:spMkLst>
        </pc:spChg>
        <pc:spChg chg="mod">
          <ac:chgData name="Julia Gong" userId="56d9f604-d530-4517-a0bf-7f0e2638ca76" providerId="ADAL" clId="{CBF6ACB1-B624-435E-9228-64D12A7AC7C0}" dt="2019-12-11T20:32:38.465" v="2279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Julia Gong" userId="56d9f604-d530-4517-a0bf-7f0e2638ca76" providerId="ADAL" clId="{CBF6ACB1-B624-435E-9228-64D12A7AC7C0}" dt="2019-12-11T19:43:39.697" v="760" actId="114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Julia Gong" userId="56d9f604-d530-4517-a0bf-7f0e2638ca76" providerId="ADAL" clId="{CBF6ACB1-B624-435E-9228-64D12A7AC7C0}" dt="2019-12-11T20:59:42.517" v="3582" actId="20577"/>
          <ac:spMkLst>
            <pc:docMk/>
            <pc:sldMk cId="3666076598" sldId="256"/>
            <ac:spMk id="43" creationId="{8415E113-F36F-4BB1-A6E3-BE891F93B0F4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2" creationId="{E4169E13-9C12-4E05-A003-0440708A588C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3" creationId="{B1680FD4-47AE-4A21-8A1F-A7E76AE40B79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4" creationId="{F9828959-4F4F-4901-ABBB-34A856B84C28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5" creationId="{478EEA52-0478-4EAE-BAA0-8E8A40850C4D}"/>
          </ac:spMkLst>
        </pc:spChg>
        <pc:grpChg chg="mod">
          <ac:chgData name="Julia Gong" userId="56d9f604-d530-4517-a0bf-7f0e2638ca76" providerId="ADAL" clId="{CBF6ACB1-B624-435E-9228-64D12A7AC7C0}" dt="2019-12-11T20:24:56.160" v="1800" actId="1035"/>
          <ac:grpSpMkLst>
            <pc:docMk/>
            <pc:sldMk cId="3666076598" sldId="256"/>
            <ac:grpSpMk id="34" creationId="{25FE1606-2EC7-47C9-A2C4-492C4AB65D75}"/>
          </ac:grpSpMkLst>
        </pc:grpChg>
        <pc:grpChg chg="del">
          <ac:chgData name="Julia Gong" userId="56d9f604-d530-4517-a0bf-7f0e2638ca76" providerId="ADAL" clId="{CBF6ACB1-B624-435E-9228-64D12A7AC7C0}" dt="2019-12-11T19:50:38.938" v="916" actId="478"/>
          <ac:grpSpMkLst>
            <pc:docMk/>
            <pc:sldMk cId="3666076598" sldId="256"/>
            <ac:grpSpMk id="121" creationId="{F797BF32-F15A-4CED-8989-76392D6E545A}"/>
          </ac:grpSpMkLst>
        </pc:grpChg>
        <pc:picChg chg="del">
          <ac:chgData name="Julia Gong" userId="56d9f604-d530-4517-a0bf-7f0e2638ca76" providerId="ADAL" clId="{CBF6ACB1-B624-435E-9228-64D12A7AC7C0}" dt="2019-12-11T20:51:30.915" v="3162" actId="478"/>
          <ac:picMkLst>
            <pc:docMk/>
            <pc:sldMk cId="3666076598" sldId="256"/>
            <ac:picMk id="55" creationId="{C10F3C0A-CDE0-EE42-8BA0-E6EDCE232CA5}"/>
          </ac:picMkLst>
        </pc:picChg>
        <pc:picChg chg="del">
          <ac:chgData name="Julia Gong" userId="56d9f604-d530-4517-a0bf-7f0e2638ca76" providerId="ADAL" clId="{CBF6ACB1-B624-435E-9228-64D12A7AC7C0}" dt="2019-12-11T20:51:25.693" v="3161" actId="478"/>
          <ac:picMkLst>
            <pc:docMk/>
            <pc:sldMk cId="3666076598" sldId="256"/>
            <ac:picMk id="126" creationId="{3FE2A811-6808-44D4-8094-62C95EE25575}"/>
          </ac:picMkLst>
        </pc:picChg>
        <pc:picChg chg="add mod">
          <ac:chgData name="Julia Gong" userId="56d9f604-d530-4517-a0bf-7f0e2638ca76" providerId="ADAL" clId="{CBF6ACB1-B624-435E-9228-64D12A7AC7C0}" dt="2019-12-11T20:32:25.659" v="2275" actId="1035"/>
          <ac:picMkLst>
            <pc:docMk/>
            <pc:sldMk cId="3666076598" sldId="256"/>
            <ac:picMk id="1026" creationId="{8C879328-60AB-47BE-9922-673FFF8E3D2B}"/>
          </ac:picMkLst>
        </pc:pic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08" creationId="{43D3B992-15CE-49F8-B6D1-3F3A3191440E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09" creationId="{3CE3CB9B-3C47-4C99-9783-CF77800B010B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2" creationId="{B0DED72B-49AE-428D-BAC6-7175F977B7D1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5" creationId="{AF229A7C-B584-4ED1-ACB1-C19FA0FFBCDF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8" creationId="{A88E1FB6-23DE-4DCA-B207-17984BC6A70A}"/>
          </ac:cxnSpMkLst>
        </pc:cxnChg>
      </pc:sldChg>
    </pc:docChg>
  </pc:docChgLst>
  <pc:docChgLst>
    <pc:chgData name="Matthew Gagnon Mistele" userId="S::mmistele@stanford.edu::6da604e2-7ffc-4883-9f8d-817707fd051c" providerId="AD" clId="Web-{2EF20E35-5C81-432B-9246-CAAED77D982A}"/>
    <pc:docChg chg="modSld">
      <pc:chgData name="Matthew Gagnon Mistele" userId="S::mmistele@stanford.edu::6da604e2-7ffc-4883-9f8d-817707fd051c" providerId="AD" clId="Web-{2EF20E35-5C81-432B-9246-CAAED77D982A}" dt="2019-06-09T00:14:54.193" v="92"/>
      <pc:docMkLst>
        <pc:docMk/>
      </pc:docMkLst>
      <pc:sldChg chg="addSp delSp modSp">
        <pc:chgData name="Matthew Gagnon Mistele" userId="S::mmistele@stanford.edu::6da604e2-7ffc-4883-9f8d-817707fd051c" providerId="AD" clId="Web-{2EF20E35-5C81-432B-9246-CAAED77D982A}" dt="2019-06-09T00:14:54.193" v="92"/>
        <pc:sldMkLst>
          <pc:docMk/>
          <pc:sldMk cId="3666076598" sldId="256"/>
        </pc:sldMkLst>
        <pc:spChg chg="add del mod">
          <ac:chgData name="Matthew Gagnon Mistele" userId="S::mmistele@stanford.edu::6da604e2-7ffc-4883-9f8d-817707fd051c" providerId="AD" clId="Web-{2EF20E35-5C81-432B-9246-CAAED77D982A}" dt="2019-06-09T00:14:54.193" v="92"/>
          <ac:spMkLst>
            <pc:docMk/>
            <pc:sldMk cId="3666076598" sldId="256"/>
            <ac:spMk id="2" creationId="{B7B732FC-83F3-4033-9DB8-2DC9E0D6F7F5}"/>
          </ac:spMkLst>
        </pc:spChg>
        <pc:spChg chg="mod">
          <ac:chgData name="Matthew Gagnon Mistele" userId="S::mmistele@stanford.edu::6da604e2-7ffc-4883-9f8d-817707fd051c" providerId="AD" clId="Web-{2EF20E35-5C81-432B-9246-CAAED77D982A}" dt="2019-06-09T00:12:56.393" v="29" actId="20577"/>
          <ac:spMkLst>
            <pc:docMk/>
            <pc:sldMk cId="3666076598" sldId="256"/>
            <ac:spMk id="4" creationId="{108BF3A6-3243-4ECE-81F6-AD5057FAB640}"/>
          </ac:spMkLst>
        </pc:spChg>
        <pc:grpChg chg="mod">
          <ac:chgData name="Matthew Gagnon Mistele" userId="S::mmistele@stanford.edu::6da604e2-7ffc-4883-9f8d-817707fd051c" providerId="AD" clId="Web-{2EF20E35-5C81-432B-9246-CAAED77D982A}" dt="2019-06-09T00:14:19.411" v="46" actId="1076"/>
          <ac:grpSpMkLst>
            <pc:docMk/>
            <pc:sldMk cId="3666076598" sldId="256"/>
            <ac:grpSpMk id="3" creationId="{68D35D10-0E33-49D0-B5AA-CA63D57B64A4}"/>
          </ac:grpSpMkLst>
        </pc:grpChg>
        <pc:grpChg chg="mod">
          <ac:chgData name="Matthew Gagnon Mistele" userId="S::mmistele@stanford.edu::6da604e2-7ffc-4883-9f8d-817707fd051c" providerId="AD" clId="Web-{2EF20E35-5C81-432B-9246-CAAED77D982A}" dt="2019-06-09T00:14:04.833" v="35" actId="1076"/>
          <ac:grpSpMkLst>
            <pc:docMk/>
            <pc:sldMk cId="3666076598" sldId="256"/>
            <ac:grpSpMk id="30" creationId="{8E65729E-AB60-490F-860B-A4009D2DDE32}"/>
          </ac:grpSpMkLst>
        </pc:grpChg>
        <pc:grpChg chg="mod">
          <ac:chgData name="Matthew Gagnon Mistele" userId="S::mmistele@stanford.edu::6da604e2-7ffc-4883-9f8d-817707fd051c" providerId="AD" clId="Web-{2EF20E35-5C81-432B-9246-CAAED77D982A}" dt="2019-06-09T00:13:45.160" v="33" actId="1076"/>
          <ac:grpSpMkLst>
            <pc:docMk/>
            <pc:sldMk cId="3666076598" sldId="256"/>
            <ac:grpSpMk id="31" creationId="{5B28B129-3D49-4A4F-99B1-2D357DA43FA2}"/>
          </ac:grpSpMkLst>
        </pc:grpChg>
      </pc:sldChg>
      <pc:sldChg chg="modSp">
        <pc:chgData name="Matthew Gagnon Mistele" userId="S::mmistele@stanford.edu::6da604e2-7ffc-4883-9f8d-817707fd051c" providerId="AD" clId="Web-{2EF20E35-5C81-432B-9246-CAAED77D982A}" dt="2019-06-09T00:14:15.130" v="42" actId="20577"/>
        <pc:sldMkLst>
          <pc:docMk/>
          <pc:sldMk cId="1552143904" sldId="257"/>
        </pc:sldMkLst>
        <pc:spChg chg="mod">
          <ac:chgData name="Matthew Gagnon Mistele" userId="S::mmistele@stanford.edu::6da604e2-7ffc-4883-9f8d-817707fd051c" providerId="AD" clId="Web-{2EF20E35-5C81-432B-9246-CAAED77D982A}" dt="2019-06-09T00:14:15.130" v="42" actId="20577"/>
          <ac:spMkLst>
            <pc:docMk/>
            <pc:sldMk cId="1552143904" sldId="257"/>
            <ac:spMk id="2" creationId="{00000000-0000-0000-0000-000000000000}"/>
          </ac:spMkLst>
        </pc:spChg>
      </pc:sldChg>
    </pc:docChg>
  </pc:docChgLst>
  <pc:docChgLst>
    <pc:chgData name="Julia Gong" userId="56d9f604-d530-4517-a0bf-7f0e2638ca76" providerId="ADAL" clId="{32C801F4-0112-43C8-BF62-CC2920D10BD1}"/>
    <pc:docChg chg="undo redo custSel delSld modSld">
      <pc:chgData name="Julia Gong" userId="56d9f604-d530-4517-a0bf-7f0e2638ca76" providerId="ADAL" clId="{32C801F4-0112-43C8-BF62-CC2920D10BD1}" dt="2019-06-09T23:30:01.089" v="4882" actId="114"/>
      <pc:docMkLst>
        <pc:docMk/>
      </pc:docMkLst>
      <pc:sldChg chg="addSp delSp modSp">
        <pc:chgData name="Julia Gong" userId="56d9f604-d530-4517-a0bf-7f0e2638ca76" providerId="ADAL" clId="{32C801F4-0112-43C8-BF62-CC2920D10BD1}" dt="2019-06-09T23:30:01.089" v="4882" actId="114"/>
        <pc:sldMkLst>
          <pc:docMk/>
          <pc:sldMk cId="3666076598" sldId="256"/>
        </pc:sldMkLst>
        <pc:spChg chg="mod">
          <ac:chgData name="Julia Gong" userId="56d9f604-d530-4517-a0bf-7f0e2638ca76" providerId="ADAL" clId="{32C801F4-0112-43C8-BF62-CC2920D10BD1}" dt="2019-06-07T18:28:54.482" v="3738" actId="20577"/>
          <ac:spMkLst>
            <pc:docMk/>
            <pc:sldMk cId="3666076598" sldId="256"/>
            <ac:spMk id="4" creationId="{108BF3A6-3243-4ECE-81F6-AD5057FAB64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" creationId="{9043F60B-4A14-4495-B2E8-DF90FE788682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" creationId="{F5AE7C4F-7BDA-4684-9042-895469648646}"/>
          </ac:spMkLst>
        </pc:spChg>
        <pc:spChg chg="mod">
          <ac:chgData name="Julia Gong" userId="56d9f604-d530-4517-a0bf-7f0e2638ca76" providerId="ADAL" clId="{32C801F4-0112-43C8-BF62-CC2920D10BD1}" dt="2019-06-09T23:06:59.773" v="4846" actId="14100"/>
          <ac:spMkLst>
            <pc:docMk/>
            <pc:sldMk cId="3666076598" sldId="256"/>
            <ac:spMk id="8" creationId="{1AC43A28-60F1-4839-A06E-C661D34178D2}"/>
          </ac:spMkLst>
        </pc:spChg>
        <pc:spChg chg="mod">
          <ac:chgData name="Julia Gong" userId="56d9f604-d530-4517-a0bf-7f0e2638ca76" providerId="ADAL" clId="{32C801F4-0112-43C8-BF62-CC2920D10BD1}" dt="2019-06-09T23:07:20.810" v="4850" actId="14100"/>
          <ac:spMkLst>
            <pc:docMk/>
            <pc:sldMk cId="3666076598" sldId="256"/>
            <ac:spMk id="9" creationId="{83A2C0AD-5F9E-42CD-A33A-38402503C90A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" creationId="{07FCC222-C7B1-4178-A2E0-FA2333E5F5D1}"/>
          </ac:spMkLst>
        </pc:spChg>
        <pc:spChg chg="mod">
          <ac:chgData name="Julia Gong" userId="56d9f604-d530-4517-a0bf-7f0e2638ca76" providerId="ADAL" clId="{32C801F4-0112-43C8-BF62-CC2920D10BD1}" dt="2019-06-09T23:07:31.714" v="4851" actId="14100"/>
          <ac:spMkLst>
            <pc:docMk/>
            <pc:sldMk cId="3666076598" sldId="256"/>
            <ac:spMk id="11" creationId="{0EB933C2-2A0B-462C-B881-96EC00910770}"/>
          </ac:spMkLst>
        </pc:spChg>
        <pc:spChg chg="mod">
          <ac:chgData name="Julia Gong" userId="56d9f604-d530-4517-a0bf-7f0e2638ca76" providerId="ADAL" clId="{32C801F4-0112-43C8-BF62-CC2920D10BD1}" dt="2019-06-09T23:07:36.953" v="4852" actId="14100"/>
          <ac:spMkLst>
            <pc:docMk/>
            <pc:sldMk cId="3666076598" sldId="256"/>
            <ac:spMk id="12" creationId="{06781B13-A61C-4854-9CAB-22E01FF6F2E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3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5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01:18:00.090" v="4246" actId="20577"/>
          <ac:spMkLst>
            <pc:docMk/>
            <pc:sldMk cId="3666076598" sldId="256"/>
            <ac:spMk id="18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2:49.027" v="4832" actId="20577"/>
          <ac:spMkLst>
            <pc:docMk/>
            <pc:sldMk cId="3666076598" sldId="256"/>
            <ac:spMk id="21" creationId="{8415E113-F36F-4BB1-A6E3-BE891F93B0F4}"/>
          </ac:spMkLst>
        </pc:spChg>
        <pc:spChg chg="mod">
          <ac:chgData name="Julia Gong" userId="56d9f604-d530-4517-a0bf-7f0e2638ca76" providerId="ADAL" clId="{32C801F4-0112-43C8-BF62-CC2920D10BD1}" dt="2019-06-09T23:11:32.896" v="4862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23" creationId="{72C62105-B2FD-4795-8C1F-5FA99EB7F9C6}"/>
          </ac:spMkLst>
        </pc:spChg>
        <pc:spChg chg="mod">
          <ac:chgData name="Julia Gong" userId="56d9f604-d530-4517-a0bf-7f0e2638ca76" providerId="ADAL" clId="{32C801F4-0112-43C8-BF62-CC2920D10BD1}" dt="2019-06-09T23:06:51.622" v="4844" actId="14100"/>
          <ac:spMkLst>
            <pc:docMk/>
            <pc:sldMk cId="3666076598" sldId="256"/>
            <ac:spMk id="24" creationId="{E707F84B-B40D-40EB-81AA-9DCF8CDAC492}"/>
          </ac:spMkLst>
        </pc:spChg>
        <pc:spChg chg="mod">
          <ac:chgData name="Julia Gong" userId="56d9f604-d530-4517-a0bf-7f0e2638ca76" providerId="ADAL" clId="{32C801F4-0112-43C8-BF62-CC2920D10BD1}" dt="2019-06-09T01:20:55.695" v="4481" actId="255"/>
          <ac:spMkLst>
            <pc:docMk/>
            <pc:sldMk cId="3666076598" sldId="256"/>
            <ac:spMk id="25" creationId="{9B9B8026-FB28-4FF3-9636-0276856AFBD9}"/>
          </ac:spMkLst>
        </pc:spChg>
        <pc:spChg chg="mod">
          <ac:chgData name="Julia Gong" userId="56d9f604-d530-4517-a0bf-7f0e2638ca76" providerId="ADAL" clId="{32C801F4-0112-43C8-BF62-CC2920D10BD1}" dt="2019-06-09T23:30:01.089" v="4882" actId="114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Julia Gong" userId="56d9f604-d530-4517-a0bf-7f0e2638ca76" providerId="ADAL" clId="{32C801F4-0112-43C8-BF62-CC2920D10BD1}" dt="2019-06-09T22:41:23.502" v="4586" actId="20577"/>
          <ac:spMkLst>
            <pc:docMk/>
            <pc:sldMk cId="3666076598" sldId="256"/>
            <ac:spMk id="27" creationId="{5A0BA04D-C70B-4D2B-B62D-9DE8DF80484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35" creationId="{00000000-0000-0000-0000-000000000000}"/>
          </ac:spMkLst>
        </pc:spChg>
        <pc:spChg chg="del mod">
          <ac:chgData name="Julia Gong" userId="56d9f604-d530-4517-a0bf-7f0e2638ca76" providerId="ADAL" clId="{32C801F4-0112-43C8-BF62-CC2920D10BD1}" dt="2019-06-07T19:22:18.429" v="4021" actId="478"/>
          <ac:spMkLst>
            <pc:docMk/>
            <pc:sldMk cId="3666076598" sldId="256"/>
            <ac:spMk id="3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23:32:26.666" v="4061" actId="20577"/>
          <ac:spMkLst>
            <pc:docMk/>
            <pc:sldMk cId="3666076598" sldId="256"/>
            <ac:spMk id="3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2:41:14.014" v="4583" actId="20577"/>
          <ac:spMkLst>
            <pc:docMk/>
            <pc:sldMk cId="3666076598" sldId="256"/>
            <ac:spMk id="43" creationId="{8415E113-F36F-4BB1-A6E3-BE891F93B0F4}"/>
          </ac:spMkLst>
        </pc:spChg>
        <pc:spChg chg="mod">
          <ac:chgData name="Julia Gong" userId="56d9f604-d530-4517-a0bf-7f0e2638ca76" providerId="ADAL" clId="{32C801F4-0112-43C8-BF62-CC2920D10BD1}" dt="2019-06-09T23:05:05.232" v="4838" actId="1035"/>
          <ac:spMkLst>
            <pc:docMk/>
            <pc:sldMk cId="3666076598" sldId="256"/>
            <ac:spMk id="44" creationId="{00000000-0000-0000-0000-000000000000}"/>
          </ac:spMkLst>
        </pc:spChg>
        <pc:spChg chg="del mod">
          <ac:chgData name="Julia Gong" userId="56d9f604-d530-4517-a0bf-7f0e2638ca76" providerId="ADAL" clId="{32C801F4-0112-43C8-BF62-CC2920D10BD1}" dt="2019-06-07T19:22:21.045" v="4022" actId="478"/>
          <ac:spMkLst>
            <pc:docMk/>
            <pc:sldMk cId="3666076598" sldId="256"/>
            <ac:spMk id="45" creationId="{00000000-0000-0000-0000-000000000000}"/>
          </ac:spMkLst>
        </pc:spChg>
        <pc:spChg chg="add del mod">
          <ac:chgData name="Julia Gong" userId="56d9f604-d530-4517-a0bf-7f0e2638ca76" providerId="ADAL" clId="{32C801F4-0112-43C8-BF62-CC2920D10BD1}" dt="2019-06-07T19:22:01.710" v="4019" actId="478"/>
          <ac:spMkLst>
            <pc:docMk/>
            <pc:sldMk cId="3666076598" sldId="256"/>
            <ac:spMk id="4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4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0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51" creationId="{3134B060-2954-2D49-9F4A-4E064FD0831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5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0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1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8" creationId="{C9426269-3994-4A9A-9E19-614CA50F023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9" creationId="{24D65FAF-4B80-4C48-B207-549B88A5237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0" creationId="{BA84A19B-7BAF-48E6-9220-1A60CEDEADB7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3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4" creationId="{63B06EB7-FF4A-C54F-9A77-52A7F4AADB67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6" creationId="{837DB995-4B55-F24C-BABE-1EB9A31C87B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7" creationId="{C1FE1C1B-E860-1A46-BC5A-2113A8ED8B1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8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8" creationId="{A48F202D-3954-444D-8567-38BA9FDDC1E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5" creationId="{21B87686-AE93-4B34-962C-4C2F130749A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6" creationId="{E359F01C-4895-478F-8CA4-EFC308A5923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0" creationId="{E70FC498-9852-4816-AE62-F0A1E82160E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1" creationId="{967E6A28-EC42-4E44-8619-05A6337D604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2" creationId="{A3FF1AE1-3BF8-41CD-8580-9C6AF603F5AE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3" creationId="{7F133993-A123-4FEC-8695-4FB02B507E7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4" creationId="{95D09F18-D70A-4355-A997-01F31E4D8B26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5" creationId="{5973FDC7-42C7-435D-AB71-535CF8A7ED1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6" creationId="{A3C8869C-7C8F-4E46-9D19-71E114984039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7" creationId="{FA73C543-F19F-48CB-8C21-CA01832FA31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8" creationId="{EE523A15-3F68-4E42-9E2E-4C9AD252401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9" creationId="{9E7AC40F-2D3A-4F06-8969-807F9EE797DA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0" creationId="{70AE7032-0D3C-488F-9C05-C756F2E90157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1" creationId="{7F8C8253-5E79-4844-957A-8D845F91FF42}"/>
          </ac:spMkLst>
        </pc:spChg>
        <pc:spChg chg="add mod">
          <ac:chgData name="Julia Gong" userId="56d9f604-d530-4517-a0bf-7f0e2638ca76" providerId="ADAL" clId="{32C801F4-0112-43C8-BF62-CC2920D10BD1}" dt="2019-06-09T23:10:49.856" v="4854" actId="1036"/>
          <ac:spMkLst>
            <pc:docMk/>
            <pc:sldMk cId="3666076598" sldId="256"/>
            <ac:spMk id="122" creationId="{E4169E13-9C12-4E05-A003-0440708A588C}"/>
          </ac:spMkLst>
        </pc:spChg>
        <pc:spChg chg="add mod">
          <ac:chgData name="Julia Gong" userId="56d9f604-d530-4517-a0bf-7f0e2638ca76" providerId="ADAL" clId="{32C801F4-0112-43C8-BF62-CC2920D10BD1}" dt="2019-06-09T23:10:49.856" v="4854" actId="1036"/>
          <ac:spMkLst>
            <pc:docMk/>
            <pc:sldMk cId="3666076598" sldId="256"/>
            <ac:spMk id="123" creationId="{B1680FD4-47AE-4A21-8A1F-A7E76AE40B79}"/>
          </ac:spMkLst>
        </pc:spChg>
        <pc:spChg chg="add mod">
          <ac:chgData name="Julia Gong" userId="56d9f604-d530-4517-a0bf-7f0e2638ca76" providerId="ADAL" clId="{32C801F4-0112-43C8-BF62-CC2920D10BD1}" dt="2019-06-09T16:32:13.801" v="4508" actId="1035"/>
          <ac:spMkLst>
            <pc:docMk/>
            <pc:sldMk cId="3666076598" sldId="256"/>
            <ac:spMk id="124" creationId="{F9828959-4F4F-4901-ABBB-34A856B84C28}"/>
          </ac:spMkLst>
        </pc:spChg>
        <pc:spChg chg="add mod">
          <ac:chgData name="Julia Gong" userId="56d9f604-d530-4517-a0bf-7f0e2638ca76" providerId="ADAL" clId="{32C801F4-0112-43C8-BF62-CC2920D10BD1}" dt="2019-06-09T16:32:13.801" v="4508" actId="1035"/>
          <ac:spMkLst>
            <pc:docMk/>
            <pc:sldMk cId="3666076598" sldId="256"/>
            <ac:spMk id="125" creationId="{478EEA52-0478-4EAE-BAA0-8E8A40850C4D}"/>
          </ac:spMkLst>
        </pc:spChg>
        <pc:grpChg chg="del">
          <ac:chgData name="Julia Gong" userId="56d9f604-d530-4517-a0bf-7f0e2638ca76" providerId="ADAL" clId="{32C801F4-0112-43C8-BF62-CC2920D10BD1}" dt="2019-06-07T05:14:20.739" v="926"/>
          <ac:grpSpMkLst>
            <pc:docMk/>
            <pc:sldMk cId="3666076598" sldId="256"/>
            <ac:grpSpMk id="2" creationId="{F5A7562A-9472-4C00-8DB1-FAC1B76A5874}"/>
          </ac:grpSpMkLst>
        </pc:grpChg>
        <pc:grpChg chg="mod">
          <ac:chgData name="Julia Gong" userId="56d9f604-d530-4517-a0bf-7f0e2638ca76" providerId="ADAL" clId="{32C801F4-0112-43C8-BF62-CC2920D10BD1}" dt="2019-06-09T23:07:16.322" v="4849" actId="553"/>
          <ac:grpSpMkLst>
            <pc:docMk/>
            <pc:sldMk cId="3666076598" sldId="256"/>
            <ac:grpSpMk id="3" creationId="{68D35D10-0E33-49D0-B5AA-CA63D57B64A4}"/>
          </ac:grpSpMkLst>
        </pc:grpChg>
        <pc:grpChg chg="add mod">
          <ac:chgData name="Julia Gong" userId="56d9f604-d530-4517-a0bf-7f0e2638ca76" providerId="ADAL" clId="{32C801F4-0112-43C8-BF62-CC2920D10BD1}" dt="2019-06-09T23:04:30.017" v="4835" actId="1036"/>
          <ac:grpSpMkLst>
            <pc:docMk/>
            <pc:sldMk cId="3666076598" sldId="256"/>
            <ac:grpSpMk id="6" creationId="{DE42423A-64F0-4F0B-A03C-4587CF6CE692}"/>
          </ac:grpSpMkLst>
        </pc:grpChg>
        <pc:grpChg chg="add mod">
          <ac:chgData name="Julia Gong" userId="56d9f604-d530-4517-a0bf-7f0e2638ca76" providerId="ADAL" clId="{32C801F4-0112-43C8-BF62-CC2920D10BD1}" dt="2019-06-09T23:04:30.017" v="4835" actId="1036"/>
          <ac:grpSpMkLst>
            <pc:docMk/>
            <pc:sldMk cId="3666076598" sldId="256"/>
            <ac:grpSpMk id="13" creationId="{F72E84F4-B735-483C-AD29-84D1A24EA5E1}"/>
          </ac:grpSpMkLst>
        </pc:grpChg>
        <pc:grpChg chg="mod">
          <ac:chgData name="Julia Gong" userId="56d9f604-d530-4517-a0bf-7f0e2638ca76" providerId="ADAL" clId="{32C801F4-0112-43C8-BF62-CC2920D10BD1}" dt="2019-06-07T05:54:56.997" v="2667" actId="1076"/>
          <ac:grpSpMkLst>
            <pc:docMk/>
            <pc:sldMk cId="3666076598" sldId="256"/>
            <ac:grpSpMk id="28" creationId="{A6FCF87A-F1BF-4EE8-BE8E-A73DECFDE96C}"/>
          </ac:grpSpMkLst>
        </pc:grpChg>
        <pc:grpChg chg="mod">
          <ac:chgData name="Julia Gong" userId="56d9f604-d530-4517-a0bf-7f0e2638ca76" providerId="ADAL" clId="{32C801F4-0112-43C8-BF62-CC2920D10BD1}" dt="2019-06-09T23:07:16.322" v="4849" actId="553"/>
          <ac:grpSpMkLst>
            <pc:docMk/>
            <pc:sldMk cId="3666076598" sldId="256"/>
            <ac:grpSpMk id="33" creationId="{AD9760DD-BFA0-44FC-88B1-554EED6FCB6B}"/>
          </ac:grpSpMkLst>
        </pc:grpChg>
        <pc:grpChg chg="mod">
          <ac:chgData name="Julia Gong" userId="56d9f604-d530-4517-a0bf-7f0e2638ca76" providerId="ADAL" clId="{32C801F4-0112-43C8-BF62-CC2920D10BD1}" dt="2019-06-07T06:34:18.418" v="3670" actId="1036"/>
          <ac:grpSpMkLst>
            <pc:docMk/>
            <pc:sldMk cId="3666076598" sldId="256"/>
            <ac:grpSpMk id="34" creationId="{25FE1606-2EC7-47C9-A2C4-492C4AB65D75}"/>
          </ac:grpSpMkLst>
        </pc:grpChg>
        <pc:grpChg chg="del">
          <ac:chgData name="Julia Gong" userId="56d9f604-d530-4517-a0bf-7f0e2638ca76" providerId="ADAL" clId="{32C801F4-0112-43C8-BF62-CC2920D10BD1}" dt="2019-06-07T23:32:57.626" v="4111"/>
          <ac:grpSpMkLst>
            <pc:docMk/>
            <pc:sldMk cId="3666076598" sldId="256"/>
            <ac:grpSpMk id="41" creationId="{2BF2AE3F-34AA-4561-A00A-1A8779F5AC3B}"/>
          </ac:grpSpMkLst>
        </pc:grpChg>
        <pc:grpChg chg="del">
          <ac:chgData name="Julia Gong" userId="56d9f604-d530-4517-a0bf-7f0e2638ca76" providerId="ADAL" clId="{32C801F4-0112-43C8-BF62-CC2920D10BD1}" dt="2019-06-07T05:14:20.739" v="926"/>
          <ac:grpSpMkLst>
            <pc:docMk/>
            <pc:sldMk cId="3666076598" sldId="256"/>
            <ac:grpSpMk id="67" creationId="{5FB4C66D-782E-42A7-ADC5-A6BE84C17DA7}"/>
          </ac:grpSpMkLst>
        </pc:grpChg>
        <pc:grpChg chg="add mod">
          <ac:chgData name="Julia Gong" userId="56d9f604-d530-4517-a0bf-7f0e2638ca76" providerId="ADAL" clId="{32C801F4-0112-43C8-BF62-CC2920D10BD1}" dt="2019-06-09T16:32:00.944" v="4506" actId="1036"/>
          <ac:grpSpMkLst>
            <pc:docMk/>
            <pc:sldMk cId="3666076598" sldId="256"/>
            <ac:grpSpMk id="121" creationId="{F797BF32-F15A-4CED-8989-76392D6E545A}"/>
          </ac:grpSpMkLst>
        </pc:grpChg>
        <pc:graphicFrameChg chg="mod modGraphic">
          <ac:chgData name="Julia Gong" userId="56d9f604-d530-4517-a0bf-7f0e2638ca76" providerId="ADAL" clId="{32C801F4-0112-43C8-BF62-CC2920D10BD1}" dt="2019-06-09T23:04:30.017" v="4835" actId="1036"/>
          <ac:graphicFrameMkLst>
            <pc:docMk/>
            <pc:sldMk cId="3666076598" sldId="256"/>
            <ac:graphicFrameMk id="2" creationId="{B1D7894F-BF6D-8745-AD81-41AF42234477}"/>
          </ac:graphicFrameMkLst>
        </pc:graphicFrameChg>
        <pc:graphicFrameChg chg="add del mod">
          <ac:chgData name="Julia Gong" userId="56d9f604-d530-4517-a0bf-7f0e2638ca76" providerId="ADAL" clId="{32C801F4-0112-43C8-BF62-CC2920D10BD1}" dt="2019-06-07T05:12:31.790" v="491" actId="478"/>
          <ac:graphicFrameMkLst>
            <pc:docMk/>
            <pc:sldMk cId="3666076598" sldId="256"/>
            <ac:graphicFrameMk id="14" creationId="{EA143800-0FA6-4928-9395-E1BC0BFDAD69}"/>
          </ac:graphicFrameMkLst>
        </pc:graphicFrameChg>
        <pc:picChg chg="add del mod">
          <ac:chgData name="Julia Gong" userId="56d9f604-d530-4517-a0bf-7f0e2638ca76" providerId="ADAL" clId="{32C801F4-0112-43C8-BF62-CC2920D10BD1}" dt="2019-06-07T05:38:39.581" v="1449" actId="478"/>
          <ac:picMkLst>
            <pc:docMk/>
            <pc:sldMk cId="3666076598" sldId="256"/>
            <ac:picMk id="17" creationId="{AEEAC986-1F39-44FA-AFC0-326E6406699D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19" creationId="{0B788A0C-37C1-8F44-9665-5E3514C24759}"/>
          </ac:picMkLst>
        </pc:picChg>
        <pc:picChg chg="add del mod">
          <ac:chgData name="Julia Gong" userId="56d9f604-d530-4517-a0bf-7f0e2638ca76" providerId="ADAL" clId="{32C801F4-0112-43C8-BF62-CC2920D10BD1}" dt="2019-06-07T05:38:39.581" v="1449" actId="478"/>
          <ac:picMkLst>
            <pc:docMk/>
            <pc:sldMk cId="3666076598" sldId="256"/>
            <ac:picMk id="29" creationId="{9DEBE254-EB89-458E-9A78-1EBCECD1E2AB}"/>
          </ac:picMkLst>
        </pc:picChg>
        <pc:picChg chg="add del mod">
          <ac:chgData name="Julia Gong" userId="56d9f604-d530-4517-a0bf-7f0e2638ca76" providerId="ADAL" clId="{32C801F4-0112-43C8-BF62-CC2920D10BD1}" dt="2019-06-07T05:27:30.266" v="1354" actId="478"/>
          <ac:picMkLst>
            <pc:docMk/>
            <pc:sldMk cId="3666076598" sldId="256"/>
            <ac:picMk id="38" creationId="{C363D086-D070-4B13-9EA4-FEE5D03C79FB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41" creationId="{E714DE9B-E5C5-C34F-B953-BF68AC52B443}"/>
          </ac:picMkLst>
        </pc:picChg>
        <pc:picChg chg="add del mod">
          <ac:chgData name="Julia Gong" userId="56d9f604-d530-4517-a0bf-7f0e2638ca76" providerId="ADAL" clId="{32C801F4-0112-43C8-BF62-CC2920D10BD1}" dt="2019-06-07T05:27:30.266" v="1354" actId="478"/>
          <ac:picMkLst>
            <pc:docMk/>
            <pc:sldMk cId="3666076598" sldId="256"/>
            <ac:picMk id="42" creationId="{D4C1F4AE-B331-44C1-A41C-CF1DB390D32E}"/>
          </ac:picMkLst>
        </pc:picChg>
        <pc:picChg chg="mod">
          <ac:chgData name="Julia Gong" userId="56d9f604-d530-4517-a0bf-7f0e2638ca76" providerId="ADAL" clId="{32C801F4-0112-43C8-BF62-CC2920D10BD1}" dt="2019-06-09T22:43:40.507" v="4598" actId="164"/>
          <ac:picMkLst>
            <pc:docMk/>
            <pc:sldMk cId="3666076598" sldId="256"/>
            <ac:picMk id="45" creationId="{D9A833BF-0F12-144C-83C4-54687777FF96}"/>
          </ac:picMkLst>
        </pc:picChg>
        <pc:picChg chg="mod">
          <ac:chgData name="Julia Gong" userId="56d9f604-d530-4517-a0bf-7f0e2638ca76" providerId="ADAL" clId="{32C801F4-0112-43C8-BF62-CC2920D10BD1}" dt="2019-06-09T22:43:40.507" v="4598" actId="164"/>
          <ac:picMkLst>
            <pc:docMk/>
            <pc:sldMk cId="3666076598" sldId="256"/>
            <ac:picMk id="47" creationId="{AFFCC4FD-02D5-0347-8B77-14251F272F93}"/>
          </ac:picMkLst>
        </pc:picChg>
        <pc:picChg chg="add del mod">
          <ac:chgData name="Julia Gong" userId="56d9f604-d530-4517-a0bf-7f0e2638ca76" providerId="ADAL" clId="{32C801F4-0112-43C8-BF62-CC2920D10BD1}" dt="2019-06-07T05:33:40.927" v="1421" actId="478"/>
          <ac:picMkLst>
            <pc:docMk/>
            <pc:sldMk cId="3666076598" sldId="256"/>
            <ac:picMk id="48" creationId="{1D0485BB-7102-4AF2-8C5A-B5CB3F195B5C}"/>
          </ac:picMkLst>
        </pc:picChg>
        <pc:picChg chg="add del mod">
          <ac:chgData name="Julia Gong" userId="56d9f604-d530-4517-a0bf-7f0e2638ca76" providerId="ADAL" clId="{32C801F4-0112-43C8-BF62-CC2920D10BD1}" dt="2019-06-07T05:33:40.927" v="1421" actId="478"/>
          <ac:picMkLst>
            <pc:docMk/>
            <pc:sldMk cId="3666076598" sldId="256"/>
            <ac:picMk id="53" creationId="{B8A74868-E6F7-4FD0-B5CA-852C54624B14}"/>
          </ac:picMkLst>
        </pc:picChg>
        <pc:picChg chg="mod">
          <ac:chgData name="Julia Gong" userId="56d9f604-d530-4517-a0bf-7f0e2638ca76" providerId="ADAL" clId="{32C801F4-0112-43C8-BF62-CC2920D10BD1}" dt="2019-06-09T22:38:18.380" v="4546" actId="1036"/>
          <ac:picMkLst>
            <pc:docMk/>
            <pc:sldMk cId="3666076598" sldId="256"/>
            <ac:picMk id="55" creationId="{C10F3C0A-CDE0-EE42-8BA0-E6EDCE232CA5}"/>
          </ac:picMkLst>
        </pc:picChg>
        <pc:picChg chg="add del mod">
          <ac:chgData name="Julia Gong" userId="56d9f604-d530-4517-a0bf-7f0e2638ca76" providerId="ADAL" clId="{32C801F4-0112-43C8-BF62-CC2920D10BD1}" dt="2019-06-07T05:34:45.562" v="1425" actId="478"/>
          <ac:picMkLst>
            <pc:docMk/>
            <pc:sldMk cId="3666076598" sldId="256"/>
            <ac:picMk id="57" creationId="{4DD3476E-E4A2-4B13-8302-4BE26095CB37}"/>
          </ac:picMkLst>
        </pc:picChg>
        <pc:picChg chg="add del mod">
          <ac:chgData name="Julia Gong" userId="56d9f604-d530-4517-a0bf-7f0e2638ca76" providerId="ADAL" clId="{32C801F4-0112-43C8-BF62-CC2920D10BD1}" dt="2019-06-07T05:34:45.562" v="1425" actId="478"/>
          <ac:picMkLst>
            <pc:docMk/>
            <pc:sldMk cId="3666076598" sldId="256"/>
            <ac:picMk id="59" creationId="{037E9D46-08B8-42CC-8DF5-0211FF2A99CB}"/>
          </ac:picMkLst>
        </pc:picChg>
        <pc:picChg chg="mod">
          <ac:chgData name="Julia Gong" userId="56d9f604-d530-4517-a0bf-7f0e2638ca76" providerId="ADAL" clId="{32C801F4-0112-43C8-BF62-CC2920D10BD1}" dt="2019-06-09T22:43:28.374" v="4596" actId="164"/>
          <ac:picMkLst>
            <pc:docMk/>
            <pc:sldMk cId="3666076598" sldId="256"/>
            <ac:picMk id="59" creationId="{49673213-8AFF-9745-845C-70B88A20CCB5}"/>
          </ac:picMkLst>
        </pc:picChg>
        <pc:picChg chg="mod">
          <ac:chgData name="Julia Gong" userId="56d9f604-d530-4517-a0bf-7f0e2638ca76" providerId="ADAL" clId="{32C801F4-0112-43C8-BF62-CC2920D10BD1}" dt="2019-06-09T22:43:28.374" v="4596" actId="164"/>
          <ac:picMkLst>
            <pc:docMk/>
            <pc:sldMk cId="3666076598" sldId="256"/>
            <ac:picMk id="61" creationId="{44B1479A-D341-D445-B27E-17DC4EA67C1E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64" creationId="{AF0F6272-2728-4845-AABC-55262451CCA2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1" creationId="{04273289-3A89-403B-B0D3-78272A28878C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72" creationId="{49712E36-FDC0-C64D-B53D-E431D3D46E40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5" creationId="{91CB2D44-EE74-49AE-A0C6-7C0951CFCB00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9" creationId="{6EC016E2-2813-4F29-BCDB-42A9BC6A3BC5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1" creationId="{735FE6DE-B1C5-4AB6-9006-63DB09755563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3" creationId="{FF68938B-1C28-4129-804C-F3BC658FEE66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8" creationId="{3B9209AB-A008-4FF8-9598-DD55C460E865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2" creationId="{311008A0-67D9-4C9E-BED5-A87652DAA82B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4" creationId="{2269D960-F8C6-43B9-AD15-50F498F8EB42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6" creationId="{79FC79E1-C986-4AE9-99AC-6E3CA9297339}"/>
          </ac:picMkLst>
        </pc:picChg>
        <pc:picChg chg="add mod">
          <ac:chgData name="Julia Gong" userId="56d9f604-d530-4517-a0bf-7f0e2638ca76" providerId="ADAL" clId="{32C801F4-0112-43C8-BF62-CC2920D10BD1}" dt="2019-06-09T23:05:08.016" v="4842" actId="1035"/>
          <ac:picMkLst>
            <pc:docMk/>
            <pc:sldMk cId="3666076598" sldId="256"/>
            <ac:picMk id="126" creationId="{3FE2A811-6808-44D4-8094-62C95EE25575}"/>
          </ac:picMkLst>
        </pc:pic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08" creationId="{43D3B992-15CE-49F8-B6D1-3F3A3191440E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09" creationId="{3CE3CB9B-3C47-4C99-9783-CF77800B010B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2" creationId="{B0DED72B-49AE-428D-BAC6-7175F977B7D1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5" creationId="{AF229A7C-B584-4ED1-ACB1-C19FA0FFBCDF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8" creationId="{A88E1FB6-23DE-4DCA-B207-17984BC6A70A}"/>
          </ac:cxnSpMkLst>
        </pc:cxnChg>
      </pc:sldChg>
      <pc:sldChg chg="addSp delSp modSp del">
        <pc:chgData name="Julia Gong" userId="56d9f604-d530-4517-a0bf-7f0e2638ca76" providerId="ADAL" clId="{32C801F4-0112-43C8-BF62-CC2920D10BD1}" dt="2019-06-09T23:13:31.491" v="4863" actId="2696"/>
        <pc:sldMkLst>
          <pc:docMk/>
          <pc:sldMk cId="1552143904" sldId="257"/>
        </pc:sldMkLst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3" creationId="{00000000-0000-0000-0000-000000000000}"/>
          </ac:spMkLst>
        </pc:spChg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4" creationId="{00000000-0000-0000-0000-000000000000}"/>
          </ac:spMkLst>
        </pc:spChg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5" creationId="{00000000-0000-0000-0000-000000000000}"/>
          </ac:spMkLst>
        </pc:spChg>
        <pc:spChg chg="add del mod">
          <ac:chgData name="Julia Gong" userId="56d9f604-d530-4517-a0bf-7f0e2638ca76" providerId="ADAL" clId="{32C801F4-0112-43C8-BF62-CC2920D10BD1}" dt="2019-06-07T05:53:36.790" v="2620"/>
          <ac:spMkLst>
            <pc:docMk/>
            <pc:sldMk cId="1552143904" sldId="257"/>
            <ac:spMk id="44" creationId="{E8EB14A9-9ADA-4C1D-9AA2-5B80108CB07B}"/>
          </ac:spMkLst>
        </pc:spChg>
        <pc:grpChg chg="del">
          <ac:chgData name="Julia Gong" userId="56d9f604-d530-4517-a0bf-7f0e2638ca76" providerId="ADAL" clId="{32C801F4-0112-43C8-BF62-CC2920D10BD1}" dt="2019-06-07T23:33:02.158" v="4113" actId="478"/>
          <ac:grpSpMkLst>
            <pc:docMk/>
            <pc:sldMk cId="1552143904" sldId="257"/>
            <ac:grpSpMk id="6" creationId="{2BF2AE3F-34AA-4561-A00A-1A8779F5AC3B}"/>
          </ac:grpSpMkLst>
        </pc:grpChg>
        <pc:grpChg chg="add mod">
          <ac:chgData name="Julia Gong" userId="56d9f604-d530-4517-a0bf-7f0e2638ca76" providerId="ADAL" clId="{32C801F4-0112-43C8-BF62-CC2920D10BD1}" dt="2019-06-07T05:53:36.790" v="2620"/>
          <ac:grpSpMkLst>
            <pc:docMk/>
            <pc:sldMk cId="1552143904" sldId="257"/>
            <ac:grpSpMk id="36" creationId="{4D3DD49B-C49C-49A5-9FDD-4DBAE26C4A5E}"/>
          </ac:grpSpMkLst>
        </pc:grpChg>
        <pc:grpChg chg="add del">
          <ac:chgData name="Julia Gong" userId="56d9f604-d530-4517-a0bf-7f0e2638ca76" providerId="ADAL" clId="{32C801F4-0112-43C8-BF62-CC2920D10BD1}" dt="2019-06-07T23:32:02.415" v="4025" actId="478"/>
          <ac:grpSpMkLst>
            <pc:docMk/>
            <pc:sldMk cId="1552143904" sldId="257"/>
            <ac:grpSpMk id="40" creationId="{6979F2D3-EF27-45C6-97F9-042754C4EE95}"/>
          </ac:grpSpMkLst>
        </pc:grpChg>
        <pc:grpChg chg="add mod">
          <ac:chgData name="Julia Gong" userId="56d9f604-d530-4517-a0bf-7f0e2638ca76" providerId="ADAL" clId="{32C801F4-0112-43C8-BF62-CC2920D10BD1}" dt="2019-06-07T23:32:59.298" v="4112"/>
          <ac:grpSpMkLst>
            <pc:docMk/>
            <pc:sldMk cId="1552143904" sldId="257"/>
            <ac:grpSpMk id="45" creationId="{E0316275-6885-4669-A544-A9CFD9EC99C4}"/>
          </ac:grpSpMkLst>
        </pc:grpChg>
      </pc:sldChg>
    </pc:docChg>
  </pc:docChgLst>
  <pc:docChgLst>
    <pc:chgData name="Julia Gong" userId="56d9f604-d530-4517-a0bf-7f0e2638ca76" providerId="ADAL" clId="{E42AA7E3-B7C8-43F5-BD54-1CC5D90B62B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0DF1D-8F71-7245-983B-474B2683A1D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6E09-54CF-BF45-B617-EA80FC9C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1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774D-7209-5145-B9A0-C7A98A00955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7E40B-2362-7148-BF4B-DBA02F59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7E40B-2362-7148-BF4B-DBA02F597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6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BB8F-3237-49E9-9BDC-A1E92EE84E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://arxiv.org/abs/1712.00516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doi.org/10.1007/s11042-017-5457-4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github.com/Jack000/fontjo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1336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BF3A6-3243-4ECE-81F6-AD5057FA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88" y="285238"/>
            <a:ext cx="30817513" cy="2685448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Typeface Semantic Attribute Prediction from Rasterized and Vectorized Font Representations</a:t>
            </a:r>
            <a:br>
              <a:rPr lang="en-US" sz="168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168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4000" dirty="0">
                <a:solidFill>
                  <a:srgbClr val="8B1336"/>
                </a:solidFill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  <a:t>Suvir Mirchandani       Lucia Zheng       Julia Gong</a:t>
            </a:r>
            <a:br>
              <a:rPr lang="en-US" sz="4000" dirty="0">
                <a:solidFill>
                  <a:srgbClr val="8B1336"/>
                </a:solidFill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</a:br>
            <a:r>
              <a:rPr lang="en-US" sz="4000" dirty="0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{</a:t>
            </a:r>
            <a:r>
              <a:rPr lang="en-US" sz="4000" dirty="0" err="1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smirchan</a:t>
            </a:r>
            <a:r>
              <a:rPr lang="en-US" sz="4000" dirty="0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, </a:t>
            </a:r>
            <a:r>
              <a:rPr lang="en-US" sz="4000" dirty="0" err="1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zlucia</a:t>
            </a:r>
            <a:r>
              <a:rPr lang="en-US" sz="4000" dirty="0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, </a:t>
            </a:r>
            <a:r>
              <a:rPr lang="en-US" sz="4000" dirty="0" err="1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jxgong</a:t>
            </a:r>
            <a:r>
              <a:rPr lang="en-US" sz="4000" dirty="0">
                <a:solidFill>
                  <a:srgbClr val="8B1336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}@stanford.edu</a:t>
            </a:r>
            <a:endParaRPr lang="en-US" sz="9600" dirty="0">
              <a:solidFill>
                <a:srgbClr val="8B1336"/>
              </a:solidFill>
              <a:latin typeface="Courier New" panose="02070309020205020404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28" name="Group 1">
            <a:extLst>
              <a:ext uri="{FF2B5EF4-FFF2-40B4-BE49-F238E27FC236}">
                <a16:creationId xmlns:a16="http://schemas.microsoft.com/office/drawing/2014/main" id="{A6FCF87A-F1BF-4EE8-BE8E-A73DECFDE96C}"/>
              </a:ext>
            </a:extLst>
          </p:cNvPr>
          <p:cNvGrpSpPr/>
          <p:nvPr/>
        </p:nvGrpSpPr>
        <p:grpSpPr>
          <a:xfrm>
            <a:off x="1016987" y="3071513"/>
            <a:ext cx="7472393" cy="8944987"/>
            <a:chOff x="847489" y="3972835"/>
            <a:chExt cx="6226995" cy="741463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043F60B-4A14-4495-B2E8-DF90FE788682}"/>
                </a:ext>
              </a:extLst>
            </p:cNvPr>
            <p:cNvSpPr/>
            <p:nvPr/>
          </p:nvSpPr>
          <p:spPr>
            <a:xfrm>
              <a:off x="847492" y="3972835"/>
              <a:ext cx="5943600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Motivation and Problem</a:t>
              </a: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8415E113-F36F-4BB1-A6E3-BE891F93B0F4}"/>
                </a:ext>
              </a:extLst>
            </p:cNvPr>
            <p:cNvSpPr/>
            <p:nvPr/>
          </p:nvSpPr>
          <p:spPr>
            <a:xfrm>
              <a:off x="847489" y="4962844"/>
              <a:ext cx="6226995" cy="6424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Characterizing attributes of typefaces 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is of interest for font search, selection, and pairing.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Related work has used deep networks for typeface generation or grouped typefaces using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 styles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(e.g. ‘bold’, ‘italic’) or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typographic attributes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(e.g. ‘serif’, ‘all-capitals’) [1, 2, 4, 5, 7], which is less </a:t>
              </a:r>
              <a:r>
                <a:rPr lang="en-US" sz="2700" i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interpretable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and </a:t>
              </a:r>
              <a:r>
                <a:rPr lang="en-US" sz="2700" i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meaningful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Recent work [6] has introduced human-labeled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semantic attributes 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for 200 typefaces, such as ‘artistic’, ‘playful’, and ‘boring’.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Machine learning can be applied to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semantic attribute regression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to generalize these human annotations to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unseen typefaces.</a:t>
              </a:r>
              <a:endParaRPr lang="en-US" sz="27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improve on [3] in inducing a semantic attribute dataset for 1861 typefaces from the dataset of 200 in [6] and introduce a novel downstream task: semantic attribute regression.</a:t>
              </a:r>
            </a:p>
          </p:txBody>
        </p:sp>
      </p:grpSp>
      <p:grpSp>
        <p:nvGrpSpPr>
          <p:cNvPr id="34" name="Group 35">
            <a:extLst>
              <a:ext uri="{FF2B5EF4-FFF2-40B4-BE49-F238E27FC236}">
                <a16:creationId xmlns:a16="http://schemas.microsoft.com/office/drawing/2014/main" id="{25FE1606-2EC7-47C9-A2C4-492C4AB65D75}"/>
              </a:ext>
            </a:extLst>
          </p:cNvPr>
          <p:cNvGrpSpPr/>
          <p:nvPr/>
        </p:nvGrpSpPr>
        <p:grpSpPr>
          <a:xfrm>
            <a:off x="1016989" y="11564202"/>
            <a:ext cx="7132320" cy="8655958"/>
            <a:chOff x="847491" y="10800512"/>
            <a:chExt cx="5943600" cy="7213297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F5AE7C4F-7BDA-4684-9042-895469648646}"/>
                </a:ext>
              </a:extLst>
            </p:cNvPr>
            <p:cNvSpPr/>
            <p:nvPr/>
          </p:nvSpPr>
          <p:spPr>
            <a:xfrm>
              <a:off x="847491" y="10800512"/>
              <a:ext cx="5943600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Dataset and Task Formulation</a:t>
              </a: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267E0B45-A133-4225-8014-15EAF103E834}"/>
                </a:ext>
              </a:extLst>
            </p:cNvPr>
            <p:cNvSpPr/>
            <p:nvPr/>
          </p:nvSpPr>
          <p:spPr>
            <a:xfrm>
              <a:off x="847491" y="11820293"/>
              <a:ext cx="5943599" cy="6193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7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Input: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human-labeled 31-dimensional real-valued semantic attribute vectors with entries in [0, 1] for 200 typefaces (e.g. ‘Source Sans Pro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Semibold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’) as part of the semantic attribute dataset in [6]; FontJoy</a:t>
              </a:r>
              <a:r>
                <a:rPr lang="en-US" sz="2700" baseline="30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embeddings for 1861 typefaces to be utilized for dataset induction.</a:t>
              </a:r>
            </a:p>
            <a:p>
              <a:endPara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27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Task: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induce corresponding 31-D semantic attribute vectors for all 1861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typefaces.</a:t>
              </a:r>
            </a:p>
          </p:txBody>
        </p:sp>
      </p:grpSp>
      <p:grpSp>
        <p:nvGrpSpPr>
          <p:cNvPr id="33" name="Group 50">
            <a:extLst>
              <a:ext uri="{FF2B5EF4-FFF2-40B4-BE49-F238E27FC236}">
                <a16:creationId xmlns:a16="http://schemas.microsoft.com/office/drawing/2014/main" id="{AD9760DD-BFA0-44FC-88B1-554EED6FCB6B}"/>
              </a:ext>
            </a:extLst>
          </p:cNvPr>
          <p:cNvGrpSpPr/>
          <p:nvPr/>
        </p:nvGrpSpPr>
        <p:grpSpPr>
          <a:xfrm>
            <a:off x="9045869" y="15372600"/>
            <a:ext cx="9001262" cy="5729573"/>
            <a:chOff x="7511411" y="10800512"/>
            <a:chExt cx="5600479" cy="7233801"/>
          </a:xfrm>
        </p:grpSpPr>
        <p:sp>
          <p:nvSpPr>
            <p:cNvPr id="9" name="Rectangle 52">
              <a:extLst>
                <a:ext uri="{FF2B5EF4-FFF2-40B4-BE49-F238E27FC236}">
                  <a16:creationId xmlns:a16="http://schemas.microsoft.com/office/drawing/2014/main" id="{83A2C0AD-5F9E-42CD-A33A-38402503C90A}"/>
                </a:ext>
              </a:extLst>
            </p:cNvPr>
            <p:cNvSpPr/>
            <p:nvPr/>
          </p:nvSpPr>
          <p:spPr>
            <a:xfrm>
              <a:off x="7511411" y="10800512"/>
              <a:ext cx="5600479" cy="1317785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Spectral Normalization, Self-Attention</a:t>
              </a:r>
            </a:p>
          </p:txBody>
        </p:sp>
        <p:sp>
          <p:nvSpPr>
            <p:cNvPr id="24" name="Rectangle 53">
              <a:extLst>
                <a:ext uri="{FF2B5EF4-FFF2-40B4-BE49-F238E27FC236}">
                  <a16:creationId xmlns:a16="http://schemas.microsoft.com/office/drawing/2014/main" id="{E707F84B-B40D-40EB-81AA-9DCF8CDAC492}"/>
                </a:ext>
              </a:extLst>
            </p:cNvPr>
            <p:cNvSpPr/>
            <p:nvPr/>
          </p:nvSpPr>
          <p:spPr>
            <a:xfrm>
              <a:off x="7538225" y="12346627"/>
              <a:ext cx="5573665" cy="5687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Our last model uses spectral normalization [3]: we divide each weight matrix by its largest singular value to make that largest singular value equal 1, bounding the gradients. Like SAGAN [8], it also has self-attention layers after the third layer of each generators and the discriminator.</a:t>
              </a:r>
            </a:p>
          </p:txBody>
        </p:sp>
      </p:grpSp>
      <p:grpSp>
        <p:nvGrpSpPr>
          <p:cNvPr id="32" name="Group 69">
            <a:extLst>
              <a:ext uri="{FF2B5EF4-FFF2-40B4-BE49-F238E27FC236}">
                <a16:creationId xmlns:a16="http://schemas.microsoft.com/office/drawing/2014/main" id="{8EF7FC25-684C-4E14-99EA-552B39506EF3}"/>
              </a:ext>
            </a:extLst>
          </p:cNvPr>
          <p:cNvGrpSpPr/>
          <p:nvPr/>
        </p:nvGrpSpPr>
        <p:grpSpPr>
          <a:xfrm>
            <a:off x="18897600" y="15369293"/>
            <a:ext cx="6370486" cy="6291074"/>
            <a:chOff x="14223110" y="13231484"/>
            <a:chExt cx="5949448" cy="5242561"/>
          </a:xfrm>
        </p:grpSpPr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0EB933C2-2A0B-462C-B881-96EC00910770}"/>
                </a:ext>
              </a:extLst>
            </p:cNvPr>
            <p:cNvSpPr/>
            <p:nvPr/>
          </p:nvSpPr>
          <p:spPr>
            <a:xfrm>
              <a:off x="14223110" y="13231484"/>
              <a:ext cx="5949448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Future Work</a:t>
              </a:r>
            </a:p>
          </p:txBody>
        </p:sp>
        <p:sp>
          <p:nvSpPr>
            <p:cNvPr id="25" name="Rectangle 73">
              <a:extLst>
                <a:ext uri="{FF2B5EF4-FFF2-40B4-BE49-F238E27FC236}">
                  <a16:creationId xmlns:a16="http://schemas.microsoft.com/office/drawing/2014/main" id="{9B9B8026-FB28-4FF3-9636-0276856AFBD9}"/>
                </a:ext>
              </a:extLst>
            </p:cNvPr>
            <p:cNvSpPr/>
            <p:nvPr/>
          </p:nvSpPr>
          <p:spPr>
            <a:xfrm>
              <a:off x="14228958" y="14251265"/>
              <a:ext cx="5943599" cy="4222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Removing backgrounds could prevent learning correlations between facial features and background color.</a:t>
              </a:r>
            </a:p>
            <a:p>
              <a:endParaRPr lang="en-US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2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 sharpening model could be employed to turn smooth output images into crisper, more realistic ones. A pretrained colorization network could also boost the grayscale network performance.</a:t>
              </a:r>
            </a:p>
            <a:p>
              <a:endParaRPr lang="en-US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2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Channeled autoencoders [4] could allow manipulation of latent space of the </a:t>
              </a:r>
              <a:r>
                <a:rPr lang="en-US" sz="26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cGAN</a:t>
              </a:r>
              <a:r>
                <a:rPr lang="en-US" sz="26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to control skin tone, eye color, hair color, and other variables to correct model inferences.</a:t>
              </a:r>
            </a:p>
          </p:txBody>
        </p:sp>
      </p:grpSp>
      <p:grpSp>
        <p:nvGrpSpPr>
          <p:cNvPr id="31" name="Group 85">
            <a:extLst>
              <a:ext uri="{FF2B5EF4-FFF2-40B4-BE49-F238E27FC236}">
                <a16:creationId xmlns:a16="http://schemas.microsoft.com/office/drawing/2014/main" id="{5B28B129-3D49-4A4F-99B1-2D357DA43FA2}"/>
              </a:ext>
            </a:extLst>
          </p:cNvPr>
          <p:cNvGrpSpPr/>
          <p:nvPr/>
        </p:nvGrpSpPr>
        <p:grpSpPr>
          <a:xfrm>
            <a:off x="25573340" y="15369277"/>
            <a:ext cx="6364223" cy="6291087"/>
            <a:chOff x="20585152" y="13231485"/>
            <a:chExt cx="5943600" cy="4544811"/>
          </a:xfrm>
        </p:grpSpPr>
        <p:sp>
          <p:nvSpPr>
            <p:cNvPr id="12" name="Rectangle 89">
              <a:extLst>
                <a:ext uri="{FF2B5EF4-FFF2-40B4-BE49-F238E27FC236}">
                  <a16:creationId xmlns:a16="http://schemas.microsoft.com/office/drawing/2014/main" id="{06781B13-A61C-4854-9CAB-22E01FF6F2EB}"/>
                </a:ext>
              </a:extLst>
            </p:cNvPr>
            <p:cNvSpPr/>
            <p:nvPr/>
          </p:nvSpPr>
          <p:spPr>
            <a:xfrm>
              <a:off x="20585152" y="13231485"/>
              <a:ext cx="5847350" cy="754033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References</a:t>
              </a: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8FEADF52-C444-4729-82C9-8A13C2DCDF2E}"/>
                </a:ext>
              </a:extLst>
            </p:cNvPr>
            <p:cNvSpPr/>
            <p:nvPr/>
          </p:nvSpPr>
          <p:spPr>
            <a:xfrm>
              <a:off x="20585152" y="14156623"/>
              <a:ext cx="5943600" cy="3619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1313" indent="-341313"/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[1]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Avil</a:t>
              </a:r>
              <a:r>
                <a:rPr lang="es-E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é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s-Cruz, C., Villegas, J.,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Arechiga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-Mart</a:t>
              </a:r>
              <a:r>
                <a:rPr lang="es-E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í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nez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R., and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Escarela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-Perez, R.  Unsupervised font clustering using stochastic version of the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em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algorithm and global texture analysis.  In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Sanfeliu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A., Mart</a:t>
              </a:r>
              <a:r>
                <a:rPr lang="es-E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í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nez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Trinidad, J. F., and Carrasco Ochoa, J. A. (eds.), </a:t>
              </a:r>
              <a:r>
                <a:rPr lang="en-US" sz="1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Progress in Pattern Recognition, Image Analysis and Applications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pp. 275–286, Berlin, Heidelberg, 2004. Springer Berlin Heidelberg. ISBN 978-3-540-30463-0.</a:t>
              </a:r>
            </a:p>
            <a:p>
              <a:pPr marL="341313" indent="-341313"/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[2] Azadi, S., Fisher, M., Kim, V. G., Wang, Z.,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Shechtman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E., and Darrell, T. Multi-content GAN for few-shot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fontstyle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transfer. </a:t>
              </a:r>
              <a:r>
                <a:rPr lang="en-US" sz="1400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CoRR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abs/1712.00516, 2017. URL 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hlinkClick r:id="rId3"/>
                </a:rPr>
                <a:t>http://arxiv.org/abs/1712.00516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</a:p>
            <a:p>
              <a:pPr marL="341313" indent="-341313"/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[3]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Kulahcioglu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T. and de Melo, G. Predicting semantic signa-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tures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of fonts. pp. 115–122, 01 2018.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doi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: 10.1109/ICSC.2018.00025.</a:t>
              </a:r>
            </a:p>
            <a:p>
              <a:pPr marL="341313" indent="-341313"/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[4] Lin, X., Li, J., Zeng, H., and Ji, R. Font generation based on least squares conditional generative adversarial nets. Multimedia Tools Appl., 78(1):783–797, January 2019. ISSN 1380-7501.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doi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: 10.1007/s11042-017-5457-4. URL 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hlinkClick r:id="rId4"/>
                </a:rPr>
                <a:t>https://doi.org/10.1007/s11042-017-5457-4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</a:p>
            <a:p>
              <a:pPr marL="341313" indent="-341313"/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[5] Lopes, R. G., Ha, D., Eck, D., and Shlens, J. A learned representation for scalable  vector graphics. </a:t>
              </a:r>
              <a:r>
                <a:rPr lang="en-US" sz="1400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CoRR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abs/1904.02632, 2019. URL http://arxiv.org/abs/1904.02632.</a:t>
              </a:r>
            </a:p>
            <a:p>
              <a:pPr marL="341313" indent="-341313"/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[6] O’Donovan, P.,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Libeks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J.,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Agarwala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A., and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Hertzmann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 Exploratory Font Selection Using Crowdsourced Attributes. </a:t>
              </a:r>
              <a:r>
                <a:rPr lang="en-US" sz="1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ACM Transactions on Graphics (Proc. SIGGRAPH)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33(4), 2014.</a:t>
              </a:r>
            </a:p>
            <a:p>
              <a:pPr marL="341313" indent="-341313"/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[7]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Oztürk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S.,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Sankur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B., and </a:t>
              </a:r>
              <a:r>
                <a:rPr lang="en-US" sz="1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Abak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 Font clustering and classification in document images. </a:t>
              </a:r>
              <a:r>
                <a:rPr lang="en-US" sz="1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European Signal Processing Conference</a:t>
              </a:r>
              <a:r>
                <a:rPr lang="en-US" sz="1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2015, 01 2000.</a:t>
              </a:r>
            </a:p>
          </p:txBody>
        </p:sp>
      </p:grpSp>
      <p:grpSp>
        <p:nvGrpSpPr>
          <p:cNvPr id="30" name="Group 94">
            <a:extLst>
              <a:ext uri="{FF2B5EF4-FFF2-40B4-BE49-F238E27FC236}">
                <a16:creationId xmlns:a16="http://schemas.microsoft.com/office/drawing/2014/main" id="{8E65729E-AB60-490F-860B-A4009D2DDE32}"/>
              </a:ext>
            </a:extLst>
          </p:cNvPr>
          <p:cNvGrpSpPr/>
          <p:nvPr/>
        </p:nvGrpSpPr>
        <p:grpSpPr>
          <a:xfrm>
            <a:off x="18903862" y="3071514"/>
            <a:ext cx="12930641" cy="6327667"/>
            <a:chOff x="14228958" y="3972835"/>
            <a:chExt cx="12299794" cy="5273055"/>
          </a:xfrm>
        </p:grpSpPr>
        <p:sp>
          <p:nvSpPr>
            <p:cNvPr id="10" name="Rectangle 95">
              <a:extLst>
                <a:ext uri="{FF2B5EF4-FFF2-40B4-BE49-F238E27FC236}">
                  <a16:creationId xmlns:a16="http://schemas.microsoft.com/office/drawing/2014/main" id="{07FCC222-C7B1-4178-A2E0-FA2333E5F5D1}"/>
                </a:ext>
              </a:extLst>
            </p:cNvPr>
            <p:cNvSpPr/>
            <p:nvPr/>
          </p:nvSpPr>
          <p:spPr>
            <a:xfrm>
              <a:off x="14228958" y="3972835"/>
              <a:ext cx="12299794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>
                  <a:latin typeface="Source Sans Pro" panose="020B0503030403020204" pitchFamily="34" charset="0"/>
                  <a:ea typeface="Source Sans Pro" panose="020B0503030403020204" pitchFamily="34" charset="0"/>
                </a:rPr>
                <a:t>Results and Discussion</a:t>
              </a:r>
            </a:p>
          </p:txBody>
        </p:sp>
        <p:sp>
          <p:nvSpPr>
            <p:cNvPr id="27" name="Rectangle 96">
              <a:extLst>
                <a:ext uri="{FF2B5EF4-FFF2-40B4-BE49-F238E27FC236}">
                  <a16:creationId xmlns:a16="http://schemas.microsoft.com/office/drawing/2014/main" id="{5A0BA04D-C70B-4D2B-B62D-9DE8DF804844}"/>
                </a:ext>
              </a:extLst>
            </p:cNvPr>
            <p:cNvSpPr/>
            <p:nvPr/>
          </p:nvSpPr>
          <p:spPr>
            <a:xfrm>
              <a:off x="14228958" y="4962843"/>
              <a:ext cx="12299793" cy="4283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finetuned each model for 200 epochs and evaluated them using 5 metrics: L1 and L2 distance from the true image, structural similarity (SSIM), and L1 and L2 distance between the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FaceNet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embeddings [5] of the generated pics and those of the true photos. </a:t>
              </a:r>
            </a:p>
            <a:p>
              <a:endParaRPr lang="en-US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All of the iterative refinement models outperform the baseline by a large margin on the L1 and L2 distance metrics as well as SSIM.  The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cGAN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-Initial Loss model’s 2</a:t>
              </a:r>
              <a:r>
                <a:rPr lang="en-US" sz="2700" baseline="30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nd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generator produced the most realistic images, qualitatively and in terms of L1 distance and SSIM. It appears the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cGAN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and L1 loss helped generator 1 create semi-natural images with crisp boundaries to fool the discriminator; generator 2 and its L1 loss smooth them out.</a:t>
              </a:r>
            </a:p>
            <a:p>
              <a:endParaRPr lang="en-US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Many of the realistic generated images were visually distinct from the real photos; more fidelity to the likeness of the subject remains to be desired for forensic applications.</a:t>
              </a:r>
            </a:p>
          </p:txBody>
        </p:sp>
      </p:grpSp>
      <p:grpSp>
        <p:nvGrpSpPr>
          <p:cNvPr id="3" name="Group 107">
            <a:extLst>
              <a:ext uri="{FF2B5EF4-FFF2-40B4-BE49-F238E27FC236}">
                <a16:creationId xmlns:a16="http://schemas.microsoft.com/office/drawing/2014/main" id="{68D35D10-0E33-49D0-B5AA-CA63D57B64A4}"/>
              </a:ext>
            </a:extLst>
          </p:cNvPr>
          <p:cNvGrpSpPr/>
          <p:nvPr/>
        </p:nvGrpSpPr>
        <p:grpSpPr>
          <a:xfrm>
            <a:off x="9045869" y="3071514"/>
            <a:ext cx="9001263" cy="12122124"/>
            <a:chOff x="7538224" y="2746204"/>
            <a:chExt cx="7501052" cy="10101768"/>
          </a:xfrm>
        </p:grpSpPr>
        <p:sp>
          <p:nvSpPr>
            <p:cNvPr id="8" name="Rectangle 108">
              <a:extLst>
                <a:ext uri="{FF2B5EF4-FFF2-40B4-BE49-F238E27FC236}">
                  <a16:creationId xmlns:a16="http://schemas.microsoft.com/office/drawing/2014/main" id="{1AC43A28-60F1-4839-A06E-C661D34178D2}"/>
                </a:ext>
              </a:extLst>
            </p:cNvPr>
            <p:cNvSpPr/>
            <p:nvPr/>
          </p:nvSpPr>
          <p:spPr>
            <a:xfrm>
              <a:off x="7538224" y="2746204"/>
              <a:ext cx="7465399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Method: Semantic Attribute Induction</a:t>
              </a:r>
            </a:p>
          </p:txBody>
        </p:sp>
        <p:sp>
          <p:nvSpPr>
            <p:cNvPr id="23" name="Rectangle 109">
              <a:extLst>
                <a:ext uri="{FF2B5EF4-FFF2-40B4-BE49-F238E27FC236}">
                  <a16:creationId xmlns:a16="http://schemas.microsoft.com/office/drawing/2014/main" id="{72C62105-B2FD-4795-8C1F-5FA99EB7F9C6}"/>
                </a:ext>
              </a:extLst>
            </p:cNvPr>
            <p:cNvSpPr/>
            <p:nvPr/>
          </p:nvSpPr>
          <p:spPr>
            <a:xfrm>
              <a:off x="7538225" y="3736213"/>
              <a:ext cx="5943599" cy="5687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8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" name="TextBox 112"/>
            <p:cNvSpPr txBox="1"/>
            <p:nvPr/>
          </p:nvSpPr>
          <p:spPr>
            <a:xfrm>
              <a:off x="10042071" y="4376057"/>
              <a:ext cx="153942" cy="409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592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3" name="Rectangle 113">
              <a:extLst>
                <a:ext uri="{FF2B5EF4-FFF2-40B4-BE49-F238E27FC236}">
                  <a16:creationId xmlns:a16="http://schemas.microsoft.com/office/drawing/2014/main" id="{8415E113-F36F-4BB1-A6E3-BE891F93B0F4}"/>
                </a:ext>
              </a:extLst>
            </p:cNvPr>
            <p:cNvSpPr/>
            <p:nvPr/>
          </p:nvSpPr>
          <p:spPr>
            <a:xfrm>
              <a:off x="7538225" y="3741488"/>
              <a:ext cx="7465136" cy="6458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97280">
                <a:defRPr/>
              </a:pP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Kulahcioglu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and de Melo [3] use </a:t>
              </a:r>
              <a:r>
                <a:rPr lang="en-US" sz="27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-nearest neighbors (</a:t>
              </a:r>
              <a:r>
                <a:rPr lang="en-US" sz="27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-NN) regression for dataset induction. They calculate the cosine similarity distance between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embeddings for each typeface and obtain best results in regressing the 31-D attributes by taking an unweighted average over the four nearest neighbors (</a:t>
              </a:r>
              <a:r>
                <a:rPr lang="en-US" sz="27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 4). They measure error as the average leave-one-out cross-validation error for the 161 typefaces present in both the O’Donovan [6] and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datasets.</a:t>
              </a:r>
            </a:p>
            <a:p>
              <a:pPr defTabSz="1097280">
                <a:defRPr/>
              </a:pPr>
              <a:endPara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experiment with ways to improve this dataset induction error using five different learning models: </a:t>
              </a:r>
              <a:r>
                <a:rPr lang="en-US" sz="27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-NN with relative-distance-weighted average, </a:t>
              </a:r>
              <a:r>
                <a:rPr lang="en-US" sz="27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-NN with inverse-distance-weight average, SVM with a radial basis function kernel, Gaussian Mixture Models, and Mean-Shift clustering.</a:t>
              </a:r>
              <a:endParaRPr lang="en-US" sz="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</a:t>
              </a:r>
              <a:r>
                <a:rPr lang="en-US" sz="270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need equations.</a:t>
              </a:r>
              <a:endParaRPr lang="en-US" sz="2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114"/>
                <p:cNvSpPr txBox="1"/>
                <p:nvPr/>
              </p:nvSpPr>
              <p:spPr>
                <a:xfrm>
                  <a:off x="7538224" y="12369956"/>
                  <a:ext cx="7501052" cy="478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1097280"/>
                  <a14:m>
                    <m:oMath xmlns:m="http://schemas.openxmlformats.org/officeDocument/2006/math">
                      <m:r>
                        <a:rPr lang="en-US" sz="288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880" b="0" i="1" baseline="-2500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𝑐𝐺𝐴𝑁𝐹𝑖𝑛𝑎𝑙</m:t>
                      </m:r>
                      <m:r>
                        <a:rPr lang="en-US" sz="288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8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sz="28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8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b>
                          <m:sSub>
                            <m:sSubPr>
                              <m:ctrlPr>
                                <a:rPr lang="en-US" sz="288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8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8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8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8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8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8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8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88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sz="288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8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b>
                          <m:sSub>
                            <m:sSubPr>
                              <m:ctrlPr>
                                <a:rPr lang="en-US" sz="288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8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8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8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8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8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8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880" i="1" dirty="0"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8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b>
                          <m:r>
                            <a:rPr lang="en-US" sz="288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𝑐𝐺𝐴𝑁</m:t>
                          </m:r>
                        </m:sub>
                      </m:sSub>
                      <m:d>
                        <m:dPr>
                          <m:ctrlPr>
                            <a:rPr lang="en-US" sz="288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8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8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8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8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, </m:t>
                          </m:r>
                          <m:r>
                            <a:rPr lang="en-US" sz="288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𝐷</m:t>
                          </m:r>
                        </m:e>
                      </m:d>
                    </m:oMath>
                  </a14:m>
                  <a:endParaRPr lang="en-US" sz="2880" i="1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24" y="12369956"/>
                  <a:ext cx="7501052" cy="478016"/>
                </a:xfrm>
                <a:prstGeom prst="rect">
                  <a:avLst/>
                </a:prstGeom>
                <a:blipFill>
                  <a:blip r:embed="rId5"/>
                  <a:stretch>
                    <a:fillRect t="-1087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D7894F-BF6D-8745-AD81-41AF4223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55777"/>
              </p:ext>
            </p:extLst>
          </p:nvPr>
        </p:nvGraphicFramePr>
        <p:xfrm>
          <a:off x="18900905" y="11533281"/>
          <a:ext cx="13036661" cy="346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7045">
                  <a:extLst>
                    <a:ext uri="{9D8B030D-6E8A-4147-A177-3AD203B41FA5}">
                      <a16:colId xmlns:a16="http://schemas.microsoft.com/office/drawing/2014/main" val="394341494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2408137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18906781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16228031"/>
                    </a:ext>
                  </a:extLst>
                </a:gridCol>
                <a:gridCol w="1509833">
                  <a:extLst>
                    <a:ext uri="{9D8B030D-6E8A-4147-A177-3AD203B41FA5}">
                      <a16:colId xmlns:a16="http://schemas.microsoft.com/office/drawing/2014/main" val="1344979881"/>
                    </a:ext>
                  </a:extLst>
                </a:gridCol>
                <a:gridCol w="1509833">
                  <a:extLst>
                    <a:ext uri="{9D8B030D-6E8A-4147-A177-3AD203B41FA5}">
                      <a16:colId xmlns:a16="http://schemas.microsoft.com/office/drawing/2014/main" val="2344300998"/>
                    </a:ext>
                  </a:extLst>
                </a:gridCol>
              </a:tblGrid>
              <a:tr h="39842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Model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L1 </a:t>
                      </a:r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dist</a:t>
                      </a:r>
                      <a:endParaRPr lang="en-US" sz="22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L2 dist</a:t>
                      </a:r>
                      <a:endParaRPr lang="en-US" sz="22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SSIM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FaceNet</a:t>
                      </a: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FaceNet</a:t>
                      </a: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05450"/>
                  </a:ext>
                </a:extLst>
              </a:tr>
              <a:tr h="40948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Baseline (pix2pix)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35.245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56.928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0.487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43.147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1.999082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771302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IR with </a:t>
                      </a:r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cGAN</a:t>
                      </a: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-Final Loss, generator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32.579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53.332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43.157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1.999086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456067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IR with </a:t>
                      </a:r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cGAN</a:t>
                      </a: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-Final Loss, generator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33.647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55.367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43.098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1.999075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398241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Grayscale IR w/</a:t>
                      </a:r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cGAN</a:t>
                      </a: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-Final Loss, generator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33.409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55.135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43.088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1.999072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894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IR with </a:t>
                      </a:r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cGAN</a:t>
                      </a: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-Initial Loss, generator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32.273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53.794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43.220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1.999104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82174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IR with </a:t>
                      </a:r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cGAN</a:t>
                      </a: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-Both Loss, generator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32.705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53.490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43.137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1.999084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06365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IR with </a:t>
                      </a:r>
                      <a:r>
                        <a:rPr lang="en-US" sz="22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cGAN</a:t>
                      </a:r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-Final Loss, spectral norm, self-attn, gen.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34.811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57.038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43.090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1.999072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556633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0B788A0C-37C1-8F44-9665-5E3514C24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701" y="9060981"/>
            <a:ext cx="1690188" cy="169018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714DE9B-E5C5-C34F-B953-BF68AC52B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821" y="9060981"/>
            <a:ext cx="1690188" cy="16901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E84F4-B735-483C-AD29-84D1A24EA5E1}"/>
              </a:ext>
            </a:extLst>
          </p:cNvPr>
          <p:cNvGrpSpPr/>
          <p:nvPr/>
        </p:nvGrpSpPr>
        <p:grpSpPr>
          <a:xfrm>
            <a:off x="28423949" y="9060981"/>
            <a:ext cx="3420894" cy="1694935"/>
            <a:chOff x="28423949" y="8972490"/>
            <a:chExt cx="3420894" cy="1694935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9A833BF-0F12-144C-83C4-54687777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3949" y="8972490"/>
              <a:ext cx="1694935" cy="169493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FFCC4FD-02D5-0347-8B77-14251F27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9908" y="8972490"/>
              <a:ext cx="1694935" cy="1694935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49712E36-FDC0-C64D-B53D-E431D3D46E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689" y="9060981"/>
            <a:ext cx="1690188" cy="169018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134B060-2954-2D49-9F4A-4E064FD0831B}"/>
              </a:ext>
            </a:extLst>
          </p:cNvPr>
          <p:cNvSpPr txBox="1"/>
          <p:nvPr/>
        </p:nvSpPr>
        <p:spPr>
          <a:xfrm>
            <a:off x="19735072" y="10801766"/>
            <a:ext cx="83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Sketch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B06EB7-FF4A-C54F-9A77-52A7F4AADB67}"/>
              </a:ext>
            </a:extLst>
          </p:cNvPr>
          <p:cNvSpPr txBox="1"/>
          <p:nvPr/>
        </p:nvSpPr>
        <p:spPr>
          <a:xfrm>
            <a:off x="21367572" y="10801766"/>
            <a:ext cx="11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True Face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7DB995-4B55-F24C-BABE-1EB9A31C87B5}"/>
              </a:ext>
            </a:extLst>
          </p:cNvPr>
          <p:cNvSpPr txBox="1"/>
          <p:nvPr/>
        </p:nvSpPr>
        <p:spPr>
          <a:xfrm>
            <a:off x="22816473" y="10801766"/>
            <a:ext cx="18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Baseline (pix2pix)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FE1C1B-E860-1A46-BC5A-2113A8ED8B1B}"/>
              </a:ext>
            </a:extLst>
          </p:cNvPr>
          <p:cNvSpPr txBox="1"/>
          <p:nvPr/>
        </p:nvSpPr>
        <p:spPr>
          <a:xfrm>
            <a:off x="25136385" y="10801766"/>
            <a:ext cx="27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IR w with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cGAN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-Initial Loss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8F202D-3954-444D-8567-38BA9FDDC1E1}"/>
              </a:ext>
            </a:extLst>
          </p:cNvPr>
          <p:cNvSpPr txBox="1"/>
          <p:nvPr/>
        </p:nvSpPr>
        <p:spPr>
          <a:xfrm>
            <a:off x="29172787" y="10801766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Grayscale IR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cGAN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2423A-64F0-4F0B-A03C-4587CF6CE692}"/>
              </a:ext>
            </a:extLst>
          </p:cNvPr>
          <p:cNvGrpSpPr/>
          <p:nvPr/>
        </p:nvGrpSpPr>
        <p:grpSpPr>
          <a:xfrm>
            <a:off x="24789865" y="9060981"/>
            <a:ext cx="3421225" cy="1690189"/>
            <a:chOff x="24789865" y="8972490"/>
            <a:chExt cx="3421225" cy="169018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9673213-8AFF-9745-845C-70B88A20C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9865" y="8972490"/>
              <a:ext cx="1690188" cy="16901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B1479A-D341-D445-B27E-17DC4EA67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0901" y="8972490"/>
              <a:ext cx="1690189" cy="169018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879328-60AB-47BE-9922-673FFF8E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7" y="16296869"/>
            <a:ext cx="6903854" cy="47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8336AD-AE6E-478F-BB42-D6718EF1340A}"/>
              </a:ext>
            </a:extLst>
          </p:cNvPr>
          <p:cNvSpPr/>
          <p:nvPr/>
        </p:nvSpPr>
        <p:spPr>
          <a:xfrm>
            <a:off x="1170126" y="21083123"/>
            <a:ext cx="6597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Figure 1. Examples of the diverse typefaces in the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FontJoy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dataset.</a:t>
            </a:r>
          </a:p>
          <a:p>
            <a:pPr algn="ctr"/>
            <a:r>
              <a:rPr lang="en-US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fontjoy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14"/>
              </a:rPr>
              <a:t>https://github.com/Jack000/fontjoy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6607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15094</TotalTime>
  <Words>1203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Segoe UI Light</vt:lpstr>
      <vt:lpstr>Source Sans Pro</vt:lpstr>
      <vt:lpstr>Office Theme</vt:lpstr>
      <vt:lpstr>Typeface Semantic Attribute Prediction from Rasterized and Vectorized Font Representations  Suvir Mirchandani       Lucia Zheng       Julia Gong {smirchan, zlucia, jxgong}@stanford.edu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sketch2face: Conditional Generative Adversarial Networks for Transforming Face Sketches into Photorealistic Images</dc:title>
  <dc:creator>Julia Gong</dc:creator>
  <cp:lastModifiedBy>Julia Gong</cp:lastModifiedBy>
  <cp:revision>63</cp:revision>
  <dcterms:created xsi:type="dcterms:W3CDTF">2018-11-29T23:54:02Z</dcterms:created>
  <dcterms:modified xsi:type="dcterms:W3CDTF">2019-12-11T20:59:42Z</dcterms:modified>
</cp:coreProperties>
</file>