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1336"/>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p:normalViewPr>
  <p:slideViewPr>
    <p:cSldViewPr snapToGrid="0">
      <p:cViewPr varScale="1">
        <p:scale>
          <a:sx n="35" d="100"/>
          <a:sy n="35" d="100"/>
        </p:scale>
        <p:origin x="144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Gagnon Mistele" userId="6da604e2-7ffc-4883-9f8d-817707fd051c" providerId="ADAL" clId="{E1146FAA-3DA4-CD4A-A152-097CF98AE828}"/>
    <pc:docChg chg="undo custSel modSld">
      <pc:chgData name="Matthew Gagnon Mistele" userId="6da604e2-7ffc-4883-9f8d-817707fd051c" providerId="ADAL" clId="{E1146FAA-3DA4-CD4A-A152-097CF98AE828}" dt="2019-06-09T23:11:03.828" v="11981" actId="20577"/>
      <pc:docMkLst>
        <pc:docMk/>
      </pc:docMkLst>
      <pc:sldChg chg="addSp delSp modSp">
        <pc:chgData name="Matthew Gagnon Mistele" userId="6da604e2-7ffc-4883-9f8d-817707fd051c" providerId="ADAL" clId="{E1146FAA-3DA4-CD4A-A152-097CF98AE828}" dt="2019-06-09T23:11:03.828" v="11981" actId="20577"/>
        <pc:sldMkLst>
          <pc:docMk/>
          <pc:sldMk cId="3666076598" sldId="256"/>
        </pc:sldMkLst>
        <pc:spChg chg="mod">
          <ac:chgData name="Matthew Gagnon Mistele" userId="6da604e2-7ffc-4883-9f8d-817707fd051c" providerId="ADAL" clId="{E1146FAA-3DA4-CD4A-A152-097CF98AE828}" dt="2019-06-09T21:27:31.223" v="8819" actId="14100"/>
          <ac:spMkLst>
            <pc:docMk/>
            <pc:sldMk cId="3666076598" sldId="256"/>
            <ac:spMk id="9" creationId="{83A2C0AD-5F9E-42CD-A33A-38402503C90A}"/>
          </ac:spMkLst>
        </pc:spChg>
        <pc:spChg chg="del mod">
          <ac:chgData name="Matthew Gagnon Mistele" userId="6da604e2-7ffc-4883-9f8d-817707fd051c" providerId="ADAL" clId="{E1146FAA-3DA4-CD4A-A152-097CF98AE828}" dt="2019-06-09T21:33:23.844" v="9496" actId="478"/>
          <ac:spMkLst>
            <pc:docMk/>
            <pc:sldMk cId="3666076598" sldId="256"/>
            <ac:spMk id="18" creationId="{00000000-0000-0000-0000-000000000000}"/>
          </ac:spMkLst>
        </pc:spChg>
        <pc:spChg chg="mod">
          <ac:chgData name="Matthew Gagnon Mistele" userId="6da604e2-7ffc-4883-9f8d-817707fd051c" providerId="ADAL" clId="{E1146FAA-3DA4-CD4A-A152-097CF98AE828}" dt="2019-06-09T23:11:03.828" v="11981" actId="20577"/>
          <ac:spMkLst>
            <pc:docMk/>
            <pc:sldMk cId="3666076598" sldId="256"/>
            <ac:spMk id="22" creationId="{267E0B45-A133-4225-8014-15EAF103E834}"/>
          </ac:spMkLst>
        </pc:spChg>
        <pc:spChg chg="mod">
          <ac:chgData name="Matthew Gagnon Mistele" userId="6da604e2-7ffc-4883-9f8d-817707fd051c" providerId="ADAL" clId="{E1146FAA-3DA4-CD4A-A152-097CF98AE828}" dt="2019-06-09T22:06:47.018" v="11242" actId="20577"/>
          <ac:spMkLst>
            <pc:docMk/>
            <pc:sldMk cId="3666076598" sldId="256"/>
            <ac:spMk id="24" creationId="{E707F84B-B40D-40EB-81AA-9DCF8CDAC492}"/>
          </ac:spMkLst>
        </pc:spChg>
        <pc:spChg chg="mod">
          <ac:chgData name="Matthew Gagnon Mistele" userId="6da604e2-7ffc-4883-9f8d-817707fd051c" providerId="ADAL" clId="{E1146FAA-3DA4-CD4A-A152-097CF98AE828}" dt="2019-06-09T22:08:31.683" v="11268" actId="20577"/>
          <ac:spMkLst>
            <pc:docMk/>
            <pc:sldMk cId="3666076598" sldId="256"/>
            <ac:spMk id="25" creationId="{9B9B8026-FB28-4FF3-9636-0276856AFBD9}"/>
          </ac:spMkLst>
        </pc:spChg>
        <pc:spChg chg="mod">
          <ac:chgData name="Matthew Gagnon Mistele" userId="6da604e2-7ffc-4883-9f8d-817707fd051c" providerId="ADAL" clId="{E1146FAA-3DA4-CD4A-A152-097CF98AE828}" dt="2019-06-09T22:07:52.030" v="11258" actId="20577"/>
          <ac:spMkLst>
            <pc:docMk/>
            <pc:sldMk cId="3666076598" sldId="256"/>
            <ac:spMk id="26" creationId="{8FEADF52-C444-4729-82C9-8A13C2DCDF2E}"/>
          </ac:spMkLst>
        </pc:spChg>
        <pc:spChg chg="mod">
          <ac:chgData name="Matthew Gagnon Mistele" userId="6da604e2-7ffc-4883-9f8d-817707fd051c" providerId="ADAL" clId="{E1146FAA-3DA4-CD4A-A152-097CF98AE828}" dt="2019-06-09T22:16:04.528" v="11732" actId="20577"/>
          <ac:spMkLst>
            <pc:docMk/>
            <pc:sldMk cId="3666076598" sldId="256"/>
            <ac:spMk id="27" creationId="{5A0BA04D-C70B-4D2B-B62D-9DE8DF804844}"/>
          </ac:spMkLst>
        </pc:spChg>
        <pc:spChg chg="del mod">
          <ac:chgData name="Matthew Gagnon Mistele" userId="6da604e2-7ffc-4883-9f8d-817707fd051c" providerId="ADAL" clId="{E1146FAA-3DA4-CD4A-A152-097CF98AE828}" dt="2019-06-09T18:57:56.565" v="5925" actId="478"/>
          <ac:spMkLst>
            <pc:docMk/>
            <pc:sldMk cId="3666076598" sldId="256"/>
            <ac:spMk id="39" creationId="{00000000-0000-0000-0000-000000000000}"/>
          </ac:spMkLst>
        </pc:spChg>
        <pc:spChg chg="mod">
          <ac:chgData name="Matthew Gagnon Mistele" userId="6da604e2-7ffc-4883-9f8d-817707fd051c" providerId="ADAL" clId="{E1146FAA-3DA4-CD4A-A152-097CF98AE828}" dt="2019-06-09T22:11:19.520" v="11337" actId="20577"/>
          <ac:spMkLst>
            <pc:docMk/>
            <pc:sldMk cId="3666076598" sldId="256"/>
            <ac:spMk id="43" creationId="{8415E113-F36F-4BB1-A6E3-BE891F93B0F4}"/>
          </ac:spMkLst>
        </pc:spChg>
        <pc:spChg chg="mod">
          <ac:chgData name="Matthew Gagnon Mistele" userId="6da604e2-7ffc-4883-9f8d-817707fd051c" providerId="ADAL" clId="{E1146FAA-3DA4-CD4A-A152-097CF98AE828}" dt="2019-06-09T22:11:28.343" v="11366" actId="1035"/>
          <ac:spMkLst>
            <pc:docMk/>
            <pc:sldMk cId="3666076598" sldId="256"/>
            <ac:spMk id="44" creationId="{00000000-0000-0000-0000-000000000000}"/>
          </ac:spMkLst>
        </pc:spChg>
        <pc:spChg chg="add mod">
          <ac:chgData name="Matthew Gagnon Mistele" userId="6da604e2-7ffc-4883-9f8d-817707fd051c" providerId="ADAL" clId="{E1146FAA-3DA4-CD4A-A152-097CF98AE828}" dt="2019-06-09T22:18:52.279" v="11786" actId="1076"/>
          <ac:spMkLst>
            <pc:docMk/>
            <pc:sldMk cId="3666076598" sldId="256"/>
            <ac:spMk id="51" creationId="{3134B060-2954-2D49-9F4A-4E064FD0831B}"/>
          </ac:spMkLst>
        </pc:spChg>
        <pc:spChg chg="add mod">
          <ac:chgData name="Matthew Gagnon Mistele" userId="6da604e2-7ffc-4883-9f8d-817707fd051c" providerId="ADAL" clId="{E1146FAA-3DA4-CD4A-A152-097CF98AE828}" dt="2019-06-09T22:18:48.383" v="11785" actId="1076"/>
          <ac:spMkLst>
            <pc:docMk/>
            <pc:sldMk cId="3666076598" sldId="256"/>
            <ac:spMk id="74" creationId="{63B06EB7-FF4A-C54F-9A77-52A7F4AADB67}"/>
          </ac:spMkLst>
        </pc:spChg>
        <pc:spChg chg="add mod">
          <ac:chgData name="Matthew Gagnon Mistele" userId="6da604e2-7ffc-4883-9f8d-817707fd051c" providerId="ADAL" clId="{E1146FAA-3DA4-CD4A-A152-097CF98AE828}" dt="2019-06-09T22:18:43.141" v="11784" actId="1076"/>
          <ac:spMkLst>
            <pc:docMk/>
            <pc:sldMk cId="3666076598" sldId="256"/>
            <ac:spMk id="76" creationId="{837DB995-4B55-F24C-BABE-1EB9A31C87B5}"/>
          </ac:spMkLst>
        </pc:spChg>
        <pc:spChg chg="add mod">
          <ac:chgData name="Matthew Gagnon Mistele" userId="6da604e2-7ffc-4883-9f8d-817707fd051c" providerId="ADAL" clId="{E1146FAA-3DA4-CD4A-A152-097CF98AE828}" dt="2019-06-09T22:18:38.655" v="11783" actId="1035"/>
          <ac:spMkLst>
            <pc:docMk/>
            <pc:sldMk cId="3666076598" sldId="256"/>
            <ac:spMk id="77" creationId="{C1FE1C1B-E860-1A46-BC5A-2113A8ED8B1B}"/>
          </ac:spMkLst>
        </pc:spChg>
        <pc:spChg chg="add mod">
          <ac:chgData name="Matthew Gagnon Mistele" userId="6da604e2-7ffc-4883-9f8d-817707fd051c" providerId="ADAL" clId="{E1146FAA-3DA4-CD4A-A152-097CF98AE828}" dt="2019-06-09T22:18:56.643" v="11787" actId="1076"/>
          <ac:spMkLst>
            <pc:docMk/>
            <pc:sldMk cId="3666076598" sldId="256"/>
            <ac:spMk id="78" creationId="{A48F202D-3954-444D-8567-38BA9FDDC1E1}"/>
          </ac:spMkLst>
        </pc:spChg>
        <pc:spChg chg="add del mod">
          <ac:chgData name="Matthew Gagnon Mistele" userId="6da604e2-7ffc-4883-9f8d-817707fd051c" providerId="ADAL" clId="{E1146FAA-3DA4-CD4A-A152-097CF98AE828}" dt="2019-06-09T18:37:29.430" v="4215" actId="478"/>
          <ac:spMkLst>
            <pc:docMk/>
            <pc:sldMk cId="3666076598" sldId="256"/>
            <ac:spMk id="80" creationId="{9A963FF5-8610-B048-8055-F13635ABD282}"/>
          </ac:spMkLst>
        </pc:spChg>
        <pc:spChg chg="add del mod">
          <ac:chgData name="Matthew Gagnon Mistele" userId="6da604e2-7ffc-4883-9f8d-817707fd051c" providerId="ADAL" clId="{E1146FAA-3DA4-CD4A-A152-097CF98AE828}" dt="2019-06-09T21:26:54.232" v="8816" actId="478"/>
          <ac:spMkLst>
            <pc:docMk/>
            <pc:sldMk cId="3666076598" sldId="256"/>
            <ac:spMk id="82" creationId="{05BA5FB6-95D3-BC4E-9A15-13ED31974F89}"/>
          </ac:spMkLst>
        </pc:spChg>
        <pc:spChg chg="add del mod">
          <ac:chgData name="Matthew Gagnon Mistele" userId="6da604e2-7ffc-4883-9f8d-817707fd051c" providerId="ADAL" clId="{E1146FAA-3DA4-CD4A-A152-097CF98AE828}" dt="2019-06-09T22:00:57.345" v="11116"/>
          <ac:spMkLst>
            <pc:docMk/>
            <pc:sldMk cId="3666076598" sldId="256"/>
            <ac:spMk id="87" creationId="{5AB23E63-C720-DD45-81F7-F63C466C5372}"/>
          </ac:spMkLst>
        </pc:spChg>
        <pc:grpChg chg="mod">
          <ac:chgData name="Matthew Gagnon Mistele" userId="6da604e2-7ffc-4883-9f8d-817707fd051c" providerId="ADAL" clId="{E1146FAA-3DA4-CD4A-A152-097CF98AE828}" dt="2019-06-09T21:25:52.220" v="8789"/>
          <ac:grpSpMkLst>
            <pc:docMk/>
            <pc:sldMk cId="3666076598" sldId="256"/>
            <ac:grpSpMk id="3" creationId="{68D35D10-0E33-49D0-B5AA-CA63D57B64A4}"/>
          </ac:grpSpMkLst>
        </pc:grpChg>
        <pc:grpChg chg="mod">
          <ac:chgData name="Matthew Gagnon Mistele" userId="6da604e2-7ffc-4883-9f8d-817707fd051c" providerId="ADAL" clId="{E1146FAA-3DA4-CD4A-A152-097CF98AE828}" dt="2019-06-09T21:46:10.848" v="9816" actId="1036"/>
          <ac:grpSpMkLst>
            <pc:docMk/>
            <pc:sldMk cId="3666076598" sldId="256"/>
            <ac:grpSpMk id="33" creationId="{AD9760DD-BFA0-44FC-88B1-554EED6FCB6B}"/>
          </ac:grpSpMkLst>
        </pc:grpChg>
        <pc:grpChg chg="mod">
          <ac:chgData name="Matthew Gagnon Mistele" userId="6da604e2-7ffc-4883-9f8d-817707fd051c" providerId="ADAL" clId="{E1146FAA-3DA4-CD4A-A152-097CF98AE828}" dt="2019-06-09T23:09:29.845" v="11885" actId="1035"/>
          <ac:grpSpMkLst>
            <pc:docMk/>
            <pc:sldMk cId="3666076598" sldId="256"/>
            <ac:grpSpMk id="34" creationId="{25FE1606-2EC7-47C9-A2C4-492C4AB65D75}"/>
          </ac:grpSpMkLst>
        </pc:grpChg>
        <pc:grpChg chg="mod">
          <ac:chgData name="Matthew Gagnon Mistele" userId="6da604e2-7ffc-4883-9f8d-817707fd051c" providerId="ADAL" clId="{E1146FAA-3DA4-CD4A-A152-097CF98AE828}" dt="2019-06-09T23:08:05.847" v="11810" actId="1035"/>
          <ac:grpSpMkLst>
            <pc:docMk/>
            <pc:sldMk cId="3666076598" sldId="256"/>
            <ac:grpSpMk id="121" creationId="{F797BF32-F15A-4CED-8989-76392D6E545A}"/>
          </ac:grpSpMkLst>
        </pc:grpChg>
        <pc:graphicFrameChg chg="add mod modGraphic">
          <ac:chgData name="Matthew Gagnon Mistele" userId="6da604e2-7ffc-4883-9f8d-817707fd051c" providerId="ADAL" clId="{E1146FAA-3DA4-CD4A-A152-097CF98AE828}" dt="2019-06-09T21:49:43.906" v="10039" actId="20577"/>
          <ac:graphicFrameMkLst>
            <pc:docMk/>
            <pc:sldMk cId="3666076598" sldId="256"/>
            <ac:graphicFrameMk id="2" creationId="{B1D7894F-BF6D-8745-AD81-41AF42234477}"/>
          </ac:graphicFrameMkLst>
        </pc:graphicFrameChg>
        <pc:graphicFrameChg chg="add del mod modGraphic">
          <ac:chgData name="Matthew Gagnon Mistele" userId="6da604e2-7ffc-4883-9f8d-817707fd051c" providerId="ADAL" clId="{E1146FAA-3DA4-CD4A-A152-097CF98AE828}" dt="2019-06-09T18:25:01.546" v="3847" actId="478"/>
          <ac:graphicFrameMkLst>
            <pc:docMk/>
            <pc:sldMk cId="3666076598" sldId="256"/>
            <ac:graphicFrameMk id="50" creationId="{D2FEDF64-EF85-B246-A645-6804995FCD02}"/>
          </ac:graphicFrameMkLst>
        </pc:graphicFrameChg>
        <pc:picChg chg="add del mod">
          <ac:chgData name="Matthew Gagnon Mistele" userId="6da604e2-7ffc-4883-9f8d-817707fd051c" providerId="ADAL" clId="{E1146FAA-3DA4-CD4A-A152-097CF98AE828}" dt="2019-06-09T18:22:51.784" v="3720" actId="478"/>
          <ac:picMkLst>
            <pc:docMk/>
            <pc:sldMk cId="3666076598" sldId="256"/>
            <ac:picMk id="13" creationId="{E6C79106-15A7-134F-AA52-240AAC4CFDFA}"/>
          </ac:picMkLst>
        </pc:picChg>
        <pc:picChg chg="add del mod">
          <ac:chgData name="Matthew Gagnon Mistele" userId="6da604e2-7ffc-4883-9f8d-817707fd051c" providerId="ADAL" clId="{E1146FAA-3DA4-CD4A-A152-097CF98AE828}" dt="2019-06-09T18:22:54.556" v="3721" actId="478"/>
          <ac:picMkLst>
            <pc:docMk/>
            <pc:sldMk cId="3666076598" sldId="256"/>
            <ac:picMk id="16" creationId="{7638625B-184C-4248-A35B-BBB53915CCA2}"/>
          </ac:picMkLst>
        </pc:picChg>
        <pc:picChg chg="add mod">
          <ac:chgData name="Matthew Gagnon Mistele" userId="6da604e2-7ffc-4883-9f8d-817707fd051c" providerId="ADAL" clId="{E1146FAA-3DA4-CD4A-A152-097CF98AE828}" dt="2019-06-09T22:17:53.887" v="11760" actId="1076"/>
          <ac:picMkLst>
            <pc:docMk/>
            <pc:sldMk cId="3666076598" sldId="256"/>
            <ac:picMk id="19" creationId="{0B788A0C-37C1-8F44-9665-5E3514C24759}"/>
          </ac:picMkLst>
        </pc:picChg>
        <pc:picChg chg="add del mod">
          <ac:chgData name="Matthew Gagnon Mistele" userId="6da604e2-7ffc-4883-9f8d-817707fd051c" providerId="ADAL" clId="{E1146FAA-3DA4-CD4A-A152-097CF98AE828}" dt="2019-06-09T22:16:55.176" v="11737" actId="478"/>
          <ac:picMkLst>
            <pc:docMk/>
            <pc:sldMk cId="3666076598" sldId="256"/>
            <ac:picMk id="29" creationId="{B608ACD1-30BD-D545-84D4-CAC250747533}"/>
          </ac:picMkLst>
        </pc:picChg>
        <pc:picChg chg="add del mod">
          <ac:chgData name="Matthew Gagnon Mistele" userId="6da604e2-7ffc-4883-9f8d-817707fd051c" providerId="ADAL" clId="{E1146FAA-3DA4-CD4A-A152-097CF98AE828}" dt="2019-06-09T22:16:52.418" v="11736" actId="478"/>
          <ac:picMkLst>
            <pc:docMk/>
            <pc:sldMk cId="3666076598" sldId="256"/>
            <ac:picMk id="36" creationId="{9EEE33B5-2704-0D43-9660-4DE18278DBE2}"/>
          </ac:picMkLst>
        </pc:picChg>
        <pc:picChg chg="add del mod">
          <ac:chgData name="Matthew Gagnon Mistele" userId="6da604e2-7ffc-4883-9f8d-817707fd051c" providerId="ADAL" clId="{E1146FAA-3DA4-CD4A-A152-097CF98AE828}" dt="2019-06-09T18:24:55.923" v="3845"/>
          <ac:picMkLst>
            <pc:docMk/>
            <pc:sldMk cId="3666076598" sldId="256"/>
            <ac:picMk id="38" creationId="{EC25F6B4-D292-9949-A9E1-98BC4A0370BC}"/>
          </ac:picMkLst>
        </pc:picChg>
        <pc:picChg chg="add mod">
          <ac:chgData name="Matthew Gagnon Mistele" userId="6da604e2-7ffc-4883-9f8d-817707fd051c" providerId="ADAL" clId="{E1146FAA-3DA4-CD4A-A152-097CF98AE828}" dt="2019-06-09T22:17:51.658" v="11759" actId="1076"/>
          <ac:picMkLst>
            <pc:docMk/>
            <pc:sldMk cId="3666076598" sldId="256"/>
            <ac:picMk id="41" creationId="{E714DE9B-E5C5-C34F-B953-BF68AC52B443}"/>
          </ac:picMkLst>
        </pc:picChg>
        <pc:picChg chg="add mod">
          <ac:chgData name="Matthew Gagnon Mistele" userId="6da604e2-7ffc-4883-9f8d-817707fd051c" providerId="ADAL" clId="{E1146FAA-3DA4-CD4A-A152-097CF98AE828}" dt="2019-06-09T22:18:17.327" v="11773" actId="1037"/>
          <ac:picMkLst>
            <pc:docMk/>
            <pc:sldMk cId="3666076598" sldId="256"/>
            <ac:picMk id="45" creationId="{D9A833BF-0F12-144C-83C4-54687777FF96}"/>
          </ac:picMkLst>
        </pc:picChg>
        <pc:picChg chg="add mod">
          <ac:chgData name="Matthew Gagnon Mistele" userId="6da604e2-7ffc-4883-9f8d-817707fd051c" providerId="ADAL" clId="{E1146FAA-3DA4-CD4A-A152-097CF98AE828}" dt="2019-06-09T22:18:26.815" v="11778" actId="1037"/>
          <ac:picMkLst>
            <pc:docMk/>
            <pc:sldMk cId="3666076598" sldId="256"/>
            <ac:picMk id="47" creationId="{AFFCC4FD-02D5-0347-8B77-14251F272F93}"/>
          </ac:picMkLst>
        </pc:picChg>
        <pc:picChg chg="add del mod">
          <ac:chgData name="Matthew Gagnon Mistele" userId="6da604e2-7ffc-4883-9f8d-817707fd051c" providerId="ADAL" clId="{E1146FAA-3DA4-CD4A-A152-097CF98AE828}" dt="2019-06-09T18:37:29.430" v="4215" actId="478"/>
          <ac:picMkLst>
            <pc:docMk/>
            <pc:sldMk cId="3666076598" sldId="256"/>
            <ac:picMk id="49" creationId="{8F767903-0A32-0640-B6AE-AE60608390B7}"/>
          </ac:picMkLst>
        </pc:picChg>
        <pc:picChg chg="add del mod">
          <ac:chgData name="Matthew Gagnon Mistele" userId="6da604e2-7ffc-4883-9f8d-817707fd051c" providerId="ADAL" clId="{E1146FAA-3DA4-CD4A-A152-097CF98AE828}" dt="2019-06-09T21:36:04.247" v="9554"/>
          <ac:picMkLst>
            <pc:docMk/>
            <pc:sldMk cId="3666076598" sldId="256"/>
            <ac:picMk id="53" creationId="{E8DB561B-0F71-6E4F-BB67-09F732079DA0}"/>
          </ac:picMkLst>
        </pc:picChg>
        <pc:picChg chg="add mod">
          <ac:chgData name="Matthew Gagnon Mistele" userId="6da604e2-7ffc-4883-9f8d-817707fd051c" providerId="ADAL" clId="{E1146FAA-3DA4-CD4A-A152-097CF98AE828}" dt="2019-06-09T22:09:34.365" v="11318" actId="1035"/>
          <ac:picMkLst>
            <pc:docMk/>
            <pc:sldMk cId="3666076598" sldId="256"/>
            <ac:picMk id="55" creationId="{C10F3C0A-CDE0-EE42-8BA0-E6EDCE232CA5}"/>
          </ac:picMkLst>
        </pc:picChg>
        <pc:picChg chg="add del mod">
          <ac:chgData name="Matthew Gagnon Mistele" userId="6da604e2-7ffc-4883-9f8d-817707fd051c" providerId="ADAL" clId="{E1146FAA-3DA4-CD4A-A152-097CF98AE828}" dt="2019-06-09T22:00:57.345" v="11116"/>
          <ac:picMkLst>
            <pc:docMk/>
            <pc:sldMk cId="3666076598" sldId="256"/>
            <ac:picMk id="57" creationId="{26F80853-B78E-9C45-8667-C4DDCC3A02D6}"/>
          </ac:picMkLst>
        </pc:picChg>
        <pc:picChg chg="add mod">
          <ac:chgData name="Matthew Gagnon Mistele" userId="6da604e2-7ffc-4883-9f8d-817707fd051c" providerId="ADAL" clId="{E1146FAA-3DA4-CD4A-A152-097CF98AE828}" dt="2019-06-09T22:18:20.785" v="11777" actId="1038"/>
          <ac:picMkLst>
            <pc:docMk/>
            <pc:sldMk cId="3666076598" sldId="256"/>
            <ac:picMk id="59" creationId="{49673213-8AFF-9745-845C-70B88A20CCB5}"/>
          </ac:picMkLst>
        </pc:picChg>
        <pc:picChg chg="add mod">
          <ac:chgData name="Matthew Gagnon Mistele" userId="6da604e2-7ffc-4883-9f8d-817707fd051c" providerId="ADAL" clId="{E1146FAA-3DA4-CD4A-A152-097CF98AE828}" dt="2019-06-09T22:18:19.742" v="11775" actId="1037"/>
          <ac:picMkLst>
            <pc:docMk/>
            <pc:sldMk cId="3666076598" sldId="256"/>
            <ac:picMk id="61" creationId="{44B1479A-D341-D445-B27E-17DC4EA67C1E}"/>
          </ac:picMkLst>
        </pc:picChg>
        <pc:picChg chg="add mod">
          <ac:chgData name="Matthew Gagnon Mistele" userId="6da604e2-7ffc-4883-9f8d-817707fd051c" providerId="ADAL" clId="{E1146FAA-3DA4-CD4A-A152-097CF98AE828}" dt="2019-06-09T22:18:08.855" v="11765" actId="14100"/>
          <ac:picMkLst>
            <pc:docMk/>
            <pc:sldMk cId="3666076598" sldId="256"/>
            <ac:picMk id="72" creationId="{49712E36-FDC0-C64D-B53D-E431D3D46E40}"/>
          </ac:picMkLst>
        </pc:picChg>
        <pc:picChg chg="add del mod">
          <ac:chgData name="Matthew Gagnon Mistele" userId="6da604e2-7ffc-4883-9f8d-817707fd051c" providerId="ADAL" clId="{E1146FAA-3DA4-CD4A-A152-097CF98AE828}" dt="2019-06-09T21:43:55.112" v="9663" actId="478"/>
          <ac:picMkLst>
            <pc:docMk/>
            <pc:sldMk cId="3666076598" sldId="256"/>
            <ac:picMk id="84" creationId="{BBFA72FD-07EE-C34F-9926-A702BB882B2D}"/>
          </ac:picMkLst>
        </pc:picChg>
        <pc:picChg chg="mod">
          <ac:chgData name="Matthew Gagnon Mistele" userId="6da604e2-7ffc-4883-9f8d-817707fd051c" providerId="ADAL" clId="{E1146FAA-3DA4-CD4A-A152-097CF98AE828}" dt="2019-06-09T22:11:24.658" v="11357" actId="1035"/>
          <ac:picMkLst>
            <pc:docMk/>
            <pc:sldMk cId="3666076598" sldId="256"/>
            <ac:picMk id="126" creationId="{3FE2A811-6808-44D4-8094-62C95EE25575}"/>
          </ac:picMkLst>
        </pc:picChg>
      </pc:sldChg>
      <pc:sldChg chg="addSp delSp modSp">
        <pc:chgData name="Matthew Gagnon Mistele" userId="6da604e2-7ffc-4883-9f8d-817707fd051c" providerId="ADAL" clId="{E1146FAA-3DA4-CD4A-A152-097CF98AE828}" dt="2019-06-09T22:01:00.759" v="11118" actId="1037"/>
        <pc:sldMkLst>
          <pc:docMk/>
          <pc:sldMk cId="1552143904" sldId="257"/>
        </pc:sldMkLst>
        <pc:spChg chg="add mod">
          <ac:chgData name="Matthew Gagnon Mistele" userId="6da604e2-7ffc-4883-9f8d-817707fd051c" providerId="ADAL" clId="{E1146FAA-3DA4-CD4A-A152-097CF98AE828}" dt="2019-06-09T22:01:00.759" v="11118" actId="1037"/>
          <ac:spMkLst>
            <pc:docMk/>
            <pc:sldMk cId="1552143904" sldId="257"/>
            <ac:spMk id="42" creationId="{51DDAB87-142F-284B-8F79-7BA6CC9EB0C2}"/>
          </ac:spMkLst>
        </pc:spChg>
        <pc:picChg chg="add del mod">
          <ac:chgData name="Matthew Gagnon Mistele" userId="6da604e2-7ffc-4883-9f8d-817707fd051c" providerId="ADAL" clId="{E1146FAA-3DA4-CD4A-A152-097CF98AE828}" dt="2019-06-09T21:37:42.388" v="9660"/>
          <ac:picMkLst>
            <pc:docMk/>
            <pc:sldMk cId="1552143904" sldId="257"/>
            <ac:picMk id="40" creationId="{F0365BFA-0D14-9144-8050-C2EFADFBED18}"/>
          </ac:picMkLst>
        </pc:picChg>
        <pc:picChg chg="add mod">
          <ac:chgData name="Matthew Gagnon Mistele" userId="6da604e2-7ffc-4883-9f8d-817707fd051c" providerId="ADAL" clId="{E1146FAA-3DA4-CD4A-A152-097CF98AE828}" dt="2019-06-09T22:01:00.759" v="11118" actId="1037"/>
          <ac:picMkLst>
            <pc:docMk/>
            <pc:sldMk cId="1552143904" sldId="257"/>
            <ac:picMk id="41" creationId="{0440936B-9A97-964B-83F7-BC9024600ACE}"/>
          </ac:picMkLst>
        </pc:picChg>
      </pc:sldChg>
    </pc:docChg>
  </pc:docChgLst>
  <pc:docChgLst>
    <pc:chgData name="Julia Gong" userId="56d9f604-d530-4517-a0bf-7f0e2638ca76" providerId="ADAL" clId="{CBF6ACB1-B624-435E-9228-64D12A7AC7C0}"/>
    <pc:docChg chg="undo custSel modSld">
      <pc:chgData name="Julia Gong" userId="56d9f604-d530-4517-a0bf-7f0e2638ca76" providerId="ADAL" clId="{CBF6ACB1-B624-435E-9228-64D12A7AC7C0}" dt="2019-12-12T05:50:34.666" v="12955" actId="2711"/>
      <pc:docMkLst>
        <pc:docMk/>
      </pc:docMkLst>
      <pc:sldChg chg="addSp delSp modSp">
        <pc:chgData name="Julia Gong" userId="56d9f604-d530-4517-a0bf-7f0e2638ca76" providerId="ADAL" clId="{CBF6ACB1-B624-435E-9228-64D12A7AC7C0}" dt="2019-12-12T05:50:34.666" v="12955" actId="2711"/>
        <pc:sldMkLst>
          <pc:docMk/>
          <pc:sldMk cId="3666076598" sldId="256"/>
        </pc:sldMkLst>
        <pc:spChg chg="add del">
          <ac:chgData name="Julia Gong" userId="56d9f604-d530-4517-a0bf-7f0e2638ca76" providerId="ADAL" clId="{CBF6ACB1-B624-435E-9228-64D12A7AC7C0}" dt="2019-12-12T05:26:40.455" v="11524"/>
          <ac:spMkLst>
            <pc:docMk/>
            <pc:sldMk cId="3666076598" sldId="256"/>
            <ac:spMk id="2" creationId="{43DAFCFB-7A77-48EC-9617-D3871F00EDE4}"/>
          </ac:spMkLst>
        </pc:spChg>
        <pc:spChg chg="mod">
          <ac:chgData name="Julia Gong" userId="56d9f604-d530-4517-a0bf-7f0e2638ca76" providerId="ADAL" clId="{CBF6ACB1-B624-435E-9228-64D12A7AC7C0}" dt="2019-12-12T05:50:34.666" v="12955" actId="2711"/>
          <ac:spMkLst>
            <pc:docMk/>
            <pc:sldMk cId="3666076598" sldId="256"/>
            <ac:spMk id="4" creationId="{108BF3A6-3243-4ECE-81F6-AD5057FAB640}"/>
          </ac:spMkLst>
        </pc:spChg>
        <pc:spChg chg="mod">
          <ac:chgData name="Julia Gong" userId="56d9f604-d530-4517-a0bf-7f0e2638ca76" providerId="ADAL" clId="{CBF6ACB1-B624-435E-9228-64D12A7AC7C0}" dt="2019-12-11T20:05:46.589" v="1203" actId="20577"/>
          <ac:spMkLst>
            <pc:docMk/>
            <pc:sldMk cId="3666076598" sldId="256"/>
            <ac:spMk id="5" creationId="{9043F60B-4A14-4495-B2E8-DF90FE788682}"/>
          </ac:spMkLst>
        </pc:spChg>
        <pc:spChg chg="add mod">
          <ac:chgData name="Julia Gong" userId="56d9f604-d530-4517-a0bf-7f0e2638ca76" providerId="ADAL" clId="{CBF6ACB1-B624-435E-9228-64D12A7AC7C0}" dt="2019-12-12T05:47:59.795" v="12935" actId="14100"/>
          <ac:spMkLst>
            <pc:docMk/>
            <pc:sldMk cId="3666076598" sldId="256"/>
            <ac:spMk id="6" creationId="{DFFE7955-06E0-46FD-9634-CF7B3EDAB5D3}"/>
          </ac:spMkLst>
        </pc:spChg>
        <pc:spChg chg="mod">
          <ac:chgData name="Julia Gong" userId="56d9f604-d530-4517-a0bf-7f0e2638ca76" providerId="ADAL" clId="{CBF6ACB1-B624-435E-9228-64D12A7AC7C0}" dt="2019-12-11T20:24:42.322" v="1779" actId="20577"/>
          <ac:spMkLst>
            <pc:docMk/>
            <pc:sldMk cId="3666076598" sldId="256"/>
            <ac:spMk id="7" creationId="{F5AE7C4F-7BDA-4684-9042-895469648646}"/>
          </ac:spMkLst>
        </pc:spChg>
        <pc:spChg chg="mod">
          <ac:chgData name="Julia Gong" userId="56d9f604-d530-4517-a0bf-7f0e2638ca76" providerId="ADAL" clId="{CBF6ACB1-B624-435E-9228-64D12A7AC7C0}" dt="2019-12-12T03:31:38.908" v="7277" actId="14100"/>
          <ac:spMkLst>
            <pc:docMk/>
            <pc:sldMk cId="3666076598" sldId="256"/>
            <ac:spMk id="8" creationId="{1AC43A28-60F1-4839-A06E-C661D34178D2}"/>
          </ac:spMkLst>
        </pc:spChg>
        <pc:spChg chg="mod">
          <ac:chgData name="Julia Gong" userId="56d9f604-d530-4517-a0bf-7f0e2638ca76" providerId="ADAL" clId="{CBF6ACB1-B624-435E-9228-64D12A7AC7C0}" dt="2019-12-12T05:47:52.624" v="12933" actId="14100"/>
          <ac:spMkLst>
            <pc:docMk/>
            <pc:sldMk cId="3666076598" sldId="256"/>
            <ac:spMk id="10" creationId="{07FCC222-C7B1-4178-A2E0-FA2333E5F5D1}"/>
          </ac:spMkLst>
        </pc:spChg>
        <pc:spChg chg="mod">
          <ac:chgData name="Julia Gong" userId="56d9f604-d530-4517-a0bf-7f0e2638ca76" providerId="ADAL" clId="{CBF6ACB1-B624-435E-9228-64D12A7AC7C0}" dt="2019-12-12T05:45:18.536" v="12870" actId="1036"/>
          <ac:spMkLst>
            <pc:docMk/>
            <pc:sldMk cId="3666076598" sldId="256"/>
            <ac:spMk id="11" creationId="{0EB933C2-2A0B-462C-B881-96EC00910770}"/>
          </ac:spMkLst>
        </pc:spChg>
        <pc:spChg chg="mod">
          <ac:chgData name="Julia Gong" userId="56d9f604-d530-4517-a0bf-7f0e2638ca76" providerId="ADAL" clId="{CBF6ACB1-B624-435E-9228-64D12A7AC7C0}" dt="2019-12-12T05:25:34.713" v="11507" actId="14100"/>
          <ac:spMkLst>
            <pc:docMk/>
            <pc:sldMk cId="3666076598" sldId="256"/>
            <ac:spMk id="12" creationId="{06781B13-A61C-4854-9CAB-22E01FF6F2EB}"/>
          </ac:spMkLst>
        </pc:spChg>
        <pc:spChg chg="add mod">
          <ac:chgData name="Julia Gong" userId="56d9f604-d530-4517-a0bf-7f0e2638ca76" providerId="ADAL" clId="{CBF6ACB1-B624-435E-9228-64D12A7AC7C0}" dt="2019-12-12T05:38:30.913" v="12725" actId="1037"/>
          <ac:spMkLst>
            <pc:docMk/>
            <pc:sldMk cId="3666076598" sldId="256"/>
            <ac:spMk id="14" creationId="{0D8336AD-AE6E-478F-BB42-D6718EF1340A}"/>
          </ac:spMkLst>
        </pc:spChg>
        <pc:spChg chg="mod">
          <ac:chgData name="Julia Gong" userId="56d9f604-d530-4517-a0bf-7f0e2638ca76" providerId="ADAL" clId="{CBF6ACB1-B624-435E-9228-64D12A7AC7C0}" dt="2019-12-12T04:57:36.560" v="9753" actId="20577"/>
          <ac:spMkLst>
            <pc:docMk/>
            <pc:sldMk cId="3666076598" sldId="256"/>
            <ac:spMk id="21" creationId="{8415E113-F36F-4BB1-A6E3-BE891F93B0F4}"/>
          </ac:spMkLst>
        </pc:spChg>
        <pc:spChg chg="mod">
          <ac:chgData name="Julia Gong" userId="56d9f604-d530-4517-a0bf-7f0e2638ca76" providerId="ADAL" clId="{CBF6ACB1-B624-435E-9228-64D12A7AC7C0}" dt="2019-12-12T05:37:04.019" v="12631" actId="404"/>
          <ac:spMkLst>
            <pc:docMk/>
            <pc:sldMk cId="3666076598" sldId="256"/>
            <ac:spMk id="22" creationId="{267E0B45-A133-4225-8014-15EAF103E834}"/>
          </ac:spMkLst>
        </pc:spChg>
        <pc:spChg chg="mod">
          <ac:chgData name="Julia Gong" userId="56d9f604-d530-4517-a0bf-7f0e2638ca76" providerId="ADAL" clId="{CBF6ACB1-B624-435E-9228-64D12A7AC7C0}" dt="2019-12-12T05:43:36.755" v="12843" actId="14100"/>
          <ac:spMkLst>
            <pc:docMk/>
            <pc:sldMk cId="3666076598" sldId="256"/>
            <ac:spMk id="25" creationId="{9B9B8026-FB28-4FF3-9636-0276856AFBD9}"/>
          </ac:spMkLst>
        </pc:spChg>
        <pc:spChg chg="mod">
          <ac:chgData name="Julia Gong" userId="56d9f604-d530-4517-a0bf-7f0e2638ca76" providerId="ADAL" clId="{CBF6ACB1-B624-435E-9228-64D12A7AC7C0}" dt="2019-12-12T04:08:13.417" v="9567" actId="255"/>
          <ac:spMkLst>
            <pc:docMk/>
            <pc:sldMk cId="3666076598" sldId="256"/>
            <ac:spMk id="26" creationId="{8FEADF52-C444-4729-82C9-8A13C2DCDF2E}"/>
          </ac:spMkLst>
        </pc:spChg>
        <pc:spChg chg="mod">
          <ac:chgData name="Julia Gong" userId="56d9f604-d530-4517-a0bf-7f0e2638ca76" providerId="ADAL" clId="{CBF6ACB1-B624-435E-9228-64D12A7AC7C0}" dt="2019-12-12T05:47:56.149" v="12934" actId="14100"/>
          <ac:spMkLst>
            <pc:docMk/>
            <pc:sldMk cId="3666076598" sldId="256"/>
            <ac:spMk id="27" creationId="{5A0BA04D-C70B-4D2B-B62D-9DE8DF804844}"/>
          </ac:spMkLst>
        </pc:spChg>
        <pc:spChg chg="add del">
          <ac:chgData name="Julia Gong" userId="56d9f604-d530-4517-a0bf-7f0e2638ca76" providerId="ADAL" clId="{CBF6ACB1-B624-435E-9228-64D12A7AC7C0}" dt="2019-12-12T03:24:37.779" v="7092"/>
          <ac:spMkLst>
            <pc:docMk/>
            <pc:sldMk cId="3666076598" sldId="256"/>
            <ac:spMk id="36" creationId="{4D8E7053-D874-4A05-8BB2-046E974AC4A6}"/>
          </ac:spMkLst>
        </pc:spChg>
        <pc:spChg chg="add mod">
          <ac:chgData name="Julia Gong" userId="56d9f604-d530-4517-a0bf-7f0e2638ca76" providerId="ADAL" clId="{CBF6ACB1-B624-435E-9228-64D12A7AC7C0}" dt="2019-12-12T05:47:24.618" v="12922" actId="1037"/>
          <ac:spMkLst>
            <pc:docMk/>
            <pc:sldMk cId="3666076598" sldId="256"/>
            <ac:spMk id="37" creationId="{DAB3F643-9799-42E4-8C6C-09F15FDE2C28}"/>
          </ac:spMkLst>
        </pc:spChg>
        <pc:spChg chg="add del">
          <ac:chgData name="Julia Gong" userId="56d9f604-d530-4517-a0bf-7f0e2638ca76" providerId="ADAL" clId="{CBF6ACB1-B624-435E-9228-64D12A7AC7C0}" dt="2019-12-12T03:58:48.999" v="8940"/>
          <ac:spMkLst>
            <pc:docMk/>
            <pc:sldMk cId="3666076598" sldId="256"/>
            <ac:spMk id="38" creationId="{9C28DCA2-575B-4C64-910B-FBA155E79161}"/>
          </ac:spMkLst>
        </pc:spChg>
        <pc:spChg chg="add mod">
          <ac:chgData name="Julia Gong" userId="56d9f604-d530-4517-a0bf-7f0e2638ca76" providerId="ADAL" clId="{CBF6ACB1-B624-435E-9228-64D12A7AC7C0}" dt="2019-12-12T05:47:39.942" v="12927" actId="1037"/>
          <ac:spMkLst>
            <pc:docMk/>
            <pc:sldMk cId="3666076598" sldId="256"/>
            <ac:spMk id="39" creationId="{CC25D0E6-1318-4D02-B819-70CAD8BBC784}"/>
          </ac:spMkLst>
        </pc:spChg>
        <pc:spChg chg="mod">
          <ac:chgData name="Julia Gong" userId="56d9f604-d530-4517-a0bf-7f0e2638ca76" providerId="ADAL" clId="{CBF6ACB1-B624-435E-9228-64D12A7AC7C0}" dt="2019-12-12T05:03:21.899" v="9951" actId="207"/>
          <ac:spMkLst>
            <pc:docMk/>
            <pc:sldMk cId="3666076598" sldId="256"/>
            <ac:spMk id="43" creationId="{8415E113-F36F-4BB1-A6E3-BE891F93B0F4}"/>
          </ac:spMkLst>
        </pc:spChg>
        <pc:spChg chg="add del">
          <ac:chgData name="Julia Gong" userId="56d9f604-d530-4517-a0bf-7f0e2638ca76" providerId="ADAL" clId="{CBF6ACB1-B624-435E-9228-64D12A7AC7C0}" dt="2019-12-12T02:39:35.409" v="4738" actId="478"/>
          <ac:spMkLst>
            <pc:docMk/>
            <pc:sldMk cId="3666076598" sldId="256"/>
            <ac:spMk id="44" creationId="{00000000-0000-0000-0000-000000000000}"/>
          </ac:spMkLst>
        </pc:spChg>
        <pc:spChg chg="add mod">
          <ac:chgData name="Julia Gong" userId="56d9f604-d530-4517-a0bf-7f0e2638ca76" providerId="ADAL" clId="{CBF6ACB1-B624-435E-9228-64D12A7AC7C0}" dt="2019-12-12T05:05:52.849" v="10000" actId="571"/>
          <ac:spMkLst>
            <pc:docMk/>
            <pc:sldMk cId="3666076598" sldId="256"/>
            <ac:spMk id="46" creationId="{744EB309-BC83-4580-80D6-F8C90D509F47}"/>
          </ac:spMkLst>
        </pc:spChg>
        <pc:spChg chg="mod">
          <ac:chgData name="Julia Gong" userId="56d9f604-d530-4517-a0bf-7f0e2638ca76" providerId="ADAL" clId="{CBF6ACB1-B624-435E-9228-64D12A7AC7C0}" dt="2019-12-12T05:45:35.179" v="12884" actId="1036"/>
          <ac:spMkLst>
            <pc:docMk/>
            <pc:sldMk cId="3666076598" sldId="256"/>
            <ac:spMk id="47" creationId="{B66357D4-B1C1-4FB8-8427-D6270E5C78A3}"/>
          </ac:spMkLst>
        </pc:spChg>
        <pc:spChg chg="add mod">
          <ac:chgData name="Julia Gong" userId="56d9f604-d530-4517-a0bf-7f0e2638ca76" providerId="ADAL" clId="{CBF6ACB1-B624-435E-9228-64D12A7AC7C0}" dt="2019-12-12T05:47:24.618" v="12922" actId="1037"/>
          <ac:spMkLst>
            <pc:docMk/>
            <pc:sldMk cId="3666076598" sldId="256"/>
            <ac:spMk id="48" creationId="{CF1625B3-8386-4000-89E0-C27E4EBFAFEF}"/>
          </ac:spMkLst>
        </pc:spChg>
        <pc:spChg chg="mod">
          <ac:chgData name="Julia Gong" userId="56d9f604-d530-4517-a0bf-7f0e2638ca76" providerId="ADAL" clId="{CBF6ACB1-B624-435E-9228-64D12A7AC7C0}" dt="2019-12-12T05:45:35.179" v="12884" actId="1036"/>
          <ac:spMkLst>
            <pc:docMk/>
            <pc:sldMk cId="3666076598" sldId="256"/>
            <ac:spMk id="49" creationId="{B66357D4-B1C1-4FB8-8427-D6270E5C78A3}"/>
          </ac:spMkLst>
        </pc:spChg>
        <pc:spChg chg="add mod">
          <ac:chgData name="Julia Gong" userId="56d9f604-d530-4517-a0bf-7f0e2638ca76" providerId="ADAL" clId="{CBF6ACB1-B624-435E-9228-64D12A7AC7C0}" dt="2019-12-12T05:47:24.618" v="12922" actId="1037"/>
          <ac:spMkLst>
            <pc:docMk/>
            <pc:sldMk cId="3666076598" sldId="256"/>
            <ac:spMk id="50" creationId="{79181530-E3C4-4D42-AED2-0942ECAFE495}"/>
          </ac:spMkLst>
        </pc:spChg>
        <pc:spChg chg="del">
          <ac:chgData name="Julia Gong" userId="56d9f604-d530-4517-a0bf-7f0e2638ca76" providerId="ADAL" clId="{CBF6ACB1-B624-435E-9228-64D12A7AC7C0}" dt="2019-12-12T03:50:38.763" v="8190" actId="478"/>
          <ac:spMkLst>
            <pc:docMk/>
            <pc:sldMk cId="3666076598" sldId="256"/>
            <ac:spMk id="51" creationId="{3134B060-2954-2D49-9F4A-4E064FD0831B}"/>
          </ac:spMkLst>
        </pc:spChg>
        <pc:spChg chg="add mod">
          <ac:chgData name="Julia Gong" userId="56d9f604-d530-4517-a0bf-7f0e2638ca76" providerId="ADAL" clId="{CBF6ACB1-B624-435E-9228-64D12A7AC7C0}" dt="2019-12-12T05:05:52.849" v="10000" actId="571"/>
          <ac:spMkLst>
            <pc:docMk/>
            <pc:sldMk cId="3666076598" sldId="256"/>
            <ac:spMk id="51" creationId="{B5C79CD7-F4D5-45A6-880D-C888252362AF}"/>
          </ac:spMkLst>
        </pc:spChg>
        <pc:spChg chg="mod">
          <ac:chgData name="Julia Gong" userId="56d9f604-d530-4517-a0bf-7f0e2638ca76" providerId="ADAL" clId="{CBF6ACB1-B624-435E-9228-64D12A7AC7C0}" dt="2019-12-12T05:07:26.366" v="10074" actId="404"/>
          <ac:spMkLst>
            <pc:docMk/>
            <pc:sldMk cId="3666076598" sldId="256"/>
            <ac:spMk id="53" creationId="{B25CEECC-978C-46E6-B5EB-301908C87EFB}"/>
          </ac:spMkLst>
        </pc:spChg>
        <pc:spChg chg="add mod">
          <ac:chgData name="Julia Gong" userId="56d9f604-d530-4517-a0bf-7f0e2638ca76" providerId="ADAL" clId="{CBF6ACB1-B624-435E-9228-64D12A7AC7C0}" dt="2019-12-12T05:47:24.618" v="12922" actId="1037"/>
          <ac:spMkLst>
            <pc:docMk/>
            <pc:sldMk cId="3666076598" sldId="256"/>
            <ac:spMk id="54" creationId="{0B2DCA4B-DD22-4233-8794-9802978DE237}"/>
          </ac:spMkLst>
        </pc:spChg>
        <pc:spChg chg="add del mod">
          <ac:chgData name="Julia Gong" userId="56d9f604-d530-4517-a0bf-7f0e2638ca76" providerId="ADAL" clId="{CBF6ACB1-B624-435E-9228-64D12A7AC7C0}" dt="2019-12-12T03:52:05.892" v="8256"/>
          <ac:spMkLst>
            <pc:docMk/>
            <pc:sldMk cId="3666076598" sldId="256"/>
            <ac:spMk id="56" creationId="{312F4313-ED39-407E-BDB9-54C8C9A5049F}"/>
          </ac:spMkLst>
        </pc:spChg>
        <pc:spChg chg="mod">
          <ac:chgData name="Julia Gong" userId="56d9f604-d530-4517-a0bf-7f0e2638ca76" providerId="ADAL" clId="{CBF6ACB1-B624-435E-9228-64D12A7AC7C0}" dt="2019-12-12T05:38:37.439" v="12729" actId="20577"/>
          <ac:spMkLst>
            <pc:docMk/>
            <pc:sldMk cId="3666076598" sldId="256"/>
            <ac:spMk id="57" creationId="{12E10C52-C961-4475-8280-CAAF9D312B93}"/>
          </ac:spMkLst>
        </pc:spChg>
        <pc:spChg chg="add mod">
          <ac:chgData name="Julia Gong" userId="56d9f604-d530-4517-a0bf-7f0e2638ca76" providerId="ADAL" clId="{CBF6ACB1-B624-435E-9228-64D12A7AC7C0}" dt="2019-12-12T05:48:07.315" v="12944" actId="1035"/>
          <ac:spMkLst>
            <pc:docMk/>
            <pc:sldMk cId="3666076598" sldId="256"/>
            <ac:spMk id="58" creationId="{5BA3F97D-2C32-408B-AA79-325E17EAC0EB}"/>
          </ac:spMkLst>
        </pc:spChg>
        <pc:spChg chg="add mod">
          <ac:chgData name="Julia Gong" userId="56d9f604-d530-4517-a0bf-7f0e2638ca76" providerId="ADAL" clId="{CBF6ACB1-B624-435E-9228-64D12A7AC7C0}" dt="2019-12-12T05:34:48.176" v="12596" actId="1036"/>
          <ac:spMkLst>
            <pc:docMk/>
            <pc:sldMk cId="3666076598" sldId="256"/>
            <ac:spMk id="62" creationId="{29B527E2-62D2-4C5E-839F-752CCF67ED54}"/>
          </ac:spMkLst>
        </pc:spChg>
        <pc:spChg chg="add mod">
          <ac:chgData name="Julia Gong" userId="56d9f604-d530-4517-a0bf-7f0e2638ca76" providerId="ADAL" clId="{CBF6ACB1-B624-435E-9228-64D12A7AC7C0}" dt="2019-12-12T05:42:59.576" v="12837" actId="14100"/>
          <ac:spMkLst>
            <pc:docMk/>
            <pc:sldMk cId="3666076598" sldId="256"/>
            <ac:spMk id="63" creationId="{FE43D688-7E5E-4154-B334-775E6885932B}"/>
          </ac:spMkLst>
        </pc:spChg>
        <pc:spChg chg="add mod">
          <ac:chgData name="Julia Gong" userId="56d9f604-d530-4517-a0bf-7f0e2638ca76" providerId="ADAL" clId="{CBF6ACB1-B624-435E-9228-64D12A7AC7C0}" dt="2019-12-12T05:45:26.082" v="12881" actId="1036"/>
          <ac:spMkLst>
            <pc:docMk/>
            <pc:sldMk cId="3666076598" sldId="256"/>
            <ac:spMk id="68" creationId="{B66357D4-B1C1-4FB8-8427-D6270E5C78A3}"/>
          </ac:spMkLst>
        </pc:spChg>
        <pc:spChg chg="add mod">
          <ac:chgData name="Julia Gong" userId="56d9f604-d530-4517-a0bf-7f0e2638ca76" providerId="ADAL" clId="{CBF6ACB1-B624-435E-9228-64D12A7AC7C0}" dt="2019-12-12T04:07:13.057" v="9544" actId="1035"/>
          <ac:spMkLst>
            <pc:docMk/>
            <pc:sldMk cId="3666076598" sldId="256"/>
            <ac:spMk id="69" creationId="{5570BB57-AAD9-478B-9975-BF194FB75573}"/>
          </ac:spMkLst>
        </pc:spChg>
        <pc:spChg chg="add mod">
          <ac:chgData name="Julia Gong" userId="56d9f604-d530-4517-a0bf-7f0e2638ca76" providerId="ADAL" clId="{CBF6ACB1-B624-435E-9228-64D12A7AC7C0}" dt="2019-12-12T04:07:13.057" v="9544" actId="1035"/>
          <ac:spMkLst>
            <pc:docMk/>
            <pc:sldMk cId="3666076598" sldId="256"/>
            <ac:spMk id="70" creationId="{7118C628-3628-471C-82FA-F1789FCF05A9}"/>
          </ac:spMkLst>
        </pc:spChg>
        <pc:spChg chg="del">
          <ac:chgData name="Julia Gong" userId="56d9f604-d530-4517-a0bf-7f0e2638ca76" providerId="ADAL" clId="{CBF6ACB1-B624-435E-9228-64D12A7AC7C0}" dt="2019-12-12T03:50:38.763" v="8190" actId="478"/>
          <ac:spMkLst>
            <pc:docMk/>
            <pc:sldMk cId="3666076598" sldId="256"/>
            <ac:spMk id="74" creationId="{63B06EB7-FF4A-C54F-9A77-52A7F4AADB67}"/>
          </ac:spMkLst>
        </pc:spChg>
        <pc:spChg chg="del">
          <ac:chgData name="Julia Gong" userId="56d9f604-d530-4517-a0bf-7f0e2638ca76" providerId="ADAL" clId="{CBF6ACB1-B624-435E-9228-64D12A7AC7C0}" dt="2019-12-12T03:50:38.763" v="8190" actId="478"/>
          <ac:spMkLst>
            <pc:docMk/>
            <pc:sldMk cId="3666076598" sldId="256"/>
            <ac:spMk id="76" creationId="{837DB995-4B55-F24C-BABE-1EB9A31C87B5}"/>
          </ac:spMkLst>
        </pc:spChg>
        <pc:spChg chg="del">
          <ac:chgData name="Julia Gong" userId="56d9f604-d530-4517-a0bf-7f0e2638ca76" providerId="ADAL" clId="{CBF6ACB1-B624-435E-9228-64D12A7AC7C0}" dt="2019-12-12T03:50:38.763" v="8190" actId="478"/>
          <ac:spMkLst>
            <pc:docMk/>
            <pc:sldMk cId="3666076598" sldId="256"/>
            <ac:spMk id="77" creationId="{C1FE1C1B-E860-1A46-BC5A-2113A8ED8B1B}"/>
          </ac:spMkLst>
        </pc:spChg>
        <pc:spChg chg="del">
          <ac:chgData name="Julia Gong" userId="56d9f604-d530-4517-a0bf-7f0e2638ca76" providerId="ADAL" clId="{CBF6ACB1-B624-435E-9228-64D12A7AC7C0}" dt="2019-12-12T03:50:34.617" v="8189" actId="478"/>
          <ac:spMkLst>
            <pc:docMk/>
            <pc:sldMk cId="3666076598" sldId="256"/>
            <ac:spMk id="78" creationId="{A48F202D-3954-444D-8567-38BA9FDDC1E1}"/>
          </ac:spMkLst>
        </pc:spChg>
        <pc:spChg chg="del">
          <ac:chgData name="Julia Gong" userId="56d9f604-d530-4517-a0bf-7f0e2638ca76" providerId="ADAL" clId="{CBF6ACB1-B624-435E-9228-64D12A7AC7C0}" dt="2019-12-11T19:50:44.718" v="917" actId="478"/>
          <ac:spMkLst>
            <pc:docMk/>
            <pc:sldMk cId="3666076598" sldId="256"/>
            <ac:spMk id="122" creationId="{E4169E13-9C12-4E05-A003-0440708A588C}"/>
          </ac:spMkLst>
        </pc:spChg>
        <pc:spChg chg="del">
          <ac:chgData name="Julia Gong" userId="56d9f604-d530-4517-a0bf-7f0e2638ca76" providerId="ADAL" clId="{CBF6ACB1-B624-435E-9228-64D12A7AC7C0}" dt="2019-12-11T19:50:44.718" v="917" actId="478"/>
          <ac:spMkLst>
            <pc:docMk/>
            <pc:sldMk cId="3666076598" sldId="256"/>
            <ac:spMk id="123" creationId="{B1680FD4-47AE-4A21-8A1F-A7E76AE40B79}"/>
          </ac:spMkLst>
        </pc:spChg>
        <pc:spChg chg="del">
          <ac:chgData name="Julia Gong" userId="56d9f604-d530-4517-a0bf-7f0e2638ca76" providerId="ADAL" clId="{CBF6ACB1-B624-435E-9228-64D12A7AC7C0}" dt="2019-12-11T19:50:44.718" v="917" actId="478"/>
          <ac:spMkLst>
            <pc:docMk/>
            <pc:sldMk cId="3666076598" sldId="256"/>
            <ac:spMk id="124" creationId="{F9828959-4F4F-4901-ABBB-34A856B84C28}"/>
          </ac:spMkLst>
        </pc:spChg>
        <pc:spChg chg="del">
          <ac:chgData name="Julia Gong" userId="56d9f604-d530-4517-a0bf-7f0e2638ca76" providerId="ADAL" clId="{CBF6ACB1-B624-435E-9228-64D12A7AC7C0}" dt="2019-12-11T19:50:44.718" v="917" actId="478"/>
          <ac:spMkLst>
            <pc:docMk/>
            <pc:sldMk cId="3666076598" sldId="256"/>
            <ac:spMk id="125" creationId="{478EEA52-0478-4EAE-BAA0-8E8A40850C4D}"/>
          </ac:spMkLst>
        </pc:spChg>
        <pc:grpChg chg="mod">
          <ac:chgData name="Julia Gong" userId="56d9f604-d530-4517-a0bf-7f0e2638ca76" providerId="ADAL" clId="{CBF6ACB1-B624-435E-9228-64D12A7AC7C0}" dt="2019-12-12T05:47:24.618" v="12922" actId="1037"/>
          <ac:grpSpMkLst>
            <pc:docMk/>
            <pc:sldMk cId="3666076598" sldId="256"/>
            <ac:grpSpMk id="3" creationId="{68D35D10-0E33-49D0-B5AA-CA63D57B64A4}"/>
          </ac:grpSpMkLst>
        </pc:grpChg>
        <pc:grpChg chg="del">
          <ac:chgData name="Julia Gong" userId="56d9f604-d530-4517-a0bf-7f0e2638ca76" providerId="ADAL" clId="{CBF6ACB1-B624-435E-9228-64D12A7AC7C0}" dt="2019-12-12T02:48:56.507" v="5595" actId="478"/>
          <ac:grpSpMkLst>
            <pc:docMk/>
            <pc:sldMk cId="3666076598" sldId="256"/>
            <ac:grpSpMk id="6" creationId="{DE42423A-64F0-4F0B-A03C-4587CF6CE692}"/>
          </ac:grpSpMkLst>
        </pc:grpChg>
        <pc:grpChg chg="add mod">
          <ac:chgData name="Julia Gong" userId="56d9f604-d530-4517-a0bf-7f0e2638ca76" providerId="ADAL" clId="{CBF6ACB1-B624-435E-9228-64D12A7AC7C0}" dt="2019-12-12T05:49:50.305" v="12954" actId="1037"/>
          <ac:grpSpMkLst>
            <pc:docMk/>
            <pc:sldMk cId="3666076598" sldId="256"/>
            <ac:grpSpMk id="9" creationId="{9B6A2F1B-0EFF-4AF4-AF54-EA839B726737}"/>
          </ac:grpSpMkLst>
        </pc:grpChg>
        <pc:grpChg chg="del">
          <ac:chgData name="Julia Gong" userId="56d9f604-d530-4517-a0bf-7f0e2638ca76" providerId="ADAL" clId="{CBF6ACB1-B624-435E-9228-64D12A7AC7C0}" dt="2019-12-12T02:48:57.314" v="5596" actId="478"/>
          <ac:grpSpMkLst>
            <pc:docMk/>
            <pc:sldMk cId="3666076598" sldId="256"/>
            <ac:grpSpMk id="13" creationId="{F72E84F4-B735-483C-AD29-84D1A24EA5E1}"/>
          </ac:grpSpMkLst>
        </pc:grpChg>
        <pc:grpChg chg="mod">
          <ac:chgData name="Julia Gong" userId="56d9f604-d530-4517-a0bf-7f0e2638ca76" providerId="ADAL" clId="{CBF6ACB1-B624-435E-9228-64D12A7AC7C0}" dt="2019-12-12T05:38:30.913" v="12725" actId="1037"/>
          <ac:grpSpMkLst>
            <pc:docMk/>
            <pc:sldMk cId="3666076598" sldId="256"/>
            <ac:grpSpMk id="28" creationId="{A6FCF87A-F1BF-4EE8-BE8E-A73DECFDE96C}"/>
          </ac:grpSpMkLst>
        </pc:grpChg>
        <pc:grpChg chg="mod">
          <ac:chgData name="Julia Gong" userId="56d9f604-d530-4517-a0bf-7f0e2638ca76" providerId="ADAL" clId="{CBF6ACB1-B624-435E-9228-64D12A7AC7C0}" dt="2019-12-12T05:18:21.398" v="10698" actId="1035"/>
          <ac:grpSpMkLst>
            <pc:docMk/>
            <pc:sldMk cId="3666076598" sldId="256"/>
            <ac:grpSpMk id="30" creationId="{8E65729E-AB60-490F-860B-A4009D2DDE32}"/>
          </ac:grpSpMkLst>
        </pc:grpChg>
        <pc:grpChg chg="mod">
          <ac:chgData name="Julia Gong" userId="56d9f604-d530-4517-a0bf-7f0e2638ca76" providerId="ADAL" clId="{CBF6ACB1-B624-435E-9228-64D12A7AC7C0}" dt="2019-12-12T05:34:42.154" v="12580" actId="1035"/>
          <ac:grpSpMkLst>
            <pc:docMk/>
            <pc:sldMk cId="3666076598" sldId="256"/>
            <ac:grpSpMk id="31" creationId="{5B28B129-3D49-4A4F-99B1-2D357DA43FA2}"/>
          </ac:grpSpMkLst>
        </pc:grpChg>
        <pc:grpChg chg="mod">
          <ac:chgData name="Julia Gong" userId="56d9f604-d530-4517-a0bf-7f0e2638ca76" providerId="ADAL" clId="{CBF6ACB1-B624-435E-9228-64D12A7AC7C0}" dt="2019-12-12T05:47:44.988" v="12932" actId="1037"/>
          <ac:grpSpMkLst>
            <pc:docMk/>
            <pc:sldMk cId="3666076598" sldId="256"/>
            <ac:grpSpMk id="32" creationId="{8EF7FC25-684C-4E14-99EA-552B39506EF3}"/>
          </ac:grpSpMkLst>
        </pc:grpChg>
        <pc:grpChg chg="add del mod">
          <ac:chgData name="Julia Gong" userId="56d9f604-d530-4517-a0bf-7f0e2638ca76" providerId="ADAL" clId="{CBF6ACB1-B624-435E-9228-64D12A7AC7C0}" dt="2019-12-12T04:08:26.884" v="9568" actId="478"/>
          <ac:grpSpMkLst>
            <pc:docMk/>
            <pc:sldMk cId="3666076598" sldId="256"/>
            <ac:grpSpMk id="33" creationId="{AD9760DD-BFA0-44FC-88B1-554EED6FCB6B}"/>
          </ac:grpSpMkLst>
        </pc:grpChg>
        <pc:grpChg chg="mod">
          <ac:chgData name="Julia Gong" userId="56d9f604-d530-4517-a0bf-7f0e2638ca76" providerId="ADAL" clId="{CBF6ACB1-B624-435E-9228-64D12A7AC7C0}" dt="2019-12-12T05:38:30.913" v="12725" actId="1037"/>
          <ac:grpSpMkLst>
            <pc:docMk/>
            <pc:sldMk cId="3666076598" sldId="256"/>
            <ac:grpSpMk id="34" creationId="{25FE1606-2EC7-47C9-A2C4-492C4AB65D75}"/>
          </ac:grpSpMkLst>
        </pc:grpChg>
        <pc:grpChg chg="add mod">
          <ac:chgData name="Julia Gong" userId="56d9f604-d530-4517-a0bf-7f0e2638ca76" providerId="ADAL" clId="{CBF6ACB1-B624-435E-9228-64D12A7AC7C0}" dt="2019-12-12T05:47:24.618" v="12922" actId="1037"/>
          <ac:grpSpMkLst>
            <pc:docMk/>
            <pc:sldMk cId="3666076598" sldId="256"/>
            <ac:grpSpMk id="52" creationId="{EF1508C7-5D6F-4FC4-8218-EDBACCDB1A7A}"/>
          </ac:grpSpMkLst>
        </pc:grpChg>
        <pc:grpChg chg="del">
          <ac:chgData name="Julia Gong" userId="56d9f604-d530-4517-a0bf-7f0e2638ca76" providerId="ADAL" clId="{CBF6ACB1-B624-435E-9228-64D12A7AC7C0}" dt="2019-12-11T19:50:38.938" v="916" actId="478"/>
          <ac:grpSpMkLst>
            <pc:docMk/>
            <pc:sldMk cId="3666076598" sldId="256"/>
            <ac:grpSpMk id="121" creationId="{F797BF32-F15A-4CED-8989-76392D6E545A}"/>
          </ac:grpSpMkLst>
        </pc:grpChg>
        <pc:graphicFrameChg chg="del">
          <ac:chgData name="Julia Gong" userId="56d9f604-d530-4517-a0bf-7f0e2638ca76" providerId="ADAL" clId="{CBF6ACB1-B624-435E-9228-64D12A7AC7C0}" dt="2019-12-12T03:50:00.203" v="8186" actId="478"/>
          <ac:graphicFrameMkLst>
            <pc:docMk/>
            <pc:sldMk cId="3666076598" sldId="256"/>
            <ac:graphicFrameMk id="2" creationId="{B1D7894F-BF6D-8745-AD81-41AF42234477}"/>
          </ac:graphicFrameMkLst>
        </pc:graphicFrameChg>
        <pc:picChg chg="add mod">
          <ac:chgData name="Julia Gong" userId="56d9f604-d530-4517-a0bf-7f0e2638ca76" providerId="ADAL" clId="{CBF6ACB1-B624-435E-9228-64D12A7AC7C0}" dt="2019-12-12T05:47:24.618" v="12922" actId="1037"/>
          <ac:picMkLst>
            <pc:docMk/>
            <pc:sldMk cId="3666076598" sldId="256"/>
            <ac:picMk id="16" creationId="{1CFAAA27-DCC5-41C5-AE81-45010E348DBD}"/>
          </ac:picMkLst>
        </pc:picChg>
        <pc:picChg chg="add mod">
          <ac:chgData name="Julia Gong" userId="56d9f604-d530-4517-a0bf-7f0e2638ca76" providerId="ADAL" clId="{CBF6ACB1-B624-435E-9228-64D12A7AC7C0}" dt="2019-12-12T05:47:24.618" v="12922" actId="1037"/>
          <ac:picMkLst>
            <pc:docMk/>
            <pc:sldMk cId="3666076598" sldId="256"/>
            <ac:picMk id="17" creationId="{394C75B6-5C11-42AA-9761-28887E5D2E07}"/>
          </ac:picMkLst>
        </pc:picChg>
        <pc:picChg chg="add mod">
          <ac:chgData name="Julia Gong" userId="56d9f604-d530-4517-a0bf-7f0e2638ca76" providerId="ADAL" clId="{CBF6ACB1-B624-435E-9228-64D12A7AC7C0}" dt="2019-12-12T05:47:24.618" v="12922" actId="1037"/>
          <ac:picMkLst>
            <pc:docMk/>
            <pc:sldMk cId="3666076598" sldId="256"/>
            <ac:picMk id="18" creationId="{8B2FB826-8FDF-43D4-87E6-0E9C579724D1}"/>
          </ac:picMkLst>
        </pc:picChg>
        <pc:picChg chg="del">
          <ac:chgData name="Julia Gong" userId="56d9f604-d530-4517-a0bf-7f0e2638ca76" providerId="ADAL" clId="{CBF6ACB1-B624-435E-9228-64D12A7AC7C0}" dt="2019-12-12T02:48:53.296" v="5592" actId="478"/>
          <ac:picMkLst>
            <pc:docMk/>
            <pc:sldMk cId="3666076598" sldId="256"/>
            <ac:picMk id="19" creationId="{0B788A0C-37C1-8F44-9665-5E3514C24759}"/>
          </ac:picMkLst>
        </pc:picChg>
        <pc:picChg chg="add mod">
          <ac:chgData name="Julia Gong" userId="56d9f604-d530-4517-a0bf-7f0e2638ca76" providerId="ADAL" clId="{CBF6ACB1-B624-435E-9228-64D12A7AC7C0}" dt="2019-12-12T05:47:24.618" v="12922" actId="1037"/>
          <ac:picMkLst>
            <pc:docMk/>
            <pc:sldMk cId="3666076598" sldId="256"/>
            <ac:picMk id="29" creationId="{4FF626CB-A943-4DC7-94FD-1EFC212778C9}"/>
          </ac:picMkLst>
        </pc:picChg>
        <pc:picChg chg="add mod">
          <ac:chgData name="Julia Gong" userId="56d9f604-d530-4517-a0bf-7f0e2638ca76" providerId="ADAL" clId="{CBF6ACB1-B624-435E-9228-64D12A7AC7C0}" dt="2019-12-12T05:47:24.618" v="12922" actId="1037"/>
          <ac:picMkLst>
            <pc:docMk/>
            <pc:sldMk cId="3666076598" sldId="256"/>
            <ac:picMk id="35" creationId="{2926EC8E-3997-473D-AE18-B886138453D7}"/>
          </ac:picMkLst>
        </pc:picChg>
        <pc:picChg chg="del">
          <ac:chgData name="Julia Gong" userId="56d9f604-d530-4517-a0bf-7f0e2638ca76" providerId="ADAL" clId="{CBF6ACB1-B624-435E-9228-64D12A7AC7C0}" dt="2019-12-12T02:48:54.889" v="5593" actId="478"/>
          <ac:picMkLst>
            <pc:docMk/>
            <pc:sldMk cId="3666076598" sldId="256"/>
            <ac:picMk id="41" creationId="{E714DE9B-E5C5-C34F-B953-BF68AC52B443}"/>
          </ac:picMkLst>
        </pc:picChg>
        <pc:picChg chg="del">
          <ac:chgData name="Julia Gong" userId="56d9f604-d530-4517-a0bf-7f0e2638ca76" providerId="ADAL" clId="{CBF6ACB1-B624-435E-9228-64D12A7AC7C0}" dt="2019-12-11T20:51:30.915" v="3162" actId="478"/>
          <ac:picMkLst>
            <pc:docMk/>
            <pc:sldMk cId="3666076598" sldId="256"/>
            <ac:picMk id="55" creationId="{C10F3C0A-CDE0-EE42-8BA0-E6EDCE232CA5}"/>
          </ac:picMkLst>
        </pc:picChg>
        <pc:picChg chg="add del mod">
          <ac:chgData name="Julia Gong" userId="56d9f604-d530-4517-a0bf-7f0e2638ca76" providerId="ADAL" clId="{CBF6ACB1-B624-435E-9228-64D12A7AC7C0}" dt="2019-12-12T03:52:05.885" v="8254" actId="478"/>
          <ac:picMkLst>
            <pc:docMk/>
            <pc:sldMk cId="3666076598" sldId="256"/>
            <ac:picMk id="57" creationId="{D8FAA7B7-0DB4-45AF-9CEB-C0583C8E64F1}"/>
          </ac:picMkLst>
        </pc:picChg>
        <pc:picChg chg="add del mod">
          <ac:chgData name="Julia Gong" userId="56d9f604-d530-4517-a0bf-7f0e2638ca76" providerId="ADAL" clId="{CBF6ACB1-B624-435E-9228-64D12A7AC7C0}" dt="2019-12-12T03:52:10.492" v="8258" actId="478"/>
          <ac:picMkLst>
            <pc:docMk/>
            <pc:sldMk cId="3666076598" sldId="256"/>
            <ac:picMk id="60" creationId="{24FCBBEE-D3BA-450C-ACD9-DF0DDD9073FD}"/>
          </ac:picMkLst>
        </pc:picChg>
        <pc:picChg chg="del">
          <ac:chgData name="Julia Gong" userId="56d9f604-d530-4517-a0bf-7f0e2638ca76" providerId="ADAL" clId="{CBF6ACB1-B624-435E-9228-64D12A7AC7C0}" dt="2019-12-12T02:48:55.668" v="5594" actId="478"/>
          <ac:picMkLst>
            <pc:docMk/>
            <pc:sldMk cId="3666076598" sldId="256"/>
            <ac:picMk id="72" creationId="{49712E36-FDC0-C64D-B53D-E431D3D46E40}"/>
          </ac:picMkLst>
        </pc:picChg>
        <pc:picChg chg="del">
          <ac:chgData name="Julia Gong" userId="56d9f604-d530-4517-a0bf-7f0e2638ca76" providerId="ADAL" clId="{CBF6ACB1-B624-435E-9228-64D12A7AC7C0}" dt="2019-12-11T20:51:25.693" v="3161" actId="478"/>
          <ac:picMkLst>
            <pc:docMk/>
            <pc:sldMk cId="3666076598" sldId="256"/>
            <ac:picMk id="126" creationId="{3FE2A811-6808-44D4-8094-62C95EE25575}"/>
          </ac:picMkLst>
        </pc:picChg>
        <pc:picChg chg="add mod">
          <ac:chgData name="Julia Gong" userId="56d9f604-d530-4517-a0bf-7f0e2638ca76" providerId="ADAL" clId="{CBF6ACB1-B624-435E-9228-64D12A7AC7C0}" dt="2019-12-12T05:38:30.913" v="12725" actId="1037"/>
          <ac:picMkLst>
            <pc:docMk/>
            <pc:sldMk cId="3666076598" sldId="256"/>
            <ac:picMk id="1026" creationId="{8C879328-60AB-47BE-9922-673FFF8E3D2B}"/>
          </ac:picMkLst>
        </pc:picChg>
        <pc:picChg chg="add mod">
          <ac:chgData name="Julia Gong" userId="56d9f604-d530-4517-a0bf-7f0e2638ca76" providerId="ADAL" clId="{CBF6ACB1-B624-435E-9228-64D12A7AC7C0}" dt="2019-12-12T05:48:07.315" v="12944" actId="1035"/>
          <ac:picMkLst>
            <pc:docMk/>
            <pc:sldMk cId="3666076598" sldId="256"/>
            <ac:picMk id="1028" creationId="{A64BF70C-B781-4B57-87F5-31376A0A67D4}"/>
          </ac:picMkLst>
        </pc:picChg>
        <pc:picChg chg="add mod">
          <ac:chgData name="Julia Gong" userId="56d9f604-d530-4517-a0bf-7f0e2638ca76" providerId="ADAL" clId="{CBF6ACB1-B624-435E-9228-64D12A7AC7C0}" dt="2019-12-12T05:34:48.176" v="12596" actId="1036"/>
          <ac:picMkLst>
            <pc:docMk/>
            <pc:sldMk cId="3666076598" sldId="256"/>
            <ac:picMk id="1030" creationId="{9786F794-8153-46CD-BEEB-BEAF3E27AE10}"/>
          </ac:picMkLst>
        </pc:picChg>
        <pc:picChg chg="add mod">
          <ac:chgData name="Julia Gong" userId="56d9f604-d530-4517-a0bf-7f0e2638ca76" providerId="ADAL" clId="{CBF6ACB1-B624-435E-9228-64D12A7AC7C0}" dt="2019-12-12T05:45:23.246" v="12874" actId="1036"/>
          <ac:picMkLst>
            <pc:docMk/>
            <pc:sldMk cId="3666076598" sldId="256"/>
            <ac:picMk id="1032" creationId="{216B6E60-1540-4E35-9F00-242D701ED663}"/>
          </ac:picMkLst>
        </pc:picChg>
        <pc:picChg chg="add mod">
          <ac:chgData name="Julia Gong" userId="56d9f604-d530-4517-a0bf-7f0e2638ca76" providerId="ADAL" clId="{CBF6ACB1-B624-435E-9228-64D12A7AC7C0}" dt="2019-12-12T05:45:35.179" v="12884" actId="1036"/>
          <ac:picMkLst>
            <pc:docMk/>
            <pc:sldMk cId="3666076598" sldId="256"/>
            <ac:picMk id="1034" creationId="{C96A0A22-39F3-48AF-8D8C-29401537091A}"/>
          </ac:picMkLst>
        </pc:picChg>
        <pc:picChg chg="add mod">
          <ac:chgData name="Julia Gong" userId="56d9f604-d530-4517-a0bf-7f0e2638ca76" providerId="ADAL" clId="{CBF6ACB1-B624-435E-9228-64D12A7AC7C0}" dt="2019-12-12T05:45:35.179" v="12884" actId="1036"/>
          <ac:picMkLst>
            <pc:docMk/>
            <pc:sldMk cId="3666076598" sldId="256"/>
            <ac:picMk id="1036" creationId="{C5DF3C46-E5A3-4F24-AD1E-B7CEA33A0010}"/>
          </ac:picMkLst>
        </pc:picChg>
        <pc:cxnChg chg="mod">
          <ac:chgData name="Julia Gong" userId="56d9f604-d530-4517-a0bf-7f0e2638ca76" providerId="ADAL" clId="{CBF6ACB1-B624-435E-9228-64D12A7AC7C0}" dt="2019-12-11T19:50:38.938" v="916" actId="478"/>
          <ac:cxnSpMkLst>
            <pc:docMk/>
            <pc:sldMk cId="3666076598" sldId="256"/>
            <ac:cxnSpMk id="108" creationId="{43D3B992-15CE-49F8-B6D1-3F3A3191440E}"/>
          </ac:cxnSpMkLst>
        </pc:cxnChg>
        <pc:cxnChg chg="mod">
          <ac:chgData name="Julia Gong" userId="56d9f604-d530-4517-a0bf-7f0e2638ca76" providerId="ADAL" clId="{CBF6ACB1-B624-435E-9228-64D12A7AC7C0}" dt="2019-12-11T19:50:38.938" v="916" actId="478"/>
          <ac:cxnSpMkLst>
            <pc:docMk/>
            <pc:sldMk cId="3666076598" sldId="256"/>
            <ac:cxnSpMk id="109" creationId="{3CE3CB9B-3C47-4C99-9783-CF77800B010B}"/>
          </ac:cxnSpMkLst>
        </pc:cxnChg>
        <pc:cxnChg chg="mod">
          <ac:chgData name="Julia Gong" userId="56d9f604-d530-4517-a0bf-7f0e2638ca76" providerId="ADAL" clId="{CBF6ACB1-B624-435E-9228-64D12A7AC7C0}" dt="2019-12-11T19:50:38.938" v="916" actId="478"/>
          <ac:cxnSpMkLst>
            <pc:docMk/>
            <pc:sldMk cId="3666076598" sldId="256"/>
            <ac:cxnSpMk id="112" creationId="{B0DED72B-49AE-428D-BAC6-7175F977B7D1}"/>
          </ac:cxnSpMkLst>
        </pc:cxnChg>
        <pc:cxnChg chg="mod">
          <ac:chgData name="Julia Gong" userId="56d9f604-d530-4517-a0bf-7f0e2638ca76" providerId="ADAL" clId="{CBF6ACB1-B624-435E-9228-64D12A7AC7C0}" dt="2019-12-11T19:50:38.938" v="916" actId="478"/>
          <ac:cxnSpMkLst>
            <pc:docMk/>
            <pc:sldMk cId="3666076598" sldId="256"/>
            <ac:cxnSpMk id="115" creationId="{AF229A7C-B584-4ED1-ACB1-C19FA0FFBCDF}"/>
          </ac:cxnSpMkLst>
        </pc:cxnChg>
        <pc:cxnChg chg="mod">
          <ac:chgData name="Julia Gong" userId="56d9f604-d530-4517-a0bf-7f0e2638ca76" providerId="ADAL" clId="{CBF6ACB1-B624-435E-9228-64D12A7AC7C0}" dt="2019-12-11T19:50:38.938" v="916" actId="478"/>
          <ac:cxnSpMkLst>
            <pc:docMk/>
            <pc:sldMk cId="3666076598" sldId="256"/>
            <ac:cxnSpMk id="118" creationId="{A88E1FB6-23DE-4DCA-B207-17984BC6A70A}"/>
          </ac:cxnSpMkLst>
        </pc:cxnChg>
      </pc:sldChg>
    </pc:docChg>
  </pc:docChgLst>
  <pc:docChgLst>
    <pc:chgData name="Matthew Gagnon Mistele" userId="S::mmistele@stanford.edu::6da604e2-7ffc-4883-9f8d-817707fd051c" providerId="AD" clId="Web-{2EF20E35-5C81-432B-9246-CAAED77D982A}"/>
    <pc:docChg chg="modSld">
      <pc:chgData name="Matthew Gagnon Mistele" userId="S::mmistele@stanford.edu::6da604e2-7ffc-4883-9f8d-817707fd051c" providerId="AD" clId="Web-{2EF20E35-5C81-432B-9246-CAAED77D982A}" dt="2019-06-09T00:14:54.193" v="92"/>
      <pc:docMkLst>
        <pc:docMk/>
      </pc:docMkLst>
      <pc:sldChg chg="addSp delSp modSp">
        <pc:chgData name="Matthew Gagnon Mistele" userId="S::mmistele@stanford.edu::6da604e2-7ffc-4883-9f8d-817707fd051c" providerId="AD" clId="Web-{2EF20E35-5C81-432B-9246-CAAED77D982A}" dt="2019-06-09T00:14:54.193" v="92"/>
        <pc:sldMkLst>
          <pc:docMk/>
          <pc:sldMk cId="3666076598" sldId="256"/>
        </pc:sldMkLst>
        <pc:spChg chg="add del mod">
          <ac:chgData name="Matthew Gagnon Mistele" userId="S::mmistele@stanford.edu::6da604e2-7ffc-4883-9f8d-817707fd051c" providerId="AD" clId="Web-{2EF20E35-5C81-432B-9246-CAAED77D982A}" dt="2019-06-09T00:14:54.193" v="92"/>
          <ac:spMkLst>
            <pc:docMk/>
            <pc:sldMk cId="3666076598" sldId="256"/>
            <ac:spMk id="2" creationId="{B7B732FC-83F3-4033-9DB8-2DC9E0D6F7F5}"/>
          </ac:spMkLst>
        </pc:spChg>
        <pc:spChg chg="mod">
          <ac:chgData name="Matthew Gagnon Mistele" userId="S::mmistele@stanford.edu::6da604e2-7ffc-4883-9f8d-817707fd051c" providerId="AD" clId="Web-{2EF20E35-5C81-432B-9246-CAAED77D982A}" dt="2019-06-09T00:12:56.393" v="29" actId="20577"/>
          <ac:spMkLst>
            <pc:docMk/>
            <pc:sldMk cId="3666076598" sldId="256"/>
            <ac:spMk id="4" creationId="{108BF3A6-3243-4ECE-81F6-AD5057FAB640}"/>
          </ac:spMkLst>
        </pc:spChg>
        <pc:grpChg chg="mod">
          <ac:chgData name="Matthew Gagnon Mistele" userId="S::mmistele@stanford.edu::6da604e2-7ffc-4883-9f8d-817707fd051c" providerId="AD" clId="Web-{2EF20E35-5C81-432B-9246-CAAED77D982A}" dt="2019-06-09T00:14:19.411" v="46" actId="1076"/>
          <ac:grpSpMkLst>
            <pc:docMk/>
            <pc:sldMk cId="3666076598" sldId="256"/>
            <ac:grpSpMk id="3" creationId="{68D35D10-0E33-49D0-B5AA-CA63D57B64A4}"/>
          </ac:grpSpMkLst>
        </pc:grpChg>
        <pc:grpChg chg="mod">
          <ac:chgData name="Matthew Gagnon Mistele" userId="S::mmistele@stanford.edu::6da604e2-7ffc-4883-9f8d-817707fd051c" providerId="AD" clId="Web-{2EF20E35-5C81-432B-9246-CAAED77D982A}" dt="2019-06-09T00:14:04.833" v="35" actId="1076"/>
          <ac:grpSpMkLst>
            <pc:docMk/>
            <pc:sldMk cId="3666076598" sldId="256"/>
            <ac:grpSpMk id="30" creationId="{8E65729E-AB60-490F-860B-A4009D2DDE32}"/>
          </ac:grpSpMkLst>
        </pc:grpChg>
        <pc:grpChg chg="mod">
          <ac:chgData name="Matthew Gagnon Mistele" userId="S::mmistele@stanford.edu::6da604e2-7ffc-4883-9f8d-817707fd051c" providerId="AD" clId="Web-{2EF20E35-5C81-432B-9246-CAAED77D982A}" dt="2019-06-09T00:13:45.160" v="33" actId="1076"/>
          <ac:grpSpMkLst>
            <pc:docMk/>
            <pc:sldMk cId="3666076598" sldId="256"/>
            <ac:grpSpMk id="31" creationId="{5B28B129-3D49-4A4F-99B1-2D357DA43FA2}"/>
          </ac:grpSpMkLst>
        </pc:grpChg>
      </pc:sldChg>
      <pc:sldChg chg="modSp">
        <pc:chgData name="Matthew Gagnon Mistele" userId="S::mmistele@stanford.edu::6da604e2-7ffc-4883-9f8d-817707fd051c" providerId="AD" clId="Web-{2EF20E35-5C81-432B-9246-CAAED77D982A}" dt="2019-06-09T00:14:15.130" v="42" actId="20577"/>
        <pc:sldMkLst>
          <pc:docMk/>
          <pc:sldMk cId="1552143904" sldId="257"/>
        </pc:sldMkLst>
        <pc:spChg chg="mod">
          <ac:chgData name="Matthew Gagnon Mistele" userId="S::mmistele@stanford.edu::6da604e2-7ffc-4883-9f8d-817707fd051c" providerId="AD" clId="Web-{2EF20E35-5C81-432B-9246-CAAED77D982A}" dt="2019-06-09T00:14:15.130" v="42" actId="20577"/>
          <ac:spMkLst>
            <pc:docMk/>
            <pc:sldMk cId="1552143904" sldId="257"/>
            <ac:spMk id="2" creationId="{00000000-0000-0000-0000-000000000000}"/>
          </ac:spMkLst>
        </pc:spChg>
      </pc:sldChg>
    </pc:docChg>
  </pc:docChgLst>
  <pc:docChgLst>
    <pc:chgData name="Julia Gong" userId="56d9f604-d530-4517-a0bf-7f0e2638ca76" providerId="ADAL" clId="{32C801F4-0112-43C8-BF62-CC2920D10BD1}"/>
    <pc:docChg chg="undo redo custSel delSld modSld">
      <pc:chgData name="Julia Gong" userId="56d9f604-d530-4517-a0bf-7f0e2638ca76" providerId="ADAL" clId="{32C801F4-0112-43C8-BF62-CC2920D10BD1}" dt="2019-06-09T23:30:01.089" v="4882" actId="114"/>
      <pc:docMkLst>
        <pc:docMk/>
      </pc:docMkLst>
      <pc:sldChg chg="addSp delSp modSp">
        <pc:chgData name="Julia Gong" userId="56d9f604-d530-4517-a0bf-7f0e2638ca76" providerId="ADAL" clId="{32C801F4-0112-43C8-BF62-CC2920D10BD1}" dt="2019-06-09T23:30:01.089" v="4882" actId="114"/>
        <pc:sldMkLst>
          <pc:docMk/>
          <pc:sldMk cId="3666076598" sldId="256"/>
        </pc:sldMkLst>
        <pc:spChg chg="mod">
          <ac:chgData name="Julia Gong" userId="56d9f604-d530-4517-a0bf-7f0e2638ca76" providerId="ADAL" clId="{32C801F4-0112-43C8-BF62-CC2920D10BD1}" dt="2019-06-07T18:28:54.482" v="3738" actId="20577"/>
          <ac:spMkLst>
            <pc:docMk/>
            <pc:sldMk cId="3666076598" sldId="256"/>
            <ac:spMk id="4" creationId="{108BF3A6-3243-4ECE-81F6-AD5057FAB640}"/>
          </ac:spMkLst>
        </pc:spChg>
        <pc:spChg chg="mod">
          <ac:chgData name="Julia Gong" userId="56d9f604-d530-4517-a0bf-7f0e2638ca76" providerId="ADAL" clId="{32C801F4-0112-43C8-BF62-CC2920D10BD1}" dt="2019-06-07T05:08:05.406" v="484" actId="2711"/>
          <ac:spMkLst>
            <pc:docMk/>
            <pc:sldMk cId="3666076598" sldId="256"/>
            <ac:spMk id="5" creationId="{9043F60B-4A14-4495-B2E8-DF90FE788682}"/>
          </ac:spMkLst>
        </pc:spChg>
        <pc:spChg chg="mod">
          <ac:chgData name="Julia Gong" userId="56d9f604-d530-4517-a0bf-7f0e2638ca76" providerId="ADAL" clId="{32C801F4-0112-43C8-BF62-CC2920D10BD1}" dt="2019-06-07T05:08:05.406" v="484" actId="2711"/>
          <ac:spMkLst>
            <pc:docMk/>
            <pc:sldMk cId="3666076598" sldId="256"/>
            <ac:spMk id="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7" creationId="{F5AE7C4F-7BDA-4684-9042-895469648646}"/>
          </ac:spMkLst>
        </pc:spChg>
        <pc:spChg chg="mod">
          <ac:chgData name="Julia Gong" userId="56d9f604-d530-4517-a0bf-7f0e2638ca76" providerId="ADAL" clId="{32C801F4-0112-43C8-BF62-CC2920D10BD1}" dt="2019-06-09T23:06:59.773" v="4846" actId="14100"/>
          <ac:spMkLst>
            <pc:docMk/>
            <pc:sldMk cId="3666076598" sldId="256"/>
            <ac:spMk id="8" creationId="{1AC43A28-60F1-4839-A06E-C661D34178D2}"/>
          </ac:spMkLst>
        </pc:spChg>
        <pc:spChg chg="mod">
          <ac:chgData name="Julia Gong" userId="56d9f604-d530-4517-a0bf-7f0e2638ca76" providerId="ADAL" clId="{32C801F4-0112-43C8-BF62-CC2920D10BD1}" dt="2019-06-09T23:07:20.810" v="4850" actId="14100"/>
          <ac:spMkLst>
            <pc:docMk/>
            <pc:sldMk cId="3666076598" sldId="256"/>
            <ac:spMk id="9" creationId="{83A2C0AD-5F9E-42CD-A33A-38402503C90A}"/>
          </ac:spMkLst>
        </pc:spChg>
        <pc:spChg chg="mod">
          <ac:chgData name="Julia Gong" userId="56d9f604-d530-4517-a0bf-7f0e2638ca76" providerId="ADAL" clId="{32C801F4-0112-43C8-BF62-CC2920D10BD1}" dt="2019-06-07T05:08:05.406" v="484" actId="2711"/>
          <ac:spMkLst>
            <pc:docMk/>
            <pc:sldMk cId="3666076598" sldId="256"/>
            <ac:spMk id="10" creationId="{07FCC222-C7B1-4178-A2E0-FA2333E5F5D1}"/>
          </ac:spMkLst>
        </pc:spChg>
        <pc:spChg chg="mod">
          <ac:chgData name="Julia Gong" userId="56d9f604-d530-4517-a0bf-7f0e2638ca76" providerId="ADAL" clId="{32C801F4-0112-43C8-BF62-CC2920D10BD1}" dt="2019-06-09T23:07:31.714" v="4851" actId="14100"/>
          <ac:spMkLst>
            <pc:docMk/>
            <pc:sldMk cId="3666076598" sldId="256"/>
            <ac:spMk id="11" creationId="{0EB933C2-2A0B-462C-B881-96EC00910770}"/>
          </ac:spMkLst>
        </pc:spChg>
        <pc:spChg chg="mod">
          <ac:chgData name="Julia Gong" userId="56d9f604-d530-4517-a0bf-7f0e2638ca76" providerId="ADAL" clId="{32C801F4-0112-43C8-BF62-CC2920D10BD1}" dt="2019-06-09T23:07:36.953" v="4852" actId="14100"/>
          <ac:spMkLst>
            <pc:docMk/>
            <pc:sldMk cId="3666076598" sldId="256"/>
            <ac:spMk id="12" creationId="{06781B13-A61C-4854-9CAB-22E01FF6F2EB}"/>
          </ac:spMkLst>
        </pc:spChg>
        <pc:spChg chg="mod">
          <ac:chgData name="Julia Gong" userId="56d9f604-d530-4517-a0bf-7f0e2638ca76" providerId="ADAL" clId="{32C801F4-0112-43C8-BF62-CC2920D10BD1}" dt="2019-06-07T05:08:05.406" v="484" actId="2711"/>
          <ac:spMkLst>
            <pc:docMk/>
            <pc:sldMk cId="3666076598" sldId="256"/>
            <ac:spMk id="13"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15" creationId="{00000000-0000-0000-0000-000000000000}"/>
          </ac:spMkLst>
        </pc:spChg>
        <pc:spChg chg="mod">
          <ac:chgData name="Julia Gong" userId="56d9f604-d530-4517-a0bf-7f0e2638ca76" providerId="ADAL" clId="{32C801F4-0112-43C8-BF62-CC2920D10BD1}" dt="2019-06-09T01:18:00.090" v="4246" actId="20577"/>
          <ac:spMkLst>
            <pc:docMk/>
            <pc:sldMk cId="3666076598" sldId="256"/>
            <ac:spMk id="18"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19" creationId="{00000000-0000-0000-0000-000000000000}"/>
          </ac:spMkLst>
        </pc:spChg>
        <pc:spChg chg="mod">
          <ac:chgData name="Julia Gong" userId="56d9f604-d530-4517-a0bf-7f0e2638ca76" providerId="ADAL" clId="{32C801F4-0112-43C8-BF62-CC2920D10BD1}" dt="2019-06-09T23:02:49.027" v="4832" actId="20577"/>
          <ac:spMkLst>
            <pc:docMk/>
            <pc:sldMk cId="3666076598" sldId="256"/>
            <ac:spMk id="21" creationId="{8415E113-F36F-4BB1-A6E3-BE891F93B0F4}"/>
          </ac:spMkLst>
        </pc:spChg>
        <pc:spChg chg="mod">
          <ac:chgData name="Julia Gong" userId="56d9f604-d530-4517-a0bf-7f0e2638ca76" providerId="ADAL" clId="{32C801F4-0112-43C8-BF62-CC2920D10BD1}" dt="2019-06-09T23:11:32.896" v="4862" actId="20577"/>
          <ac:spMkLst>
            <pc:docMk/>
            <pc:sldMk cId="3666076598" sldId="256"/>
            <ac:spMk id="22" creationId="{267E0B45-A133-4225-8014-15EAF103E834}"/>
          </ac:spMkLst>
        </pc:spChg>
        <pc:spChg chg="mod">
          <ac:chgData name="Julia Gong" userId="56d9f604-d530-4517-a0bf-7f0e2638ca76" providerId="ADAL" clId="{32C801F4-0112-43C8-BF62-CC2920D10BD1}" dt="2019-06-07T05:08:05.406" v="484" actId="2711"/>
          <ac:spMkLst>
            <pc:docMk/>
            <pc:sldMk cId="3666076598" sldId="256"/>
            <ac:spMk id="23" creationId="{72C62105-B2FD-4795-8C1F-5FA99EB7F9C6}"/>
          </ac:spMkLst>
        </pc:spChg>
        <pc:spChg chg="mod">
          <ac:chgData name="Julia Gong" userId="56d9f604-d530-4517-a0bf-7f0e2638ca76" providerId="ADAL" clId="{32C801F4-0112-43C8-BF62-CC2920D10BD1}" dt="2019-06-09T23:06:51.622" v="4844" actId="14100"/>
          <ac:spMkLst>
            <pc:docMk/>
            <pc:sldMk cId="3666076598" sldId="256"/>
            <ac:spMk id="24" creationId="{E707F84B-B40D-40EB-81AA-9DCF8CDAC492}"/>
          </ac:spMkLst>
        </pc:spChg>
        <pc:spChg chg="mod">
          <ac:chgData name="Julia Gong" userId="56d9f604-d530-4517-a0bf-7f0e2638ca76" providerId="ADAL" clId="{32C801F4-0112-43C8-BF62-CC2920D10BD1}" dt="2019-06-09T01:20:55.695" v="4481" actId="255"/>
          <ac:spMkLst>
            <pc:docMk/>
            <pc:sldMk cId="3666076598" sldId="256"/>
            <ac:spMk id="25" creationId="{9B9B8026-FB28-4FF3-9636-0276856AFBD9}"/>
          </ac:spMkLst>
        </pc:spChg>
        <pc:spChg chg="mod">
          <ac:chgData name="Julia Gong" userId="56d9f604-d530-4517-a0bf-7f0e2638ca76" providerId="ADAL" clId="{32C801F4-0112-43C8-BF62-CC2920D10BD1}" dt="2019-06-09T23:30:01.089" v="4882" actId="114"/>
          <ac:spMkLst>
            <pc:docMk/>
            <pc:sldMk cId="3666076598" sldId="256"/>
            <ac:spMk id="26" creationId="{8FEADF52-C444-4729-82C9-8A13C2DCDF2E}"/>
          </ac:spMkLst>
        </pc:spChg>
        <pc:spChg chg="mod">
          <ac:chgData name="Julia Gong" userId="56d9f604-d530-4517-a0bf-7f0e2638ca76" providerId="ADAL" clId="{32C801F4-0112-43C8-BF62-CC2920D10BD1}" dt="2019-06-09T22:41:23.502" v="4586" actId="20577"/>
          <ac:spMkLst>
            <pc:docMk/>
            <pc:sldMk cId="3666076598" sldId="256"/>
            <ac:spMk id="27" creationId="{5A0BA04D-C70B-4D2B-B62D-9DE8DF804844}"/>
          </ac:spMkLst>
        </pc:spChg>
        <pc:spChg chg="mod">
          <ac:chgData name="Julia Gong" userId="56d9f604-d530-4517-a0bf-7f0e2638ca76" providerId="ADAL" clId="{32C801F4-0112-43C8-BF62-CC2920D10BD1}" dt="2019-06-07T05:08:05.406" v="484" actId="2711"/>
          <ac:spMkLst>
            <pc:docMk/>
            <pc:sldMk cId="3666076598" sldId="256"/>
            <ac:spMk id="35" creationId="{00000000-0000-0000-0000-000000000000}"/>
          </ac:spMkLst>
        </pc:spChg>
        <pc:spChg chg="del mod">
          <ac:chgData name="Julia Gong" userId="56d9f604-d530-4517-a0bf-7f0e2638ca76" providerId="ADAL" clId="{32C801F4-0112-43C8-BF62-CC2920D10BD1}" dt="2019-06-07T19:22:18.429" v="4021" actId="478"/>
          <ac:spMkLst>
            <pc:docMk/>
            <pc:sldMk cId="3666076598" sldId="256"/>
            <ac:spMk id="37" creationId="{00000000-0000-0000-0000-000000000000}"/>
          </ac:spMkLst>
        </pc:spChg>
        <pc:spChg chg="mod">
          <ac:chgData name="Julia Gong" userId="56d9f604-d530-4517-a0bf-7f0e2638ca76" providerId="ADAL" clId="{32C801F4-0112-43C8-BF62-CC2920D10BD1}" dt="2019-06-07T23:32:26.666" v="4061" actId="20577"/>
          <ac:spMkLst>
            <pc:docMk/>
            <pc:sldMk cId="3666076598" sldId="256"/>
            <ac:spMk id="39" creationId="{00000000-0000-0000-0000-000000000000}"/>
          </ac:spMkLst>
        </pc:spChg>
        <pc:spChg chg="mod">
          <ac:chgData name="Julia Gong" userId="56d9f604-d530-4517-a0bf-7f0e2638ca76" providerId="ADAL" clId="{32C801F4-0112-43C8-BF62-CC2920D10BD1}" dt="2019-06-09T22:41:14.014" v="4583" actId="20577"/>
          <ac:spMkLst>
            <pc:docMk/>
            <pc:sldMk cId="3666076598" sldId="256"/>
            <ac:spMk id="43" creationId="{8415E113-F36F-4BB1-A6E3-BE891F93B0F4}"/>
          </ac:spMkLst>
        </pc:spChg>
        <pc:spChg chg="mod">
          <ac:chgData name="Julia Gong" userId="56d9f604-d530-4517-a0bf-7f0e2638ca76" providerId="ADAL" clId="{32C801F4-0112-43C8-BF62-CC2920D10BD1}" dt="2019-06-09T23:05:05.232" v="4838" actId="1035"/>
          <ac:spMkLst>
            <pc:docMk/>
            <pc:sldMk cId="3666076598" sldId="256"/>
            <ac:spMk id="44" creationId="{00000000-0000-0000-0000-000000000000}"/>
          </ac:spMkLst>
        </pc:spChg>
        <pc:spChg chg="del mod">
          <ac:chgData name="Julia Gong" userId="56d9f604-d530-4517-a0bf-7f0e2638ca76" providerId="ADAL" clId="{32C801F4-0112-43C8-BF62-CC2920D10BD1}" dt="2019-06-07T19:22:21.045" v="4022" actId="478"/>
          <ac:spMkLst>
            <pc:docMk/>
            <pc:sldMk cId="3666076598" sldId="256"/>
            <ac:spMk id="45" creationId="{00000000-0000-0000-0000-000000000000}"/>
          </ac:spMkLst>
        </pc:spChg>
        <pc:spChg chg="add del mod">
          <ac:chgData name="Julia Gong" userId="56d9f604-d530-4517-a0bf-7f0e2638ca76" providerId="ADAL" clId="{32C801F4-0112-43C8-BF62-CC2920D10BD1}" dt="2019-06-07T19:22:01.710" v="4019" actId="478"/>
          <ac:spMkLst>
            <pc:docMk/>
            <pc:sldMk cId="3666076598" sldId="256"/>
            <ac:spMk id="4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49"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0"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51" creationId="{3134B060-2954-2D49-9F4A-4E064FD0831B}"/>
          </ac:spMkLst>
        </pc:spChg>
        <pc:spChg chg="mod">
          <ac:chgData name="Julia Gong" userId="56d9f604-d530-4517-a0bf-7f0e2638ca76" providerId="ADAL" clId="{32C801F4-0112-43C8-BF62-CC2920D10BD1}" dt="2019-06-07T05:08:05.406" v="484" actId="2711"/>
          <ac:spMkLst>
            <pc:docMk/>
            <pc:sldMk cId="3666076598" sldId="256"/>
            <ac:spMk id="5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5"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5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0"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1"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6"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68" creationId="{C9426269-3994-4A9A-9E19-614CA50F0230}"/>
          </ac:spMkLst>
        </pc:spChg>
        <pc:spChg chg="mod">
          <ac:chgData name="Julia Gong" userId="56d9f604-d530-4517-a0bf-7f0e2638ca76" providerId="ADAL" clId="{32C801F4-0112-43C8-BF62-CC2920D10BD1}" dt="2019-06-07T05:08:05.406" v="484" actId="2711"/>
          <ac:spMkLst>
            <pc:docMk/>
            <pc:sldMk cId="3666076598" sldId="256"/>
            <ac:spMk id="69" creationId="{24D65FAF-4B80-4C48-B207-549B88A5237B}"/>
          </ac:spMkLst>
        </pc:spChg>
        <pc:spChg chg="mod">
          <ac:chgData name="Julia Gong" userId="56d9f604-d530-4517-a0bf-7f0e2638ca76" providerId="ADAL" clId="{32C801F4-0112-43C8-BF62-CC2920D10BD1}" dt="2019-06-07T05:08:05.406" v="484" actId="2711"/>
          <ac:spMkLst>
            <pc:docMk/>
            <pc:sldMk cId="3666076598" sldId="256"/>
            <ac:spMk id="70" creationId="{BA84A19B-7BAF-48E6-9220-1A60CEDEADB7}"/>
          </ac:spMkLst>
        </pc:spChg>
        <pc:spChg chg="mod">
          <ac:chgData name="Julia Gong" userId="56d9f604-d530-4517-a0bf-7f0e2638ca76" providerId="ADAL" clId="{32C801F4-0112-43C8-BF62-CC2920D10BD1}" dt="2019-06-07T05:08:05.406" v="484" actId="2711"/>
          <ac:spMkLst>
            <pc:docMk/>
            <pc:sldMk cId="3666076598" sldId="256"/>
            <ac:spMk id="72"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73"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4" creationId="{63B06EB7-FF4A-C54F-9A77-52A7F4AADB67}"/>
          </ac:spMkLst>
        </pc:spChg>
        <pc:spChg chg="mod">
          <ac:chgData name="Julia Gong" userId="56d9f604-d530-4517-a0bf-7f0e2638ca76" providerId="ADAL" clId="{32C801F4-0112-43C8-BF62-CC2920D10BD1}" dt="2019-06-09T23:04:30.017" v="4835" actId="1036"/>
          <ac:spMkLst>
            <pc:docMk/>
            <pc:sldMk cId="3666076598" sldId="256"/>
            <ac:spMk id="76" creationId="{837DB995-4B55-F24C-BABE-1EB9A31C87B5}"/>
          </ac:spMkLst>
        </pc:spChg>
        <pc:spChg chg="mod">
          <ac:chgData name="Julia Gong" userId="56d9f604-d530-4517-a0bf-7f0e2638ca76" providerId="ADAL" clId="{32C801F4-0112-43C8-BF62-CC2920D10BD1}" dt="2019-06-07T05:08:05.406" v="484" actId="2711"/>
          <ac:spMkLst>
            <pc:docMk/>
            <pc:sldMk cId="3666076598" sldId="256"/>
            <ac:spMk id="77"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7" creationId="{C1FE1C1B-E860-1A46-BC5A-2113A8ED8B1B}"/>
          </ac:spMkLst>
        </pc:spChg>
        <pc:spChg chg="mod">
          <ac:chgData name="Julia Gong" userId="56d9f604-d530-4517-a0bf-7f0e2638ca76" providerId="ADAL" clId="{32C801F4-0112-43C8-BF62-CC2920D10BD1}" dt="2019-06-07T05:08:05.406" v="484" actId="2711"/>
          <ac:spMkLst>
            <pc:docMk/>
            <pc:sldMk cId="3666076598" sldId="256"/>
            <ac:spMk id="78" creationId="{00000000-0000-0000-0000-000000000000}"/>
          </ac:spMkLst>
        </pc:spChg>
        <pc:spChg chg="mod">
          <ac:chgData name="Julia Gong" userId="56d9f604-d530-4517-a0bf-7f0e2638ca76" providerId="ADAL" clId="{32C801F4-0112-43C8-BF62-CC2920D10BD1}" dt="2019-06-09T23:04:30.017" v="4835" actId="1036"/>
          <ac:spMkLst>
            <pc:docMk/>
            <pc:sldMk cId="3666076598" sldId="256"/>
            <ac:spMk id="78" creationId="{A48F202D-3954-444D-8567-38BA9FDDC1E1}"/>
          </ac:spMkLst>
        </pc:spChg>
        <pc:spChg chg="mod">
          <ac:chgData name="Julia Gong" userId="56d9f604-d530-4517-a0bf-7f0e2638ca76" providerId="ADAL" clId="{32C801F4-0112-43C8-BF62-CC2920D10BD1}" dt="2019-06-07T05:08:05.406" v="484" actId="2711"/>
          <ac:spMkLst>
            <pc:docMk/>
            <pc:sldMk cId="3666076598" sldId="256"/>
            <ac:spMk id="85" creationId="{21B87686-AE93-4B34-962C-4C2F130749A5}"/>
          </ac:spMkLst>
        </pc:spChg>
        <pc:spChg chg="mod">
          <ac:chgData name="Julia Gong" userId="56d9f604-d530-4517-a0bf-7f0e2638ca76" providerId="ADAL" clId="{32C801F4-0112-43C8-BF62-CC2920D10BD1}" dt="2019-06-07T05:08:05.406" v="484" actId="2711"/>
          <ac:spMkLst>
            <pc:docMk/>
            <pc:sldMk cId="3666076598" sldId="256"/>
            <ac:spMk id="86" creationId="{E359F01C-4895-478F-8CA4-EFC308A59234}"/>
          </ac:spMkLst>
        </pc:spChg>
        <pc:spChg chg="mod">
          <ac:chgData name="Julia Gong" userId="56d9f604-d530-4517-a0bf-7f0e2638ca76" providerId="ADAL" clId="{32C801F4-0112-43C8-BF62-CC2920D10BD1}" dt="2019-06-07T05:08:05.406" v="484" actId="2711"/>
          <ac:spMkLst>
            <pc:docMk/>
            <pc:sldMk cId="3666076598" sldId="256"/>
            <ac:spMk id="87" creationId="{00000000-0000-0000-0000-000000000000}"/>
          </ac:spMkLst>
        </pc:spChg>
        <pc:spChg chg="mod">
          <ac:chgData name="Julia Gong" userId="56d9f604-d530-4517-a0bf-7f0e2638ca76" providerId="ADAL" clId="{32C801F4-0112-43C8-BF62-CC2920D10BD1}" dt="2019-06-07T05:08:05.406" v="484" actId="2711"/>
          <ac:spMkLst>
            <pc:docMk/>
            <pc:sldMk cId="3666076598" sldId="256"/>
            <ac:spMk id="90" creationId="{E70FC498-9852-4816-AE62-F0A1E82160E0}"/>
          </ac:spMkLst>
        </pc:spChg>
        <pc:spChg chg="mod">
          <ac:chgData name="Julia Gong" userId="56d9f604-d530-4517-a0bf-7f0e2638ca76" providerId="ADAL" clId="{32C801F4-0112-43C8-BF62-CC2920D10BD1}" dt="2019-06-07T05:08:05.406" v="484" actId="2711"/>
          <ac:spMkLst>
            <pc:docMk/>
            <pc:sldMk cId="3666076598" sldId="256"/>
            <ac:spMk id="91" creationId="{967E6A28-EC42-4E44-8619-05A6337D6044}"/>
          </ac:spMkLst>
        </pc:spChg>
        <pc:spChg chg="mod">
          <ac:chgData name="Julia Gong" userId="56d9f604-d530-4517-a0bf-7f0e2638ca76" providerId="ADAL" clId="{32C801F4-0112-43C8-BF62-CC2920D10BD1}" dt="2019-06-07T05:08:05.406" v="484" actId="2711"/>
          <ac:spMkLst>
            <pc:docMk/>
            <pc:sldMk cId="3666076598" sldId="256"/>
            <ac:spMk id="92" creationId="{A3FF1AE1-3BF8-41CD-8580-9C6AF603F5AE}"/>
          </ac:spMkLst>
        </pc:spChg>
        <pc:spChg chg="mod">
          <ac:chgData name="Julia Gong" userId="56d9f604-d530-4517-a0bf-7f0e2638ca76" providerId="ADAL" clId="{32C801F4-0112-43C8-BF62-CC2920D10BD1}" dt="2019-06-07T05:08:05.406" v="484" actId="2711"/>
          <ac:spMkLst>
            <pc:docMk/>
            <pc:sldMk cId="3666076598" sldId="256"/>
            <ac:spMk id="93" creationId="{7F133993-A123-4FEC-8695-4FB02B507E75}"/>
          </ac:spMkLst>
        </pc:spChg>
        <pc:spChg chg="mod">
          <ac:chgData name="Julia Gong" userId="56d9f604-d530-4517-a0bf-7f0e2638ca76" providerId="ADAL" clId="{32C801F4-0112-43C8-BF62-CC2920D10BD1}" dt="2019-06-07T05:08:05.406" v="484" actId="2711"/>
          <ac:spMkLst>
            <pc:docMk/>
            <pc:sldMk cId="3666076598" sldId="256"/>
            <ac:spMk id="94" creationId="{95D09F18-D70A-4355-A997-01F31E4D8B26}"/>
          </ac:spMkLst>
        </pc:spChg>
        <pc:spChg chg="mod">
          <ac:chgData name="Julia Gong" userId="56d9f604-d530-4517-a0bf-7f0e2638ca76" providerId="ADAL" clId="{32C801F4-0112-43C8-BF62-CC2920D10BD1}" dt="2019-06-07T05:08:05.406" v="484" actId="2711"/>
          <ac:spMkLst>
            <pc:docMk/>
            <pc:sldMk cId="3666076598" sldId="256"/>
            <ac:spMk id="95" creationId="{5973FDC7-42C7-435D-AB71-535CF8A7ED14}"/>
          </ac:spMkLst>
        </pc:spChg>
        <pc:spChg chg="mod">
          <ac:chgData name="Julia Gong" userId="56d9f604-d530-4517-a0bf-7f0e2638ca76" providerId="ADAL" clId="{32C801F4-0112-43C8-BF62-CC2920D10BD1}" dt="2019-06-07T05:08:05.406" v="484" actId="2711"/>
          <ac:spMkLst>
            <pc:docMk/>
            <pc:sldMk cId="3666076598" sldId="256"/>
            <ac:spMk id="96" creationId="{A3C8869C-7C8F-4E46-9D19-71E114984039}"/>
          </ac:spMkLst>
        </pc:spChg>
        <pc:spChg chg="mod">
          <ac:chgData name="Julia Gong" userId="56d9f604-d530-4517-a0bf-7f0e2638ca76" providerId="ADAL" clId="{32C801F4-0112-43C8-BF62-CC2920D10BD1}" dt="2019-06-07T05:08:05.406" v="484" actId="2711"/>
          <ac:spMkLst>
            <pc:docMk/>
            <pc:sldMk cId="3666076598" sldId="256"/>
            <ac:spMk id="97" creationId="{FA73C543-F19F-48CB-8C21-CA01832FA311}"/>
          </ac:spMkLst>
        </pc:spChg>
        <pc:spChg chg="mod">
          <ac:chgData name="Julia Gong" userId="56d9f604-d530-4517-a0bf-7f0e2638ca76" providerId="ADAL" clId="{32C801F4-0112-43C8-BF62-CC2920D10BD1}" dt="2019-06-07T05:08:05.406" v="484" actId="2711"/>
          <ac:spMkLst>
            <pc:docMk/>
            <pc:sldMk cId="3666076598" sldId="256"/>
            <ac:spMk id="98" creationId="{EE523A15-3F68-4E42-9E2E-4C9AD2524011}"/>
          </ac:spMkLst>
        </pc:spChg>
        <pc:spChg chg="mod">
          <ac:chgData name="Julia Gong" userId="56d9f604-d530-4517-a0bf-7f0e2638ca76" providerId="ADAL" clId="{32C801F4-0112-43C8-BF62-CC2920D10BD1}" dt="2019-06-07T05:08:05.406" v="484" actId="2711"/>
          <ac:spMkLst>
            <pc:docMk/>
            <pc:sldMk cId="3666076598" sldId="256"/>
            <ac:spMk id="99" creationId="{9E7AC40F-2D3A-4F06-8969-807F9EE797DA}"/>
          </ac:spMkLst>
        </pc:spChg>
        <pc:spChg chg="mod">
          <ac:chgData name="Julia Gong" userId="56d9f604-d530-4517-a0bf-7f0e2638ca76" providerId="ADAL" clId="{32C801F4-0112-43C8-BF62-CC2920D10BD1}" dt="2019-06-07T05:08:05.406" v="484" actId="2711"/>
          <ac:spMkLst>
            <pc:docMk/>
            <pc:sldMk cId="3666076598" sldId="256"/>
            <ac:spMk id="100" creationId="{70AE7032-0D3C-488F-9C05-C756F2E90157}"/>
          </ac:spMkLst>
        </pc:spChg>
        <pc:spChg chg="mod">
          <ac:chgData name="Julia Gong" userId="56d9f604-d530-4517-a0bf-7f0e2638ca76" providerId="ADAL" clId="{32C801F4-0112-43C8-BF62-CC2920D10BD1}" dt="2019-06-07T05:08:05.406" v="484" actId="2711"/>
          <ac:spMkLst>
            <pc:docMk/>
            <pc:sldMk cId="3666076598" sldId="256"/>
            <ac:spMk id="101" creationId="{7F8C8253-5E79-4844-957A-8D845F91FF42}"/>
          </ac:spMkLst>
        </pc:spChg>
        <pc:spChg chg="add mod">
          <ac:chgData name="Julia Gong" userId="56d9f604-d530-4517-a0bf-7f0e2638ca76" providerId="ADAL" clId="{32C801F4-0112-43C8-BF62-CC2920D10BD1}" dt="2019-06-09T23:10:49.856" v="4854" actId="1036"/>
          <ac:spMkLst>
            <pc:docMk/>
            <pc:sldMk cId="3666076598" sldId="256"/>
            <ac:spMk id="122" creationId="{E4169E13-9C12-4E05-A003-0440708A588C}"/>
          </ac:spMkLst>
        </pc:spChg>
        <pc:spChg chg="add mod">
          <ac:chgData name="Julia Gong" userId="56d9f604-d530-4517-a0bf-7f0e2638ca76" providerId="ADAL" clId="{32C801F4-0112-43C8-BF62-CC2920D10BD1}" dt="2019-06-09T23:10:49.856" v="4854" actId="1036"/>
          <ac:spMkLst>
            <pc:docMk/>
            <pc:sldMk cId="3666076598" sldId="256"/>
            <ac:spMk id="123" creationId="{B1680FD4-47AE-4A21-8A1F-A7E76AE40B79}"/>
          </ac:spMkLst>
        </pc:spChg>
        <pc:spChg chg="add mod">
          <ac:chgData name="Julia Gong" userId="56d9f604-d530-4517-a0bf-7f0e2638ca76" providerId="ADAL" clId="{32C801F4-0112-43C8-BF62-CC2920D10BD1}" dt="2019-06-09T16:32:13.801" v="4508" actId="1035"/>
          <ac:spMkLst>
            <pc:docMk/>
            <pc:sldMk cId="3666076598" sldId="256"/>
            <ac:spMk id="124" creationId="{F9828959-4F4F-4901-ABBB-34A856B84C28}"/>
          </ac:spMkLst>
        </pc:spChg>
        <pc:spChg chg="add mod">
          <ac:chgData name="Julia Gong" userId="56d9f604-d530-4517-a0bf-7f0e2638ca76" providerId="ADAL" clId="{32C801F4-0112-43C8-BF62-CC2920D10BD1}" dt="2019-06-09T16:32:13.801" v="4508" actId="1035"/>
          <ac:spMkLst>
            <pc:docMk/>
            <pc:sldMk cId="3666076598" sldId="256"/>
            <ac:spMk id="125" creationId="{478EEA52-0478-4EAE-BAA0-8E8A40850C4D}"/>
          </ac:spMkLst>
        </pc:spChg>
        <pc:grpChg chg="del">
          <ac:chgData name="Julia Gong" userId="56d9f604-d530-4517-a0bf-7f0e2638ca76" providerId="ADAL" clId="{32C801F4-0112-43C8-BF62-CC2920D10BD1}" dt="2019-06-07T05:14:20.739" v="926"/>
          <ac:grpSpMkLst>
            <pc:docMk/>
            <pc:sldMk cId="3666076598" sldId="256"/>
            <ac:grpSpMk id="2" creationId="{F5A7562A-9472-4C00-8DB1-FAC1B76A5874}"/>
          </ac:grpSpMkLst>
        </pc:grpChg>
        <pc:grpChg chg="mod">
          <ac:chgData name="Julia Gong" userId="56d9f604-d530-4517-a0bf-7f0e2638ca76" providerId="ADAL" clId="{32C801F4-0112-43C8-BF62-CC2920D10BD1}" dt="2019-06-09T23:07:16.322" v="4849" actId="553"/>
          <ac:grpSpMkLst>
            <pc:docMk/>
            <pc:sldMk cId="3666076598" sldId="256"/>
            <ac:grpSpMk id="3" creationId="{68D35D10-0E33-49D0-B5AA-CA63D57B64A4}"/>
          </ac:grpSpMkLst>
        </pc:grpChg>
        <pc:grpChg chg="add mod">
          <ac:chgData name="Julia Gong" userId="56d9f604-d530-4517-a0bf-7f0e2638ca76" providerId="ADAL" clId="{32C801F4-0112-43C8-BF62-CC2920D10BD1}" dt="2019-06-09T23:04:30.017" v="4835" actId="1036"/>
          <ac:grpSpMkLst>
            <pc:docMk/>
            <pc:sldMk cId="3666076598" sldId="256"/>
            <ac:grpSpMk id="6" creationId="{DE42423A-64F0-4F0B-A03C-4587CF6CE692}"/>
          </ac:grpSpMkLst>
        </pc:grpChg>
        <pc:grpChg chg="add mod">
          <ac:chgData name="Julia Gong" userId="56d9f604-d530-4517-a0bf-7f0e2638ca76" providerId="ADAL" clId="{32C801F4-0112-43C8-BF62-CC2920D10BD1}" dt="2019-06-09T23:04:30.017" v="4835" actId="1036"/>
          <ac:grpSpMkLst>
            <pc:docMk/>
            <pc:sldMk cId="3666076598" sldId="256"/>
            <ac:grpSpMk id="13" creationId="{F72E84F4-B735-483C-AD29-84D1A24EA5E1}"/>
          </ac:grpSpMkLst>
        </pc:grpChg>
        <pc:grpChg chg="mod">
          <ac:chgData name="Julia Gong" userId="56d9f604-d530-4517-a0bf-7f0e2638ca76" providerId="ADAL" clId="{32C801F4-0112-43C8-BF62-CC2920D10BD1}" dt="2019-06-07T05:54:56.997" v="2667" actId="1076"/>
          <ac:grpSpMkLst>
            <pc:docMk/>
            <pc:sldMk cId="3666076598" sldId="256"/>
            <ac:grpSpMk id="28" creationId="{A6FCF87A-F1BF-4EE8-BE8E-A73DECFDE96C}"/>
          </ac:grpSpMkLst>
        </pc:grpChg>
        <pc:grpChg chg="mod">
          <ac:chgData name="Julia Gong" userId="56d9f604-d530-4517-a0bf-7f0e2638ca76" providerId="ADAL" clId="{32C801F4-0112-43C8-BF62-CC2920D10BD1}" dt="2019-06-09T23:07:16.322" v="4849" actId="553"/>
          <ac:grpSpMkLst>
            <pc:docMk/>
            <pc:sldMk cId="3666076598" sldId="256"/>
            <ac:grpSpMk id="33" creationId="{AD9760DD-BFA0-44FC-88B1-554EED6FCB6B}"/>
          </ac:grpSpMkLst>
        </pc:grpChg>
        <pc:grpChg chg="mod">
          <ac:chgData name="Julia Gong" userId="56d9f604-d530-4517-a0bf-7f0e2638ca76" providerId="ADAL" clId="{32C801F4-0112-43C8-BF62-CC2920D10BD1}" dt="2019-06-07T06:34:18.418" v="3670" actId="1036"/>
          <ac:grpSpMkLst>
            <pc:docMk/>
            <pc:sldMk cId="3666076598" sldId="256"/>
            <ac:grpSpMk id="34" creationId="{25FE1606-2EC7-47C9-A2C4-492C4AB65D75}"/>
          </ac:grpSpMkLst>
        </pc:grpChg>
        <pc:grpChg chg="del">
          <ac:chgData name="Julia Gong" userId="56d9f604-d530-4517-a0bf-7f0e2638ca76" providerId="ADAL" clId="{32C801F4-0112-43C8-BF62-CC2920D10BD1}" dt="2019-06-07T23:32:57.626" v="4111"/>
          <ac:grpSpMkLst>
            <pc:docMk/>
            <pc:sldMk cId="3666076598" sldId="256"/>
            <ac:grpSpMk id="41" creationId="{2BF2AE3F-34AA-4561-A00A-1A8779F5AC3B}"/>
          </ac:grpSpMkLst>
        </pc:grpChg>
        <pc:grpChg chg="del">
          <ac:chgData name="Julia Gong" userId="56d9f604-d530-4517-a0bf-7f0e2638ca76" providerId="ADAL" clId="{32C801F4-0112-43C8-BF62-CC2920D10BD1}" dt="2019-06-07T05:14:20.739" v="926"/>
          <ac:grpSpMkLst>
            <pc:docMk/>
            <pc:sldMk cId="3666076598" sldId="256"/>
            <ac:grpSpMk id="67" creationId="{5FB4C66D-782E-42A7-ADC5-A6BE84C17DA7}"/>
          </ac:grpSpMkLst>
        </pc:grpChg>
        <pc:grpChg chg="add mod">
          <ac:chgData name="Julia Gong" userId="56d9f604-d530-4517-a0bf-7f0e2638ca76" providerId="ADAL" clId="{32C801F4-0112-43C8-BF62-CC2920D10BD1}" dt="2019-06-09T16:32:00.944" v="4506" actId="1036"/>
          <ac:grpSpMkLst>
            <pc:docMk/>
            <pc:sldMk cId="3666076598" sldId="256"/>
            <ac:grpSpMk id="121" creationId="{F797BF32-F15A-4CED-8989-76392D6E545A}"/>
          </ac:grpSpMkLst>
        </pc:grpChg>
        <pc:graphicFrameChg chg="mod modGraphic">
          <ac:chgData name="Julia Gong" userId="56d9f604-d530-4517-a0bf-7f0e2638ca76" providerId="ADAL" clId="{32C801F4-0112-43C8-BF62-CC2920D10BD1}" dt="2019-06-09T23:04:30.017" v="4835" actId="1036"/>
          <ac:graphicFrameMkLst>
            <pc:docMk/>
            <pc:sldMk cId="3666076598" sldId="256"/>
            <ac:graphicFrameMk id="2" creationId="{B1D7894F-BF6D-8745-AD81-41AF42234477}"/>
          </ac:graphicFrameMkLst>
        </pc:graphicFrameChg>
        <pc:graphicFrameChg chg="add del mod">
          <ac:chgData name="Julia Gong" userId="56d9f604-d530-4517-a0bf-7f0e2638ca76" providerId="ADAL" clId="{32C801F4-0112-43C8-BF62-CC2920D10BD1}" dt="2019-06-07T05:12:31.790" v="491" actId="478"/>
          <ac:graphicFrameMkLst>
            <pc:docMk/>
            <pc:sldMk cId="3666076598" sldId="256"/>
            <ac:graphicFrameMk id="14" creationId="{EA143800-0FA6-4928-9395-E1BC0BFDAD69}"/>
          </ac:graphicFrameMkLst>
        </pc:graphicFrameChg>
        <pc:picChg chg="add del mod">
          <ac:chgData name="Julia Gong" userId="56d9f604-d530-4517-a0bf-7f0e2638ca76" providerId="ADAL" clId="{32C801F4-0112-43C8-BF62-CC2920D10BD1}" dt="2019-06-07T05:38:39.581" v="1449" actId="478"/>
          <ac:picMkLst>
            <pc:docMk/>
            <pc:sldMk cId="3666076598" sldId="256"/>
            <ac:picMk id="17" creationId="{AEEAC986-1F39-44FA-AFC0-326E6406699D}"/>
          </ac:picMkLst>
        </pc:picChg>
        <pc:picChg chg="mod">
          <ac:chgData name="Julia Gong" userId="56d9f604-d530-4517-a0bf-7f0e2638ca76" providerId="ADAL" clId="{32C801F4-0112-43C8-BF62-CC2920D10BD1}" dt="2019-06-09T23:04:30.017" v="4835" actId="1036"/>
          <ac:picMkLst>
            <pc:docMk/>
            <pc:sldMk cId="3666076598" sldId="256"/>
            <ac:picMk id="19" creationId="{0B788A0C-37C1-8F44-9665-5E3514C24759}"/>
          </ac:picMkLst>
        </pc:picChg>
        <pc:picChg chg="add del mod">
          <ac:chgData name="Julia Gong" userId="56d9f604-d530-4517-a0bf-7f0e2638ca76" providerId="ADAL" clId="{32C801F4-0112-43C8-BF62-CC2920D10BD1}" dt="2019-06-07T05:38:39.581" v="1449" actId="478"/>
          <ac:picMkLst>
            <pc:docMk/>
            <pc:sldMk cId="3666076598" sldId="256"/>
            <ac:picMk id="29" creationId="{9DEBE254-EB89-458E-9A78-1EBCECD1E2AB}"/>
          </ac:picMkLst>
        </pc:picChg>
        <pc:picChg chg="add del mod">
          <ac:chgData name="Julia Gong" userId="56d9f604-d530-4517-a0bf-7f0e2638ca76" providerId="ADAL" clId="{32C801F4-0112-43C8-BF62-CC2920D10BD1}" dt="2019-06-07T05:27:30.266" v="1354" actId="478"/>
          <ac:picMkLst>
            <pc:docMk/>
            <pc:sldMk cId="3666076598" sldId="256"/>
            <ac:picMk id="38" creationId="{C363D086-D070-4B13-9EA4-FEE5D03C79FB}"/>
          </ac:picMkLst>
        </pc:picChg>
        <pc:picChg chg="mod">
          <ac:chgData name="Julia Gong" userId="56d9f604-d530-4517-a0bf-7f0e2638ca76" providerId="ADAL" clId="{32C801F4-0112-43C8-BF62-CC2920D10BD1}" dt="2019-06-09T23:04:30.017" v="4835" actId="1036"/>
          <ac:picMkLst>
            <pc:docMk/>
            <pc:sldMk cId="3666076598" sldId="256"/>
            <ac:picMk id="41" creationId="{E714DE9B-E5C5-C34F-B953-BF68AC52B443}"/>
          </ac:picMkLst>
        </pc:picChg>
        <pc:picChg chg="add del mod">
          <ac:chgData name="Julia Gong" userId="56d9f604-d530-4517-a0bf-7f0e2638ca76" providerId="ADAL" clId="{32C801F4-0112-43C8-BF62-CC2920D10BD1}" dt="2019-06-07T05:27:30.266" v="1354" actId="478"/>
          <ac:picMkLst>
            <pc:docMk/>
            <pc:sldMk cId="3666076598" sldId="256"/>
            <ac:picMk id="42" creationId="{D4C1F4AE-B331-44C1-A41C-CF1DB390D32E}"/>
          </ac:picMkLst>
        </pc:picChg>
        <pc:picChg chg="mod">
          <ac:chgData name="Julia Gong" userId="56d9f604-d530-4517-a0bf-7f0e2638ca76" providerId="ADAL" clId="{32C801F4-0112-43C8-BF62-CC2920D10BD1}" dt="2019-06-09T22:43:40.507" v="4598" actId="164"/>
          <ac:picMkLst>
            <pc:docMk/>
            <pc:sldMk cId="3666076598" sldId="256"/>
            <ac:picMk id="45" creationId="{D9A833BF-0F12-144C-83C4-54687777FF96}"/>
          </ac:picMkLst>
        </pc:picChg>
        <pc:picChg chg="mod">
          <ac:chgData name="Julia Gong" userId="56d9f604-d530-4517-a0bf-7f0e2638ca76" providerId="ADAL" clId="{32C801F4-0112-43C8-BF62-CC2920D10BD1}" dt="2019-06-09T22:43:40.507" v="4598" actId="164"/>
          <ac:picMkLst>
            <pc:docMk/>
            <pc:sldMk cId="3666076598" sldId="256"/>
            <ac:picMk id="47" creationId="{AFFCC4FD-02D5-0347-8B77-14251F272F93}"/>
          </ac:picMkLst>
        </pc:picChg>
        <pc:picChg chg="add del mod">
          <ac:chgData name="Julia Gong" userId="56d9f604-d530-4517-a0bf-7f0e2638ca76" providerId="ADAL" clId="{32C801F4-0112-43C8-BF62-CC2920D10BD1}" dt="2019-06-07T05:33:40.927" v="1421" actId="478"/>
          <ac:picMkLst>
            <pc:docMk/>
            <pc:sldMk cId="3666076598" sldId="256"/>
            <ac:picMk id="48" creationId="{1D0485BB-7102-4AF2-8C5A-B5CB3F195B5C}"/>
          </ac:picMkLst>
        </pc:picChg>
        <pc:picChg chg="add del mod">
          <ac:chgData name="Julia Gong" userId="56d9f604-d530-4517-a0bf-7f0e2638ca76" providerId="ADAL" clId="{32C801F4-0112-43C8-BF62-CC2920D10BD1}" dt="2019-06-07T05:33:40.927" v="1421" actId="478"/>
          <ac:picMkLst>
            <pc:docMk/>
            <pc:sldMk cId="3666076598" sldId="256"/>
            <ac:picMk id="53" creationId="{B8A74868-E6F7-4FD0-B5CA-852C54624B14}"/>
          </ac:picMkLst>
        </pc:picChg>
        <pc:picChg chg="mod">
          <ac:chgData name="Julia Gong" userId="56d9f604-d530-4517-a0bf-7f0e2638ca76" providerId="ADAL" clId="{32C801F4-0112-43C8-BF62-CC2920D10BD1}" dt="2019-06-09T22:38:18.380" v="4546" actId="1036"/>
          <ac:picMkLst>
            <pc:docMk/>
            <pc:sldMk cId="3666076598" sldId="256"/>
            <ac:picMk id="55" creationId="{C10F3C0A-CDE0-EE42-8BA0-E6EDCE232CA5}"/>
          </ac:picMkLst>
        </pc:picChg>
        <pc:picChg chg="add del mod">
          <ac:chgData name="Julia Gong" userId="56d9f604-d530-4517-a0bf-7f0e2638ca76" providerId="ADAL" clId="{32C801F4-0112-43C8-BF62-CC2920D10BD1}" dt="2019-06-07T05:34:45.562" v="1425" actId="478"/>
          <ac:picMkLst>
            <pc:docMk/>
            <pc:sldMk cId="3666076598" sldId="256"/>
            <ac:picMk id="57" creationId="{4DD3476E-E4A2-4B13-8302-4BE26095CB37}"/>
          </ac:picMkLst>
        </pc:picChg>
        <pc:picChg chg="add del mod">
          <ac:chgData name="Julia Gong" userId="56d9f604-d530-4517-a0bf-7f0e2638ca76" providerId="ADAL" clId="{32C801F4-0112-43C8-BF62-CC2920D10BD1}" dt="2019-06-07T05:34:45.562" v="1425" actId="478"/>
          <ac:picMkLst>
            <pc:docMk/>
            <pc:sldMk cId="3666076598" sldId="256"/>
            <ac:picMk id="59" creationId="{037E9D46-08B8-42CC-8DF5-0211FF2A99CB}"/>
          </ac:picMkLst>
        </pc:picChg>
        <pc:picChg chg="mod">
          <ac:chgData name="Julia Gong" userId="56d9f604-d530-4517-a0bf-7f0e2638ca76" providerId="ADAL" clId="{32C801F4-0112-43C8-BF62-CC2920D10BD1}" dt="2019-06-09T22:43:28.374" v="4596" actId="164"/>
          <ac:picMkLst>
            <pc:docMk/>
            <pc:sldMk cId="3666076598" sldId="256"/>
            <ac:picMk id="59" creationId="{49673213-8AFF-9745-845C-70B88A20CCB5}"/>
          </ac:picMkLst>
        </pc:picChg>
        <pc:picChg chg="mod">
          <ac:chgData name="Julia Gong" userId="56d9f604-d530-4517-a0bf-7f0e2638ca76" providerId="ADAL" clId="{32C801F4-0112-43C8-BF62-CC2920D10BD1}" dt="2019-06-09T22:43:28.374" v="4596" actId="164"/>
          <ac:picMkLst>
            <pc:docMk/>
            <pc:sldMk cId="3666076598" sldId="256"/>
            <ac:picMk id="61" creationId="{44B1479A-D341-D445-B27E-17DC4EA67C1E}"/>
          </ac:picMkLst>
        </pc:picChg>
        <pc:picChg chg="add mod">
          <ac:chgData name="Julia Gong" userId="56d9f604-d530-4517-a0bf-7f0e2638ca76" providerId="ADAL" clId="{32C801F4-0112-43C8-BF62-CC2920D10BD1}" dt="2019-06-07T05:56:07.311" v="2698" actId="108"/>
          <ac:picMkLst>
            <pc:docMk/>
            <pc:sldMk cId="3666076598" sldId="256"/>
            <ac:picMk id="64" creationId="{AF0F6272-2728-4845-AABC-55262451CCA2}"/>
          </ac:picMkLst>
        </pc:picChg>
        <pc:picChg chg="add mod">
          <ac:chgData name="Julia Gong" userId="56d9f604-d530-4517-a0bf-7f0e2638ca76" providerId="ADAL" clId="{32C801F4-0112-43C8-BF62-CC2920D10BD1}" dt="2019-06-07T05:56:07.311" v="2698" actId="108"/>
          <ac:picMkLst>
            <pc:docMk/>
            <pc:sldMk cId="3666076598" sldId="256"/>
            <ac:picMk id="71" creationId="{04273289-3A89-403B-B0D3-78272A28878C}"/>
          </ac:picMkLst>
        </pc:picChg>
        <pc:picChg chg="mod">
          <ac:chgData name="Julia Gong" userId="56d9f604-d530-4517-a0bf-7f0e2638ca76" providerId="ADAL" clId="{32C801F4-0112-43C8-BF62-CC2920D10BD1}" dt="2019-06-09T23:04:30.017" v="4835" actId="1036"/>
          <ac:picMkLst>
            <pc:docMk/>
            <pc:sldMk cId="3666076598" sldId="256"/>
            <ac:picMk id="72" creationId="{49712E36-FDC0-C64D-B53D-E431D3D46E40}"/>
          </ac:picMkLst>
        </pc:picChg>
        <pc:picChg chg="add mod">
          <ac:chgData name="Julia Gong" userId="56d9f604-d530-4517-a0bf-7f0e2638ca76" providerId="ADAL" clId="{32C801F4-0112-43C8-BF62-CC2920D10BD1}" dt="2019-06-07T05:56:07.311" v="2698" actId="108"/>
          <ac:picMkLst>
            <pc:docMk/>
            <pc:sldMk cId="3666076598" sldId="256"/>
            <ac:picMk id="75" creationId="{91CB2D44-EE74-49AE-A0C6-7C0951CFCB00}"/>
          </ac:picMkLst>
        </pc:picChg>
        <pc:picChg chg="add mod">
          <ac:chgData name="Julia Gong" userId="56d9f604-d530-4517-a0bf-7f0e2638ca76" providerId="ADAL" clId="{32C801F4-0112-43C8-BF62-CC2920D10BD1}" dt="2019-06-07T05:56:07.311" v="2698" actId="108"/>
          <ac:picMkLst>
            <pc:docMk/>
            <pc:sldMk cId="3666076598" sldId="256"/>
            <ac:picMk id="79" creationId="{6EC016E2-2813-4F29-BCDB-42A9BC6A3BC5}"/>
          </ac:picMkLst>
        </pc:picChg>
        <pc:picChg chg="add mod">
          <ac:chgData name="Julia Gong" userId="56d9f604-d530-4517-a0bf-7f0e2638ca76" providerId="ADAL" clId="{32C801F4-0112-43C8-BF62-CC2920D10BD1}" dt="2019-06-07T05:56:07.311" v="2698" actId="108"/>
          <ac:picMkLst>
            <pc:docMk/>
            <pc:sldMk cId="3666076598" sldId="256"/>
            <ac:picMk id="81" creationId="{735FE6DE-B1C5-4AB6-9006-63DB09755563}"/>
          </ac:picMkLst>
        </pc:picChg>
        <pc:picChg chg="add mod">
          <ac:chgData name="Julia Gong" userId="56d9f604-d530-4517-a0bf-7f0e2638ca76" providerId="ADAL" clId="{32C801F4-0112-43C8-BF62-CC2920D10BD1}" dt="2019-06-07T05:56:07.311" v="2698" actId="108"/>
          <ac:picMkLst>
            <pc:docMk/>
            <pc:sldMk cId="3666076598" sldId="256"/>
            <ac:picMk id="83" creationId="{FF68938B-1C28-4129-804C-F3BC658FEE66}"/>
          </ac:picMkLst>
        </pc:picChg>
        <pc:picChg chg="add mod">
          <ac:chgData name="Julia Gong" userId="56d9f604-d530-4517-a0bf-7f0e2638ca76" providerId="ADAL" clId="{32C801F4-0112-43C8-BF62-CC2920D10BD1}" dt="2019-06-07T05:56:07.311" v="2698" actId="108"/>
          <ac:picMkLst>
            <pc:docMk/>
            <pc:sldMk cId="3666076598" sldId="256"/>
            <ac:picMk id="88" creationId="{3B9209AB-A008-4FF8-9598-DD55C460E865}"/>
          </ac:picMkLst>
        </pc:picChg>
        <pc:picChg chg="add mod">
          <ac:chgData name="Julia Gong" userId="56d9f604-d530-4517-a0bf-7f0e2638ca76" providerId="ADAL" clId="{32C801F4-0112-43C8-BF62-CC2920D10BD1}" dt="2019-06-07T05:56:07.311" v="2698" actId="108"/>
          <ac:picMkLst>
            <pc:docMk/>
            <pc:sldMk cId="3666076598" sldId="256"/>
            <ac:picMk id="102" creationId="{311008A0-67D9-4C9E-BED5-A87652DAA82B}"/>
          </ac:picMkLst>
        </pc:picChg>
        <pc:picChg chg="add mod">
          <ac:chgData name="Julia Gong" userId="56d9f604-d530-4517-a0bf-7f0e2638ca76" providerId="ADAL" clId="{32C801F4-0112-43C8-BF62-CC2920D10BD1}" dt="2019-06-07T05:56:07.311" v="2698" actId="108"/>
          <ac:picMkLst>
            <pc:docMk/>
            <pc:sldMk cId="3666076598" sldId="256"/>
            <ac:picMk id="104" creationId="{2269D960-F8C6-43B9-AD15-50F498F8EB42}"/>
          </ac:picMkLst>
        </pc:picChg>
        <pc:picChg chg="add mod">
          <ac:chgData name="Julia Gong" userId="56d9f604-d530-4517-a0bf-7f0e2638ca76" providerId="ADAL" clId="{32C801F4-0112-43C8-BF62-CC2920D10BD1}" dt="2019-06-07T05:56:07.311" v="2698" actId="108"/>
          <ac:picMkLst>
            <pc:docMk/>
            <pc:sldMk cId="3666076598" sldId="256"/>
            <ac:picMk id="106" creationId="{79FC79E1-C986-4AE9-99AC-6E3CA9297339}"/>
          </ac:picMkLst>
        </pc:picChg>
        <pc:picChg chg="add mod">
          <ac:chgData name="Julia Gong" userId="56d9f604-d530-4517-a0bf-7f0e2638ca76" providerId="ADAL" clId="{32C801F4-0112-43C8-BF62-CC2920D10BD1}" dt="2019-06-09T23:05:08.016" v="4842" actId="1035"/>
          <ac:picMkLst>
            <pc:docMk/>
            <pc:sldMk cId="3666076598" sldId="256"/>
            <ac:picMk id="126" creationId="{3FE2A811-6808-44D4-8094-62C95EE25575}"/>
          </ac:picMkLst>
        </pc:picChg>
        <pc:cxnChg chg="add mod">
          <ac:chgData name="Julia Gong" userId="56d9f604-d530-4517-a0bf-7f0e2638ca76" providerId="ADAL" clId="{32C801F4-0112-43C8-BF62-CC2920D10BD1}" dt="2019-06-07T05:59:00.342" v="2820" actId="1582"/>
          <ac:cxnSpMkLst>
            <pc:docMk/>
            <pc:sldMk cId="3666076598" sldId="256"/>
            <ac:cxnSpMk id="108" creationId="{43D3B992-15CE-49F8-B6D1-3F3A3191440E}"/>
          </ac:cxnSpMkLst>
        </pc:cxnChg>
        <pc:cxnChg chg="add mod">
          <ac:chgData name="Julia Gong" userId="56d9f604-d530-4517-a0bf-7f0e2638ca76" providerId="ADAL" clId="{32C801F4-0112-43C8-BF62-CC2920D10BD1}" dt="2019-06-07T05:59:00.342" v="2820" actId="1582"/>
          <ac:cxnSpMkLst>
            <pc:docMk/>
            <pc:sldMk cId="3666076598" sldId="256"/>
            <ac:cxnSpMk id="109" creationId="{3CE3CB9B-3C47-4C99-9783-CF77800B010B}"/>
          </ac:cxnSpMkLst>
        </pc:cxnChg>
        <pc:cxnChg chg="add mod">
          <ac:chgData name="Julia Gong" userId="56d9f604-d530-4517-a0bf-7f0e2638ca76" providerId="ADAL" clId="{32C801F4-0112-43C8-BF62-CC2920D10BD1}" dt="2019-06-07T05:59:00.342" v="2820" actId="1582"/>
          <ac:cxnSpMkLst>
            <pc:docMk/>
            <pc:sldMk cId="3666076598" sldId="256"/>
            <ac:cxnSpMk id="112" creationId="{B0DED72B-49AE-428D-BAC6-7175F977B7D1}"/>
          </ac:cxnSpMkLst>
        </pc:cxnChg>
        <pc:cxnChg chg="add mod">
          <ac:chgData name="Julia Gong" userId="56d9f604-d530-4517-a0bf-7f0e2638ca76" providerId="ADAL" clId="{32C801F4-0112-43C8-BF62-CC2920D10BD1}" dt="2019-06-07T05:59:00.342" v="2820" actId="1582"/>
          <ac:cxnSpMkLst>
            <pc:docMk/>
            <pc:sldMk cId="3666076598" sldId="256"/>
            <ac:cxnSpMk id="115" creationId="{AF229A7C-B584-4ED1-ACB1-C19FA0FFBCDF}"/>
          </ac:cxnSpMkLst>
        </pc:cxnChg>
        <pc:cxnChg chg="add mod">
          <ac:chgData name="Julia Gong" userId="56d9f604-d530-4517-a0bf-7f0e2638ca76" providerId="ADAL" clId="{32C801F4-0112-43C8-BF62-CC2920D10BD1}" dt="2019-06-07T05:59:00.342" v="2820" actId="1582"/>
          <ac:cxnSpMkLst>
            <pc:docMk/>
            <pc:sldMk cId="3666076598" sldId="256"/>
            <ac:cxnSpMk id="118" creationId="{A88E1FB6-23DE-4DCA-B207-17984BC6A70A}"/>
          </ac:cxnSpMkLst>
        </pc:cxnChg>
      </pc:sldChg>
      <pc:sldChg chg="addSp delSp modSp del">
        <pc:chgData name="Julia Gong" userId="56d9f604-d530-4517-a0bf-7f0e2638ca76" providerId="ADAL" clId="{32C801F4-0112-43C8-BF62-CC2920D10BD1}" dt="2019-06-09T23:13:31.491" v="4863" actId="2696"/>
        <pc:sldMkLst>
          <pc:docMk/>
          <pc:sldMk cId="1552143904" sldId="257"/>
        </pc:sldMkLst>
        <pc:spChg chg="del">
          <ac:chgData name="Julia Gong" userId="56d9f604-d530-4517-a0bf-7f0e2638ca76" providerId="ADAL" clId="{32C801F4-0112-43C8-BF62-CC2920D10BD1}" dt="2019-06-07T23:32:05.560" v="4026" actId="478"/>
          <ac:spMkLst>
            <pc:docMk/>
            <pc:sldMk cId="1552143904" sldId="257"/>
            <ac:spMk id="3" creationId="{00000000-0000-0000-0000-000000000000}"/>
          </ac:spMkLst>
        </pc:spChg>
        <pc:spChg chg="del">
          <ac:chgData name="Julia Gong" userId="56d9f604-d530-4517-a0bf-7f0e2638ca76" providerId="ADAL" clId="{32C801F4-0112-43C8-BF62-CC2920D10BD1}" dt="2019-06-07T23:32:05.560" v="4026" actId="478"/>
          <ac:spMkLst>
            <pc:docMk/>
            <pc:sldMk cId="1552143904" sldId="257"/>
            <ac:spMk id="4" creationId="{00000000-0000-0000-0000-000000000000}"/>
          </ac:spMkLst>
        </pc:spChg>
        <pc:spChg chg="del">
          <ac:chgData name="Julia Gong" userId="56d9f604-d530-4517-a0bf-7f0e2638ca76" providerId="ADAL" clId="{32C801F4-0112-43C8-BF62-CC2920D10BD1}" dt="2019-06-07T23:32:05.560" v="4026" actId="478"/>
          <ac:spMkLst>
            <pc:docMk/>
            <pc:sldMk cId="1552143904" sldId="257"/>
            <ac:spMk id="5" creationId="{00000000-0000-0000-0000-000000000000}"/>
          </ac:spMkLst>
        </pc:spChg>
        <pc:spChg chg="add del mod">
          <ac:chgData name="Julia Gong" userId="56d9f604-d530-4517-a0bf-7f0e2638ca76" providerId="ADAL" clId="{32C801F4-0112-43C8-BF62-CC2920D10BD1}" dt="2019-06-07T05:53:36.790" v="2620"/>
          <ac:spMkLst>
            <pc:docMk/>
            <pc:sldMk cId="1552143904" sldId="257"/>
            <ac:spMk id="44" creationId="{E8EB14A9-9ADA-4C1D-9AA2-5B80108CB07B}"/>
          </ac:spMkLst>
        </pc:spChg>
        <pc:grpChg chg="del">
          <ac:chgData name="Julia Gong" userId="56d9f604-d530-4517-a0bf-7f0e2638ca76" providerId="ADAL" clId="{32C801F4-0112-43C8-BF62-CC2920D10BD1}" dt="2019-06-07T23:33:02.158" v="4113" actId="478"/>
          <ac:grpSpMkLst>
            <pc:docMk/>
            <pc:sldMk cId="1552143904" sldId="257"/>
            <ac:grpSpMk id="6" creationId="{2BF2AE3F-34AA-4561-A00A-1A8779F5AC3B}"/>
          </ac:grpSpMkLst>
        </pc:grpChg>
        <pc:grpChg chg="add mod">
          <ac:chgData name="Julia Gong" userId="56d9f604-d530-4517-a0bf-7f0e2638ca76" providerId="ADAL" clId="{32C801F4-0112-43C8-BF62-CC2920D10BD1}" dt="2019-06-07T05:53:36.790" v="2620"/>
          <ac:grpSpMkLst>
            <pc:docMk/>
            <pc:sldMk cId="1552143904" sldId="257"/>
            <ac:grpSpMk id="36" creationId="{4D3DD49B-C49C-49A5-9FDD-4DBAE26C4A5E}"/>
          </ac:grpSpMkLst>
        </pc:grpChg>
        <pc:grpChg chg="add del">
          <ac:chgData name="Julia Gong" userId="56d9f604-d530-4517-a0bf-7f0e2638ca76" providerId="ADAL" clId="{32C801F4-0112-43C8-BF62-CC2920D10BD1}" dt="2019-06-07T23:32:02.415" v="4025" actId="478"/>
          <ac:grpSpMkLst>
            <pc:docMk/>
            <pc:sldMk cId="1552143904" sldId="257"/>
            <ac:grpSpMk id="40" creationId="{6979F2D3-EF27-45C6-97F9-042754C4EE95}"/>
          </ac:grpSpMkLst>
        </pc:grpChg>
        <pc:grpChg chg="add mod">
          <ac:chgData name="Julia Gong" userId="56d9f604-d530-4517-a0bf-7f0e2638ca76" providerId="ADAL" clId="{32C801F4-0112-43C8-BF62-CC2920D10BD1}" dt="2019-06-07T23:32:59.298" v="4112"/>
          <ac:grpSpMkLst>
            <pc:docMk/>
            <pc:sldMk cId="1552143904" sldId="257"/>
            <ac:grpSpMk id="45" creationId="{E0316275-6885-4669-A544-A9CFD9EC99C4}"/>
          </ac:grpSpMkLst>
        </pc:grpChg>
      </pc:sldChg>
    </pc:docChg>
  </pc:docChgLst>
  <pc:docChgLst>
    <pc:chgData name="Julia Gong" userId="56d9f604-d530-4517-a0bf-7f0e2638ca76" providerId="ADAL" clId="{E42AA7E3-B7C8-43F5-BD54-1CC5D90B62B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C0DF1D-8F71-7245-983B-474B2683A1DD}" type="datetimeFigureOut">
              <a:rPr lang="en-US" smtClean="0"/>
              <a:t>12/11/2019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E6E09-54CF-BF45-B617-EA80FC9C3DD1}" type="slidenum">
              <a:rPr lang="en-US" smtClean="0"/>
              <a:t>‹#›</a:t>
            </a:fld>
            <a:endParaRPr lang="en-US"/>
          </a:p>
        </p:txBody>
      </p:sp>
    </p:spTree>
    <p:extLst>
      <p:ext uri="{BB962C8B-B14F-4D97-AF65-F5344CB8AC3E}">
        <p14:creationId xmlns:p14="http://schemas.microsoft.com/office/powerpoint/2010/main" val="1887111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1774D-7209-5145-B9A0-C7A98A00955B}" type="datetimeFigureOut">
              <a:rPr lang="en-US" smtClean="0"/>
              <a:t>12/11/2019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7E40B-2362-7148-BF4B-DBA02F5975A4}" type="slidenum">
              <a:rPr lang="en-US" smtClean="0"/>
              <a:t>‹#›</a:t>
            </a:fld>
            <a:endParaRPr lang="en-US"/>
          </a:p>
        </p:txBody>
      </p:sp>
    </p:spTree>
    <p:extLst>
      <p:ext uri="{BB962C8B-B14F-4D97-AF65-F5344CB8AC3E}">
        <p14:creationId xmlns:p14="http://schemas.microsoft.com/office/powerpoint/2010/main" val="1122088476"/>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87E40B-2362-7148-BF4B-DBA02F5975A4}" type="slidenum">
              <a:rPr lang="en-US" smtClean="0"/>
              <a:t>1</a:t>
            </a:fld>
            <a:endParaRPr lang="en-US"/>
          </a:p>
        </p:txBody>
      </p:sp>
    </p:spTree>
    <p:extLst>
      <p:ext uri="{BB962C8B-B14F-4D97-AF65-F5344CB8AC3E}">
        <p14:creationId xmlns:p14="http://schemas.microsoft.com/office/powerpoint/2010/main" val="88980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415223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35465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13464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BB8F-3237-49E9-9BDC-A1E92EE84EA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82300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BB8F-3237-49E9-9BDC-A1E92EE84EA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80387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BB8F-3237-49E9-9BDC-A1E92EE84EA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106460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BB8F-3237-49E9-9BDC-A1E92EE84EA3}"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42433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BB8F-3237-49E9-9BDC-A1E92EE84EA3}"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54246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BB8F-3237-49E9-9BDC-A1E92EE84EA3}"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269011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ED1BB8F-3237-49E9-9BDC-A1E92EE84EA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9191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ED1BB8F-3237-49E9-9BDC-A1E92EE84EA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F6C21-D18D-4ACF-B1FE-372DACC0CD5C}" type="slidenum">
              <a:rPr lang="en-US" smtClean="0"/>
              <a:t>‹#›</a:t>
            </a:fld>
            <a:endParaRPr lang="en-US"/>
          </a:p>
        </p:txBody>
      </p:sp>
    </p:spTree>
    <p:extLst>
      <p:ext uri="{BB962C8B-B14F-4D97-AF65-F5344CB8AC3E}">
        <p14:creationId xmlns:p14="http://schemas.microsoft.com/office/powerpoint/2010/main" val="55511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ED1BB8F-3237-49E9-9BDC-A1E92EE84EA3}" type="datetimeFigureOut">
              <a:rPr lang="en-US" smtClean="0"/>
              <a:t>12/11/2019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E4F6C21-D18D-4ACF-B1FE-372DACC0CD5C}" type="slidenum">
              <a:rPr lang="en-US" smtClean="0"/>
              <a:t>‹#›</a:t>
            </a:fld>
            <a:endParaRPr lang="en-US"/>
          </a:p>
        </p:txBody>
      </p:sp>
    </p:spTree>
    <p:extLst>
      <p:ext uri="{BB962C8B-B14F-4D97-AF65-F5344CB8AC3E}">
        <p14:creationId xmlns:p14="http://schemas.microsoft.com/office/powerpoint/2010/main" val="736059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arxiv.org/abs/1712.00516" TargetMode="External"/><Relationship Id="rId7" Type="http://schemas.openxmlformats.org/officeDocument/2006/relationships/hyperlink" Target="https://github.com/Jack000/fontjoy"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hyperlink" Target="https://doi.org/10.1007/s11042-017-5457-4"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B1336">
            <a:alpha val="5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BF3A6-3243-4ECE-81F6-AD5057FAB640}"/>
              </a:ext>
            </a:extLst>
          </p:cNvPr>
          <p:cNvSpPr>
            <a:spLocks noGrp="1"/>
          </p:cNvSpPr>
          <p:nvPr>
            <p:ph type="title"/>
          </p:nvPr>
        </p:nvSpPr>
        <p:spPr>
          <a:xfrm>
            <a:off x="1016988" y="177662"/>
            <a:ext cx="30817513" cy="2685448"/>
          </a:xfrm>
        </p:spPr>
        <p:txBody>
          <a:bodyPr>
            <a:noAutofit/>
          </a:bodyPr>
          <a:lstStyle/>
          <a:p>
            <a:pPr algn="ctr">
              <a:spcAft>
                <a:spcPts val="600"/>
              </a:spcAft>
            </a:pPr>
            <a:r>
              <a:rPr lang="en-US" sz="5400" b="1" dirty="0">
                <a:solidFill>
                  <a:srgbClr val="8B1336"/>
                </a:solidFill>
                <a:latin typeface="Source Sans Pro" panose="020B0503030403020204" pitchFamily="34" charset="0"/>
                <a:ea typeface="Source Sans Pro" panose="020B0503030403020204" pitchFamily="34" charset="0"/>
              </a:rPr>
              <a:t>Typeface Semantic Attribute Prediction from Rasterized Font Representations</a:t>
            </a:r>
            <a:br>
              <a:rPr lang="en-US" sz="1680" b="1" dirty="0">
                <a:solidFill>
                  <a:srgbClr val="8B1336"/>
                </a:solidFill>
                <a:latin typeface="Source Sans Pro" panose="020B0503030403020204" pitchFamily="34" charset="0"/>
                <a:ea typeface="Source Sans Pro" panose="020B0503030403020204" pitchFamily="34" charset="0"/>
              </a:rPr>
            </a:br>
            <a:br>
              <a:rPr lang="en-US" sz="1680" b="1" dirty="0">
                <a:solidFill>
                  <a:srgbClr val="8B1336"/>
                </a:solidFill>
                <a:latin typeface="Source Sans Pro" panose="020B0503030403020204" pitchFamily="34" charset="0"/>
                <a:ea typeface="Source Sans Pro" panose="020B0503030403020204" pitchFamily="34" charset="0"/>
              </a:rPr>
            </a:br>
            <a:r>
              <a:rPr lang="en-US" sz="4000" dirty="0">
                <a:solidFill>
                  <a:srgbClr val="8B1336"/>
                </a:solidFill>
                <a:latin typeface="Source Sans Pro" charset="0"/>
                <a:ea typeface="Source Sans Pro" charset="0"/>
                <a:cs typeface="Source Sans Pro" charset="0"/>
              </a:rPr>
              <a:t>Suvir Mirchandani       Lucia Zheng       Julia Gong</a:t>
            </a:r>
            <a:br>
              <a:rPr lang="en-US" sz="4000" dirty="0">
                <a:solidFill>
                  <a:srgbClr val="8B1336"/>
                </a:solidFill>
                <a:latin typeface="Source Sans Pro" charset="0"/>
                <a:ea typeface="Source Sans Pro" charset="0"/>
                <a:cs typeface="Source Sans Pro" charset="0"/>
              </a:rPr>
            </a:br>
            <a:r>
              <a:rPr lang="en-US" sz="4000" dirty="0">
                <a:solidFill>
                  <a:srgbClr val="8B1336"/>
                </a:solidFill>
                <a:latin typeface="Courier New" panose="02070309020205020404" pitchFamily="49" charset="0"/>
                <a:ea typeface="Source Sans Pro" charset="0"/>
                <a:cs typeface="Courier New" panose="02070309020205020404" pitchFamily="49" charset="0"/>
              </a:rPr>
              <a:t>{</a:t>
            </a:r>
            <a:r>
              <a:rPr lang="en-US" sz="4000" dirty="0" err="1">
                <a:solidFill>
                  <a:srgbClr val="8B1336"/>
                </a:solidFill>
                <a:latin typeface="Courier New" panose="02070309020205020404" pitchFamily="49" charset="0"/>
                <a:ea typeface="Source Sans Pro" charset="0"/>
                <a:cs typeface="Courier New" panose="02070309020205020404" pitchFamily="49" charset="0"/>
              </a:rPr>
              <a:t>smirchan</a:t>
            </a:r>
            <a:r>
              <a:rPr lang="en-US" sz="4000" dirty="0">
                <a:solidFill>
                  <a:srgbClr val="8B1336"/>
                </a:solidFill>
                <a:latin typeface="Courier New" panose="02070309020205020404" pitchFamily="49" charset="0"/>
                <a:ea typeface="Source Sans Pro" charset="0"/>
                <a:cs typeface="Courier New" panose="02070309020205020404" pitchFamily="49" charset="0"/>
              </a:rPr>
              <a:t>, </a:t>
            </a:r>
            <a:r>
              <a:rPr lang="en-US" sz="4000" dirty="0" err="1">
                <a:solidFill>
                  <a:srgbClr val="8B1336"/>
                </a:solidFill>
                <a:latin typeface="Courier New" panose="02070309020205020404" pitchFamily="49" charset="0"/>
                <a:ea typeface="Source Sans Pro" charset="0"/>
                <a:cs typeface="Courier New" panose="02070309020205020404" pitchFamily="49" charset="0"/>
              </a:rPr>
              <a:t>zlucia</a:t>
            </a:r>
            <a:r>
              <a:rPr lang="en-US" sz="4000" dirty="0">
                <a:solidFill>
                  <a:srgbClr val="8B1336"/>
                </a:solidFill>
                <a:latin typeface="Courier New" panose="02070309020205020404" pitchFamily="49" charset="0"/>
                <a:ea typeface="Source Sans Pro" charset="0"/>
                <a:cs typeface="Courier New" panose="02070309020205020404" pitchFamily="49" charset="0"/>
              </a:rPr>
              <a:t>, </a:t>
            </a:r>
            <a:r>
              <a:rPr lang="en-US" sz="4000" dirty="0" err="1">
                <a:solidFill>
                  <a:srgbClr val="8B1336"/>
                </a:solidFill>
                <a:latin typeface="Courier New" panose="02070309020205020404" pitchFamily="49" charset="0"/>
                <a:ea typeface="Source Sans Pro" charset="0"/>
                <a:cs typeface="Courier New" panose="02070309020205020404" pitchFamily="49" charset="0"/>
              </a:rPr>
              <a:t>jxgong</a:t>
            </a:r>
            <a:r>
              <a:rPr lang="en-US" sz="4000" dirty="0">
                <a:solidFill>
                  <a:srgbClr val="8B1336"/>
                </a:solidFill>
                <a:latin typeface="Courier New" panose="02070309020205020404" pitchFamily="49" charset="0"/>
                <a:ea typeface="Source Sans Pro" charset="0"/>
                <a:cs typeface="Courier New" panose="02070309020205020404" pitchFamily="49" charset="0"/>
              </a:rPr>
              <a:t>}@stanford.edu</a:t>
            </a:r>
            <a:endParaRPr lang="en-US" sz="9600" dirty="0">
              <a:solidFill>
                <a:srgbClr val="8B1336"/>
              </a:solidFill>
              <a:latin typeface="Courier New" panose="02070309020205020404" pitchFamily="49" charset="0"/>
              <a:ea typeface="Source Sans Pro" charset="0"/>
              <a:cs typeface="Courier New" panose="02070309020205020404" pitchFamily="49" charset="0"/>
            </a:endParaRPr>
          </a:p>
        </p:txBody>
      </p:sp>
      <p:grpSp>
        <p:nvGrpSpPr>
          <p:cNvPr id="28" name="Group 1">
            <a:extLst>
              <a:ext uri="{FF2B5EF4-FFF2-40B4-BE49-F238E27FC236}">
                <a16:creationId xmlns:a16="http://schemas.microsoft.com/office/drawing/2014/main" id="{A6FCF87A-F1BF-4EE8-BE8E-A73DECFDE96C}"/>
              </a:ext>
            </a:extLst>
          </p:cNvPr>
          <p:cNvGrpSpPr/>
          <p:nvPr/>
        </p:nvGrpSpPr>
        <p:grpSpPr>
          <a:xfrm>
            <a:off x="545934" y="2853101"/>
            <a:ext cx="7472393" cy="8944987"/>
            <a:chOff x="847489" y="3972835"/>
            <a:chExt cx="6226995" cy="7414636"/>
          </a:xfrm>
        </p:grpSpPr>
        <p:sp>
          <p:nvSpPr>
            <p:cNvPr id="5" name="Rectangle 2">
              <a:extLst>
                <a:ext uri="{FF2B5EF4-FFF2-40B4-BE49-F238E27FC236}">
                  <a16:creationId xmlns:a16="http://schemas.microsoft.com/office/drawing/2014/main" id="{9043F60B-4A14-4495-B2E8-DF90FE788682}"/>
                </a:ext>
              </a:extLst>
            </p:cNvPr>
            <p:cNvSpPr/>
            <p:nvPr/>
          </p:nvSpPr>
          <p:spPr>
            <a:xfrm>
              <a:off x="847492" y="3972835"/>
              <a:ext cx="594360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Motivation and Problem</a:t>
              </a:r>
            </a:p>
          </p:txBody>
        </p:sp>
        <p:sp>
          <p:nvSpPr>
            <p:cNvPr id="21" name="Rectangle 13">
              <a:extLst>
                <a:ext uri="{FF2B5EF4-FFF2-40B4-BE49-F238E27FC236}">
                  <a16:creationId xmlns:a16="http://schemas.microsoft.com/office/drawing/2014/main" id="{8415E113-F36F-4BB1-A6E3-BE891F93B0F4}"/>
                </a:ext>
              </a:extLst>
            </p:cNvPr>
            <p:cNvSpPr/>
            <p:nvPr/>
          </p:nvSpPr>
          <p:spPr>
            <a:xfrm>
              <a:off x="847489" y="4962844"/>
              <a:ext cx="6226995" cy="6424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2250" indent="-222250" fontAlgn="base">
                <a:buFont typeface="Arial" panose="020B0604020202020204" pitchFamily="34" charset="0"/>
                <a:buChar char="•"/>
              </a:pPr>
              <a:r>
                <a:rPr lang="en-US" sz="2400" b="1" dirty="0">
                  <a:solidFill>
                    <a:srgbClr val="000000"/>
                  </a:solidFill>
                  <a:latin typeface="Source Sans Pro" panose="020B0503030403020204" pitchFamily="34" charset="0"/>
                  <a:ea typeface="Source Sans Pro" panose="020B0503030403020204" pitchFamily="34" charset="0"/>
                </a:rPr>
                <a:t>Characterizing attributes of typefaces </a:t>
              </a:r>
              <a:r>
                <a:rPr lang="en-US" sz="2400" dirty="0">
                  <a:solidFill>
                    <a:srgbClr val="000000"/>
                  </a:solidFill>
                  <a:latin typeface="Source Sans Pro" panose="020B0503030403020204" pitchFamily="34" charset="0"/>
                  <a:ea typeface="Source Sans Pro" panose="020B0503030403020204" pitchFamily="34" charset="0"/>
                </a:rPr>
                <a:t>is of interest for font search, selection, and pairing.</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Related work has used grouped typefaces using </a:t>
              </a:r>
              <a:r>
                <a:rPr lang="en-US" sz="2400" b="1" dirty="0">
                  <a:solidFill>
                    <a:srgbClr val="000000"/>
                  </a:solidFill>
                  <a:latin typeface="Source Sans Pro" panose="020B0503030403020204" pitchFamily="34" charset="0"/>
                  <a:ea typeface="Source Sans Pro" panose="020B0503030403020204" pitchFamily="34" charset="0"/>
                </a:rPr>
                <a:t>font styles</a:t>
              </a:r>
              <a:r>
                <a:rPr lang="en-US" sz="2400" dirty="0">
                  <a:solidFill>
                    <a:srgbClr val="000000"/>
                  </a:solidFill>
                  <a:latin typeface="Source Sans Pro" panose="020B0503030403020204" pitchFamily="34" charset="0"/>
                  <a:ea typeface="Source Sans Pro" panose="020B0503030403020204" pitchFamily="34" charset="0"/>
                </a:rPr>
                <a:t> (e.g. ‘bold’, ‘italic’) or </a:t>
              </a:r>
              <a:r>
                <a:rPr lang="en-US" sz="2400" b="1" dirty="0">
                  <a:solidFill>
                    <a:srgbClr val="000000"/>
                  </a:solidFill>
                  <a:latin typeface="Source Sans Pro" panose="020B0503030403020204" pitchFamily="34" charset="0"/>
                  <a:ea typeface="Source Sans Pro" panose="020B0503030403020204" pitchFamily="34" charset="0"/>
                </a:rPr>
                <a:t>typographic attributes</a:t>
              </a:r>
              <a:r>
                <a:rPr lang="en-US" sz="2400" dirty="0">
                  <a:solidFill>
                    <a:srgbClr val="000000"/>
                  </a:solidFill>
                  <a:latin typeface="Source Sans Pro" panose="020B0503030403020204" pitchFamily="34" charset="0"/>
                  <a:ea typeface="Source Sans Pro" panose="020B0503030403020204" pitchFamily="34" charset="0"/>
                </a:rPr>
                <a:t> (e.g. ‘serif’, ‘all-capitals’) for font clustering/generation [1, 2, 4, 5, 7], which is less </a:t>
              </a:r>
              <a:r>
                <a:rPr lang="en-US" sz="2400" i="1" dirty="0">
                  <a:solidFill>
                    <a:srgbClr val="000000"/>
                  </a:solidFill>
                  <a:latin typeface="Source Sans Pro" panose="020B0503030403020204" pitchFamily="34" charset="0"/>
                  <a:ea typeface="Source Sans Pro" panose="020B0503030403020204" pitchFamily="34" charset="0"/>
                </a:rPr>
                <a:t>interpretable</a:t>
              </a:r>
              <a:r>
                <a:rPr lang="en-US" sz="2400" dirty="0">
                  <a:solidFill>
                    <a:srgbClr val="000000"/>
                  </a:solidFill>
                  <a:latin typeface="Source Sans Pro" panose="020B0503030403020204" pitchFamily="34" charset="0"/>
                  <a:ea typeface="Source Sans Pro" panose="020B0503030403020204" pitchFamily="34" charset="0"/>
                </a:rPr>
                <a:t> and </a:t>
              </a:r>
              <a:r>
                <a:rPr lang="en-US" sz="2400" i="1" dirty="0">
                  <a:solidFill>
                    <a:srgbClr val="000000"/>
                  </a:solidFill>
                  <a:latin typeface="Source Sans Pro" panose="020B0503030403020204" pitchFamily="34" charset="0"/>
                  <a:ea typeface="Source Sans Pro" panose="020B0503030403020204" pitchFamily="34" charset="0"/>
                </a:rPr>
                <a:t>meaningful</a:t>
              </a:r>
              <a:r>
                <a:rPr lang="en-US" sz="2400" dirty="0">
                  <a:solidFill>
                    <a:srgbClr val="000000"/>
                  </a:solidFill>
                  <a:latin typeface="Source Sans Pro" panose="020B0503030403020204" pitchFamily="34" charset="0"/>
                  <a:ea typeface="Source Sans Pro" panose="020B0503030403020204" pitchFamily="34" charset="0"/>
                </a:rPr>
                <a:t>.</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Recent work [6] has introduced human-labeled </a:t>
              </a:r>
              <a:r>
                <a:rPr lang="en-US" sz="2400" b="1" dirty="0">
                  <a:solidFill>
                    <a:srgbClr val="000000"/>
                  </a:solidFill>
                  <a:latin typeface="Source Sans Pro" panose="020B0503030403020204" pitchFamily="34" charset="0"/>
                  <a:ea typeface="Source Sans Pro" panose="020B0503030403020204" pitchFamily="34" charset="0"/>
                </a:rPr>
                <a:t>semantic attributes </a:t>
              </a:r>
              <a:r>
                <a:rPr lang="en-US" sz="2400" dirty="0">
                  <a:solidFill>
                    <a:srgbClr val="000000"/>
                  </a:solidFill>
                  <a:latin typeface="Source Sans Pro" panose="020B0503030403020204" pitchFamily="34" charset="0"/>
                  <a:ea typeface="Source Sans Pro" panose="020B0503030403020204" pitchFamily="34" charset="0"/>
                </a:rPr>
                <a:t>for 200 typefaces, such as ‘artistic’, ‘playful’, and ‘boring’.</a:t>
              </a: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Machine learning can be applied to </a:t>
              </a:r>
              <a:r>
                <a:rPr lang="en-US" sz="2400" b="1" dirty="0">
                  <a:solidFill>
                    <a:srgbClr val="000000"/>
                  </a:solidFill>
                  <a:latin typeface="Source Sans Pro" panose="020B0503030403020204" pitchFamily="34" charset="0"/>
                  <a:ea typeface="Source Sans Pro" panose="020B0503030403020204" pitchFamily="34" charset="0"/>
                </a:rPr>
                <a:t>semantic attribute regression</a:t>
              </a:r>
              <a:r>
                <a:rPr lang="en-US" sz="2400" dirty="0">
                  <a:solidFill>
                    <a:srgbClr val="000000"/>
                  </a:solidFill>
                  <a:latin typeface="Source Sans Pro" panose="020B0503030403020204" pitchFamily="34" charset="0"/>
                  <a:ea typeface="Source Sans Pro" panose="020B0503030403020204" pitchFamily="34" charset="0"/>
                </a:rPr>
                <a:t> to generalize these human annotations to </a:t>
              </a:r>
              <a:r>
                <a:rPr lang="en-US" sz="2400" b="1" dirty="0">
                  <a:solidFill>
                    <a:srgbClr val="000000"/>
                  </a:solidFill>
                  <a:latin typeface="Source Sans Pro" panose="020B0503030403020204" pitchFamily="34" charset="0"/>
                  <a:ea typeface="Source Sans Pro" panose="020B0503030403020204" pitchFamily="34" charset="0"/>
                </a:rPr>
                <a:t>unseen typefaces.</a:t>
              </a:r>
              <a:endParaRPr lang="en-US" sz="2400" dirty="0">
                <a:solidFill>
                  <a:srgbClr val="000000"/>
                </a:solidFill>
                <a:latin typeface="Source Sans Pro" panose="020B0503030403020204" pitchFamily="34" charset="0"/>
                <a:ea typeface="Source Sans Pro" panose="020B0503030403020204" pitchFamily="34" charset="0"/>
              </a:endParaRPr>
            </a:p>
            <a:p>
              <a:pPr marL="222250" indent="-222250" fontAlgn="base">
                <a:buFont typeface="Arial" panose="020B0604020202020204" pitchFamily="34" charset="0"/>
                <a:buChar char="•"/>
              </a:pPr>
              <a:r>
                <a:rPr lang="en-US" sz="2400" dirty="0">
                  <a:solidFill>
                    <a:srgbClr val="000000"/>
                  </a:solidFill>
                  <a:latin typeface="Source Sans Pro" panose="020B0503030403020204" pitchFamily="34" charset="0"/>
                  <a:ea typeface="Source Sans Pro" panose="020B0503030403020204" pitchFamily="34" charset="0"/>
                </a:rPr>
                <a:t>We improve on [3] in inducing a semantic attribute dataset for 18 typefaces from the dataset of 200 in [6] and introduce a novel downstream task: semantic attribute prediction.</a:t>
              </a:r>
            </a:p>
          </p:txBody>
        </p:sp>
      </p:grpSp>
      <p:grpSp>
        <p:nvGrpSpPr>
          <p:cNvPr id="34" name="Group 35">
            <a:extLst>
              <a:ext uri="{FF2B5EF4-FFF2-40B4-BE49-F238E27FC236}">
                <a16:creationId xmlns:a16="http://schemas.microsoft.com/office/drawing/2014/main" id="{25FE1606-2EC7-47C9-A2C4-492C4AB65D75}"/>
              </a:ext>
            </a:extLst>
          </p:cNvPr>
          <p:cNvGrpSpPr/>
          <p:nvPr/>
        </p:nvGrpSpPr>
        <p:grpSpPr>
          <a:xfrm>
            <a:off x="545935" y="10145640"/>
            <a:ext cx="7322789" cy="12717824"/>
            <a:chOff x="847490" y="10800512"/>
            <a:chExt cx="6102324" cy="10598185"/>
          </a:xfrm>
        </p:grpSpPr>
        <p:sp>
          <p:nvSpPr>
            <p:cNvPr id="7" name="Rectangle 37">
              <a:extLst>
                <a:ext uri="{FF2B5EF4-FFF2-40B4-BE49-F238E27FC236}">
                  <a16:creationId xmlns:a16="http://schemas.microsoft.com/office/drawing/2014/main" id="{F5AE7C4F-7BDA-4684-9042-895469648646}"/>
                </a:ext>
              </a:extLst>
            </p:cNvPr>
            <p:cNvSpPr/>
            <p:nvPr/>
          </p:nvSpPr>
          <p:spPr>
            <a:xfrm>
              <a:off x="847491" y="10800512"/>
              <a:ext cx="594360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Dataset and Task Formulation</a:t>
              </a:r>
            </a:p>
          </p:txBody>
        </p:sp>
        <p:sp>
          <p:nvSpPr>
            <p:cNvPr id="22" name="Rectangle 39">
              <a:extLst>
                <a:ext uri="{FF2B5EF4-FFF2-40B4-BE49-F238E27FC236}">
                  <a16:creationId xmlns:a16="http://schemas.microsoft.com/office/drawing/2014/main" id="{267E0B45-A133-4225-8014-15EAF103E834}"/>
                </a:ext>
              </a:extLst>
            </p:cNvPr>
            <p:cNvSpPr/>
            <p:nvPr/>
          </p:nvSpPr>
          <p:spPr>
            <a:xfrm>
              <a:off x="847490" y="11820293"/>
              <a:ext cx="6102324" cy="95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Source Sans Pro" panose="020B0503030403020204" pitchFamily="34" charset="0"/>
                  <a:ea typeface="Source Sans Pro" panose="020B0503030403020204" pitchFamily="34" charset="0"/>
                </a:rPr>
                <a:t>Input:</a:t>
              </a:r>
              <a:r>
                <a:rPr lang="en-US" sz="2400" dirty="0">
                  <a:solidFill>
                    <a:schemeClr val="tx1"/>
                  </a:solidFill>
                  <a:latin typeface="Source Sans Pro" panose="020B0503030403020204" pitchFamily="34" charset="0"/>
                  <a:ea typeface="Source Sans Pro" panose="020B0503030403020204" pitchFamily="34" charset="0"/>
                </a:rPr>
                <a:t> human-labeled 31-dimensional real-valued semantic attribute vectors with entries in [0, 1] for 200 typefaces (e.g. ‘Source Sans Pro </a:t>
              </a:r>
              <a:r>
                <a:rPr lang="en-US" sz="2400" dirty="0" err="1">
                  <a:solidFill>
                    <a:schemeClr val="tx1"/>
                  </a:solidFill>
                  <a:latin typeface="Source Sans Pro" panose="020B0503030403020204" pitchFamily="34" charset="0"/>
                  <a:ea typeface="Source Sans Pro" panose="020B0503030403020204" pitchFamily="34" charset="0"/>
                </a:rPr>
                <a:t>Semibold</a:t>
              </a:r>
              <a:r>
                <a:rPr lang="en-US" sz="2400" dirty="0">
                  <a:solidFill>
                    <a:schemeClr val="tx1"/>
                  </a:solidFill>
                  <a:latin typeface="Source Sans Pro" panose="020B0503030403020204" pitchFamily="34" charset="0"/>
                  <a:ea typeface="Source Sans Pro" panose="020B0503030403020204" pitchFamily="34" charset="0"/>
                </a:rPr>
                <a:t>’) in the semantic attribute dataset in [6]; FontJoy</a:t>
              </a:r>
              <a:r>
                <a:rPr lang="en-US" sz="2400" baseline="30000" dirty="0">
                  <a:solidFill>
                    <a:schemeClr val="tx1"/>
                  </a:solidFill>
                  <a:latin typeface="Source Sans Pro" panose="020B0503030403020204" pitchFamily="34" charset="0"/>
                  <a:ea typeface="Source Sans Pro" panose="020B0503030403020204" pitchFamily="34" charset="0"/>
                </a:rPr>
                <a:t>1</a:t>
              </a:r>
              <a:r>
                <a:rPr lang="en-US" sz="2400" dirty="0">
                  <a:solidFill>
                    <a:schemeClr val="tx1"/>
                  </a:solidFill>
                  <a:latin typeface="Source Sans Pro" panose="020B0503030403020204" pitchFamily="34" charset="0"/>
                  <a:ea typeface="Source Sans Pro" panose="020B0503030403020204" pitchFamily="34" charset="0"/>
                </a:rPr>
                <a:t> embeddings for 1883 typefaces to be utilized for dataset induction.</a:t>
              </a:r>
            </a:p>
            <a:p>
              <a:endParaRPr lang="en-US" sz="800" dirty="0">
                <a:solidFill>
                  <a:schemeClr val="tx1"/>
                </a:solidFill>
                <a:latin typeface="Source Sans Pro" panose="020B0503030403020204" pitchFamily="34" charset="0"/>
                <a:ea typeface="Source Sans Pro" panose="020B0503030403020204" pitchFamily="34" charset="0"/>
              </a:endParaRPr>
            </a:p>
            <a:p>
              <a:r>
                <a:rPr lang="en-US" sz="2400" b="1" dirty="0">
                  <a:solidFill>
                    <a:schemeClr val="tx1"/>
                  </a:solidFill>
                  <a:latin typeface="Source Sans Pro" panose="020B0503030403020204" pitchFamily="34" charset="0"/>
                  <a:ea typeface="Source Sans Pro" panose="020B0503030403020204" pitchFamily="34" charset="0"/>
                </a:rPr>
                <a:t>Task:</a:t>
              </a:r>
              <a:r>
                <a:rPr lang="en-US" sz="2400" dirty="0">
                  <a:solidFill>
                    <a:schemeClr val="tx1"/>
                  </a:solidFill>
                  <a:latin typeface="Source Sans Pro" panose="020B0503030403020204" pitchFamily="34" charset="0"/>
                  <a:ea typeface="Source Sans Pro" panose="020B0503030403020204" pitchFamily="34" charset="0"/>
                </a:rPr>
                <a:t> induce corresponding 31-D semantic attribute vectors for all 1883 </a:t>
              </a:r>
              <a:r>
                <a:rPr lang="en-US" sz="2400" dirty="0" err="1">
                  <a:solidFill>
                    <a:schemeClr val="tx1"/>
                  </a:solidFill>
                  <a:latin typeface="Source Sans Pro" panose="020B0503030403020204" pitchFamily="34" charset="0"/>
                  <a:ea typeface="Source Sans Pro" panose="020B0503030403020204" pitchFamily="34" charset="0"/>
                </a:rPr>
                <a:t>FontJoy</a:t>
              </a:r>
              <a:r>
                <a:rPr lang="en-US" sz="2400" dirty="0">
                  <a:solidFill>
                    <a:schemeClr val="tx1"/>
                  </a:solidFill>
                  <a:latin typeface="Source Sans Pro" panose="020B0503030403020204" pitchFamily="34" charset="0"/>
                  <a:ea typeface="Source Sans Pro" panose="020B0503030403020204" pitchFamily="34" charset="0"/>
                </a:rPr>
                <a:t> typefaces.</a:t>
              </a: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2400" dirty="0">
                <a:solidFill>
                  <a:schemeClr val="tx1"/>
                </a:solidFill>
                <a:latin typeface="Source Sans Pro" panose="020B0503030403020204" pitchFamily="34" charset="0"/>
                <a:ea typeface="Source Sans Pro" panose="020B0503030403020204" pitchFamily="34" charset="0"/>
              </a:endParaRPr>
            </a:p>
            <a:p>
              <a:endParaRPr lang="en-US" sz="12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b="1" dirty="0">
                  <a:solidFill>
                    <a:schemeClr val="tx1"/>
                  </a:solidFill>
                  <a:latin typeface="Source Sans Pro" panose="020B0503030403020204" pitchFamily="34" charset="0"/>
                  <a:ea typeface="Source Sans Pro" panose="020B0503030403020204" pitchFamily="34" charset="0"/>
                </a:rPr>
                <a:t>NOTATION</a:t>
              </a:r>
              <a:endParaRPr lang="en-US" sz="2800" b="1"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 = set of all 1883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embedding vectors</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 embedding vectors from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with known semantic attribute labels from O’Donovan (intersection of datasets [3] and [6])</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f = font embedding vector from </a:t>
              </a:r>
              <a:r>
                <a:rPr lang="en-US" sz="2300" dirty="0" err="1">
                  <a:solidFill>
                    <a:schemeClr val="tx1"/>
                  </a:solidFill>
                  <a:latin typeface="Source Sans Pro" panose="020B0503030403020204" pitchFamily="34" charset="0"/>
                  <a:ea typeface="Source Sans Pro" panose="020B0503030403020204" pitchFamily="34" charset="0"/>
                </a:rPr>
                <a:t>FontJoy</a:t>
              </a:r>
              <a:r>
                <a:rPr lang="en-US" sz="2300" dirty="0">
                  <a:solidFill>
                    <a:schemeClr val="tx1"/>
                  </a:solidFill>
                  <a:latin typeface="Source Sans Pro" panose="020B0503030403020204" pitchFamily="34" charset="0"/>
                  <a:ea typeface="Source Sans Pro" panose="020B0503030403020204" pitchFamily="34" charset="0"/>
                </a:rPr>
                <a:t> CNN</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 predicted 31-D semantic attribute vector</a:t>
              </a:r>
            </a:p>
            <a:p>
              <a:pPr defTabSz="1097280">
                <a:defRPr/>
              </a:pPr>
              <a:r>
                <a:rPr lang="en-US" sz="2300" dirty="0">
                  <a:solidFill>
                    <a:schemeClr val="tx1"/>
                  </a:solidFill>
                  <a:latin typeface="Source Sans Pro" panose="020B0503030403020204" pitchFamily="34" charset="0"/>
                  <a:ea typeface="Source Sans Pro" panose="020B0503030403020204" pitchFamily="34" charset="0"/>
                </a:rPr>
                <a:t>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 ground truth 31-D semantic attribute vector</a:t>
              </a:r>
            </a:p>
            <a:p>
              <a:pPr defTabSz="1097280">
                <a:defRPr/>
              </a:pPr>
              <a:endParaRPr lang="en-US" sz="105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We experiment with different data induction methods by using 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to predict a</a:t>
              </a:r>
              <a:r>
                <a:rPr lang="en-US" sz="2300" baseline="-25000" dirty="0">
                  <a:solidFill>
                    <a:schemeClr val="tx1"/>
                  </a:solidFill>
                  <a:latin typeface="Source Sans Pro" panose="020B0503030403020204" pitchFamily="34" charset="0"/>
                  <a:ea typeface="Source Sans Pro" panose="020B0503030403020204" pitchFamily="34" charset="0"/>
                </a:rPr>
                <a:t>s</a:t>
              </a:r>
              <a:r>
                <a:rPr lang="en-US" sz="2300" dirty="0">
                  <a:solidFill>
                    <a:schemeClr val="tx1"/>
                  </a:solidFill>
                  <a:latin typeface="Source Sans Pro" panose="020B0503030403020204" pitchFamily="34" charset="0"/>
                  <a:ea typeface="Source Sans Pro" panose="020B0503030403020204" pitchFamily="34" charset="0"/>
                </a:rPr>
                <a:t>’ for each typeface in F.</a:t>
              </a:r>
            </a:p>
          </p:txBody>
        </p:sp>
      </p:grpSp>
      <p:grpSp>
        <p:nvGrpSpPr>
          <p:cNvPr id="32" name="Group 69">
            <a:extLst>
              <a:ext uri="{FF2B5EF4-FFF2-40B4-BE49-F238E27FC236}">
                <a16:creationId xmlns:a16="http://schemas.microsoft.com/office/drawing/2014/main" id="{8EF7FC25-684C-4E14-99EA-552B39506EF3}"/>
              </a:ext>
            </a:extLst>
          </p:cNvPr>
          <p:cNvGrpSpPr/>
          <p:nvPr/>
        </p:nvGrpSpPr>
        <p:grpSpPr>
          <a:xfrm>
            <a:off x="18015106" y="10216060"/>
            <a:ext cx="7994739" cy="15138054"/>
            <a:chOff x="13702740" y="8937004"/>
            <a:chExt cx="7466351" cy="12615008"/>
          </a:xfrm>
        </p:grpSpPr>
        <p:sp>
          <p:nvSpPr>
            <p:cNvPr id="11" name="Rectangle 70">
              <a:extLst>
                <a:ext uri="{FF2B5EF4-FFF2-40B4-BE49-F238E27FC236}">
                  <a16:creationId xmlns:a16="http://schemas.microsoft.com/office/drawing/2014/main" id="{0EB933C2-2A0B-462C-B881-96EC00910770}"/>
                </a:ext>
              </a:extLst>
            </p:cNvPr>
            <p:cNvSpPr/>
            <p:nvPr/>
          </p:nvSpPr>
          <p:spPr>
            <a:xfrm>
              <a:off x="13702740" y="16441122"/>
              <a:ext cx="7415232"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Future Work</a:t>
              </a:r>
            </a:p>
          </p:txBody>
        </p:sp>
        <p:sp>
          <p:nvSpPr>
            <p:cNvPr id="25" name="Rectangle 73">
              <a:extLst>
                <a:ext uri="{FF2B5EF4-FFF2-40B4-BE49-F238E27FC236}">
                  <a16:creationId xmlns:a16="http://schemas.microsoft.com/office/drawing/2014/main" id="{9B9B8026-FB28-4FF3-9636-0276856AFBD9}"/>
                </a:ext>
              </a:extLst>
            </p:cNvPr>
            <p:cNvSpPr/>
            <p:nvPr/>
          </p:nvSpPr>
          <p:spPr>
            <a:xfrm>
              <a:off x="13753860" y="17349906"/>
              <a:ext cx="7415231" cy="4202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300" dirty="0">
                  <a:solidFill>
                    <a:schemeClr val="tx1"/>
                  </a:solidFill>
                  <a:latin typeface="Source Sans Pro" panose="020B0503030403020204" pitchFamily="34" charset="0"/>
                  <a:ea typeface="Source Sans Pro" panose="020B0503030403020204" pitchFamily="34" charset="0"/>
                </a:rPr>
                <a:t>We hope to further investigate clustering algorithms, such as spectral clustering, to induce lower-error datasets. In addition, we wish to create higher-performing models for rasterized and SVG image inputs for our downstream task.</a:t>
              </a:r>
            </a:p>
          </p:txBody>
        </p:sp>
        <p:sp>
          <p:nvSpPr>
            <p:cNvPr id="63" name="Rectangle 70">
              <a:extLst>
                <a:ext uri="{FF2B5EF4-FFF2-40B4-BE49-F238E27FC236}">
                  <a16:creationId xmlns:a16="http://schemas.microsoft.com/office/drawing/2014/main" id="{FE43D688-7E5E-4154-B334-775E6885932B}"/>
                </a:ext>
              </a:extLst>
            </p:cNvPr>
            <p:cNvSpPr/>
            <p:nvPr/>
          </p:nvSpPr>
          <p:spPr>
            <a:xfrm>
              <a:off x="13702741" y="8937004"/>
              <a:ext cx="7415231"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Semantic Attribute Prediction</a:t>
              </a:r>
            </a:p>
          </p:txBody>
        </p:sp>
      </p:grpSp>
      <p:grpSp>
        <p:nvGrpSpPr>
          <p:cNvPr id="31" name="Group 85">
            <a:extLst>
              <a:ext uri="{FF2B5EF4-FFF2-40B4-BE49-F238E27FC236}">
                <a16:creationId xmlns:a16="http://schemas.microsoft.com/office/drawing/2014/main" id="{5B28B129-3D49-4A4F-99B1-2D357DA43FA2}"/>
              </a:ext>
            </a:extLst>
          </p:cNvPr>
          <p:cNvGrpSpPr/>
          <p:nvPr/>
        </p:nvGrpSpPr>
        <p:grpSpPr>
          <a:xfrm>
            <a:off x="26237619" y="15288009"/>
            <a:ext cx="6231012" cy="7169935"/>
            <a:chOff x="20585152" y="12913428"/>
            <a:chExt cx="6010548" cy="4862868"/>
          </a:xfrm>
        </p:grpSpPr>
        <p:sp>
          <p:nvSpPr>
            <p:cNvPr id="12" name="Rectangle 89">
              <a:extLst>
                <a:ext uri="{FF2B5EF4-FFF2-40B4-BE49-F238E27FC236}">
                  <a16:creationId xmlns:a16="http://schemas.microsoft.com/office/drawing/2014/main" id="{06781B13-A61C-4854-9CAB-22E01FF6F2EB}"/>
                </a:ext>
              </a:extLst>
            </p:cNvPr>
            <p:cNvSpPr/>
            <p:nvPr/>
          </p:nvSpPr>
          <p:spPr>
            <a:xfrm>
              <a:off x="20585152" y="12913428"/>
              <a:ext cx="6010548" cy="754033"/>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References</a:t>
              </a:r>
            </a:p>
          </p:txBody>
        </p:sp>
        <p:sp>
          <p:nvSpPr>
            <p:cNvPr id="26" name="Rectangle 90">
              <a:extLst>
                <a:ext uri="{FF2B5EF4-FFF2-40B4-BE49-F238E27FC236}">
                  <a16:creationId xmlns:a16="http://schemas.microsoft.com/office/drawing/2014/main" id="{8FEADF52-C444-4729-82C9-8A13C2DCDF2E}"/>
                </a:ext>
              </a:extLst>
            </p:cNvPr>
            <p:cNvSpPr/>
            <p:nvPr/>
          </p:nvSpPr>
          <p:spPr>
            <a:xfrm>
              <a:off x="20585152" y="13813291"/>
              <a:ext cx="5943600" cy="396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1313" indent="-341313"/>
              <a:r>
                <a:rPr lang="en-US" sz="1450" dirty="0">
                  <a:solidFill>
                    <a:schemeClr val="tx1"/>
                  </a:solidFill>
                  <a:latin typeface="Source Sans Pro" panose="020B0503030403020204" pitchFamily="34" charset="0"/>
                  <a:ea typeface="Source Sans Pro" panose="020B0503030403020204" pitchFamily="34" charset="0"/>
                </a:rPr>
                <a:t>[1] </a:t>
              </a:r>
              <a:r>
                <a:rPr lang="en-US" sz="1450" dirty="0" err="1">
                  <a:solidFill>
                    <a:schemeClr val="tx1"/>
                  </a:solidFill>
                  <a:latin typeface="Source Sans Pro" panose="020B0503030403020204" pitchFamily="34" charset="0"/>
                  <a:ea typeface="Source Sans Pro" panose="020B0503030403020204" pitchFamily="34" charset="0"/>
                </a:rPr>
                <a:t>Avil</a:t>
              </a:r>
              <a:r>
                <a:rPr lang="es-ES" sz="1450" dirty="0">
                  <a:solidFill>
                    <a:schemeClr val="tx1"/>
                  </a:solidFill>
                  <a:latin typeface="Source Sans Pro" panose="020B0503030403020204" pitchFamily="34" charset="0"/>
                  <a:ea typeface="Source Sans Pro" panose="020B0503030403020204" pitchFamily="34" charset="0"/>
                </a:rPr>
                <a:t>é</a:t>
              </a:r>
              <a:r>
                <a:rPr lang="en-US" sz="1450" dirty="0">
                  <a:solidFill>
                    <a:schemeClr val="tx1"/>
                  </a:solidFill>
                  <a:latin typeface="Source Sans Pro" panose="020B0503030403020204" pitchFamily="34" charset="0"/>
                  <a:ea typeface="Source Sans Pro" panose="020B0503030403020204" pitchFamily="34" charset="0"/>
                </a:rPr>
                <a:t>s-Cruz, C., Villegas, J., </a:t>
              </a:r>
              <a:r>
                <a:rPr lang="en-US" sz="1450" dirty="0" err="1">
                  <a:solidFill>
                    <a:schemeClr val="tx1"/>
                  </a:solidFill>
                  <a:latin typeface="Source Sans Pro" panose="020B0503030403020204" pitchFamily="34" charset="0"/>
                  <a:ea typeface="Source Sans Pro" panose="020B0503030403020204" pitchFamily="34" charset="0"/>
                </a:rPr>
                <a:t>Arechiga</a:t>
              </a:r>
              <a:r>
                <a:rPr lang="en-US" sz="1450" dirty="0">
                  <a:solidFill>
                    <a:schemeClr val="tx1"/>
                  </a:solidFill>
                  <a:latin typeface="Source Sans Pro" panose="020B0503030403020204" pitchFamily="34" charset="0"/>
                  <a:ea typeface="Source Sans Pro" panose="020B0503030403020204" pitchFamily="34" charset="0"/>
                </a:rPr>
                <a:t>-Mart</a:t>
              </a:r>
              <a:r>
                <a:rPr lang="es-ES" sz="1450" dirty="0">
                  <a:solidFill>
                    <a:schemeClr val="tx1"/>
                  </a:solidFill>
                  <a:latin typeface="Source Sans Pro" panose="020B0503030403020204" pitchFamily="34" charset="0"/>
                  <a:ea typeface="Source Sans Pro" panose="020B0503030403020204" pitchFamily="34" charset="0"/>
                </a:rPr>
                <a:t>í</a:t>
              </a:r>
              <a:r>
                <a:rPr lang="en-US" sz="1450" dirty="0" err="1">
                  <a:solidFill>
                    <a:schemeClr val="tx1"/>
                  </a:solidFill>
                  <a:latin typeface="Source Sans Pro" panose="020B0503030403020204" pitchFamily="34" charset="0"/>
                  <a:ea typeface="Source Sans Pro" panose="020B0503030403020204" pitchFamily="34" charset="0"/>
                </a:rPr>
                <a:t>nez</a:t>
              </a:r>
              <a:r>
                <a:rPr lang="en-US" sz="1450" dirty="0">
                  <a:solidFill>
                    <a:schemeClr val="tx1"/>
                  </a:solidFill>
                  <a:latin typeface="Source Sans Pro" panose="020B0503030403020204" pitchFamily="34" charset="0"/>
                  <a:ea typeface="Source Sans Pro" panose="020B0503030403020204" pitchFamily="34" charset="0"/>
                </a:rPr>
                <a:t>, R., and </a:t>
              </a:r>
              <a:r>
                <a:rPr lang="en-US" sz="1450" dirty="0" err="1">
                  <a:solidFill>
                    <a:schemeClr val="tx1"/>
                  </a:solidFill>
                  <a:latin typeface="Source Sans Pro" panose="020B0503030403020204" pitchFamily="34" charset="0"/>
                  <a:ea typeface="Source Sans Pro" panose="020B0503030403020204" pitchFamily="34" charset="0"/>
                </a:rPr>
                <a:t>Escarela</a:t>
              </a:r>
              <a:r>
                <a:rPr lang="en-US" sz="1450" dirty="0">
                  <a:solidFill>
                    <a:schemeClr val="tx1"/>
                  </a:solidFill>
                  <a:latin typeface="Source Sans Pro" panose="020B0503030403020204" pitchFamily="34" charset="0"/>
                  <a:ea typeface="Source Sans Pro" panose="020B0503030403020204" pitchFamily="34" charset="0"/>
                </a:rPr>
                <a:t>-Perez, R.  Unsupervised font clustering using stochastic version of the </a:t>
              </a:r>
              <a:r>
                <a:rPr lang="en-US" sz="1450" dirty="0" err="1">
                  <a:solidFill>
                    <a:schemeClr val="tx1"/>
                  </a:solidFill>
                  <a:latin typeface="Source Sans Pro" panose="020B0503030403020204" pitchFamily="34" charset="0"/>
                  <a:ea typeface="Source Sans Pro" panose="020B0503030403020204" pitchFamily="34" charset="0"/>
                </a:rPr>
                <a:t>em</a:t>
              </a:r>
              <a:r>
                <a:rPr lang="en-US" sz="1450" dirty="0">
                  <a:solidFill>
                    <a:schemeClr val="tx1"/>
                  </a:solidFill>
                  <a:latin typeface="Source Sans Pro" panose="020B0503030403020204" pitchFamily="34" charset="0"/>
                  <a:ea typeface="Source Sans Pro" panose="020B0503030403020204" pitchFamily="34" charset="0"/>
                </a:rPr>
                <a:t> algorithm and global texture analysis.  In </a:t>
              </a:r>
              <a:r>
                <a:rPr lang="en-US" sz="1450" dirty="0" err="1">
                  <a:solidFill>
                    <a:schemeClr val="tx1"/>
                  </a:solidFill>
                  <a:latin typeface="Source Sans Pro" panose="020B0503030403020204" pitchFamily="34" charset="0"/>
                  <a:ea typeface="Source Sans Pro" panose="020B0503030403020204" pitchFamily="34" charset="0"/>
                </a:rPr>
                <a:t>Sanfeliu</a:t>
              </a:r>
              <a:r>
                <a:rPr lang="en-US" sz="1450" dirty="0">
                  <a:solidFill>
                    <a:schemeClr val="tx1"/>
                  </a:solidFill>
                  <a:latin typeface="Source Sans Pro" panose="020B0503030403020204" pitchFamily="34" charset="0"/>
                  <a:ea typeface="Source Sans Pro" panose="020B0503030403020204" pitchFamily="34" charset="0"/>
                </a:rPr>
                <a:t>, A., Mart</a:t>
              </a:r>
              <a:r>
                <a:rPr lang="es-ES" sz="1450" dirty="0">
                  <a:solidFill>
                    <a:schemeClr val="tx1"/>
                  </a:solidFill>
                  <a:latin typeface="Source Sans Pro" panose="020B0503030403020204" pitchFamily="34" charset="0"/>
                  <a:ea typeface="Source Sans Pro" panose="020B0503030403020204" pitchFamily="34" charset="0"/>
                </a:rPr>
                <a:t>í</a:t>
              </a:r>
              <a:r>
                <a:rPr lang="en-US" sz="1450" dirty="0" err="1">
                  <a:solidFill>
                    <a:schemeClr val="tx1"/>
                  </a:solidFill>
                  <a:latin typeface="Source Sans Pro" panose="020B0503030403020204" pitchFamily="34" charset="0"/>
                  <a:ea typeface="Source Sans Pro" panose="020B0503030403020204" pitchFamily="34" charset="0"/>
                </a:rPr>
                <a:t>nez</a:t>
              </a:r>
              <a:r>
                <a:rPr lang="en-US" sz="1450" dirty="0">
                  <a:solidFill>
                    <a:schemeClr val="tx1"/>
                  </a:solidFill>
                  <a:latin typeface="Source Sans Pro" panose="020B0503030403020204" pitchFamily="34" charset="0"/>
                  <a:ea typeface="Source Sans Pro" panose="020B0503030403020204" pitchFamily="34" charset="0"/>
                </a:rPr>
                <a:t> Trinidad, J. F., and Carrasco Ochoa, J. A. (eds.), </a:t>
              </a:r>
              <a:r>
                <a:rPr lang="en-US" sz="1450" i="1" dirty="0">
                  <a:solidFill>
                    <a:schemeClr val="tx1"/>
                  </a:solidFill>
                  <a:latin typeface="Source Sans Pro" panose="020B0503030403020204" pitchFamily="34" charset="0"/>
                  <a:ea typeface="Source Sans Pro" panose="020B0503030403020204" pitchFamily="34" charset="0"/>
                </a:rPr>
                <a:t>Progress in Pattern Recognition, Image Analysis and Applications</a:t>
              </a:r>
              <a:r>
                <a:rPr lang="en-US" sz="1450" dirty="0">
                  <a:solidFill>
                    <a:schemeClr val="tx1"/>
                  </a:solidFill>
                  <a:latin typeface="Source Sans Pro" panose="020B0503030403020204" pitchFamily="34" charset="0"/>
                  <a:ea typeface="Source Sans Pro" panose="020B0503030403020204" pitchFamily="34" charset="0"/>
                </a:rPr>
                <a:t>, pp. 275–286, Berlin, Heidelberg, 2004. Springer Berlin Heidelberg. ISBN 978-3-540-30463-0.</a:t>
              </a:r>
            </a:p>
            <a:p>
              <a:pPr marL="341313" indent="-341313"/>
              <a:r>
                <a:rPr lang="en-US" sz="1450" dirty="0">
                  <a:solidFill>
                    <a:schemeClr val="tx1"/>
                  </a:solidFill>
                  <a:latin typeface="Source Sans Pro" panose="020B0503030403020204" pitchFamily="34" charset="0"/>
                  <a:ea typeface="Source Sans Pro" panose="020B0503030403020204" pitchFamily="34" charset="0"/>
                </a:rPr>
                <a:t>[2] Azadi, S., Fisher, M., Kim, V. G., Wang, Z., </a:t>
              </a:r>
              <a:r>
                <a:rPr lang="en-US" sz="1450" dirty="0" err="1">
                  <a:solidFill>
                    <a:schemeClr val="tx1"/>
                  </a:solidFill>
                  <a:latin typeface="Source Sans Pro" panose="020B0503030403020204" pitchFamily="34" charset="0"/>
                  <a:ea typeface="Source Sans Pro" panose="020B0503030403020204" pitchFamily="34" charset="0"/>
                </a:rPr>
                <a:t>Shechtman</a:t>
              </a:r>
              <a:r>
                <a:rPr lang="en-US" sz="1450" dirty="0">
                  <a:solidFill>
                    <a:schemeClr val="tx1"/>
                  </a:solidFill>
                  <a:latin typeface="Source Sans Pro" panose="020B0503030403020204" pitchFamily="34" charset="0"/>
                  <a:ea typeface="Source Sans Pro" panose="020B0503030403020204" pitchFamily="34" charset="0"/>
                </a:rPr>
                <a:t>, E., and Darrell, T. Multi-content GAN for few-shot </a:t>
              </a:r>
              <a:r>
                <a:rPr lang="en-US" sz="1450" dirty="0" err="1">
                  <a:solidFill>
                    <a:schemeClr val="tx1"/>
                  </a:solidFill>
                  <a:latin typeface="Source Sans Pro" panose="020B0503030403020204" pitchFamily="34" charset="0"/>
                  <a:ea typeface="Source Sans Pro" panose="020B0503030403020204" pitchFamily="34" charset="0"/>
                </a:rPr>
                <a:t>fontstyle</a:t>
              </a:r>
              <a:r>
                <a:rPr lang="en-US" sz="1450" dirty="0">
                  <a:solidFill>
                    <a:schemeClr val="tx1"/>
                  </a:solidFill>
                  <a:latin typeface="Source Sans Pro" panose="020B0503030403020204" pitchFamily="34" charset="0"/>
                  <a:ea typeface="Source Sans Pro" panose="020B0503030403020204" pitchFamily="34" charset="0"/>
                </a:rPr>
                <a:t> transfer. </a:t>
              </a:r>
              <a:r>
                <a:rPr lang="en-US" sz="1450" i="1" dirty="0" err="1">
                  <a:solidFill>
                    <a:schemeClr val="tx1"/>
                  </a:solidFill>
                  <a:latin typeface="Source Sans Pro" panose="020B0503030403020204" pitchFamily="34" charset="0"/>
                  <a:ea typeface="Source Sans Pro" panose="020B0503030403020204" pitchFamily="34" charset="0"/>
                </a:rPr>
                <a:t>CoRR</a:t>
              </a:r>
              <a:r>
                <a:rPr lang="en-US" sz="1450" dirty="0">
                  <a:solidFill>
                    <a:schemeClr val="tx1"/>
                  </a:solidFill>
                  <a:latin typeface="Source Sans Pro" panose="020B0503030403020204" pitchFamily="34" charset="0"/>
                  <a:ea typeface="Source Sans Pro" panose="020B0503030403020204" pitchFamily="34" charset="0"/>
                </a:rPr>
                <a:t>, abs/1712.00516, 2017. URL </a:t>
              </a:r>
              <a:r>
                <a:rPr lang="en-US" sz="1450" dirty="0">
                  <a:solidFill>
                    <a:schemeClr val="tx1"/>
                  </a:solidFill>
                  <a:latin typeface="Source Sans Pro" panose="020B0503030403020204" pitchFamily="34" charset="0"/>
                  <a:ea typeface="Source Sans Pro" panose="020B0503030403020204" pitchFamily="34" charset="0"/>
                  <a:hlinkClick r:id="rId3"/>
                </a:rPr>
                <a:t>http://arxiv.org/abs/1712.00516</a:t>
              </a:r>
              <a:r>
                <a:rPr lang="en-US" sz="1450" dirty="0">
                  <a:solidFill>
                    <a:schemeClr val="tx1"/>
                  </a:solidFill>
                  <a:latin typeface="Source Sans Pro" panose="020B0503030403020204" pitchFamily="34" charset="0"/>
                  <a:ea typeface="Source Sans Pro" panose="020B0503030403020204" pitchFamily="34" charset="0"/>
                </a:rPr>
                <a:t>.</a:t>
              </a:r>
            </a:p>
            <a:p>
              <a:pPr marL="341313" indent="-341313"/>
              <a:r>
                <a:rPr lang="en-US" sz="1450" dirty="0">
                  <a:solidFill>
                    <a:schemeClr val="tx1"/>
                  </a:solidFill>
                  <a:latin typeface="Source Sans Pro" panose="020B0503030403020204" pitchFamily="34" charset="0"/>
                  <a:ea typeface="Source Sans Pro" panose="020B0503030403020204" pitchFamily="34" charset="0"/>
                </a:rPr>
                <a:t>[3] </a:t>
              </a:r>
              <a:r>
                <a:rPr lang="en-US" sz="1450" dirty="0" err="1">
                  <a:solidFill>
                    <a:schemeClr val="tx1"/>
                  </a:solidFill>
                  <a:latin typeface="Source Sans Pro" panose="020B0503030403020204" pitchFamily="34" charset="0"/>
                  <a:ea typeface="Source Sans Pro" panose="020B0503030403020204" pitchFamily="34" charset="0"/>
                </a:rPr>
                <a:t>Kulahcioglu</a:t>
              </a:r>
              <a:r>
                <a:rPr lang="en-US" sz="1450" dirty="0">
                  <a:solidFill>
                    <a:schemeClr val="tx1"/>
                  </a:solidFill>
                  <a:latin typeface="Source Sans Pro" panose="020B0503030403020204" pitchFamily="34" charset="0"/>
                  <a:ea typeface="Source Sans Pro" panose="020B0503030403020204" pitchFamily="34" charset="0"/>
                </a:rPr>
                <a:t>, T. and de Melo, G. Predicting semantic signa-</a:t>
              </a:r>
              <a:r>
                <a:rPr lang="en-US" sz="1450" dirty="0" err="1">
                  <a:solidFill>
                    <a:schemeClr val="tx1"/>
                  </a:solidFill>
                  <a:latin typeface="Source Sans Pro" panose="020B0503030403020204" pitchFamily="34" charset="0"/>
                  <a:ea typeface="Source Sans Pro" panose="020B0503030403020204" pitchFamily="34" charset="0"/>
                </a:rPr>
                <a:t>tures</a:t>
              </a:r>
              <a:r>
                <a:rPr lang="en-US" sz="1450" dirty="0">
                  <a:solidFill>
                    <a:schemeClr val="tx1"/>
                  </a:solidFill>
                  <a:latin typeface="Source Sans Pro" panose="020B0503030403020204" pitchFamily="34" charset="0"/>
                  <a:ea typeface="Source Sans Pro" panose="020B0503030403020204" pitchFamily="34" charset="0"/>
                </a:rPr>
                <a:t> of fonts. pp. 115–122, 01 2018. </a:t>
              </a:r>
              <a:r>
                <a:rPr lang="en-US" sz="1450" dirty="0" err="1">
                  <a:solidFill>
                    <a:schemeClr val="tx1"/>
                  </a:solidFill>
                  <a:latin typeface="Source Sans Pro" panose="020B0503030403020204" pitchFamily="34" charset="0"/>
                  <a:ea typeface="Source Sans Pro" panose="020B0503030403020204" pitchFamily="34" charset="0"/>
                </a:rPr>
                <a:t>doi</a:t>
              </a:r>
              <a:r>
                <a:rPr lang="en-US" sz="1450" dirty="0">
                  <a:solidFill>
                    <a:schemeClr val="tx1"/>
                  </a:solidFill>
                  <a:latin typeface="Source Sans Pro" panose="020B0503030403020204" pitchFamily="34" charset="0"/>
                  <a:ea typeface="Source Sans Pro" panose="020B0503030403020204" pitchFamily="34" charset="0"/>
                </a:rPr>
                <a:t>: 10.1109/ICSC.2018.00025.</a:t>
              </a:r>
            </a:p>
            <a:p>
              <a:pPr marL="341313" indent="-341313"/>
              <a:r>
                <a:rPr lang="en-US" sz="1450" dirty="0">
                  <a:solidFill>
                    <a:schemeClr val="tx1"/>
                  </a:solidFill>
                  <a:latin typeface="Source Sans Pro" panose="020B0503030403020204" pitchFamily="34" charset="0"/>
                  <a:ea typeface="Source Sans Pro" panose="020B0503030403020204" pitchFamily="34" charset="0"/>
                </a:rPr>
                <a:t>[4] Lin, X., Li, J., Zeng, H., and Ji, R. Font generation based on least squares conditional generative adversarial nets. Multimedia Tools Appl., 78(1):783–797, January 2019. ISSN 1380-7501. </a:t>
              </a:r>
              <a:r>
                <a:rPr lang="en-US" sz="1450" dirty="0" err="1">
                  <a:solidFill>
                    <a:schemeClr val="tx1"/>
                  </a:solidFill>
                  <a:latin typeface="Source Sans Pro" panose="020B0503030403020204" pitchFamily="34" charset="0"/>
                  <a:ea typeface="Source Sans Pro" panose="020B0503030403020204" pitchFamily="34" charset="0"/>
                </a:rPr>
                <a:t>doi</a:t>
              </a:r>
              <a:r>
                <a:rPr lang="en-US" sz="1450" dirty="0">
                  <a:solidFill>
                    <a:schemeClr val="tx1"/>
                  </a:solidFill>
                  <a:latin typeface="Source Sans Pro" panose="020B0503030403020204" pitchFamily="34" charset="0"/>
                  <a:ea typeface="Source Sans Pro" panose="020B0503030403020204" pitchFamily="34" charset="0"/>
                </a:rPr>
                <a:t>: 10.1007/s11042-017-5457-4. URL </a:t>
              </a:r>
              <a:r>
                <a:rPr lang="en-US" sz="1450" dirty="0">
                  <a:solidFill>
                    <a:schemeClr val="tx1"/>
                  </a:solidFill>
                  <a:latin typeface="Source Sans Pro" panose="020B0503030403020204" pitchFamily="34" charset="0"/>
                  <a:ea typeface="Source Sans Pro" panose="020B0503030403020204" pitchFamily="34" charset="0"/>
                  <a:hlinkClick r:id="rId4"/>
                </a:rPr>
                <a:t>https://doi.org/10.1007/s11042-017-5457-4</a:t>
              </a:r>
              <a:r>
                <a:rPr lang="en-US" sz="1450" dirty="0">
                  <a:solidFill>
                    <a:schemeClr val="tx1"/>
                  </a:solidFill>
                  <a:latin typeface="Source Sans Pro" panose="020B0503030403020204" pitchFamily="34" charset="0"/>
                  <a:ea typeface="Source Sans Pro" panose="020B0503030403020204" pitchFamily="34" charset="0"/>
                </a:rPr>
                <a:t>.</a:t>
              </a:r>
            </a:p>
            <a:p>
              <a:pPr marL="341313" indent="-341313"/>
              <a:r>
                <a:rPr lang="en-US" sz="1450" dirty="0">
                  <a:solidFill>
                    <a:schemeClr val="tx1"/>
                  </a:solidFill>
                  <a:latin typeface="Source Sans Pro" panose="020B0503030403020204" pitchFamily="34" charset="0"/>
                  <a:ea typeface="Source Sans Pro" panose="020B0503030403020204" pitchFamily="34" charset="0"/>
                </a:rPr>
                <a:t>[5] Lopes, R. G., Ha, D., Eck, D., and Shlens, J. A learned representation for scalable  vector graphics. </a:t>
              </a:r>
              <a:r>
                <a:rPr lang="en-US" sz="1450" i="1" dirty="0" err="1">
                  <a:solidFill>
                    <a:schemeClr val="tx1"/>
                  </a:solidFill>
                  <a:latin typeface="Source Sans Pro" panose="020B0503030403020204" pitchFamily="34" charset="0"/>
                  <a:ea typeface="Source Sans Pro" panose="020B0503030403020204" pitchFamily="34" charset="0"/>
                </a:rPr>
                <a:t>CoRR</a:t>
              </a:r>
              <a:r>
                <a:rPr lang="en-US" sz="1450" dirty="0">
                  <a:solidFill>
                    <a:schemeClr val="tx1"/>
                  </a:solidFill>
                  <a:latin typeface="Source Sans Pro" panose="020B0503030403020204" pitchFamily="34" charset="0"/>
                  <a:ea typeface="Source Sans Pro" panose="020B0503030403020204" pitchFamily="34" charset="0"/>
                </a:rPr>
                <a:t>, abs/1904.02632, 2019. URL http://arxiv.org/abs/1904.02632.</a:t>
              </a:r>
            </a:p>
            <a:p>
              <a:pPr marL="341313" indent="-341313"/>
              <a:r>
                <a:rPr lang="en-US" sz="1450" dirty="0">
                  <a:solidFill>
                    <a:schemeClr val="tx1"/>
                  </a:solidFill>
                  <a:latin typeface="Source Sans Pro" panose="020B0503030403020204" pitchFamily="34" charset="0"/>
                  <a:ea typeface="Source Sans Pro" panose="020B0503030403020204" pitchFamily="34" charset="0"/>
                </a:rPr>
                <a:t>[6] O’Donovan, P., </a:t>
              </a:r>
              <a:r>
                <a:rPr lang="en-US" sz="1450" dirty="0" err="1">
                  <a:solidFill>
                    <a:schemeClr val="tx1"/>
                  </a:solidFill>
                  <a:latin typeface="Source Sans Pro" panose="020B0503030403020204" pitchFamily="34" charset="0"/>
                  <a:ea typeface="Source Sans Pro" panose="020B0503030403020204" pitchFamily="34" charset="0"/>
                </a:rPr>
                <a:t>Libeks</a:t>
              </a:r>
              <a:r>
                <a:rPr lang="en-US" sz="1450" dirty="0">
                  <a:solidFill>
                    <a:schemeClr val="tx1"/>
                  </a:solidFill>
                  <a:latin typeface="Source Sans Pro" panose="020B0503030403020204" pitchFamily="34" charset="0"/>
                  <a:ea typeface="Source Sans Pro" panose="020B0503030403020204" pitchFamily="34" charset="0"/>
                </a:rPr>
                <a:t>, J., </a:t>
              </a:r>
              <a:r>
                <a:rPr lang="en-US" sz="1450" dirty="0" err="1">
                  <a:solidFill>
                    <a:schemeClr val="tx1"/>
                  </a:solidFill>
                  <a:latin typeface="Source Sans Pro" panose="020B0503030403020204" pitchFamily="34" charset="0"/>
                  <a:ea typeface="Source Sans Pro" panose="020B0503030403020204" pitchFamily="34" charset="0"/>
                </a:rPr>
                <a:t>Agarwala</a:t>
              </a:r>
              <a:r>
                <a:rPr lang="en-US" sz="1450" dirty="0">
                  <a:solidFill>
                    <a:schemeClr val="tx1"/>
                  </a:solidFill>
                  <a:latin typeface="Source Sans Pro" panose="020B0503030403020204" pitchFamily="34" charset="0"/>
                  <a:ea typeface="Source Sans Pro" panose="020B0503030403020204" pitchFamily="34" charset="0"/>
                </a:rPr>
                <a:t>, A., and </a:t>
              </a:r>
              <a:r>
                <a:rPr lang="en-US" sz="1450" dirty="0" err="1">
                  <a:solidFill>
                    <a:schemeClr val="tx1"/>
                  </a:solidFill>
                  <a:latin typeface="Source Sans Pro" panose="020B0503030403020204" pitchFamily="34" charset="0"/>
                  <a:ea typeface="Source Sans Pro" panose="020B0503030403020204" pitchFamily="34" charset="0"/>
                </a:rPr>
                <a:t>Hertzmann</a:t>
              </a:r>
              <a:r>
                <a:rPr lang="en-US" sz="1450" dirty="0">
                  <a:solidFill>
                    <a:schemeClr val="tx1"/>
                  </a:solidFill>
                  <a:latin typeface="Source Sans Pro" panose="020B0503030403020204" pitchFamily="34" charset="0"/>
                  <a:ea typeface="Source Sans Pro" panose="020B0503030403020204" pitchFamily="34" charset="0"/>
                </a:rPr>
                <a:t>, A. Exploratory Font Selection Using Crowdsourced Attributes. </a:t>
              </a:r>
              <a:r>
                <a:rPr lang="en-US" sz="1450" i="1" dirty="0">
                  <a:solidFill>
                    <a:schemeClr val="tx1"/>
                  </a:solidFill>
                  <a:latin typeface="Source Sans Pro" panose="020B0503030403020204" pitchFamily="34" charset="0"/>
                  <a:ea typeface="Source Sans Pro" panose="020B0503030403020204" pitchFamily="34" charset="0"/>
                </a:rPr>
                <a:t>ACM Transactions on Graphics (Proc. SIGGRAPH)</a:t>
              </a:r>
              <a:r>
                <a:rPr lang="en-US" sz="1450" dirty="0">
                  <a:solidFill>
                    <a:schemeClr val="tx1"/>
                  </a:solidFill>
                  <a:latin typeface="Source Sans Pro" panose="020B0503030403020204" pitchFamily="34" charset="0"/>
                  <a:ea typeface="Source Sans Pro" panose="020B0503030403020204" pitchFamily="34" charset="0"/>
                </a:rPr>
                <a:t>, 33(4), 2014.</a:t>
              </a:r>
            </a:p>
            <a:p>
              <a:pPr marL="341313" indent="-341313"/>
              <a:r>
                <a:rPr lang="en-US" sz="1450" dirty="0">
                  <a:solidFill>
                    <a:schemeClr val="tx1"/>
                  </a:solidFill>
                  <a:latin typeface="Source Sans Pro" panose="020B0503030403020204" pitchFamily="34" charset="0"/>
                  <a:ea typeface="Source Sans Pro" panose="020B0503030403020204" pitchFamily="34" charset="0"/>
                </a:rPr>
                <a:t>[7] </a:t>
              </a:r>
              <a:r>
                <a:rPr lang="en-US" sz="1450" dirty="0" err="1">
                  <a:solidFill>
                    <a:schemeClr val="tx1"/>
                  </a:solidFill>
                  <a:latin typeface="Source Sans Pro" panose="020B0503030403020204" pitchFamily="34" charset="0"/>
                  <a:ea typeface="Source Sans Pro" panose="020B0503030403020204" pitchFamily="34" charset="0"/>
                </a:rPr>
                <a:t>Oztürk</a:t>
              </a:r>
              <a:r>
                <a:rPr lang="en-US" sz="1450" dirty="0">
                  <a:solidFill>
                    <a:schemeClr val="tx1"/>
                  </a:solidFill>
                  <a:latin typeface="Source Sans Pro" panose="020B0503030403020204" pitchFamily="34" charset="0"/>
                  <a:ea typeface="Source Sans Pro" panose="020B0503030403020204" pitchFamily="34" charset="0"/>
                </a:rPr>
                <a:t>, S., </a:t>
              </a:r>
              <a:r>
                <a:rPr lang="en-US" sz="1450" dirty="0" err="1">
                  <a:solidFill>
                    <a:schemeClr val="tx1"/>
                  </a:solidFill>
                  <a:latin typeface="Source Sans Pro" panose="020B0503030403020204" pitchFamily="34" charset="0"/>
                  <a:ea typeface="Source Sans Pro" panose="020B0503030403020204" pitchFamily="34" charset="0"/>
                </a:rPr>
                <a:t>Sankur</a:t>
              </a:r>
              <a:r>
                <a:rPr lang="en-US" sz="1450" dirty="0">
                  <a:solidFill>
                    <a:schemeClr val="tx1"/>
                  </a:solidFill>
                  <a:latin typeface="Source Sans Pro" panose="020B0503030403020204" pitchFamily="34" charset="0"/>
                  <a:ea typeface="Source Sans Pro" panose="020B0503030403020204" pitchFamily="34" charset="0"/>
                </a:rPr>
                <a:t>, B., and </a:t>
              </a:r>
              <a:r>
                <a:rPr lang="en-US" sz="1450" dirty="0" err="1">
                  <a:solidFill>
                    <a:schemeClr val="tx1"/>
                  </a:solidFill>
                  <a:latin typeface="Source Sans Pro" panose="020B0503030403020204" pitchFamily="34" charset="0"/>
                  <a:ea typeface="Source Sans Pro" panose="020B0503030403020204" pitchFamily="34" charset="0"/>
                </a:rPr>
                <a:t>Abak</a:t>
              </a:r>
              <a:r>
                <a:rPr lang="en-US" sz="1450" dirty="0">
                  <a:solidFill>
                    <a:schemeClr val="tx1"/>
                  </a:solidFill>
                  <a:latin typeface="Source Sans Pro" panose="020B0503030403020204" pitchFamily="34" charset="0"/>
                  <a:ea typeface="Source Sans Pro" panose="020B0503030403020204" pitchFamily="34" charset="0"/>
                </a:rPr>
                <a:t>, A. Font clustering and classification in document images. </a:t>
              </a:r>
              <a:r>
                <a:rPr lang="en-US" sz="1450" i="1" dirty="0">
                  <a:solidFill>
                    <a:schemeClr val="tx1"/>
                  </a:solidFill>
                  <a:latin typeface="Source Sans Pro" panose="020B0503030403020204" pitchFamily="34" charset="0"/>
                  <a:ea typeface="Source Sans Pro" panose="020B0503030403020204" pitchFamily="34" charset="0"/>
                </a:rPr>
                <a:t>European Signal Processing Conference</a:t>
              </a:r>
              <a:r>
                <a:rPr lang="en-US" sz="1450" dirty="0">
                  <a:solidFill>
                    <a:schemeClr val="tx1"/>
                  </a:solidFill>
                  <a:latin typeface="Source Sans Pro" panose="020B0503030403020204" pitchFamily="34" charset="0"/>
                  <a:ea typeface="Source Sans Pro" panose="020B0503030403020204" pitchFamily="34" charset="0"/>
                </a:rPr>
                <a:t>, 2015, 01 2000.</a:t>
              </a:r>
            </a:p>
          </p:txBody>
        </p:sp>
      </p:grpSp>
      <p:grpSp>
        <p:nvGrpSpPr>
          <p:cNvPr id="30" name="Group 94">
            <a:extLst>
              <a:ext uri="{FF2B5EF4-FFF2-40B4-BE49-F238E27FC236}">
                <a16:creationId xmlns:a16="http://schemas.microsoft.com/office/drawing/2014/main" id="{8E65729E-AB60-490F-860B-A4009D2DDE32}"/>
              </a:ext>
            </a:extLst>
          </p:cNvPr>
          <p:cNvGrpSpPr/>
          <p:nvPr/>
        </p:nvGrpSpPr>
        <p:grpSpPr>
          <a:xfrm>
            <a:off x="18015106" y="2853102"/>
            <a:ext cx="14453523" cy="4585971"/>
            <a:chOff x="13699848" y="3972835"/>
            <a:chExt cx="13748380" cy="3821642"/>
          </a:xfrm>
        </p:grpSpPr>
        <p:sp>
          <p:nvSpPr>
            <p:cNvPr id="10" name="Rectangle 95">
              <a:extLst>
                <a:ext uri="{FF2B5EF4-FFF2-40B4-BE49-F238E27FC236}">
                  <a16:creationId xmlns:a16="http://schemas.microsoft.com/office/drawing/2014/main" id="{07FCC222-C7B1-4178-A2E0-FA2333E5F5D1}"/>
                </a:ext>
              </a:extLst>
            </p:cNvPr>
            <p:cNvSpPr/>
            <p:nvPr/>
          </p:nvSpPr>
          <p:spPr>
            <a:xfrm>
              <a:off x="13699848" y="3972835"/>
              <a:ext cx="13748380"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Results and Discussion</a:t>
              </a:r>
            </a:p>
          </p:txBody>
        </p:sp>
        <mc:AlternateContent xmlns:mc="http://schemas.openxmlformats.org/markup-compatibility/2006">
          <mc:Choice xmlns:a14="http://schemas.microsoft.com/office/drawing/2010/main" Requires="a14">
            <p:sp>
              <p:nvSpPr>
                <p:cNvPr id="27" name="Rectangle 96">
                  <a:extLst>
                    <a:ext uri="{FF2B5EF4-FFF2-40B4-BE49-F238E27FC236}">
                      <a16:creationId xmlns:a16="http://schemas.microsoft.com/office/drawing/2014/main" id="{5A0BA04D-C70B-4D2B-B62D-9DE8DF804844}"/>
                    </a:ext>
                  </a:extLst>
                </p:cNvPr>
                <p:cNvSpPr/>
                <p:nvPr/>
              </p:nvSpPr>
              <p:spPr>
                <a:xfrm>
                  <a:off x="13751916" y="4962843"/>
                  <a:ext cx="8925691" cy="2831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300" dirty="0">
                      <a:solidFill>
                        <a:schemeClr val="tx1"/>
                      </a:solidFill>
                      <a:latin typeface="Source Sans Pro" panose="020B0503030403020204" pitchFamily="34" charset="0"/>
                      <a:ea typeface="Source Sans Pro" panose="020B0503030403020204" pitchFamily="34" charset="0"/>
                    </a:rPr>
                    <a:t>Our error metric for each of our experiments, per [3], is as follows:</a:t>
                  </a: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rPr>
                    <a:t>Train model </a:t>
                  </a:r>
                  <a:r>
                    <a:rPr lang="en-US" sz="2300" i="1" dirty="0">
                      <a:solidFill>
                        <a:schemeClr val="tx1"/>
                      </a:solidFill>
                      <a:latin typeface="Source Sans Pro" panose="020B0503030403020204" pitchFamily="34" charset="0"/>
                      <a:ea typeface="Source Sans Pro" panose="020B0503030403020204" pitchFamily="34" charset="0"/>
                    </a:rPr>
                    <a:t>m</a:t>
                  </a:r>
                  <a:r>
                    <a:rPr lang="en-US" sz="2300" dirty="0">
                      <a:solidFill>
                        <a:schemeClr val="tx1"/>
                      </a:solidFill>
                      <a:latin typeface="Source Sans Pro" panose="020B0503030403020204" pitchFamily="34" charset="0"/>
                      <a:ea typeface="Source Sans Pro" panose="020B0503030403020204" pitchFamily="34" charset="0"/>
                    </a:rPr>
                    <a:t> on F</a:t>
                  </a:r>
                  <a:r>
                    <a:rPr lang="en-US" sz="2300" baseline="-25000" dirty="0">
                      <a:solidFill>
                        <a:schemeClr val="tx1"/>
                      </a:solidFill>
                      <a:latin typeface="Source Sans Pro" panose="020B0503030403020204" pitchFamily="34" charset="0"/>
                      <a:ea typeface="Source Sans Pro" panose="020B0503030403020204" pitchFamily="34" charset="0"/>
                    </a:rPr>
                    <a:t>161</a:t>
                  </a:r>
                  <a:r>
                    <a:rPr lang="en-US" sz="2300" dirty="0">
                      <a:solidFill>
                        <a:schemeClr val="tx1"/>
                      </a:solidFill>
                      <a:latin typeface="Source Sans Pro" panose="020B0503030403020204" pitchFamily="34" charset="0"/>
                      <a:ea typeface="Source Sans Pro" panose="020B0503030403020204" pitchFamily="34" charset="0"/>
                    </a:rPr>
                    <a:t> \ f   </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predict </a:t>
                  </a:r>
                  <a:r>
                    <a:rPr lang="en-US" sz="2300" i="1"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m</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 for each f in F</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161</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in turn      </a:t>
                  </a:r>
                  <a:r>
                    <a:rPr lang="en-US" sz="23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error</a:t>
                  </a:r>
                  <a:r>
                    <a:rPr lang="en-US" sz="2300" baseline="-250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a</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s</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a</a:t>
                  </a:r>
                  <a:r>
                    <a:rPr lang="en-US" sz="2300" baseline="-25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s</a:t>
                  </a:r>
                </a:p>
                <a:p>
                  <a:pPr marL="228600" indent="-228600" defTabSz="1097280">
                    <a:buFont typeface="Arial" panose="020B0604020202020204" pitchFamily="34" charset="0"/>
                    <a:buChar char="•"/>
                    <a:defRPr/>
                  </a:pPr>
                  <a:r>
                    <a:rPr lang="en-US" sz="2300" i="1"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a:t>
                  </a: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 error vector with element-wise absolute value applied to </a:t>
                  </a:r>
                  <a:r>
                    <a:rPr lang="en-US" sz="23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error</a:t>
                  </a:r>
                  <a:r>
                    <a:rPr lang="en-US" sz="2300" baseline="-25000" dirty="0" err="1">
                      <a:solidFill>
                        <a:schemeClr val="tx1"/>
                      </a:solidFill>
                      <a:latin typeface="Source Sans Pro" panose="020B0503030403020204" pitchFamily="34" charset="0"/>
                      <a:ea typeface="Source Sans Pro" panose="020B0503030403020204" pitchFamily="34" charset="0"/>
                      <a:sym typeface="Wingdings" panose="05000000000000000000" pitchFamily="2" charset="2"/>
                    </a:rPr>
                    <a:t>f</a:t>
                  </a:r>
                  <a:endPar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Average error vector </a:t>
                  </a:r>
                  <a14:m>
                    <m:oMath xmlns:m="http://schemas.openxmlformats.org/officeDocument/2006/math">
                      <m:acc>
                        <m:accPr>
                          <m:chr m:val="̅"/>
                          <m:ctrlP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ctrlPr>
                        </m:accPr>
                        <m:e>
                          <m: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t>𝑒</m:t>
                          </m:r>
                        </m:e>
                      </m:acc>
                    </m:oMath>
                  </a14:m>
                  <a:r>
                    <a:rPr lang="en-US" sz="2300" dirty="0">
                      <a:solidFill>
                        <a:schemeClr val="tx1"/>
                      </a:solidFill>
                      <a:latin typeface="Source Sans Pro" panose="020B0503030403020204" pitchFamily="34" charset="0"/>
                      <a:ea typeface="Source Sans Pro" panose="020B0503030403020204" pitchFamily="34" charset="0"/>
                    </a:rPr>
                    <a:t> = element-wise average of all 161 </a:t>
                  </a:r>
                  <a:r>
                    <a:rPr lang="en-US" sz="2300" i="1" dirty="0">
                      <a:solidFill>
                        <a:schemeClr val="tx1"/>
                      </a:solidFill>
                      <a:latin typeface="Source Sans Pro" panose="020B0503030403020204" pitchFamily="34" charset="0"/>
                      <a:ea typeface="Source Sans Pro" panose="020B0503030403020204" pitchFamily="34" charset="0"/>
                    </a:rPr>
                    <a:t>e</a:t>
                  </a:r>
                  <a:r>
                    <a:rPr lang="en-US" sz="2300" dirty="0">
                      <a:solidFill>
                        <a:schemeClr val="tx1"/>
                      </a:solidFill>
                      <a:latin typeface="Source Sans Pro" panose="020B0503030403020204" pitchFamily="34" charset="0"/>
                      <a:ea typeface="Source Sans Pro" panose="020B0503030403020204" pitchFamily="34" charset="0"/>
                    </a:rPr>
                    <a:t> vectors</a:t>
                  </a:r>
                </a:p>
                <a:p>
                  <a:pPr marL="228600" indent="-228600" defTabSz="1097280">
                    <a:buFont typeface="Arial" panose="020B0604020202020204" pitchFamily="34" charset="0"/>
                    <a:buChar char="•"/>
                    <a:defRPr/>
                  </a:pPr>
                  <a:r>
                    <a:rPr lang="en-US" sz="2300" dirty="0">
                      <a:solidFill>
                        <a:schemeClr val="tx1"/>
                      </a:solidFill>
                      <a:latin typeface="Source Sans Pro" panose="020B0503030403020204" pitchFamily="34" charset="0"/>
                      <a:ea typeface="Source Sans Pro" panose="020B0503030403020204" pitchFamily="34" charset="0"/>
                    </a:rPr>
                    <a:t>Error for </a:t>
                  </a:r>
                  <a:r>
                    <a:rPr lang="en-US" sz="2300" i="1" dirty="0">
                      <a:solidFill>
                        <a:schemeClr val="tx1"/>
                      </a:solidFill>
                      <a:latin typeface="Source Sans Pro" panose="020B0503030403020204" pitchFamily="34" charset="0"/>
                      <a:ea typeface="Source Sans Pro" panose="020B0503030403020204" pitchFamily="34" charset="0"/>
                    </a:rPr>
                    <a:t>m</a:t>
                  </a:r>
                  <a:r>
                    <a:rPr lang="en-US" sz="2300" dirty="0">
                      <a:solidFill>
                        <a:schemeClr val="tx1"/>
                      </a:solidFill>
                      <a:latin typeface="Source Sans Pro" panose="020B0503030403020204" pitchFamily="34" charset="0"/>
                      <a:ea typeface="Source Sans Pro" panose="020B0503030403020204" pitchFamily="34" charset="0"/>
                    </a:rPr>
                    <a:t> = avg error over semantic attributes = avg of elements of </a:t>
                  </a:r>
                  <a14:m>
                    <m:oMath xmlns:m="http://schemas.openxmlformats.org/officeDocument/2006/math">
                      <m:acc>
                        <m:accPr>
                          <m:chr m:val="̅"/>
                          <m:ctrlP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ctrlPr>
                        </m:accPr>
                        <m:e>
                          <m:r>
                            <a:rPr lang="en-US" sz="2300" i="1" dirty="0">
                              <a:solidFill>
                                <a:schemeClr val="tx1"/>
                              </a:solidFill>
                              <a:latin typeface="Cambria Math" panose="02040503050406030204" pitchFamily="18" charset="0"/>
                              <a:ea typeface="Source Sans Pro" panose="020B0503030403020204" pitchFamily="34" charset="0"/>
                              <a:sym typeface="Wingdings" panose="05000000000000000000" pitchFamily="2" charset="2"/>
                            </a:rPr>
                            <m:t>𝑒</m:t>
                          </m:r>
                        </m:e>
                      </m:acc>
                    </m:oMath>
                  </a14:m>
                  <a:endParaRPr lang="en-US" sz="23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8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300" dirty="0">
                      <a:solidFill>
                        <a:schemeClr val="tx1"/>
                      </a:solidFill>
                      <a:latin typeface="Source Sans Pro" panose="020B0503030403020204" pitchFamily="34" charset="0"/>
                      <a:ea typeface="Source Sans Pro" panose="020B0503030403020204" pitchFamily="34" charset="0"/>
                    </a:rPr>
                    <a:t>We visualize and present these errors in Figure 4 and in Table 1, along with our semantic attribute prediction experiment results.</a:t>
                  </a:r>
                </a:p>
              </p:txBody>
            </p:sp>
          </mc:Choice>
          <mc:Fallback>
            <p:sp>
              <p:nvSpPr>
                <p:cNvPr id="27" name="Rectangle 96">
                  <a:extLst>
                    <a:ext uri="{FF2B5EF4-FFF2-40B4-BE49-F238E27FC236}">
                      <a16:creationId xmlns:a16="http://schemas.microsoft.com/office/drawing/2014/main" id="{5A0BA04D-C70B-4D2B-B62D-9DE8DF804844}"/>
                    </a:ext>
                  </a:extLst>
                </p:cNvPr>
                <p:cNvSpPr>
                  <a:spLocks noRot="1" noChangeAspect="1" noMove="1" noResize="1" noEditPoints="1" noAdjustHandles="1" noChangeArrowheads="1" noChangeShapeType="1" noTextEdit="1"/>
                </p:cNvSpPr>
                <p:nvPr/>
              </p:nvSpPr>
              <p:spPr>
                <a:xfrm>
                  <a:off x="13751916" y="4962843"/>
                  <a:ext cx="8925691" cy="2831634"/>
                </a:xfrm>
                <a:prstGeom prst="rect">
                  <a:avLst/>
                </a:prstGeom>
                <a:blipFill>
                  <a:blip r:embed="rId5"/>
                  <a:stretch>
                    <a:fillRect l="-910" t="-1436"/>
                  </a:stretch>
                </a:blipFill>
                <a:ln>
                  <a:noFill/>
                </a:ln>
              </p:spPr>
              <p:txBody>
                <a:bodyPr/>
                <a:lstStyle/>
                <a:p>
                  <a:r>
                    <a:rPr lang="en-US">
                      <a:noFill/>
                    </a:rPr>
                    <a:t> </a:t>
                  </a:r>
                </a:p>
              </p:txBody>
            </p:sp>
          </mc:Fallback>
        </mc:AlternateContent>
      </p:grpSp>
      <p:grpSp>
        <p:nvGrpSpPr>
          <p:cNvPr id="3" name="Group 107">
            <a:extLst>
              <a:ext uri="{FF2B5EF4-FFF2-40B4-BE49-F238E27FC236}">
                <a16:creationId xmlns:a16="http://schemas.microsoft.com/office/drawing/2014/main" id="{68D35D10-0E33-49D0-B5AA-CA63D57B64A4}"/>
              </a:ext>
            </a:extLst>
          </p:cNvPr>
          <p:cNvGrpSpPr/>
          <p:nvPr/>
        </p:nvGrpSpPr>
        <p:grpSpPr>
          <a:xfrm>
            <a:off x="8353144" y="2853102"/>
            <a:ext cx="9156071" cy="8013236"/>
            <a:chOff x="7538224" y="2746204"/>
            <a:chExt cx="7465399" cy="6677695"/>
          </a:xfrm>
        </p:grpSpPr>
        <p:sp>
          <p:nvSpPr>
            <p:cNvPr id="8" name="Rectangle 108">
              <a:extLst>
                <a:ext uri="{FF2B5EF4-FFF2-40B4-BE49-F238E27FC236}">
                  <a16:creationId xmlns:a16="http://schemas.microsoft.com/office/drawing/2014/main" id="{1AC43A28-60F1-4839-A06E-C661D34178D2}"/>
                </a:ext>
              </a:extLst>
            </p:cNvPr>
            <p:cNvSpPr/>
            <p:nvPr/>
          </p:nvSpPr>
          <p:spPr>
            <a:xfrm>
              <a:off x="7538224" y="2746204"/>
              <a:ext cx="7465399"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20" dirty="0">
                  <a:latin typeface="Source Sans Pro" panose="020B0503030403020204" pitchFamily="34" charset="0"/>
                  <a:ea typeface="Source Sans Pro" panose="020B0503030403020204" pitchFamily="34" charset="0"/>
                </a:rPr>
                <a:t>Method: Semantic Attribute Induction</a:t>
              </a:r>
            </a:p>
          </p:txBody>
        </p:sp>
        <p:sp>
          <p:nvSpPr>
            <p:cNvPr id="23" name="Rectangle 109">
              <a:extLst>
                <a:ext uri="{FF2B5EF4-FFF2-40B4-BE49-F238E27FC236}">
                  <a16:creationId xmlns:a16="http://schemas.microsoft.com/office/drawing/2014/main" id="{72C62105-B2FD-4795-8C1F-5FA99EB7F9C6}"/>
                </a:ext>
              </a:extLst>
            </p:cNvPr>
            <p:cNvSpPr/>
            <p:nvPr/>
          </p:nvSpPr>
          <p:spPr>
            <a:xfrm>
              <a:off x="7538225" y="3736213"/>
              <a:ext cx="5943599" cy="5687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80">
                <a:solidFill>
                  <a:schemeClr val="tx1"/>
                </a:solidFill>
                <a:latin typeface="Source Sans Pro" panose="020B0503030403020204" pitchFamily="34" charset="0"/>
                <a:ea typeface="Source Sans Pro" panose="020B0503030403020204" pitchFamily="34" charset="0"/>
              </a:endParaRPr>
            </a:p>
          </p:txBody>
        </p:sp>
        <p:sp>
          <p:nvSpPr>
            <p:cNvPr id="15" name="TextBox 112"/>
            <p:cNvSpPr txBox="1"/>
            <p:nvPr/>
          </p:nvSpPr>
          <p:spPr>
            <a:xfrm>
              <a:off x="10042071" y="4376057"/>
              <a:ext cx="153942" cy="409354"/>
            </a:xfrm>
            <a:prstGeom prst="rect">
              <a:avLst/>
            </a:prstGeom>
            <a:noFill/>
          </p:spPr>
          <p:txBody>
            <a:bodyPr wrap="none" rtlCol="0">
              <a:spAutoFit/>
            </a:bodyPr>
            <a:lstStyle/>
            <a:p>
              <a:endParaRPr lang="en-US" sz="2592">
                <a:latin typeface="Source Sans Pro" panose="020B0503030403020204" pitchFamily="34" charset="0"/>
                <a:ea typeface="Source Sans Pro" panose="020B0503030403020204" pitchFamily="34" charset="0"/>
              </a:endParaRPr>
            </a:p>
          </p:txBody>
        </p:sp>
        <p:sp>
          <p:nvSpPr>
            <p:cNvPr id="43" name="Rectangle 113">
              <a:extLst>
                <a:ext uri="{FF2B5EF4-FFF2-40B4-BE49-F238E27FC236}">
                  <a16:creationId xmlns:a16="http://schemas.microsoft.com/office/drawing/2014/main" id="{8415E113-F36F-4BB1-A6E3-BE891F93B0F4}"/>
                </a:ext>
              </a:extLst>
            </p:cNvPr>
            <p:cNvSpPr/>
            <p:nvPr/>
          </p:nvSpPr>
          <p:spPr>
            <a:xfrm>
              <a:off x="7538225" y="3741488"/>
              <a:ext cx="7465136" cy="4277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400" b="1" dirty="0">
                  <a:solidFill>
                    <a:srgbClr val="8B1336"/>
                  </a:solidFill>
                  <a:latin typeface="Source Sans Pro" panose="020B0503030403020204" pitchFamily="34" charset="0"/>
                  <a:ea typeface="Source Sans Pro" panose="020B0503030403020204" pitchFamily="34" charset="0"/>
                </a:rPr>
                <a:t>4-NN:</a:t>
              </a:r>
              <a:r>
                <a:rPr lang="en-US" sz="2400" dirty="0">
                  <a:solidFill>
                    <a:schemeClr val="tx1"/>
                  </a:solidFill>
                  <a:latin typeface="Source Sans Pro" panose="020B0503030403020204" pitchFamily="34" charset="0"/>
                  <a:ea typeface="Source Sans Pro" panose="020B0503030403020204" pitchFamily="34" charset="0"/>
                </a:rPr>
                <a:t> As our baseline, we reproduce the optimal result in [3]. We cluster the F</a:t>
              </a:r>
              <a:r>
                <a:rPr lang="en-US" sz="2400" baseline="-25000" dirty="0">
                  <a:solidFill>
                    <a:schemeClr val="tx1"/>
                  </a:solidFill>
                  <a:latin typeface="Source Sans Pro" panose="020B0503030403020204" pitchFamily="34" charset="0"/>
                  <a:ea typeface="Source Sans Pro" panose="020B0503030403020204" pitchFamily="34" charset="0"/>
                </a:rPr>
                <a:t>161</a:t>
              </a:r>
              <a:r>
                <a:rPr lang="en-US" sz="2400" dirty="0">
                  <a:solidFill>
                    <a:schemeClr val="tx1"/>
                  </a:solidFill>
                  <a:latin typeface="Source Sans Pro" panose="020B0503030403020204" pitchFamily="34" charset="0"/>
                  <a:ea typeface="Source Sans Pro" panose="020B0503030403020204" pitchFamily="34" charset="0"/>
                </a:rPr>
                <a:t> font embedding vectors and predict each a</a:t>
              </a:r>
              <a:r>
                <a:rPr lang="en-US" sz="2400" baseline="-25000" dirty="0">
                  <a:solidFill>
                    <a:schemeClr val="tx1"/>
                  </a:solidFill>
                  <a:latin typeface="Source Sans Pro" panose="020B0503030403020204" pitchFamily="34" charset="0"/>
                  <a:ea typeface="Source Sans Pro" panose="020B0503030403020204" pitchFamily="34" charset="0"/>
                </a:rPr>
                <a:t>s</a:t>
              </a:r>
              <a:r>
                <a:rPr lang="en-US" sz="2400" dirty="0">
                  <a:solidFill>
                    <a:schemeClr val="tx1"/>
                  </a:solidFill>
                  <a:latin typeface="Source Sans Pro" panose="020B0503030403020204" pitchFamily="34" charset="0"/>
                  <a:ea typeface="Source Sans Pro" panose="020B0503030403020204" pitchFamily="34" charset="0"/>
                </a:rPr>
                <a:t>’ using </a:t>
              </a:r>
              <a:r>
                <a:rPr lang="en-US" sz="2400" i="1" dirty="0">
                  <a:solidFill>
                    <a:schemeClr val="tx1"/>
                  </a:solidFill>
                  <a:latin typeface="Source Sans Pro" panose="020B0503030403020204" pitchFamily="34" charset="0"/>
                  <a:ea typeface="Source Sans Pro" panose="020B0503030403020204" pitchFamily="34" charset="0"/>
                </a:rPr>
                <a:t>k</a:t>
              </a:r>
              <a:r>
                <a:rPr lang="en-US" sz="2400" dirty="0">
                  <a:solidFill>
                    <a:schemeClr val="tx1"/>
                  </a:solidFill>
                  <a:latin typeface="Source Sans Pro" panose="020B0503030403020204" pitchFamily="34" charset="0"/>
                  <a:ea typeface="Source Sans Pro" panose="020B0503030403020204" pitchFamily="34" charset="0"/>
                </a:rPr>
                <a:t> = 4, a cosine distance metric, and relative distance weighting.</a:t>
              </a:r>
            </a:p>
            <a:p>
              <a:pPr defTabSz="1097280">
                <a:defRPr/>
              </a:pPr>
              <a:endParaRPr lang="en-US" sz="10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b="1" dirty="0">
                  <a:solidFill>
                    <a:srgbClr val="8B1336"/>
                  </a:solidFill>
                  <a:latin typeface="Source Sans Pro" panose="020B0503030403020204" pitchFamily="34" charset="0"/>
                  <a:ea typeface="Source Sans Pro" panose="020B0503030403020204" pitchFamily="34" charset="0"/>
                </a:rPr>
                <a:t>7-NN:</a:t>
              </a:r>
              <a:r>
                <a:rPr lang="en-US" sz="2400" dirty="0">
                  <a:solidFill>
                    <a:srgbClr val="8B1336"/>
                  </a:solidFill>
                  <a:latin typeface="Source Sans Pro" panose="020B0503030403020204" pitchFamily="34" charset="0"/>
                  <a:ea typeface="Source Sans Pro" panose="020B0503030403020204" pitchFamily="34" charset="0"/>
                </a:rPr>
                <a:t> </a:t>
              </a:r>
              <a:r>
                <a:rPr lang="en-US" sz="2400" dirty="0">
                  <a:solidFill>
                    <a:schemeClr val="tx1"/>
                  </a:solidFill>
                  <a:latin typeface="Source Sans Pro" panose="020B0503030403020204" pitchFamily="34" charset="0"/>
                  <a:ea typeface="Source Sans Pro" panose="020B0503030403020204" pitchFamily="34" charset="0"/>
                </a:rPr>
                <a:t>We perform grid search over multiple values of </a:t>
              </a:r>
              <a:r>
                <a:rPr lang="en-US" sz="2400" i="1" dirty="0">
                  <a:solidFill>
                    <a:schemeClr val="tx1"/>
                  </a:solidFill>
                  <a:latin typeface="Source Sans Pro" panose="020B0503030403020204" pitchFamily="34" charset="0"/>
                  <a:ea typeface="Source Sans Pro" panose="020B0503030403020204" pitchFamily="34" charset="0"/>
                </a:rPr>
                <a:t>k, </a:t>
              </a:r>
              <a:r>
                <a:rPr lang="en-US" sz="2400" dirty="0">
                  <a:solidFill>
                    <a:schemeClr val="tx1"/>
                  </a:solidFill>
                  <a:latin typeface="Source Sans Pro" panose="020B0503030403020204" pitchFamily="34" charset="0"/>
                  <a:ea typeface="Source Sans Pro" panose="020B0503030403020204" pitchFamily="34" charset="0"/>
                </a:rPr>
                <a:t>three distance metrics (cosine, Manhattan, Euclidean), and weightings (unweighted, inverse distance, relative weighting). We out-perform the model in [6] with </a:t>
              </a:r>
              <a:r>
                <a:rPr lang="en-US" sz="2400" i="1" dirty="0">
                  <a:solidFill>
                    <a:schemeClr val="tx1"/>
                  </a:solidFill>
                  <a:latin typeface="Source Sans Pro" panose="020B0503030403020204" pitchFamily="34" charset="0"/>
                  <a:ea typeface="Source Sans Pro" panose="020B0503030403020204" pitchFamily="34" charset="0"/>
                </a:rPr>
                <a:t>k</a:t>
              </a:r>
              <a:r>
                <a:rPr lang="en-US" sz="2400" dirty="0">
                  <a:solidFill>
                    <a:schemeClr val="tx1"/>
                  </a:solidFill>
                  <a:latin typeface="Source Sans Pro" panose="020B0503030403020204" pitchFamily="34" charset="0"/>
                  <a:ea typeface="Source Sans Pro" panose="020B0503030403020204" pitchFamily="34" charset="0"/>
                </a:rPr>
                <a:t> =7, a cosine distance metric, and inverse distance weighting.</a:t>
              </a: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2700" b="1" dirty="0">
                <a:solidFill>
                  <a:schemeClr val="tx1"/>
                </a:solidFill>
                <a:latin typeface="Source Sans Pro" panose="020B0503030403020204" pitchFamily="34" charset="0"/>
                <a:ea typeface="Source Sans Pro" panose="020B0503030403020204" pitchFamily="34" charset="0"/>
              </a:endParaRPr>
            </a:p>
            <a:p>
              <a:pPr defTabSz="1097280">
                <a:defRPr/>
              </a:pPr>
              <a:endParaRPr lang="en-US" sz="900" b="1" dirty="0">
                <a:solidFill>
                  <a:schemeClr val="tx1"/>
                </a:solidFill>
                <a:latin typeface="Source Sans Pro" panose="020B0503030403020204" pitchFamily="34" charset="0"/>
                <a:ea typeface="Source Sans Pro" panose="020B0503030403020204" pitchFamily="34" charset="0"/>
              </a:endParaRPr>
            </a:p>
          </p:txBody>
        </p:sp>
      </p:grpSp>
      <p:pic>
        <p:nvPicPr>
          <p:cNvPr id="1026" name="Picture 2">
            <a:extLst>
              <a:ext uri="{FF2B5EF4-FFF2-40B4-BE49-F238E27FC236}">
                <a16:creationId xmlns:a16="http://schemas.microsoft.com/office/drawing/2014/main" id="{8C879328-60AB-47BE-9922-673FFF8E3D2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8904" y="14192923"/>
            <a:ext cx="4324298" cy="296602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D8336AD-AE6E-478F-BB42-D6718EF1340A}"/>
              </a:ext>
            </a:extLst>
          </p:cNvPr>
          <p:cNvSpPr/>
          <p:nvPr/>
        </p:nvSpPr>
        <p:spPr>
          <a:xfrm>
            <a:off x="699073" y="17166080"/>
            <a:ext cx="6597575" cy="646331"/>
          </a:xfrm>
          <a:prstGeom prst="rect">
            <a:avLst/>
          </a:prstGeom>
        </p:spPr>
        <p:txBody>
          <a:bodyPr wrap="none">
            <a:spAutoFit/>
          </a:bodyPr>
          <a:lstStyle/>
          <a:p>
            <a:pPr algn="ctr"/>
            <a:r>
              <a:rPr lang="en-US" dirty="0">
                <a:latin typeface="Source Sans Pro" panose="020B0503030403020204" pitchFamily="34" charset="0"/>
                <a:ea typeface="Source Sans Pro" panose="020B0503030403020204" pitchFamily="34" charset="0"/>
              </a:rPr>
              <a:t>Figure 1. Examples of the diverse typefaces in the </a:t>
            </a:r>
            <a:r>
              <a:rPr lang="en-US" dirty="0" err="1">
                <a:latin typeface="Source Sans Pro" panose="020B0503030403020204" pitchFamily="34" charset="0"/>
                <a:ea typeface="Source Sans Pro" panose="020B0503030403020204" pitchFamily="34" charset="0"/>
              </a:rPr>
              <a:t>FontJoy</a:t>
            </a:r>
            <a:r>
              <a:rPr lang="en-US" dirty="0">
                <a:latin typeface="Source Sans Pro" panose="020B0503030403020204" pitchFamily="34" charset="0"/>
                <a:ea typeface="Source Sans Pro" panose="020B0503030403020204" pitchFamily="34" charset="0"/>
              </a:rPr>
              <a:t> dataset.</a:t>
            </a:r>
          </a:p>
          <a:p>
            <a:pPr algn="ctr"/>
            <a:r>
              <a:rPr lang="en-US" baseline="30000" dirty="0">
                <a:latin typeface="Source Sans Pro" panose="020B0503030403020204" pitchFamily="34" charset="0"/>
                <a:ea typeface="Source Sans Pro" panose="020B0503030403020204" pitchFamily="34" charset="0"/>
              </a:rPr>
              <a:t>1</a:t>
            </a:r>
            <a:r>
              <a:rPr lang="en-US" dirty="0">
                <a:latin typeface="Source Sans Pro" panose="020B0503030403020204" pitchFamily="34" charset="0"/>
                <a:ea typeface="Source Sans Pro" panose="020B0503030403020204" pitchFamily="34" charset="0"/>
              </a:rPr>
              <a:t>See </a:t>
            </a:r>
            <a:r>
              <a:rPr lang="en-US" dirty="0" err="1">
                <a:latin typeface="Source Sans Pro" panose="020B0503030403020204" pitchFamily="34" charset="0"/>
                <a:ea typeface="Source Sans Pro" panose="020B0503030403020204" pitchFamily="34" charset="0"/>
              </a:rPr>
              <a:t>fontjoy</a:t>
            </a:r>
            <a:r>
              <a:rPr lang="en-US"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hlinkClick r:id="rId7"/>
              </a:rPr>
              <a:t>https://github.com/Jack000/fontjoy</a:t>
            </a:r>
            <a:endParaRPr lang="en-US" baseline="30000" dirty="0"/>
          </a:p>
        </p:txBody>
      </p:sp>
      <p:pic>
        <p:nvPicPr>
          <p:cNvPr id="16" name="Picture 15">
            <a:extLst>
              <a:ext uri="{FF2B5EF4-FFF2-40B4-BE49-F238E27FC236}">
                <a16:creationId xmlns:a16="http://schemas.microsoft.com/office/drawing/2014/main" id="{1CFAAA27-DCC5-41C5-AE81-45010E348DB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4660918" y="6828711"/>
            <a:ext cx="2847975" cy="1200150"/>
          </a:xfrm>
          <a:prstGeom prst="rect">
            <a:avLst/>
          </a:prstGeom>
        </p:spPr>
      </p:pic>
      <p:pic>
        <p:nvPicPr>
          <p:cNvPr id="17" name="Picture 16">
            <a:extLst>
              <a:ext uri="{FF2B5EF4-FFF2-40B4-BE49-F238E27FC236}">
                <a16:creationId xmlns:a16="http://schemas.microsoft.com/office/drawing/2014/main" id="{394C75B6-5C11-42AA-9761-28887E5D2E0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8404369" y="6829854"/>
            <a:ext cx="3593592" cy="1197864"/>
          </a:xfrm>
          <a:prstGeom prst="rect">
            <a:avLst/>
          </a:prstGeom>
        </p:spPr>
      </p:pic>
      <p:pic>
        <p:nvPicPr>
          <p:cNvPr id="18" name="Picture 17">
            <a:extLst>
              <a:ext uri="{FF2B5EF4-FFF2-40B4-BE49-F238E27FC236}">
                <a16:creationId xmlns:a16="http://schemas.microsoft.com/office/drawing/2014/main" id="{8B2FB826-8FDF-43D4-87E6-0E9C579724D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2249613" y="6829854"/>
            <a:ext cx="2159653" cy="1197864"/>
          </a:xfrm>
          <a:prstGeom prst="rect">
            <a:avLst/>
          </a:prstGeom>
        </p:spPr>
      </p:pic>
      <p:sp>
        <p:nvSpPr>
          <p:cNvPr id="48" name="Rectangle 47">
            <a:extLst>
              <a:ext uri="{FF2B5EF4-FFF2-40B4-BE49-F238E27FC236}">
                <a16:creationId xmlns:a16="http://schemas.microsoft.com/office/drawing/2014/main" id="{CF1625B3-8386-4000-89E0-C27E4EBFAFEF}"/>
              </a:ext>
            </a:extLst>
          </p:cNvPr>
          <p:cNvSpPr/>
          <p:nvPr/>
        </p:nvSpPr>
        <p:spPr>
          <a:xfrm>
            <a:off x="8262999" y="8063619"/>
            <a:ext cx="9181552" cy="369332"/>
          </a:xfrm>
          <a:prstGeom prst="rect">
            <a:avLst/>
          </a:prstGeom>
        </p:spPr>
        <p:txBody>
          <a:bodyPr wrap="none">
            <a:spAutoFit/>
          </a:bodyPr>
          <a:lstStyle/>
          <a:p>
            <a:pPr algn="ctr"/>
            <a:r>
              <a:rPr lang="en-US" dirty="0">
                <a:latin typeface="Source Sans Pro" panose="020B0503030403020204" pitchFamily="34" charset="0"/>
                <a:ea typeface="Source Sans Pro" panose="020B0503030403020204" pitchFamily="34" charset="0"/>
              </a:rPr>
              <a:t>Cosine distance metric,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-NN weighting of nearest neighbors f</a:t>
            </a:r>
            <a:r>
              <a:rPr lang="en-US" baseline="-25000" dirty="0">
                <a:latin typeface="Source Sans Pro" panose="020B0503030403020204" pitchFamily="34" charset="0"/>
                <a:ea typeface="Source Sans Pro" panose="020B0503030403020204" pitchFamily="34" charset="0"/>
              </a:rPr>
              <a:t>i</a:t>
            </a:r>
            <a:r>
              <a:rPr lang="en-US" dirty="0">
                <a:latin typeface="Source Sans Pro" panose="020B0503030403020204" pitchFamily="34" charset="0"/>
                <a:ea typeface="Source Sans Pro" panose="020B0503030403020204" pitchFamily="34" charset="0"/>
              </a:rPr>
              <a:t>, and inverse distance weighting</a:t>
            </a:r>
            <a:endParaRPr lang="en-US" baseline="30000" dirty="0"/>
          </a:p>
        </p:txBody>
      </p:sp>
      <p:pic>
        <p:nvPicPr>
          <p:cNvPr id="29" name="Picture 28">
            <a:extLst>
              <a:ext uri="{FF2B5EF4-FFF2-40B4-BE49-F238E27FC236}">
                <a16:creationId xmlns:a16="http://schemas.microsoft.com/office/drawing/2014/main" id="{4FF626CB-A943-4DC7-94FD-1EFC212778C9}"/>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98049" y="8303864"/>
            <a:ext cx="6078109" cy="4052072"/>
          </a:xfrm>
          <a:prstGeom prst="rect">
            <a:avLst/>
          </a:prstGeom>
        </p:spPr>
      </p:pic>
      <p:sp>
        <p:nvSpPr>
          <p:cNvPr id="50" name="Rectangle 49">
            <a:extLst>
              <a:ext uri="{FF2B5EF4-FFF2-40B4-BE49-F238E27FC236}">
                <a16:creationId xmlns:a16="http://schemas.microsoft.com/office/drawing/2014/main" id="{79181530-E3C4-4D42-AED2-0942ECAFE495}"/>
              </a:ext>
            </a:extLst>
          </p:cNvPr>
          <p:cNvSpPr/>
          <p:nvPr/>
        </p:nvSpPr>
        <p:spPr>
          <a:xfrm>
            <a:off x="7806159" y="12220781"/>
            <a:ext cx="5732221" cy="1754326"/>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2. Dataset induction error for all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-NN experiments using the cosine distance for each of the three nearest neighbor weighting schemes across values of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a:t>
            </a:r>
          </a:p>
          <a:p>
            <a:pPr algn="ctr"/>
            <a:endParaRPr lang="en-US" dirty="0">
              <a:latin typeface="Source Sans Pro" panose="020B0503030403020204" pitchFamily="34" charset="0"/>
              <a:ea typeface="Source Sans Pro" panose="020B0503030403020204" pitchFamily="34" charset="0"/>
            </a:endParaRPr>
          </a:p>
          <a:p>
            <a:pPr algn="ctr"/>
            <a:r>
              <a:rPr lang="en-US" dirty="0">
                <a:latin typeface="Source Sans Pro" panose="020B0503030403020204" pitchFamily="34" charset="0"/>
                <a:ea typeface="Source Sans Pro" panose="020B0503030403020204" pitchFamily="34" charset="0"/>
              </a:rPr>
              <a:t>The inverse distance metric performs the best across the board and performs best at </a:t>
            </a:r>
            <a:r>
              <a:rPr lang="en-US" i="1" dirty="0">
                <a:latin typeface="Source Sans Pro" panose="020B0503030403020204" pitchFamily="34" charset="0"/>
                <a:ea typeface="Source Sans Pro" panose="020B0503030403020204" pitchFamily="34" charset="0"/>
              </a:rPr>
              <a:t>k</a:t>
            </a:r>
            <a:r>
              <a:rPr lang="en-US" dirty="0">
                <a:latin typeface="Source Sans Pro" panose="020B0503030403020204" pitchFamily="34" charset="0"/>
                <a:ea typeface="Source Sans Pro" panose="020B0503030403020204" pitchFamily="34" charset="0"/>
              </a:rPr>
              <a:t> = 7.</a:t>
            </a:r>
            <a:endParaRPr lang="en-US" baseline="30000" dirty="0"/>
          </a:p>
        </p:txBody>
      </p:sp>
      <p:pic>
        <p:nvPicPr>
          <p:cNvPr id="35" name="Picture 2">
            <a:extLst>
              <a:ext uri="{FF2B5EF4-FFF2-40B4-BE49-F238E27FC236}">
                <a16:creationId xmlns:a16="http://schemas.microsoft.com/office/drawing/2014/main" id="{2926EC8E-3997-473D-AE18-B886138453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89589" y="8345037"/>
            <a:ext cx="4303845" cy="40527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DAB3F643-9799-42E4-8C6C-09F15FDE2C28}"/>
                  </a:ext>
                </a:extLst>
              </p:cNvPr>
              <p:cNvSpPr/>
              <p:nvPr/>
            </p:nvSpPr>
            <p:spPr>
              <a:xfrm>
                <a:off x="8262998" y="14172593"/>
                <a:ext cx="9506479" cy="3019994"/>
              </a:xfrm>
              <a:prstGeom prst="rect">
                <a:avLst/>
              </a:prstGeom>
            </p:spPr>
            <p:txBody>
              <a:bodyPr wrap="square">
                <a:spAutoFit/>
              </a:bodyPr>
              <a:lstStyle/>
              <a:p>
                <a:pPr lvl="0" defTabSz="1097280">
                  <a:defRPr/>
                </a:pPr>
                <a:r>
                  <a:rPr lang="en-US" sz="2400" b="1" dirty="0">
                    <a:solidFill>
                      <a:srgbClr val="8B1336"/>
                    </a:solidFill>
                    <a:latin typeface="Source Sans Pro" panose="020B0503030403020204" pitchFamily="34" charset="0"/>
                    <a:ea typeface="Source Sans Pro" panose="020B0503030403020204" pitchFamily="34" charset="0"/>
                  </a:rPr>
                  <a:t>SVR (Support Vector Regressor):</a:t>
                </a:r>
                <a:r>
                  <a:rPr lang="en-US" sz="2400" dirty="0">
                    <a:solidFill>
                      <a:prstClr val="black"/>
                    </a:solidFill>
                    <a:latin typeface="Source Sans Pro" panose="020B0503030403020204" pitchFamily="34" charset="0"/>
                    <a:ea typeface="Source Sans Pro" panose="020B0503030403020204" pitchFamily="34" charset="0"/>
                  </a:rPr>
                  <a:t> We use non-linear SVR models, where the kernel transforms the data into a higher-dimensional feature space to enable linear separation. We chose a </a:t>
                </a:r>
                <a:r>
                  <a:rPr lang="en-US" sz="2400" i="1" dirty="0">
                    <a:solidFill>
                      <a:prstClr val="black"/>
                    </a:solidFill>
                    <a:latin typeface="Source Sans Pro" panose="020B0503030403020204" pitchFamily="34" charset="0"/>
                    <a:ea typeface="Source Sans Pro" panose="020B0503030403020204" pitchFamily="34" charset="0"/>
                  </a:rPr>
                  <a:t>radial basis function kernel</a:t>
                </a:r>
                <a:r>
                  <a:rPr lang="en-US" sz="2400" dirty="0">
                    <a:solidFill>
                      <a:prstClr val="black"/>
                    </a:solidFill>
                    <a:latin typeface="Source Sans Pro" panose="020B0503030403020204" pitchFamily="34" charset="0"/>
                    <a:ea typeface="Source Sans Pro" panose="020B0503030403020204" pitchFamily="34" charset="0"/>
                  </a:rPr>
                  <a:t>:</a:t>
                </a:r>
              </a:p>
              <a:p>
                <a:pPr lvl="0" defTabSz="1097280">
                  <a:defRPr/>
                </a:pPr>
                <a:endParaRPr lang="en-US" sz="500" dirty="0">
                  <a:solidFill>
                    <a:prstClr val="black"/>
                  </a:solidFill>
                  <a:latin typeface="Source Sans Pro" panose="020B0503030403020204" pitchFamily="34" charset="0"/>
                  <a:ea typeface="Source Sans Pro" panose="020B0503030403020204" pitchFamily="34" charset="0"/>
                </a:endParaRPr>
              </a:p>
              <a:p>
                <a:pPr lvl="0" algn="ctr" defTabSz="1097280">
                  <a:defRPr/>
                </a:pPr>
                <a14:m>
                  <m:oMath xmlns:m="http://schemas.openxmlformats.org/officeDocument/2006/math">
                    <m:r>
                      <a:rPr lang="en-US" sz="2400" i="1">
                        <a:solidFill>
                          <a:prstClr val="black"/>
                        </a:solidFill>
                        <a:latin typeface="Cambria Math" panose="02040503050406030204" pitchFamily="18" charset="0"/>
                        <a:ea typeface="Source Sans Pro" panose="020B0503030403020204" pitchFamily="34" charset="0"/>
                      </a:rPr>
                      <m:t>𝐾</m:t>
                    </m:r>
                    <m:d>
                      <m:dPr>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𝑥</m:t>
                        </m:r>
                        <m:r>
                          <a:rPr lang="en-US" sz="2400" i="1">
                            <a:solidFill>
                              <a:prstClr val="black"/>
                            </a:solidFill>
                            <a:latin typeface="Cambria Math" panose="02040503050406030204" pitchFamily="18" charset="0"/>
                            <a:ea typeface="Source Sans Pro" panose="020B0503030403020204" pitchFamily="34" charset="0"/>
                          </a:rPr>
                          <m:t>,</m:t>
                        </m:r>
                        <m:sSup>
                          <m:sSupPr>
                            <m:ctrlPr>
                              <a:rPr lang="en-US" sz="2400" i="1">
                                <a:solidFill>
                                  <a:prstClr val="black"/>
                                </a:solidFill>
                                <a:latin typeface="Cambria Math" panose="02040503050406030204" pitchFamily="18" charset="0"/>
                                <a:ea typeface="Source Sans Pro" panose="020B0503030403020204" pitchFamily="34" charset="0"/>
                              </a:rPr>
                            </m:ctrlPr>
                          </m:sSupPr>
                          <m:e>
                            <m:r>
                              <a:rPr lang="en-US" sz="2400" i="1">
                                <a:solidFill>
                                  <a:prstClr val="black"/>
                                </a:solidFill>
                                <a:latin typeface="Cambria Math" panose="02040503050406030204" pitchFamily="18" charset="0"/>
                                <a:ea typeface="Source Sans Pro" panose="020B0503030403020204" pitchFamily="34" charset="0"/>
                              </a:rPr>
                              <m:t>𝑥</m:t>
                            </m:r>
                          </m:e>
                          <m:sup>
                            <m:r>
                              <a:rPr lang="en-US" sz="2400" i="1">
                                <a:solidFill>
                                  <a:prstClr val="black"/>
                                </a:solidFill>
                                <a:latin typeface="Cambria Math" panose="02040503050406030204" pitchFamily="18" charset="0"/>
                                <a:ea typeface="Source Sans Pro" panose="020B0503030403020204" pitchFamily="34" charset="0"/>
                              </a:rPr>
                              <m:t>′</m:t>
                            </m:r>
                          </m:sup>
                        </m:sSup>
                      </m:e>
                    </m:d>
                    <m:r>
                      <a:rPr lang="en-US" sz="2400" i="1">
                        <a:solidFill>
                          <a:prstClr val="black"/>
                        </a:solidFill>
                        <a:latin typeface="Cambria Math" panose="02040503050406030204" pitchFamily="18" charset="0"/>
                        <a:ea typeface="Source Sans Pro" panose="020B0503030403020204" pitchFamily="34" charset="0"/>
                      </a:rPr>
                      <m:t>=</m:t>
                    </m:r>
                    <m:func>
                      <m:funcPr>
                        <m:ctrlPr>
                          <a:rPr lang="en-US" sz="2400" i="1">
                            <a:solidFill>
                              <a:prstClr val="black"/>
                            </a:solidFill>
                            <a:latin typeface="Cambria Math" panose="02040503050406030204" pitchFamily="18" charset="0"/>
                            <a:ea typeface="Source Sans Pro" panose="020B0503030403020204" pitchFamily="34" charset="0"/>
                          </a:rPr>
                        </m:ctrlPr>
                      </m:funcPr>
                      <m:fName>
                        <m:r>
                          <m:rPr>
                            <m:sty m:val="p"/>
                          </m:rPr>
                          <a:rPr lang="en-US" sz="2400">
                            <a:solidFill>
                              <a:prstClr val="black"/>
                            </a:solidFill>
                            <a:latin typeface="Cambria Math" panose="02040503050406030204" pitchFamily="18" charset="0"/>
                            <a:ea typeface="Source Sans Pro" panose="020B0503030403020204" pitchFamily="34" charset="0"/>
                          </a:rPr>
                          <m:t>exp</m:t>
                        </m:r>
                      </m:fName>
                      <m:e>
                        <m:d>
                          <m:dPr>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m:t>
                            </m:r>
                            <m:r>
                              <a:rPr lang="en-US" sz="2400" i="1">
                                <a:solidFill>
                                  <a:prstClr val="black"/>
                                </a:solidFill>
                                <a:latin typeface="Cambria Math" panose="02040503050406030204" pitchFamily="18" charset="0"/>
                                <a:ea typeface="Source Sans Pro" panose="020B0503030403020204" pitchFamily="34" charset="0"/>
                              </a:rPr>
                              <m:t>𝛾</m:t>
                            </m:r>
                            <m:sSup>
                              <m:sSupPr>
                                <m:ctrlPr>
                                  <a:rPr lang="en-US" sz="2400" i="1">
                                    <a:solidFill>
                                      <a:prstClr val="black"/>
                                    </a:solidFill>
                                    <a:latin typeface="Cambria Math" panose="02040503050406030204" pitchFamily="18" charset="0"/>
                                    <a:ea typeface="Source Sans Pro" panose="020B0503030403020204" pitchFamily="34" charset="0"/>
                                  </a:rPr>
                                </m:ctrlPr>
                              </m:sSupPr>
                              <m:e>
                                <m:d>
                                  <m:dPr>
                                    <m:begChr m:val="|"/>
                                    <m:endChr m:val="|"/>
                                    <m:ctrlPr>
                                      <a:rPr lang="en-US" sz="2400" i="1">
                                        <a:solidFill>
                                          <a:prstClr val="black"/>
                                        </a:solidFill>
                                        <a:latin typeface="Cambria Math" panose="02040503050406030204" pitchFamily="18" charset="0"/>
                                        <a:ea typeface="Source Sans Pro" panose="020B0503030403020204" pitchFamily="34" charset="0"/>
                                      </a:rPr>
                                    </m:ctrlPr>
                                  </m:dPr>
                                  <m:e>
                                    <m:d>
                                      <m:dPr>
                                        <m:begChr m:val="|"/>
                                        <m:endChr m:val="|"/>
                                        <m:ctrlPr>
                                          <a:rPr lang="en-US" sz="2400" i="1">
                                            <a:solidFill>
                                              <a:prstClr val="black"/>
                                            </a:solidFill>
                                            <a:latin typeface="Cambria Math" panose="02040503050406030204" pitchFamily="18" charset="0"/>
                                            <a:ea typeface="Source Sans Pro" panose="020B0503030403020204" pitchFamily="34" charset="0"/>
                                          </a:rPr>
                                        </m:ctrlPr>
                                      </m:dPr>
                                      <m:e>
                                        <m:r>
                                          <a:rPr lang="en-US" sz="2400" i="1">
                                            <a:solidFill>
                                              <a:prstClr val="black"/>
                                            </a:solidFill>
                                            <a:latin typeface="Cambria Math" panose="02040503050406030204" pitchFamily="18" charset="0"/>
                                            <a:ea typeface="Source Sans Pro" panose="020B0503030403020204" pitchFamily="34" charset="0"/>
                                          </a:rPr>
                                          <m:t>𝑥</m:t>
                                        </m:r>
                                        <m:r>
                                          <a:rPr lang="en-US" sz="2400" i="1">
                                            <a:solidFill>
                                              <a:prstClr val="black"/>
                                            </a:solidFill>
                                            <a:latin typeface="Cambria Math" panose="02040503050406030204" pitchFamily="18" charset="0"/>
                                            <a:ea typeface="Source Sans Pro" panose="020B0503030403020204" pitchFamily="34" charset="0"/>
                                          </a:rPr>
                                          <m:t>−</m:t>
                                        </m:r>
                                        <m:sSup>
                                          <m:sSupPr>
                                            <m:ctrlPr>
                                              <a:rPr lang="en-US" sz="2400" i="1">
                                                <a:solidFill>
                                                  <a:prstClr val="black"/>
                                                </a:solidFill>
                                                <a:latin typeface="Cambria Math" panose="02040503050406030204" pitchFamily="18" charset="0"/>
                                                <a:ea typeface="Source Sans Pro" panose="020B0503030403020204" pitchFamily="34" charset="0"/>
                                              </a:rPr>
                                            </m:ctrlPr>
                                          </m:sSupPr>
                                          <m:e>
                                            <m:r>
                                              <a:rPr lang="en-US" sz="2400" i="1">
                                                <a:solidFill>
                                                  <a:prstClr val="black"/>
                                                </a:solidFill>
                                                <a:latin typeface="Cambria Math" panose="02040503050406030204" pitchFamily="18" charset="0"/>
                                                <a:ea typeface="Source Sans Pro" panose="020B0503030403020204" pitchFamily="34" charset="0"/>
                                              </a:rPr>
                                              <m:t>𝑥</m:t>
                                            </m:r>
                                          </m:e>
                                          <m:sup>
                                            <m:r>
                                              <a:rPr lang="en-US" sz="2400" i="1">
                                                <a:solidFill>
                                                  <a:prstClr val="black"/>
                                                </a:solidFill>
                                                <a:latin typeface="Cambria Math" panose="02040503050406030204" pitchFamily="18" charset="0"/>
                                                <a:ea typeface="Source Sans Pro" panose="020B0503030403020204" pitchFamily="34" charset="0"/>
                                              </a:rPr>
                                              <m:t>′</m:t>
                                            </m:r>
                                          </m:sup>
                                        </m:sSup>
                                      </m:e>
                                    </m:d>
                                  </m:e>
                                </m:d>
                              </m:e>
                              <m:sup>
                                <m:r>
                                  <a:rPr lang="en-US" sz="2400" i="1">
                                    <a:solidFill>
                                      <a:prstClr val="black"/>
                                    </a:solidFill>
                                    <a:latin typeface="Cambria Math" panose="02040503050406030204" pitchFamily="18" charset="0"/>
                                    <a:ea typeface="Source Sans Pro" panose="020B0503030403020204" pitchFamily="34" charset="0"/>
                                  </a:rPr>
                                  <m:t>2</m:t>
                                </m:r>
                              </m:sup>
                            </m:sSup>
                          </m:e>
                        </m:d>
                      </m:e>
                    </m:func>
                  </m:oMath>
                </a14:m>
                <a:r>
                  <a:rPr lang="en-US" sz="2400" dirty="0">
                    <a:solidFill>
                      <a:prstClr val="black"/>
                    </a:solidFill>
                    <a:latin typeface="Source Sans Pro" panose="020B0503030403020204" pitchFamily="34" charset="0"/>
                    <a:ea typeface="Source Sans Pro" panose="020B0503030403020204" pitchFamily="34" charset="0"/>
                  </a:rPr>
                  <a:t>                (1)</a:t>
                </a:r>
              </a:p>
              <a:p>
                <a:pPr lvl="0" defTabSz="1097280">
                  <a:defRPr/>
                </a:pPr>
                <a:endParaRPr lang="en-US" sz="500" dirty="0">
                  <a:solidFill>
                    <a:prstClr val="black"/>
                  </a:solidFill>
                  <a:latin typeface="Source Sans Pro" panose="020B0503030403020204" pitchFamily="34" charset="0"/>
                  <a:ea typeface="Source Sans Pro" panose="020B0503030403020204" pitchFamily="34" charset="0"/>
                </a:endParaRPr>
              </a:p>
              <a:p>
                <a:pPr lvl="0" defTabSz="1097280">
                  <a:defRPr/>
                </a:pPr>
                <a:r>
                  <a:rPr lang="en-US" sz="2400" dirty="0">
                    <a:solidFill>
                      <a:prstClr val="black"/>
                    </a:solidFill>
                    <a:latin typeface="Source Sans Pro" panose="020B0503030403020204" pitchFamily="34" charset="0"/>
                    <a:ea typeface="Source Sans Pro" panose="020B0503030403020204" pitchFamily="34" charset="0"/>
                  </a:rPr>
                  <a:t>We conduct exhaustive cross-validation grid search over hyperparameters </a:t>
                </a:r>
                <a14:m>
                  <m:oMath xmlns:m="http://schemas.openxmlformats.org/officeDocument/2006/math">
                    <m:r>
                      <a:rPr lang="en-US" sz="2400" i="1" dirty="0">
                        <a:solidFill>
                          <a:prstClr val="black"/>
                        </a:solidFill>
                        <a:latin typeface="Cambria Math" panose="02040503050406030204" pitchFamily="18" charset="0"/>
                        <a:ea typeface="Source Sans Pro" panose="020B0503030403020204" pitchFamily="34" charset="0"/>
                      </a:rPr>
                      <m:t>𝛾</m:t>
                    </m:r>
                  </m:oMath>
                </a14:m>
                <a:r>
                  <a:rPr lang="en-US" sz="2400" dirty="0">
                    <a:solidFill>
                      <a:prstClr val="black"/>
                    </a:solidFill>
                    <a:latin typeface="Source Sans Pro" panose="020B0503030403020204" pitchFamily="34" charset="0"/>
                    <a:ea typeface="Source Sans Pro" panose="020B0503030403020204" pitchFamily="34" charset="0"/>
                  </a:rPr>
                  <a:t> and C for each of the 31 semantic attributes. C is a regularization parameter.</a:t>
                </a:r>
              </a:p>
            </p:txBody>
          </p:sp>
        </mc:Choice>
        <mc:Fallback>
          <p:sp>
            <p:nvSpPr>
              <p:cNvPr id="37" name="Rectangle 36">
                <a:extLst>
                  <a:ext uri="{FF2B5EF4-FFF2-40B4-BE49-F238E27FC236}">
                    <a16:creationId xmlns:a16="http://schemas.microsoft.com/office/drawing/2014/main" id="{DAB3F643-9799-42E4-8C6C-09F15FDE2C28}"/>
                  </a:ext>
                </a:extLst>
              </p:cNvPr>
              <p:cNvSpPr>
                <a:spLocks noRot="1" noChangeAspect="1" noMove="1" noResize="1" noEditPoints="1" noAdjustHandles="1" noChangeArrowheads="1" noChangeShapeType="1" noTextEdit="1"/>
              </p:cNvSpPr>
              <p:nvPr/>
            </p:nvSpPr>
            <p:spPr>
              <a:xfrm>
                <a:off x="8262998" y="14172593"/>
                <a:ext cx="9506479" cy="3019994"/>
              </a:xfrm>
              <a:prstGeom prst="rect">
                <a:avLst/>
              </a:prstGeom>
              <a:blipFill>
                <a:blip r:embed="rId13"/>
                <a:stretch>
                  <a:fillRect l="-962" t="-1616" r="-705" b="-38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Rectangle 53">
                <a:extLst>
                  <a:ext uri="{FF2B5EF4-FFF2-40B4-BE49-F238E27FC236}">
                    <a16:creationId xmlns:a16="http://schemas.microsoft.com/office/drawing/2014/main" id="{0B2DCA4B-DD22-4233-8794-9802978DE237}"/>
                  </a:ext>
                </a:extLst>
              </p:cNvPr>
              <p:cNvSpPr/>
              <p:nvPr/>
            </p:nvSpPr>
            <p:spPr>
              <a:xfrm>
                <a:off x="13745292" y="12392231"/>
                <a:ext cx="3923371" cy="923330"/>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3. Support Vector Regressor hyperparameter grid search over gamma (</a:t>
                </a:r>
                <a14:m>
                  <m:oMath xmlns:m="http://schemas.openxmlformats.org/officeDocument/2006/math">
                    <m:r>
                      <a:rPr lang="en-US" i="1" dirty="0">
                        <a:solidFill>
                          <a:prstClr val="black"/>
                        </a:solidFill>
                        <a:latin typeface="Cambria Math" panose="02040503050406030204" pitchFamily="18" charset="0"/>
                        <a:ea typeface="Source Sans Pro" panose="020B0503030403020204" pitchFamily="34" charset="0"/>
                      </a:rPr>
                      <m:t>𝛾</m:t>
                    </m:r>
                  </m:oMath>
                </a14:m>
                <a:r>
                  <a:rPr lang="en-US" dirty="0">
                    <a:latin typeface="Source Sans Pro" panose="020B0503030403020204" pitchFamily="34" charset="0"/>
                    <a:ea typeface="Source Sans Pro" panose="020B0503030403020204" pitchFamily="34" charset="0"/>
                  </a:rPr>
                  <a:t>) and C. </a:t>
                </a:r>
                <a:endParaRPr lang="en-US" baseline="30000" dirty="0"/>
              </a:p>
            </p:txBody>
          </p:sp>
        </mc:Choice>
        <mc:Fallback>
          <p:sp>
            <p:nvSpPr>
              <p:cNvPr id="54" name="Rectangle 53">
                <a:extLst>
                  <a:ext uri="{FF2B5EF4-FFF2-40B4-BE49-F238E27FC236}">
                    <a16:creationId xmlns:a16="http://schemas.microsoft.com/office/drawing/2014/main" id="{0B2DCA4B-DD22-4233-8794-9802978DE237}"/>
                  </a:ext>
                </a:extLst>
              </p:cNvPr>
              <p:cNvSpPr>
                <a:spLocks noRot="1" noChangeAspect="1" noMove="1" noResize="1" noEditPoints="1" noAdjustHandles="1" noChangeArrowheads="1" noChangeShapeType="1" noTextEdit="1"/>
              </p:cNvSpPr>
              <p:nvPr/>
            </p:nvSpPr>
            <p:spPr>
              <a:xfrm>
                <a:off x="13745292" y="12392231"/>
                <a:ext cx="3923371" cy="923330"/>
              </a:xfrm>
              <a:prstGeom prst="rect">
                <a:avLst/>
              </a:prstGeom>
              <a:blipFill>
                <a:blip r:embed="rId14"/>
                <a:stretch>
                  <a:fillRect t="-3974" b="-993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A64BF70C-B781-4B57-87F5-31376A0A67D4}"/>
              </a:ext>
            </a:extLst>
          </p:cNvPr>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03005" y="4004607"/>
            <a:ext cx="4997947" cy="2175977"/>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5BA3F97D-2C32-408B-AA79-325E17EAC0EB}"/>
              </a:ext>
            </a:extLst>
          </p:cNvPr>
          <p:cNvSpPr/>
          <p:nvPr/>
        </p:nvSpPr>
        <p:spPr>
          <a:xfrm>
            <a:off x="27314783" y="6034334"/>
            <a:ext cx="5374389" cy="646331"/>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Table 1. Data Induction Error for highest-performing models of each category. </a:t>
            </a:r>
            <a:r>
              <a:rPr lang="en-US" dirty="0" err="1">
                <a:latin typeface="Source Sans Pro" panose="020B0503030403020204" pitchFamily="34" charset="0"/>
                <a:ea typeface="Source Sans Pro" panose="020B0503030403020204" pitchFamily="34" charset="0"/>
              </a:rPr>
              <a:t>Kulahcioglu</a:t>
            </a:r>
            <a:r>
              <a:rPr lang="en-US" dirty="0">
                <a:latin typeface="Source Sans Pro" panose="020B0503030403020204" pitchFamily="34" charset="0"/>
                <a:ea typeface="Source Sans Pro" panose="020B0503030403020204" pitchFamily="34" charset="0"/>
              </a:rPr>
              <a:t> KNN is from [3].</a:t>
            </a:r>
            <a:endParaRPr lang="en-US" baseline="30000" dirty="0"/>
          </a:p>
        </p:txBody>
      </p:sp>
      <p:pic>
        <p:nvPicPr>
          <p:cNvPr id="1030" name="Picture 6">
            <a:extLst>
              <a:ext uri="{FF2B5EF4-FFF2-40B4-BE49-F238E27FC236}">
                <a16:creationId xmlns:a16="http://schemas.microsoft.com/office/drawing/2014/main" id="{9786F794-8153-46CD-BEEB-BEAF3E27AE10}"/>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77356" y="9799052"/>
            <a:ext cx="6941044" cy="47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29B527E2-62D2-4C5E-839F-752CCF67ED54}"/>
              </a:ext>
            </a:extLst>
          </p:cNvPr>
          <p:cNvSpPr/>
          <p:nvPr/>
        </p:nvSpPr>
        <p:spPr>
          <a:xfrm>
            <a:off x="26351842" y="14593279"/>
            <a:ext cx="6116789" cy="646331"/>
          </a:xfrm>
          <a:prstGeom prst="rect">
            <a:avLst/>
          </a:prstGeom>
        </p:spPr>
        <p:txBody>
          <a:bodyPr wrap="square">
            <a:spAutoFit/>
          </a:bodyPr>
          <a:lstStyle/>
          <a:p>
            <a:pPr algn="ctr"/>
            <a:r>
              <a:rPr lang="en-US" dirty="0">
                <a:latin typeface="Source Sans Pro" panose="020B0503030403020204" pitchFamily="34" charset="0"/>
                <a:ea typeface="Source Sans Pro" panose="020B0503030403020204" pitchFamily="34" charset="0"/>
              </a:rPr>
              <a:t>Figure 4. Dataset Induction Error of each model for each of the 31 semantic attributes. The ensemble performs best overall.</a:t>
            </a:r>
            <a:endParaRPr lang="en-US" baseline="30000" dirty="0"/>
          </a:p>
        </p:txBody>
      </p:sp>
      <p:sp>
        <p:nvSpPr>
          <p:cNvPr id="39" name="Rectangle 38">
            <a:extLst>
              <a:ext uri="{FF2B5EF4-FFF2-40B4-BE49-F238E27FC236}">
                <a16:creationId xmlns:a16="http://schemas.microsoft.com/office/drawing/2014/main" id="{CC25D0E6-1318-4D02-B819-70CAD8BBC784}"/>
              </a:ext>
            </a:extLst>
          </p:cNvPr>
          <p:cNvSpPr/>
          <p:nvPr/>
        </p:nvSpPr>
        <p:spPr>
          <a:xfrm>
            <a:off x="18093090" y="11319305"/>
            <a:ext cx="8005983" cy="2862322"/>
          </a:xfrm>
          <a:prstGeom prst="rect">
            <a:avLst/>
          </a:prstGeom>
        </p:spPr>
        <p:txBody>
          <a:bodyPr wrap="square">
            <a:spAutoFit/>
          </a:bodyPr>
          <a:lstStyle/>
          <a:p>
            <a:r>
              <a:rPr lang="en-US" sz="2000" dirty="0">
                <a:solidFill>
                  <a:prstClr val="black"/>
                </a:solidFill>
                <a:latin typeface="Source Sans Pro" panose="020B0503030403020204" pitchFamily="34" charset="0"/>
                <a:ea typeface="Source Sans Pro" panose="020B0503030403020204" pitchFamily="34" charset="0"/>
              </a:rPr>
              <a:t>With the best dataset, we investigate how well models can predict semantic attributes given a typeface. We test two baseline models:</a:t>
            </a:r>
            <a:endParaRPr lang="en-US" sz="2000" dirty="0">
              <a:latin typeface="Source Sans Pro" panose="020B0503030403020204" pitchFamily="34" charset="0"/>
              <a:ea typeface="Source Sans Pro" panose="020B0503030403020204" pitchFamily="34" charset="0"/>
            </a:endParaRPr>
          </a:p>
          <a:p>
            <a:pPr marL="228600" lvl="2" indent="-228600" fontAlgn="base">
              <a:buFont typeface="Arial" panose="020B0604020202020204" pitchFamily="34" charset="0"/>
              <a:buChar char="•"/>
            </a:pPr>
            <a:r>
              <a:rPr lang="en-US" sz="2000" dirty="0">
                <a:solidFill>
                  <a:srgbClr val="000000"/>
                </a:solidFill>
                <a:latin typeface="Source Sans Pro" panose="020B0503030403020204" pitchFamily="34" charset="0"/>
                <a:ea typeface="Source Sans Pro" panose="020B0503030403020204" pitchFamily="34" charset="0"/>
              </a:rPr>
              <a:t>1-step LR:  Linear regression model with rasterized image input of a collection of visually distinct glyphs à la Figure 1 (Figure 5a)</a:t>
            </a:r>
          </a:p>
          <a:p>
            <a:pPr marL="228600" lvl="2" indent="-228600" fontAlgn="base">
              <a:buFont typeface="Arial" panose="020B0604020202020204" pitchFamily="34" charset="0"/>
              <a:buChar char="•"/>
            </a:pPr>
            <a:r>
              <a:rPr lang="en-US" sz="2000" dirty="0">
                <a:solidFill>
                  <a:srgbClr val="000000"/>
                </a:solidFill>
                <a:latin typeface="Source Sans Pro" panose="020B0503030403020204" pitchFamily="34" charset="0"/>
                <a:ea typeface="Source Sans Pro" panose="020B0503030403020204" pitchFamily="34" charset="0"/>
              </a:rPr>
              <a:t>2-step LR (**):  Predict typographic attribute vector from rasterized image input with linear regression; then predict semantic attributes using linear regression (Figure 5b)</a:t>
            </a:r>
          </a:p>
          <a:p>
            <a:pPr marL="0" lvl="2" fontAlgn="base"/>
            <a:r>
              <a:rPr lang="en-US" sz="2000" dirty="0">
                <a:solidFill>
                  <a:prstClr val="black"/>
                </a:solidFill>
                <a:latin typeface="Source Sans Pro" panose="020B0503030403020204" pitchFamily="34" charset="0"/>
                <a:ea typeface="Source Sans Pro" panose="020B0503030403020204" pitchFamily="34" charset="0"/>
              </a:rPr>
              <a:t>We also test a convolutional neural network (CNN) with two layers, which outperformed these baselines (Figure 5c). See our results in Table 2.</a:t>
            </a:r>
          </a:p>
        </p:txBody>
      </p:sp>
      <p:grpSp>
        <p:nvGrpSpPr>
          <p:cNvPr id="9" name="Group 8">
            <a:extLst>
              <a:ext uri="{FF2B5EF4-FFF2-40B4-BE49-F238E27FC236}">
                <a16:creationId xmlns:a16="http://schemas.microsoft.com/office/drawing/2014/main" id="{9B6A2F1B-0EFF-4AF4-AF54-EA839B726737}"/>
              </a:ext>
            </a:extLst>
          </p:cNvPr>
          <p:cNvGrpSpPr/>
          <p:nvPr/>
        </p:nvGrpSpPr>
        <p:grpSpPr>
          <a:xfrm>
            <a:off x="17698629" y="14093158"/>
            <a:ext cx="8001637" cy="5129193"/>
            <a:chOff x="17975719" y="13902658"/>
            <a:chExt cx="8001637" cy="5129193"/>
          </a:xfrm>
        </p:grpSpPr>
        <p:pic>
          <p:nvPicPr>
            <p:cNvPr id="1032" name="Picture 8">
              <a:extLst>
                <a:ext uri="{FF2B5EF4-FFF2-40B4-BE49-F238E27FC236}">
                  <a16:creationId xmlns:a16="http://schemas.microsoft.com/office/drawing/2014/main" id="{216B6E60-1540-4E35-9F00-242D701ED663}"/>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43266" y="13902658"/>
              <a:ext cx="1736405" cy="27237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96A0A22-39F3-48AF-8D8C-29401537091A}"/>
                </a:ext>
              </a:extLst>
            </p:cNvPr>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74348" y="16472255"/>
              <a:ext cx="1870169" cy="25595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5DF3C46-E5A3-4F24-AD1E-B7CEA33A0010}"/>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63197" y="16304524"/>
              <a:ext cx="5514159" cy="2677548"/>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B66357D4-B1C1-4FB8-8427-D6270E5C78A3}"/>
                </a:ext>
              </a:extLst>
            </p:cNvPr>
            <p:cNvSpPr/>
            <p:nvPr/>
          </p:nvSpPr>
          <p:spPr>
            <a:xfrm>
              <a:off x="17975719" y="14218755"/>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5a</a:t>
              </a:r>
              <a:endParaRPr lang="en-US" baseline="30000" dirty="0"/>
            </a:p>
          </p:txBody>
        </p:sp>
        <p:sp>
          <p:nvSpPr>
            <p:cNvPr id="47" name="Rectangle 46">
              <a:extLst>
                <a:ext uri="{FF2B5EF4-FFF2-40B4-BE49-F238E27FC236}">
                  <a16:creationId xmlns:a16="http://schemas.microsoft.com/office/drawing/2014/main" id="{B66357D4-B1C1-4FB8-8427-D6270E5C78A3}"/>
                </a:ext>
              </a:extLst>
            </p:cNvPr>
            <p:cNvSpPr/>
            <p:nvPr/>
          </p:nvSpPr>
          <p:spPr>
            <a:xfrm>
              <a:off x="18039938" y="16813886"/>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5b</a:t>
              </a:r>
              <a:endParaRPr lang="en-US" baseline="30000" dirty="0"/>
            </a:p>
          </p:txBody>
        </p:sp>
        <p:sp>
          <p:nvSpPr>
            <p:cNvPr id="49" name="Rectangle 48">
              <a:extLst>
                <a:ext uri="{FF2B5EF4-FFF2-40B4-BE49-F238E27FC236}">
                  <a16:creationId xmlns:a16="http://schemas.microsoft.com/office/drawing/2014/main" id="{B66357D4-B1C1-4FB8-8427-D6270E5C78A3}"/>
                </a:ext>
              </a:extLst>
            </p:cNvPr>
            <p:cNvSpPr/>
            <p:nvPr/>
          </p:nvSpPr>
          <p:spPr>
            <a:xfrm>
              <a:off x="21867057" y="16653466"/>
              <a:ext cx="3923371" cy="276999"/>
            </a:xfrm>
            <a:prstGeom prst="rect">
              <a:avLst/>
            </a:prstGeom>
          </p:spPr>
          <p:txBody>
            <a:bodyPr wrap="square">
              <a:spAutoFit/>
            </a:bodyPr>
            <a:lstStyle/>
            <a:p>
              <a:pPr algn="ctr"/>
              <a:r>
                <a:rPr lang="en-US" baseline="30000" dirty="0">
                  <a:latin typeface="Source Sans Pro" panose="020B0503030403020204" pitchFamily="34" charset="0"/>
                  <a:ea typeface="Source Sans Pro" panose="020B0503030403020204" pitchFamily="34" charset="0"/>
                </a:rPr>
                <a:t>Figure 5c</a:t>
              </a:r>
              <a:endParaRPr lang="en-US" baseline="30000" dirty="0"/>
            </a:p>
          </p:txBody>
        </p:sp>
      </p:grpSp>
      <p:grpSp>
        <p:nvGrpSpPr>
          <p:cNvPr id="52" name="Group 107">
            <a:extLst>
              <a:ext uri="{FF2B5EF4-FFF2-40B4-BE49-F238E27FC236}">
                <a16:creationId xmlns:a16="http://schemas.microsoft.com/office/drawing/2014/main" id="{EF1508C7-5D6F-4FC4-8218-EDBACCDB1A7A}"/>
              </a:ext>
            </a:extLst>
          </p:cNvPr>
          <p:cNvGrpSpPr/>
          <p:nvPr/>
        </p:nvGrpSpPr>
        <p:grpSpPr>
          <a:xfrm>
            <a:off x="8353144" y="17438955"/>
            <a:ext cx="9327106" cy="8013236"/>
            <a:chOff x="7538224" y="2746204"/>
            <a:chExt cx="7604852" cy="6677695"/>
          </a:xfrm>
        </p:grpSpPr>
        <p:sp>
          <p:nvSpPr>
            <p:cNvPr id="53" name="Rectangle 108">
              <a:extLst>
                <a:ext uri="{FF2B5EF4-FFF2-40B4-BE49-F238E27FC236}">
                  <a16:creationId xmlns:a16="http://schemas.microsoft.com/office/drawing/2014/main" id="{B25CEECC-978C-46E6-B5EB-301908C87EFB}"/>
                </a:ext>
              </a:extLst>
            </p:cNvPr>
            <p:cNvSpPr/>
            <p:nvPr/>
          </p:nvSpPr>
          <p:spPr>
            <a:xfrm>
              <a:off x="7538224" y="2746204"/>
              <a:ext cx="7465399" cy="869799"/>
            </a:xfrm>
            <a:prstGeom prst="rect">
              <a:avLst/>
            </a:prstGeom>
            <a:solidFill>
              <a:srgbClr val="8B1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Source Sans Pro" panose="020B0503030403020204" pitchFamily="34" charset="0"/>
                  <a:ea typeface="Source Sans Pro" panose="020B0503030403020204" pitchFamily="34" charset="0"/>
                </a:rPr>
                <a:t>Final Semantic Attribute Induction Model</a:t>
              </a:r>
            </a:p>
          </p:txBody>
        </p:sp>
        <p:sp>
          <p:nvSpPr>
            <p:cNvPr id="55" name="Rectangle 109">
              <a:extLst>
                <a:ext uri="{FF2B5EF4-FFF2-40B4-BE49-F238E27FC236}">
                  <a16:creationId xmlns:a16="http://schemas.microsoft.com/office/drawing/2014/main" id="{288C2E94-EBBA-49B5-A6D8-100A6CF324CC}"/>
                </a:ext>
              </a:extLst>
            </p:cNvPr>
            <p:cNvSpPr/>
            <p:nvPr/>
          </p:nvSpPr>
          <p:spPr>
            <a:xfrm>
              <a:off x="7538225" y="3736213"/>
              <a:ext cx="5943599" cy="5687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80">
                <a:solidFill>
                  <a:schemeClr val="tx1"/>
                </a:solidFill>
                <a:latin typeface="Source Sans Pro" panose="020B0503030403020204" pitchFamily="34" charset="0"/>
                <a:ea typeface="Source Sans Pro" panose="020B0503030403020204" pitchFamily="34" charset="0"/>
              </a:endParaRPr>
            </a:p>
          </p:txBody>
        </p:sp>
        <p:sp>
          <p:nvSpPr>
            <p:cNvPr id="56" name="TextBox 112">
              <a:extLst>
                <a:ext uri="{FF2B5EF4-FFF2-40B4-BE49-F238E27FC236}">
                  <a16:creationId xmlns:a16="http://schemas.microsoft.com/office/drawing/2014/main" id="{53540252-BB97-4C8C-921D-4489E8CE414E}"/>
                </a:ext>
              </a:extLst>
            </p:cNvPr>
            <p:cNvSpPr txBox="1"/>
            <p:nvPr/>
          </p:nvSpPr>
          <p:spPr>
            <a:xfrm>
              <a:off x="10042071" y="4376057"/>
              <a:ext cx="153942" cy="409354"/>
            </a:xfrm>
            <a:prstGeom prst="rect">
              <a:avLst/>
            </a:prstGeom>
            <a:noFill/>
          </p:spPr>
          <p:txBody>
            <a:bodyPr wrap="none" rtlCol="0">
              <a:spAutoFit/>
            </a:bodyPr>
            <a:lstStyle/>
            <a:p>
              <a:endParaRPr lang="en-US" sz="2592">
                <a:latin typeface="Source Sans Pro" panose="020B0503030403020204" pitchFamily="34" charset="0"/>
                <a:ea typeface="Source Sans Pro" panose="020B0503030403020204" pitchFamily="34" charset="0"/>
              </a:endParaRPr>
            </a:p>
          </p:txBody>
        </p:sp>
        <p:sp>
          <p:nvSpPr>
            <p:cNvPr id="57" name="Rectangle 113">
              <a:extLst>
                <a:ext uri="{FF2B5EF4-FFF2-40B4-BE49-F238E27FC236}">
                  <a16:creationId xmlns:a16="http://schemas.microsoft.com/office/drawing/2014/main" id="{12E10C52-C961-4475-8280-CAAF9D312B93}"/>
                </a:ext>
              </a:extLst>
            </p:cNvPr>
            <p:cNvSpPr/>
            <p:nvPr/>
          </p:nvSpPr>
          <p:spPr>
            <a:xfrm>
              <a:off x="7538225" y="3741488"/>
              <a:ext cx="7604851" cy="4277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97280">
                <a:defRPr/>
              </a:pPr>
              <a:r>
                <a:rPr lang="en-US" sz="2400" dirty="0">
                  <a:solidFill>
                    <a:schemeClr val="tx1"/>
                  </a:solidFill>
                  <a:latin typeface="Source Sans Pro" panose="020B0503030403020204" pitchFamily="34" charset="0"/>
                  <a:ea typeface="Source Sans Pro" panose="020B0503030403020204" pitchFamily="34" charset="0"/>
                </a:rPr>
                <a:t>For our final data induction model, to leverage the power of all three data induction models (4-NN, 7-NN, and SVR), we ensemble a </a:t>
              </a:r>
              <a:r>
                <a:rPr lang="en-US" sz="2400" b="1" dirty="0">
                  <a:solidFill>
                    <a:schemeClr val="tx1"/>
                  </a:solidFill>
                  <a:latin typeface="Source Sans Pro" panose="020B0503030403020204" pitchFamily="34" charset="0"/>
                  <a:ea typeface="Source Sans Pro" panose="020B0503030403020204" pitchFamily="34" charset="0"/>
                </a:rPr>
                <a:t>meta-estimating voting regressor </a:t>
              </a:r>
              <a:r>
                <a:rPr lang="en-US" sz="2400" dirty="0">
                  <a:solidFill>
                    <a:schemeClr val="tx1"/>
                  </a:solidFill>
                  <a:latin typeface="Source Sans Pro" panose="020B0503030403020204" pitchFamily="34" charset="0"/>
                  <a:ea typeface="Source Sans Pro" panose="020B0503030403020204" pitchFamily="34" charset="0"/>
                </a:rPr>
                <a:t>performs weighted averaging over the individual predictions of these models to form a final prediction.</a:t>
              </a:r>
            </a:p>
            <a:p>
              <a:pPr defTabSz="1097280">
                <a:defRPr/>
              </a:pPr>
              <a:endParaRPr lang="en-US" sz="900" dirty="0">
                <a:solidFill>
                  <a:schemeClr val="tx1"/>
                </a:solidFill>
                <a:latin typeface="Source Sans Pro" panose="020B0503030403020204" pitchFamily="34" charset="0"/>
                <a:ea typeface="Source Sans Pro" panose="020B0503030403020204" pitchFamily="34" charset="0"/>
              </a:endParaRPr>
            </a:p>
            <a:p>
              <a:pPr defTabSz="1097280">
                <a:defRPr/>
              </a:pPr>
              <a:r>
                <a:rPr lang="en-US" sz="2400" dirty="0">
                  <a:solidFill>
                    <a:schemeClr val="tx1"/>
                  </a:solidFill>
                  <a:latin typeface="Source Sans Pro" panose="020B0503030403020204" pitchFamily="34" charset="0"/>
                  <a:ea typeface="Source Sans Pro" panose="020B0503030403020204" pitchFamily="34" charset="0"/>
                </a:rPr>
                <a:t>To measure the quality of these models in inducing each of our resulting datasets for the 1883 semantic font attribute vectors, we use the leave-one-out cross-validation error procedure of [6] for each data induction model </a:t>
              </a:r>
              <a:r>
                <a:rPr lang="en-US" sz="2400" i="1" dirty="0">
                  <a:solidFill>
                    <a:schemeClr val="tx1"/>
                  </a:solidFill>
                  <a:latin typeface="Source Sans Pro" panose="020B0503030403020204" pitchFamily="34" charset="0"/>
                  <a:ea typeface="Source Sans Pro" panose="020B0503030403020204" pitchFamily="34" charset="0"/>
                </a:rPr>
                <a:t>m</a:t>
              </a:r>
              <a:r>
                <a:rPr lang="en-US" sz="2400" dirty="0">
                  <a:solidFill>
                    <a:schemeClr val="tx1"/>
                  </a:solidFill>
                  <a:latin typeface="Source Sans Pro" panose="020B0503030403020204" pitchFamily="34" charset="0"/>
                  <a:ea typeface="Source Sans Pro" panose="020B0503030403020204" pitchFamily="34" charset="0"/>
                </a:rPr>
                <a:t>, which is model invariant. See our Results and Discussion.</a:t>
              </a:r>
            </a:p>
          </p:txBody>
        </p:sp>
      </p:grpSp>
      <p:sp>
        <p:nvSpPr>
          <p:cNvPr id="6" name="Rectangle 5">
            <a:extLst>
              <a:ext uri="{FF2B5EF4-FFF2-40B4-BE49-F238E27FC236}">
                <a16:creationId xmlns:a16="http://schemas.microsoft.com/office/drawing/2014/main" id="{DFFE7955-06E0-46FD-9634-CF7B3EDAB5D3}"/>
              </a:ext>
            </a:extLst>
          </p:cNvPr>
          <p:cNvSpPr/>
          <p:nvPr/>
        </p:nvSpPr>
        <p:spPr>
          <a:xfrm>
            <a:off x="18069844" y="7135927"/>
            <a:ext cx="14329384" cy="2923877"/>
          </a:xfrm>
          <a:prstGeom prst="rect">
            <a:avLst/>
          </a:prstGeom>
        </p:spPr>
        <p:txBody>
          <a:bodyPr wrap="square">
            <a:spAutoFit/>
          </a:bodyPr>
          <a:lstStyle/>
          <a:p>
            <a:pPr lvl="0" defTabSz="1097280">
              <a:defRPr/>
            </a:pPr>
            <a:r>
              <a:rPr lang="en-US" sz="2300" dirty="0">
                <a:solidFill>
                  <a:prstClr val="black"/>
                </a:solidFill>
                <a:latin typeface="Source Sans Pro" panose="020B0503030403020204" pitchFamily="34" charset="0"/>
                <a:ea typeface="Source Sans Pro" panose="020B0503030403020204" pitchFamily="34" charset="0"/>
              </a:rPr>
              <a:t>For dataset induction, the SVR model outperformed the </a:t>
            </a:r>
            <a:r>
              <a:rPr lang="en-US" sz="2300" i="1" dirty="0">
                <a:solidFill>
                  <a:prstClr val="black"/>
                </a:solidFill>
                <a:latin typeface="Source Sans Pro" panose="020B0503030403020204" pitchFamily="34" charset="0"/>
                <a:ea typeface="Source Sans Pro" panose="020B0503030403020204" pitchFamily="34" charset="0"/>
              </a:rPr>
              <a:t>k</a:t>
            </a:r>
            <a:r>
              <a:rPr lang="en-US" sz="2300" dirty="0">
                <a:solidFill>
                  <a:prstClr val="black"/>
                </a:solidFill>
                <a:latin typeface="Source Sans Pro" panose="020B0503030403020204" pitchFamily="34" charset="0"/>
                <a:ea typeface="Source Sans Pro" panose="020B0503030403020204" pitchFamily="34" charset="0"/>
              </a:rPr>
              <a:t>-NN models significantly. We believe this is because the RBF kernel projects the data into a higher-dimensional space to make the regression boundary more linearly characterizable. Moreover, it can exploit both magnitudes of the </a:t>
            </a:r>
            <a:r>
              <a:rPr lang="en-US" sz="2300" dirty="0" err="1">
                <a:solidFill>
                  <a:prstClr val="black"/>
                </a:solidFill>
                <a:latin typeface="Source Sans Pro" panose="020B0503030403020204" pitchFamily="34" charset="0"/>
                <a:ea typeface="Source Sans Pro" panose="020B0503030403020204" pitchFamily="34" charset="0"/>
              </a:rPr>
              <a:t>FontJoy</a:t>
            </a:r>
            <a:r>
              <a:rPr lang="en-US" sz="2300" dirty="0">
                <a:solidFill>
                  <a:prstClr val="black"/>
                </a:solidFill>
                <a:latin typeface="Source Sans Pro" panose="020B0503030403020204" pitchFamily="34" charset="0"/>
                <a:ea typeface="Source Sans Pro" panose="020B0503030403020204" pitchFamily="34" charset="0"/>
              </a:rPr>
              <a:t> embeddings as well as implicitly the angular distances between them (eqn. 1); conversely, </a:t>
            </a:r>
            <a:r>
              <a:rPr lang="en-US" sz="2300" i="1" dirty="0">
                <a:solidFill>
                  <a:prstClr val="black"/>
                </a:solidFill>
                <a:latin typeface="Source Sans Pro" panose="020B0503030403020204" pitchFamily="34" charset="0"/>
                <a:ea typeface="Source Sans Pro" panose="020B0503030403020204" pitchFamily="34" charset="0"/>
              </a:rPr>
              <a:t>k</a:t>
            </a:r>
            <a:r>
              <a:rPr lang="en-US" sz="2300" dirty="0">
                <a:solidFill>
                  <a:prstClr val="black"/>
                </a:solidFill>
                <a:latin typeface="Source Sans Pro" panose="020B0503030403020204" pitchFamily="34" charset="0"/>
                <a:ea typeface="Source Sans Pro" panose="020B0503030403020204" pitchFamily="34" charset="0"/>
              </a:rPr>
              <a:t>-NN can only leverage cosine distance, limiting its power.</a:t>
            </a:r>
          </a:p>
          <a:p>
            <a:pPr lvl="0" defTabSz="1097280">
              <a:defRPr/>
            </a:pPr>
            <a:r>
              <a:rPr lang="en-US" sz="2300" dirty="0">
                <a:solidFill>
                  <a:prstClr val="black"/>
                </a:solidFill>
                <a:latin typeface="Source Sans Pro" panose="020B0503030403020204" pitchFamily="34" charset="0"/>
                <a:ea typeface="Source Sans Pro" panose="020B0503030403020204" pitchFamily="34" charset="0"/>
              </a:rPr>
              <a:t>For attribute prediction, the CNN outperformed both linear baseline models. We believe this is because while the baselines cannot leverage spatial information since the images are linearized, the convolutional filters can characterize glyphs by learning the relationships between glyph features in a spatial sense, enabling it to “see” edges, curves, and other characteristics.</a:t>
            </a:r>
          </a:p>
        </p:txBody>
      </p:sp>
    </p:spTree>
    <p:extLst>
      <p:ext uri="{BB962C8B-B14F-4D97-AF65-F5344CB8AC3E}">
        <p14:creationId xmlns:p14="http://schemas.microsoft.com/office/powerpoint/2010/main" val="3666076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15333</TotalTime>
  <Words>1515</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Courier New</vt:lpstr>
      <vt:lpstr>Source Sans Pro</vt:lpstr>
      <vt:lpstr>Office Theme</vt:lpstr>
      <vt:lpstr>Typeface Semantic Attribute Prediction from Rasterized Font Representations  Suvir Mirchandani       Lucia Zheng       Julia Gong {smirchan, zlucia, jxgong}@stanford.edu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sketch2face: Conditional Generative Adversarial Networks for Transforming Face Sketches into Photorealistic Images</dc:title>
  <dc:creator>Julia Gong</dc:creator>
  <cp:lastModifiedBy>Julia Gong</cp:lastModifiedBy>
  <cp:revision>79</cp:revision>
  <cp:lastPrinted>2019-12-12T04:31:08Z</cp:lastPrinted>
  <dcterms:created xsi:type="dcterms:W3CDTF">2018-11-29T23:54:02Z</dcterms:created>
  <dcterms:modified xsi:type="dcterms:W3CDTF">2019-12-12T05:50:39Z</dcterms:modified>
</cp:coreProperties>
</file>