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3405f6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3405f6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3405f67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3405f67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3405f67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d3405f67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3405f67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d3405f67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d3405f67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d3405f67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Jain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Nikhil Jain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nikhiljn20</a:t>
            </a:r>
            <a:r>
              <a:rPr lang="en" sz="1400"/>
              <a:t>@gmail.com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www.linkedin.com/in/nikhilnareshjain</a:t>
            </a:r>
            <a:endParaRPr sz="1400"/>
          </a:p>
        </p:txBody>
      </p:sp>
      <p:pic>
        <p:nvPicPr>
          <p:cNvPr descr="Upward shot of Golden Gate Bridge against blue sky"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"/>
              <a:t>I’m passionate about building great products that make people’s lives easier. I have over 8 years of experience in building large scale and high concurrents systems.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highlights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Senior Software Developer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Moonfrog Labs</a:t>
            </a:r>
            <a:r>
              <a:rPr lang="en" sz="1500"/>
              <a:t>, Bangalore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August 2022 - Present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Senior Software Developer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Walmart Labs</a:t>
            </a:r>
            <a:r>
              <a:rPr lang="en" sz="1500"/>
              <a:t>, Bangalore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June 2019 - August 2022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SAP Labs</a:t>
            </a:r>
            <a:r>
              <a:rPr lang="en" sz="1500"/>
              <a:t>, Bangalore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March 2016 - June 2019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Rate Limiter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29450" y="864300"/>
            <a:ext cx="702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</a:t>
            </a:r>
            <a:endParaRPr sz="3600"/>
          </a:p>
        </p:txBody>
      </p:sp>
      <p:sp>
        <p:nvSpPr>
          <p:cNvPr id="96" name="Google Shape;96;p17"/>
          <p:cNvSpPr txBox="1"/>
          <p:nvPr/>
        </p:nvSpPr>
        <p:spPr>
          <a:xfrm>
            <a:off x="583500" y="1890850"/>
            <a:ext cx="7977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Services like AWS and Intuit impose Rate Limits on how many Requests per Second a Client can make. For example, you can only poll the AWS CloudFormation Status Service less than 30 times/second.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Design a solution for a Rate-Limiting Scheme under these conditions: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single DataCenter/region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have different Web Services and want to impose different rate-limits on them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 Client has a Client Id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 Client has a different Rate-Limit per Web Service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Be sure to explain any issues you can think of! For example, what if 1000 Clients all make simultaneous calls to the same Web Service?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729450" y="864300"/>
            <a:ext cx="702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There can be these types of Rate Limiting Algorithm</a:t>
            </a:r>
            <a:endParaRPr sz="3600"/>
          </a:p>
        </p:txBody>
      </p:sp>
      <p:sp>
        <p:nvSpPr>
          <p:cNvPr id="102" name="Google Shape;102;p18"/>
          <p:cNvSpPr txBox="1"/>
          <p:nvPr/>
        </p:nvSpPr>
        <p:spPr>
          <a:xfrm>
            <a:off x="842025" y="2201075"/>
            <a:ext cx="4254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Token bucket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Leaky bucket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Sliding window logs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Sliding window counters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have Used Sliding window counters for this Demo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92525" y="0"/>
            <a:ext cx="702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42025" y="2201075"/>
            <a:ext cx="42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00" y="1267750"/>
            <a:ext cx="4254301" cy="36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9100" y="1514150"/>
            <a:ext cx="4018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Rules can be stored in some NoSQL DB.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Workers will update the cache in an specific time </a:t>
            </a:r>
            <a:r>
              <a:rPr lang="en" sz="1100">
                <a:solidFill>
                  <a:schemeClr val="dk2"/>
                </a:solidFill>
              </a:rPr>
              <a:t>interval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Cache is in-memory cache where we can access rules faster.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Redis will store the counters of the request by client and web-service.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We can extend our solution in request drop when throttling happens or we can use message queues also in cane we don’t want request to drop.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Message queues help when system is overloaded with the requests.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729450" y="199550"/>
            <a:ext cx="702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60775" y="1270425"/>
            <a:ext cx="7519200" cy="24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can Create small time frames window buckets and add counters instead of timestamp which is more memory optimised.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have created </a:t>
            </a:r>
            <a:r>
              <a:rPr lang="en" sz="1000">
                <a:solidFill>
                  <a:schemeClr val="dk2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RateLimitterWrapper</a:t>
            </a: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which is used to extend the rate limiting with multiple strategy.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have used </a:t>
            </a:r>
            <a:r>
              <a:rPr lang="en" sz="1000">
                <a:solidFill>
                  <a:schemeClr val="dk2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RateLimitConfigConfiguration</a:t>
            </a: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which in current case used for reading config file which can come from NoSQL like (MongoDB).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RateLimitException</a:t>
            </a: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this is to handle custom exceptions.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globalRateLimit</a:t>
            </a: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will take care of system’s total rate limit.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9450" y="199550"/>
            <a:ext cx="702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Improvements / Next Steps</a:t>
            </a:r>
            <a:endParaRPr sz="3600"/>
          </a:p>
        </p:txBody>
      </p:sp>
      <p:sp>
        <p:nvSpPr>
          <p:cNvPr id="122" name="Google Shape;122;p21"/>
          <p:cNvSpPr txBox="1"/>
          <p:nvPr/>
        </p:nvSpPr>
        <p:spPr>
          <a:xfrm>
            <a:off x="760775" y="1270425"/>
            <a:ext cx="75192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Rate Limiter can be extended with multiple type of algorithm depends on usecase.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can use Mongo DB for storing the config and an poller worker node which will update the cache every 20 seconds or so.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will use redis for storing the counter and can use redis inbuilt feature to invalidate cache after certain time so that we dont have to delete the cache.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