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9F9F9"/>
    <a:srgbClr val="FDFDFD"/>
    <a:srgbClr val="FAFAFA"/>
    <a:srgbClr val="FBFBFB"/>
    <a:srgbClr val="FCFCF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7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761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6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60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8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0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8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07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4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142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5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416C1-969B-4F68-883F-0A4A23057E5B}" type="datetimeFigureOut">
              <a:rPr lang="th-TH" smtClean="0"/>
              <a:t>11/01/62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00C839-A29D-465E-AE38-574179FD42A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7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Observation Team BUU</a:t>
            </a:r>
            <a:endParaRPr lang="th-TH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Presentation</a:t>
            </a:r>
            <a:endParaRPr lang="th-TH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57" b="66415"/>
          <a:stretch/>
        </p:blipFill>
        <p:spPr>
          <a:xfrm>
            <a:off x="5146141" y="243050"/>
            <a:ext cx="2253237" cy="2385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3" t="7363" r="43369" b="76788"/>
          <a:stretch/>
        </p:blipFill>
        <p:spPr>
          <a:xfrm>
            <a:off x="1735548" y="4317998"/>
            <a:ext cx="8729368" cy="2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ความสำคัญของโจทย์ครั้งนี้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ระบบ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การจัดการโบราณสถานแห่งชาติ 4.0 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โจทย์ออกแบบมาเพื่อช่วยให้แก้ปัญหาด้านโครงสร้างโบราณสถานได้รวดเร็วมาก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ขึ้น 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ระบบ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แจ้งเตือนความ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ปลอดภัย และแจ้งจำนวนคนเข้าออกภายในโบราณสถาน </a:t>
            </a:r>
          </a:p>
          <a:p>
            <a:pPr marL="0" indent="0">
              <a:buNone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	 โบราณ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สถานเป็นสิ่งก่อสร้างที่มีอายุมากและมีประวัติศาสตร์มากมาย โครงสร้างอาจมีความไม่สมบูรณ์แข็งแรง จึงต้องใช้เทคโนโลยีในเข้ามาช่วย ทำให้มีการบูรณะแก้ไขโครงสร้างได้รวดเร็วก่อนที่โครงสร้างจะพังเสียหายไปมากกว่าเดิม และยังมีการช่วยใน</a:t>
            </a:r>
            <a:r>
              <a:rPr lang="th-TH" sz="28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ระบบควม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คุมนักท่องเที่ยวจำนวนที่มากเกินไป ให้มีจำนวนนักท่องเที่ยวที่เหมาะสมภายในสถานที่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โบราณสถาน</a:t>
            </a:r>
            <a:endParaRPr lang="th-TH" sz="28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0" t="24151" r="1481" b="18114"/>
          <a:stretch/>
        </p:blipFill>
        <p:spPr>
          <a:xfrm>
            <a:off x="9230265" y="661679"/>
            <a:ext cx="987418" cy="18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0" t="24151" r="1481" b="18114"/>
          <a:stretch/>
        </p:blipFill>
        <p:spPr>
          <a:xfrm>
            <a:off x="2145103" y="661679"/>
            <a:ext cx="987418" cy="1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วิธีการแก้ไขปัญหา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ปัญหารับรู้ความเสียหายของสิ่งก่อสร้างได้ช้าทำให้ใช้เวลาในการซ่อมแซมนาน</a:t>
            </a:r>
            <a:b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แก้โดยใช้การส่งการแจ้งเตือนให้ผู้ซ่อมบำรุงรับทราบผ่านทาง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Line Bot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โดยมี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Sensor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ตรวจจับอุณหภูมิความชื้น ซึ่งก่อให้เกิดความเสียหายต่อไม้</a:t>
            </a:r>
          </a:p>
          <a:p>
            <a:pPr lvl="1"/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ปัญหานักท่องเที่ยวภายในโบราณสถานมีจำนวนที่มากเกินไป ใช้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Line Beacon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ในการตรวจสอบ คือเมื่อมีคนเดินมาในระยะ ข้อความจะเข้าไปยัง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Line Bot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เพื่อแจ้งจำนวนคนเข้า-ออก </a:t>
            </a:r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3" t="24059" r="37979" b="25631"/>
          <a:stretch/>
        </p:blipFill>
        <p:spPr>
          <a:xfrm>
            <a:off x="8436634" y="3976465"/>
            <a:ext cx="1534397" cy="1864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8" t="23011" r="28546" b="50087"/>
          <a:stretch/>
        </p:blipFill>
        <p:spPr>
          <a:xfrm>
            <a:off x="8673735" y="2505817"/>
            <a:ext cx="1421398" cy="125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0" t="24151" r="1481" b="18114"/>
          <a:stretch/>
        </p:blipFill>
        <p:spPr>
          <a:xfrm>
            <a:off x="2352137" y="661679"/>
            <a:ext cx="987418" cy="18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0" t="24151" r="1481" b="18114"/>
          <a:stretch/>
        </p:blipFill>
        <p:spPr>
          <a:xfrm>
            <a:off x="8983613" y="661679"/>
            <a:ext cx="987418" cy="1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67" y="774968"/>
            <a:ext cx="7466665" cy="5417707"/>
          </a:xfrm>
        </p:spPr>
      </p:pic>
      <p:sp>
        <p:nvSpPr>
          <p:cNvPr id="3" name="Rectangle 2"/>
          <p:cNvSpPr/>
          <p:nvPr/>
        </p:nvSpPr>
        <p:spPr>
          <a:xfrm>
            <a:off x="1295402" y="2372264"/>
            <a:ext cx="1067265" cy="276045"/>
          </a:xfrm>
          <a:prstGeom prst="rect">
            <a:avLst/>
          </a:prstGeom>
          <a:solidFill>
            <a:srgbClr val="FAFAFA"/>
          </a:solidFill>
          <a:ln>
            <a:solidFill>
              <a:srgbClr val="F7F7F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chemeClr val="bg2"/>
                </a:solidFill>
              </a:ln>
              <a:solidFill>
                <a:srgbClr val="FCFCF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9332" y="2372264"/>
            <a:ext cx="1134842" cy="146649"/>
          </a:xfrm>
          <a:prstGeom prst="rect">
            <a:avLst/>
          </a:prstGeom>
          <a:solidFill>
            <a:srgbClr val="FCFCFC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3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1" y="2377778"/>
            <a:ext cx="9601196" cy="129397"/>
          </a:xfrm>
          <a:prstGeom prst="rect">
            <a:avLst/>
          </a:prstGeom>
          <a:solidFill>
            <a:srgbClr val="F8F8F8"/>
          </a:solidFill>
          <a:ln>
            <a:solidFill>
              <a:srgbClr val="F9F9F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5401" y="509451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dia New" panose="020B0304020202020204" pitchFamily="34" charset="-34"/>
              </a:rPr>
              <a:t>Project </a:t>
            </a:r>
            <a:r>
              <a:rPr lang="en-US" b="1" dirty="0" smtClean="0">
                <a:latin typeface="Cordia New" panose="020B0304020202020204" pitchFamily="34" charset="-34"/>
              </a:rPr>
              <a:t>Management</a:t>
            </a:r>
            <a:endParaRPr lang="th-TH" b="1" dirty="0">
              <a:latin typeface="Cordia New" panose="020B0304020202020204" pitchFamily="34" charset="-34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95401" y="1716383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ขั้นตอนดำเนินงานตรวจสอบความทรุดของอาคารโดยการจับภาพระดับความสูงของอาคาร ตัวกล้องจะจับภาพทุกๆ      1ชั่วโมง แล้วนำภาพฝากไว้ที่ </a:t>
            </a:r>
            <a:r>
              <a:rPr lang="en-US" dirty="0" smtClean="0"/>
              <a:t>Cloud </a:t>
            </a:r>
            <a:r>
              <a:rPr lang="th-TH" dirty="0" smtClean="0"/>
              <a:t>เพื่อส่งไปที่ </a:t>
            </a:r>
            <a:r>
              <a:rPr lang="en-US" dirty="0" smtClean="0"/>
              <a:t>Server </a:t>
            </a:r>
            <a:r>
              <a:rPr lang="th-TH" dirty="0" smtClean="0"/>
              <a:t>จากนั้นให้ </a:t>
            </a:r>
            <a:r>
              <a:rPr lang="en-US" dirty="0" smtClean="0"/>
              <a:t>ML </a:t>
            </a:r>
            <a:r>
              <a:rPr lang="th-TH" dirty="0" smtClean="0"/>
              <a:t>ดึงรูปภาพจาก</a:t>
            </a:r>
            <a:r>
              <a:rPr lang="en-US" dirty="0" smtClean="0"/>
              <a:t> Server </a:t>
            </a:r>
            <a:r>
              <a:rPr lang="th-TH" dirty="0" smtClean="0"/>
              <a:t>เพื่อนำไปเปรียบเทียบตรวจสอบกับระดับความสูงเดิม หากมีระยะห่างมากพอ จะส่งกับมาที่ </a:t>
            </a:r>
            <a:r>
              <a:rPr lang="en-US" dirty="0" smtClean="0"/>
              <a:t>Server </a:t>
            </a:r>
            <a:r>
              <a:rPr lang="th-TH" dirty="0" smtClean="0"/>
              <a:t>แล้วให้ส่งไปที่ </a:t>
            </a:r>
            <a:r>
              <a:rPr lang="en-US" dirty="0" smtClean="0"/>
              <a:t>    Line Bot </a:t>
            </a:r>
            <a:r>
              <a:rPr lang="th-TH" dirty="0" smtClean="0"/>
              <a:t>เพื่อแจ้งเตือน ให้ผู้ดูแลทราบเพื่อดำเนินการต่อไป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485320" y="4043633"/>
            <a:ext cx="1153713" cy="55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Camera</a:t>
            </a:r>
            <a:endParaRPr lang="th-TH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2338" y="3375851"/>
            <a:ext cx="1153713" cy="55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ML</a:t>
            </a:r>
            <a:endParaRPr lang="th-TH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12339" y="4885653"/>
            <a:ext cx="1153713" cy="55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LINE</a:t>
            </a:r>
            <a:endParaRPr lang="th-TH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4043632"/>
            <a:ext cx="1153713" cy="55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Server</a:t>
            </a:r>
            <a:endParaRPr lang="th-TH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2746" y="4043633"/>
            <a:ext cx="1153713" cy="555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Cloud</a:t>
            </a:r>
            <a:endParaRPr lang="th-TH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34100" y="4202546"/>
            <a:ext cx="767751" cy="277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ight Arrow 14"/>
          <p:cNvSpPr/>
          <p:nvPr/>
        </p:nvSpPr>
        <p:spPr>
          <a:xfrm>
            <a:off x="5137354" y="4202547"/>
            <a:ext cx="767751" cy="277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Left-Right Arrow 15"/>
          <p:cNvSpPr/>
          <p:nvPr/>
        </p:nvSpPr>
        <p:spPr>
          <a:xfrm rot="20145153">
            <a:off x="7364910" y="3727862"/>
            <a:ext cx="824610" cy="2738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ight Arrow 16"/>
          <p:cNvSpPr/>
          <p:nvPr/>
        </p:nvSpPr>
        <p:spPr>
          <a:xfrm rot="1391248">
            <a:off x="7368720" y="4737849"/>
            <a:ext cx="767751" cy="277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77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79231" r="39768"/>
          <a:stretch/>
        </p:blipFill>
        <p:spPr>
          <a:xfrm>
            <a:off x="802589" y="810883"/>
            <a:ext cx="10613412" cy="26828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85" y="314441"/>
            <a:ext cx="9601196" cy="1303867"/>
          </a:xfrm>
        </p:spPr>
        <p:txBody>
          <a:bodyPr/>
          <a:lstStyle/>
          <a:p>
            <a:r>
              <a:rPr lang="en-US" b="1" dirty="0" smtClean="0"/>
              <a:t>Sponsors</a:t>
            </a:r>
            <a:endParaRPr lang="th-TH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7" t="79245"/>
          <a:stretch/>
        </p:blipFill>
        <p:spPr>
          <a:xfrm>
            <a:off x="1832199" y="3269410"/>
            <a:ext cx="7967409" cy="29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202</TotalTime>
  <Words>113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Arial Narrow</vt:lpstr>
      <vt:lpstr>Cordia New</vt:lpstr>
      <vt:lpstr>Garamond</vt:lpstr>
      <vt:lpstr>Organic</vt:lpstr>
      <vt:lpstr>Observation Team BUU</vt:lpstr>
      <vt:lpstr>ความสำคัญของโจทย์ครั้งนี้</vt:lpstr>
      <vt:lpstr>วิธีการแก้ไขปัญหา</vt:lpstr>
      <vt:lpstr>PowerPoint Presentation</vt:lpstr>
      <vt:lpstr>Project Management</vt:lpstr>
      <vt:lpstr>Sponsors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asdascc ascascas</dc:creator>
  <cp:lastModifiedBy>asdascc ascascas</cp:lastModifiedBy>
  <cp:revision>22</cp:revision>
  <dcterms:created xsi:type="dcterms:W3CDTF">2019-01-10T18:24:18Z</dcterms:created>
  <dcterms:modified xsi:type="dcterms:W3CDTF">2019-01-11T03:31:42Z</dcterms:modified>
</cp:coreProperties>
</file>