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758" y="1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1F30-B510-4272-A579-8221E32EEB62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B390-1D14-47F0-AEDE-C6DBA88FD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1F30-B510-4272-A579-8221E32EEB62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B390-1D14-47F0-AEDE-C6DBA88FD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22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1F30-B510-4272-A579-8221E32EEB62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B390-1D14-47F0-AEDE-C6DBA88FD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4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1F30-B510-4272-A579-8221E32EEB62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B390-1D14-47F0-AEDE-C6DBA88FD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1F30-B510-4272-A579-8221E32EEB62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B390-1D14-47F0-AEDE-C6DBA88FD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63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1F30-B510-4272-A579-8221E32EEB62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B390-1D14-47F0-AEDE-C6DBA88FD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6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1F30-B510-4272-A579-8221E32EEB62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B390-1D14-47F0-AEDE-C6DBA88FD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80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1F30-B510-4272-A579-8221E32EEB62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B390-1D14-47F0-AEDE-C6DBA88FD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1F30-B510-4272-A579-8221E32EEB62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B390-1D14-47F0-AEDE-C6DBA88FD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35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1F30-B510-4272-A579-8221E32EEB62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B390-1D14-47F0-AEDE-C6DBA88FD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21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1F30-B510-4272-A579-8221E32EEB62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B390-1D14-47F0-AEDE-C6DBA88FD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5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21F30-B510-4272-A579-8221E32EEB62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5B390-1D14-47F0-AEDE-C6DBA88FD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3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410782" y="-6139536"/>
            <a:ext cx="9382125" cy="13896975"/>
            <a:chOff x="1410782" y="-6139536"/>
            <a:chExt cx="9382125" cy="138969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0782" y="-6139536"/>
              <a:ext cx="9382125" cy="22193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0782" y="-3920211"/>
              <a:ext cx="9277350" cy="50196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0782" y="1099464"/>
              <a:ext cx="9220200" cy="665797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410782" y="990600"/>
              <a:ext cx="9231818" cy="444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중략</a:t>
              </a:r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05135" y="2874289"/>
              <a:ext cx="1117565" cy="313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mtClean="0"/>
                <a:t>Blind</a:t>
              </a:r>
              <a:endParaRPr lang="ko-KR" altLang="en-US" sz="16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03533" y="3296564"/>
              <a:ext cx="1349368" cy="313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mtClean="0"/>
                <a:t>Blind</a:t>
              </a:r>
              <a:endParaRPr lang="ko-KR" altLang="en-US" sz="16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19367" y="4126153"/>
              <a:ext cx="768333" cy="313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mtClean="0"/>
                <a:t>Blind</a:t>
              </a:r>
              <a:endParaRPr lang="ko-KR" altLang="en-US" sz="16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03533" y="7130617"/>
              <a:ext cx="1019167" cy="313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Blind</a:t>
              </a:r>
              <a:endParaRPr lang="ko-KR" altLang="en-US" sz="1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48133" y="7130616"/>
              <a:ext cx="371467" cy="313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/>
                <a:t>Blind</a:t>
              </a:r>
              <a:endParaRPr lang="ko-KR" altLang="en-US" sz="600"/>
            </a:p>
          </p:txBody>
        </p:sp>
      </p:grpSp>
    </p:spTree>
    <p:extLst>
      <p:ext uri="{BB962C8B-B14F-4D97-AF65-F5344CB8AC3E}">
        <p14:creationId xmlns:p14="http://schemas.microsoft.com/office/powerpoint/2010/main" val="381084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63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36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09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66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 Yoonseok</dc:creator>
  <cp:lastModifiedBy>Oh Yoonseok</cp:lastModifiedBy>
  <cp:revision>1</cp:revision>
  <dcterms:created xsi:type="dcterms:W3CDTF">2019-09-15T13:27:39Z</dcterms:created>
  <dcterms:modified xsi:type="dcterms:W3CDTF">2019-09-15T13:31:48Z</dcterms:modified>
</cp:coreProperties>
</file>