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7" r:id="rId5"/>
    <p:sldId id="258" r:id="rId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BBE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94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163153-C8EE-4F11-9B3B-A47D70A3F1D2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290C13-0687-4B1A-869D-96DDFDAB9558}">
      <dgm:prSet phldrT="[文本]"/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 altLang="zh-CN" dirty="0"/>
        </a:p>
        <a:p>
          <a:endParaRPr lang="zh-CN" altLang="en-US" dirty="0">
            <a:solidFill>
              <a:schemeClr val="accent1">
                <a:lumMod val="50000"/>
              </a:schemeClr>
            </a:solidFill>
          </a:endParaRPr>
        </a:p>
      </dgm:t>
    </dgm:pt>
    <dgm:pt modelId="{978AD8C8-9F2D-4986-890D-07CCEDE148E1}" type="parTrans" cxnId="{9D08ADD2-27BD-47BD-9C19-AEA8C4A6C518}">
      <dgm:prSet/>
      <dgm:spPr/>
      <dgm:t>
        <a:bodyPr/>
        <a:lstStyle/>
        <a:p>
          <a:endParaRPr lang="zh-CN" altLang="en-US"/>
        </a:p>
      </dgm:t>
    </dgm:pt>
    <dgm:pt modelId="{97D146D3-EE4C-463B-9F41-DFC3FE5ED1C2}" type="sibTrans" cxnId="{9D08ADD2-27BD-47BD-9C19-AEA8C4A6C518}">
      <dgm:prSet/>
      <dgm:spPr>
        <a:ln w="101600">
          <a:solidFill>
            <a:srgbClr val="12BBE2"/>
          </a:solidFill>
        </a:ln>
      </dgm:spPr>
      <dgm:t>
        <a:bodyPr/>
        <a:lstStyle/>
        <a:p>
          <a:endParaRPr lang="zh-CN" altLang="en-US"/>
        </a:p>
      </dgm:t>
    </dgm:pt>
    <dgm:pt modelId="{125D9875-84E1-4078-AC53-766AFC05E089}">
      <dgm:prSet phldrT="[文本]"/>
      <dgm:spPr>
        <a:blipFill dpi="0"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 altLang="zh-CN" dirty="0"/>
        </a:p>
        <a:p>
          <a:endParaRPr lang="en-US" altLang="zh-CN" dirty="0"/>
        </a:p>
        <a:p>
          <a:endParaRPr lang="en-US" altLang="zh-CN" dirty="0"/>
        </a:p>
        <a:p>
          <a:endParaRPr lang="en-US" altLang="zh-CN" dirty="0"/>
        </a:p>
        <a:p>
          <a:endParaRPr lang="zh-CN" altLang="en-US" dirty="0"/>
        </a:p>
      </dgm:t>
    </dgm:pt>
    <dgm:pt modelId="{2425217A-F5A2-4918-98F8-430824F51ADD}" type="parTrans" cxnId="{51995DFB-C2EA-42AC-80FA-85B452209882}">
      <dgm:prSet/>
      <dgm:spPr/>
      <dgm:t>
        <a:bodyPr/>
        <a:lstStyle/>
        <a:p>
          <a:endParaRPr lang="zh-CN" altLang="en-US"/>
        </a:p>
      </dgm:t>
    </dgm:pt>
    <dgm:pt modelId="{FEEE985C-8AD8-44C6-ACAB-16B09C42F1DA}" type="sibTrans" cxnId="{51995DFB-C2EA-42AC-80FA-85B452209882}">
      <dgm:prSet/>
      <dgm:spPr>
        <a:ln w="101600">
          <a:solidFill>
            <a:srgbClr val="12BBE2"/>
          </a:solidFill>
        </a:ln>
      </dgm:spPr>
      <dgm:t>
        <a:bodyPr/>
        <a:lstStyle/>
        <a:p>
          <a:endParaRPr lang="zh-CN" altLang="en-US"/>
        </a:p>
      </dgm:t>
    </dgm:pt>
    <dgm:pt modelId="{3BBA2D37-40CC-48D8-93A0-8FC0C4B1B5A6}">
      <dgm:prSet phldrT="[文本]"/>
      <dgm:spPr>
        <a:blipFill dpi="0"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 dirty="0"/>
        </a:p>
      </dgm:t>
    </dgm:pt>
    <dgm:pt modelId="{6FE5EE56-C1EE-4D46-A6D3-7A165749B356}" type="parTrans" cxnId="{48B4C17E-781B-482F-BAE7-880AE803F51F}">
      <dgm:prSet/>
      <dgm:spPr/>
      <dgm:t>
        <a:bodyPr/>
        <a:lstStyle/>
        <a:p>
          <a:endParaRPr lang="zh-CN" altLang="en-US"/>
        </a:p>
      </dgm:t>
    </dgm:pt>
    <dgm:pt modelId="{C2366CFB-8F7E-4FB8-9F97-DBE164124ED3}" type="sibTrans" cxnId="{48B4C17E-781B-482F-BAE7-880AE803F51F}">
      <dgm:prSet/>
      <dgm:spPr>
        <a:ln w="101600">
          <a:solidFill>
            <a:srgbClr val="12BBE2"/>
          </a:solidFill>
        </a:ln>
      </dgm:spPr>
      <dgm:t>
        <a:bodyPr/>
        <a:lstStyle/>
        <a:p>
          <a:endParaRPr lang="zh-CN" altLang="en-US"/>
        </a:p>
      </dgm:t>
    </dgm:pt>
    <dgm:pt modelId="{B0540403-6048-41C9-B99F-010AB96607D0}">
      <dgm:prSet phldrT="[文本]"/>
      <dgm:spPr>
        <a:blipFill dpi="0"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 dirty="0"/>
        </a:p>
      </dgm:t>
    </dgm:pt>
    <dgm:pt modelId="{94D3BDBB-519E-4AC6-B8CF-63EC88564DCA}" type="parTrans" cxnId="{E605EDD5-C286-4C18-9588-86C11AE638CA}">
      <dgm:prSet/>
      <dgm:spPr/>
      <dgm:t>
        <a:bodyPr/>
        <a:lstStyle/>
        <a:p>
          <a:endParaRPr lang="zh-CN" altLang="en-US"/>
        </a:p>
      </dgm:t>
    </dgm:pt>
    <dgm:pt modelId="{F267AE0E-232F-4395-840C-293FA288859F}" type="sibTrans" cxnId="{E605EDD5-C286-4C18-9588-86C11AE638CA}">
      <dgm:prSet/>
      <dgm:spPr>
        <a:ln w="101600">
          <a:solidFill>
            <a:srgbClr val="12BBE2"/>
          </a:solidFill>
        </a:ln>
      </dgm:spPr>
      <dgm:t>
        <a:bodyPr/>
        <a:lstStyle/>
        <a:p>
          <a:endParaRPr lang="zh-CN" altLang="en-US"/>
        </a:p>
      </dgm:t>
    </dgm:pt>
    <dgm:pt modelId="{8823988D-C1E3-4083-AD87-8ABB9E878F66}">
      <dgm:prSet phldrT="[文本]"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 dirty="0"/>
        </a:p>
      </dgm:t>
    </dgm:pt>
    <dgm:pt modelId="{5A3A7671-BC8B-49EE-B574-07889B8642E0}" type="parTrans" cxnId="{26B1EB01-B5FF-48D0-979B-728399B28E67}">
      <dgm:prSet/>
      <dgm:spPr/>
      <dgm:t>
        <a:bodyPr/>
        <a:lstStyle/>
        <a:p>
          <a:endParaRPr lang="zh-CN" altLang="en-US"/>
        </a:p>
      </dgm:t>
    </dgm:pt>
    <dgm:pt modelId="{954095B4-E980-4B60-9930-87D79A58EB96}" type="sibTrans" cxnId="{26B1EB01-B5FF-48D0-979B-728399B28E67}">
      <dgm:prSet/>
      <dgm:spPr>
        <a:ln w="101600">
          <a:solidFill>
            <a:srgbClr val="12BBE2"/>
          </a:solidFill>
        </a:ln>
      </dgm:spPr>
      <dgm:t>
        <a:bodyPr/>
        <a:lstStyle/>
        <a:p>
          <a:endParaRPr lang="zh-CN" altLang="en-US"/>
        </a:p>
      </dgm:t>
    </dgm:pt>
    <dgm:pt modelId="{49297A50-1050-43FE-AF19-6FA4294C95F6}" type="pres">
      <dgm:prSet presAssocID="{AE163153-C8EE-4F11-9B3B-A47D70A3F1D2}" presName="cycle" presStyleCnt="0">
        <dgm:presLayoutVars>
          <dgm:dir/>
          <dgm:resizeHandles val="exact"/>
        </dgm:presLayoutVars>
      </dgm:prSet>
      <dgm:spPr/>
    </dgm:pt>
    <dgm:pt modelId="{8AC886CA-00F7-4D67-9C5E-11B1575B2D71}" type="pres">
      <dgm:prSet presAssocID="{88290C13-0687-4B1A-869D-96DDFDAB9558}" presName="node" presStyleLbl="node1" presStyleIdx="0" presStyleCnt="5" custScaleX="58400" custScaleY="81968">
        <dgm:presLayoutVars>
          <dgm:bulletEnabled val="1"/>
        </dgm:presLayoutVars>
      </dgm:prSet>
      <dgm:spPr/>
    </dgm:pt>
    <dgm:pt modelId="{5E1EE427-57A4-422E-BBA3-3FFC7BC9C1C0}" type="pres">
      <dgm:prSet presAssocID="{88290C13-0687-4B1A-869D-96DDFDAB9558}" presName="spNode" presStyleCnt="0"/>
      <dgm:spPr/>
    </dgm:pt>
    <dgm:pt modelId="{9D0E5663-A1DC-4A43-BD94-3B0994CCA60C}" type="pres">
      <dgm:prSet presAssocID="{97D146D3-EE4C-463B-9F41-DFC3FE5ED1C2}" presName="sibTrans" presStyleLbl="sibTrans1D1" presStyleIdx="0" presStyleCnt="5"/>
      <dgm:spPr/>
    </dgm:pt>
    <dgm:pt modelId="{0220389E-AEFB-4D72-A684-BE630B7FC768}" type="pres">
      <dgm:prSet presAssocID="{125D9875-84E1-4078-AC53-766AFC05E089}" presName="node" presStyleLbl="node1" presStyleIdx="1" presStyleCnt="5" custScaleX="56343" custScaleY="78085" custRadScaleRad="101259" custRadScaleInc="964">
        <dgm:presLayoutVars>
          <dgm:bulletEnabled val="1"/>
        </dgm:presLayoutVars>
      </dgm:prSet>
      <dgm:spPr/>
    </dgm:pt>
    <dgm:pt modelId="{27E0D8A9-41A1-4004-B078-0D715BB937B5}" type="pres">
      <dgm:prSet presAssocID="{125D9875-84E1-4078-AC53-766AFC05E089}" presName="spNode" presStyleCnt="0"/>
      <dgm:spPr/>
    </dgm:pt>
    <dgm:pt modelId="{CFE1B435-AEC4-4CCE-A912-84FE87AD4F96}" type="pres">
      <dgm:prSet presAssocID="{FEEE985C-8AD8-44C6-ACAB-16B09C42F1DA}" presName="sibTrans" presStyleLbl="sibTrans1D1" presStyleIdx="1" presStyleCnt="5"/>
      <dgm:spPr/>
    </dgm:pt>
    <dgm:pt modelId="{FF647A4A-55BE-4E11-A594-C5431CE494AD}" type="pres">
      <dgm:prSet presAssocID="{3BBA2D37-40CC-48D8-93A0-8FC0C4B1B5A6}" presName="node" presStyleLbl="node1" presStyleIdx="2" presStyleCnt="5" custScaleX="54255" custScaleY="70386" custRadScaleRad="105007" custRadScaleInc="-23183">
        <dgm:presLayoutVars>
          <dgm:bulletEnabled val="1"/>
        </dgm:presLayoutVars>
      </dgm:prSet>
      <dgm:spPr/>
    </dgm:pt>
    <dgm:pt modelId="{27C3897A-69A2-4AB6-BCEA-BCD75EF2139C}" type="pres">
      <dgm:prSet presAssocID="{3BBA2D37-40CC-48D8-93A0-8FC0C4B1B5A6}" presName="spNode" presStyleCnt="0"/>
      <dgm:spPr/>
    </dgm:pt>
    <dgm:pt modelId="{B6B12932-8F4E-41AE-A3A8-0C848FA3AFAF}" type="pres">
      <dgm:prSet presAssocID="{C2366CFB-8F7E-4FB8-9F97-DBE164124ED3}" presName="sibTrans" presStyleLbl="sibTrans1D1" presStyleIdx="2" presStyleCnt="5"/>
      <dgm:spPr/>
    </dgm:pt>
    <dgm:pt modelId="{C7AAEF1C-05AB-43C9-B30B-0F6F2B22D25D}" type="pres">
      <dgm:prSet presAssocID="{B0540403-6048-41C9-B99F-010AB96607D0}" presName="node" presStyleLbl="node1" presStyleIdx="3" presStyleCnt="5" custScaleX="55208" custScaleY="64247" custRadScaleRad="105471" custRadScaleInc="26985">
        <dgm:presLayoutVars>
          <dgm:bulletEnabled val="1"/>
        </dgm:presLayoutVars>
      </dgm:prSet>
      <dgm:spPr/>
    </dgm:pt>
    <dgm:pt modelId="{69A30F88-ED9E-4765-8A08-CCA79595AB79}" type="pres">
      <dgm:prSet presAssocID="{B0540403-6048-41C9-B99F-010AB96607D0}" presName="spNode" presStyleCnt="0"/>
      <dgm:spPr/>
    </dgm:pt>
    <dgm:pt modelId="{DEC7A53B-8FD8-45D4-9747-EDD57A138C2D}" type="pres">
      <dgm:prSet presAssocID="{F267AE0E-232F-4395-840C-293FA288859F}" presName="sibTrans" presStyleLbl="sibTrans1D1" presStyleIdx="3" presStyleCnt="5"/>
      <dgm:spPr/>
    </dgm:pt>
    <dgm:pt modelId="{83CD50E5-8554-4F2F-924B-B7B435CE370F}" type="pres">
      <dgm:prSet presAssocID="{8823988D-C1E3-4083-AD87-8ABB9E878F66}" presName="node" presStyleLbl="node1" presStyleIdx="4" presStyleCnt="5" custScaleX="60555" custScaleY="77443">
        <dgm:presLayoutVars>
          <dgm:bulletEnabled val="1"/>
        </dgm:presLayoutVars>
      </dgm:prSet>
      <dgm:spPr/>
    </dgm:pt>
    <dgm:pt modelId="{545AA859-E6E1-472D-931D-26FE7BFC0688}" type="pres">
      <dgm:prSet presAssocID="{8823988D-C1E3-4083-AD87-8ABB9E878F66}" presName="spNode" presStyleCnt="0"/>
      <dgm:spPr/>
    </dgm:pt>
    <dgm:pt modelId="{9DC275E4-03D8-46AD-AF05-37A625C82CEA}" type="pres">
      <dgm:prSet presAssocID="{954095B4-E980-4B60-9930-87D79A58EB96}" presName="sibTrans" presStyleLbl="sibTrans1D1" presStyleIdx="4" presStyleCnt="5"/>
      <dgm:spPr/>
    </dgm:pt>
  </dgm:ptLst>
  <dgm:cxnLst>
    <dgm:cxn modelId="{26B1EB01-B5FF-48D0-979B-728399B28E67}" srcId="{AE163153-C8EE-4F11-9B3B-A47D70A3F1D2}" destId="{8823988D-C1E3-4083-AD87-8ABB9E878F66}" srcOrd="4" destOrd="0" parTransId="{5A3A7671-BC8B-49EE-B574-07889B8642E0}" sibTransId="{954095B4-E980-4B60-9930-87D79A58EB96}"/>
    <dgm:cxn modelId="{C1177D0B-AC59-46CC-AABD-FDD5766463D8}" type="presOf" srcId="{C2366CFB-8F7E-4FB8-9F97-DBE164124ED3}" destId="{B6B12932-8F4E-41AE-A3A8-0C848FA3AFAF}" srcOrd="0" destOrd="0" presId="urn:microsoft.com/office/officeart/2005/8/layout/cycle5"/>
    <dgm:cxn modelId="{E59A970E-4977-4BF5-A33F-E07AF971C6D4}" type="presOf" srcId="{125D9875-84E1-4078-AC53-766AFC05E089}" destId="{0220389E-AEFB-4D72-A684-BE630B7FC768}" srcOrd="0" destOrd="0" presId="urn:microsoft.com/office/officeart/2005/8/layout/cycle5"/>
    <dgm:cxn modelId="{89023D1D-3F73-4A2A-A3E1-23334B8D549C}" type="presOf" srcId="{F267AE0E-232F-4395-840C-293FA288859F}" destId="{DEC7A53B-8FD8-45D4-9747-EDD57A138C2D}" srcOrd="0" destOrd="0" presId="urn:microsoft.com/office/officeart/2005/8/layout/cycle5"/>
    <dgm:cxn modelId="{9945C243-7AF7-429C-B7C7-5FD9BA60A068}" type="presOf" srcId="{AE163153-C8EE-4F11-9B3B-A47D70A3F1D2}" destId="{49297A50-1050-43FE-AF19-6FA4294C95F6}" srcOrd="0" destOrd="0" presId="urn:microsoft.com/office/officeart/2005/8/layout/cycle5"/>
    <dgm:cxn modelId="{0BD5AF6F-B709-4536-8D7E-E1147723D088}" type="presOf" srcId="{88290C13-0687-4B1A-869D-96DDFDAB9558}" destId="{8AC886CA-00F7-4D67-9C5E-11B1575B2D71}" srcOrd="0" destOrd="0" presId="urn:microsoft.com/office/officeart/2005/8/layout/cycle5"/>
    <dgm:cxn modelId="{48B4C17E-781B-482F-BAE7-880AE803F51F}" srcId="{AE163153-C8EE-4F11-9B3B-A47D70A3F1D2}" destId="{3BBA2D37-40CC-48D8-93A0-8FC0C4B1B5A6}" srcOrd="2" destOrd="0" parTransId="{6FE5EE56-C1EE-4D46-A6D3-7A165749B356}" sibTransId="{C2366CFB-8F7E-4FB8-9F97-DBE164124ED3}"/>
    <dgm:cxn modelId="{6CCDE07F-65F9-4548-AFAD-AADEF9CB4B00}" type="presOf" srcId="{B0540403-6048-41C9-B99F-010AB96607D0}" destId="{C7AAEF1C-05AB-43C9-B30B-0F6F2B22D25D}" srcOrd="0" destOrd="0" presId="urn:microsoft.com/office/officeart/2005/8/layout/cycle5"/>
    <dgm:cxn modelId="{23DFFF94-1AA6-4CAB-8618-8CD80333A25A}" type="presOf" srcId="{954095B4-E980-4B60-9930-87D79A58EB96}" destId="{9DC275E4-03D8-46AD-AF05-37A625C82CEA}" srcOrd="0" destOrd="0" presId="urn:microsoft.com/office/officeart/2005/8/layout/cycle5"/>
    <dgm:cxn modelId="{9D08ADD2-27BD-47BD-9C19-AEA8C4A6C518}" srcId="{AE163153-C8EE-4F11-9B3B-A47D70A3F1D2}" destId="{88290C13-0687-4B1A-869D-96DDFDAB9558}" srcOrd="0" destOrd="0" parTransId="{978AD8C8-9F2D-4986-890D-07CCEDE148E1}" sibTransId="{97D146D3-EE4C-463B-9F41-DFC3FE5ED1C2}"/>
    <dgm:cxn modelId="{E605EDD5-C286-4C18-9588-86C11AE638CA}" srcId="{AE163153-C8EE-4F11-9B3B-A47D70A3F1D2}" destId="{B0540403-6048-41C9-B99F-010AB96607D0}" srcOrd="3" destOrd="0" parTransId="{94D3BDBB-519E-4AC6-B8CF-63EC88564DCA}" sibTransId="{F267AE0E-232F-4395-840C-293FA288859F}"/>
    <dgm:cxn modelId="{403FDEE4-AACF-4D0B-9D09-5AEDE5DD9872}" type="presOf" srcId="{8823988D-C1E3-4083-AD87-8ABB9E878F66}" destId="{83CD50E5-8554-4F2F-924B-B7B435CE370F}" srcOrd="0" destOrd="0" presId="urn:microsoft.com/office/officeart/2005/8/layout/cycle5"/>
    <dgm:cxn modelId="{7BC378EC-9F69-4403-A611-ADA011F93578}" type="presOf" srcId="{97D146D3-EE4C-463B-9F41-DFC3FE5ED1C2}" destId="{9D0E5663-A1DC-4A43-BD94-3B0994CCA60C}" srcOrd="0" destOrd="0" presId="urn:microsoft.com/office/officeart/2005/8/layout/cycle5"/>
    <dgm:cxn modelId="{EC6B0BF1-7CD1-4E47-AD55-3BE51C19AEC9}" type="presOf" srcId="{FEEE985C-8AD8-44C6-ACAB-16B09C42F1DA}" destId="{CFE1B435-AEC4-4CCE-A912-84FE87AD4F96}" srcOrd="0" destOrd="0" presId="urn:microsoft.com/office/officeart/2005/8/layout/cycle5"/>
    <dgm:cxn modelId="{5FDBE4F6-CB3A-4B89-8009-FFFDDEDF5053}" type="presOf" srcId="{3BBA2D37-40CC-48D8-93A0-8FC0C4B1B5A6}" destId="{FF647A4A-55BE-4E11-A594-C5431CE494AD}" srcOrd="0" destOrd="0" presId="urn:microsoft.com/office/officeart/2005/8/layout/cycle5"/>
    <dgm:cxn modelId="{51995DFB-C2EA-42AC-80FA-85B452209882}" srcId="{AE163153-C8EE-4F11-9B3B-A47D70A3F1D2}" destId="{125D9875-84E1-4078-AC53-766AFC05E089}" srcOrd="1" destOrd="0" parTransId="{2425217A-F5A2-4918-98F8-430824F51ADD}" sibTransId="{FEEE985C-8AD8-44C6-ACAB-16B09C42F1DA}"/>
    <dgm:cxn modelId="{CEE5803A-B47A-4A39-831E-13EDC1811DC7}" type="presParOf" srcId="{49297A50-1050-43FE-AF19-6FA4294C95F6}" destId="{8AC886CA-00F7-4D67-9C5E-11B1575B2D71}" srcOrd="0" destOrd="0" presId="urn:microsoft.com/office/officeart/2005/8/layout/cycle5"/>
    <dgm:cxn modelId="{0C2EE362-CAC5-470E-A7E3-AC9DFCF73F0B}" type="presParOf" srcId="{49297A50-1050-43FE-AF19-6FA4294C95F6}" destId="{5E1EE427-57A4-422E-BBA3-3FFC7BC9C1C0}" srcOrd="1" destOrd="0" presId="urn:microsoft.com/office/officeart/2005/8/layout/cycle5"/>
    <dgm:cxn modelId="{2FB0A139-0937-45C9-A1D7-F985D5D574B7}" type="presParOf" srcId="{49297A50-1050-43FE-AF19-6FA4294C95F6}" destId="{9D0E5663-A1DC-4A43-BD94-3B0994CCA60C}" srcOrd="2" destOrd="0" presId="urn:microsoft.com/office/officeart/2005/8/layout/cycle5"/>
    <dgm:cxn modelId="{6007C766-2433-45DD-ADCA-A84C2F2986C1}" type="presParOf" srcId="{49297A50-1050-43FE-AF19-6FA4294C95F6}" destId="{0220389E-AEFB-4D72-A684-BE630B7FC768}" srcOrd="3" destOrd="0" presId="urn:microsoft.com/office/officeart/2005/8/layout/cycle5"/>
    <dgm:cxn modelId="{DD5EF7A3-3457-4893-8068-8BFDF3D2E968}" type="presParOf" srcId="{49297A50-1050-43FE-AF19-6FA4294C95F6}" destId="{27E0D8A9-41A1-4004-B078-0D715BB937B5}" srcOrd="4" destOrd="0" presId="urn:microsoft.com/office/officeart/2005/8/layout/cycle5"/>
    <dgm:cxn modelId="{0F5BA381-511D-48A4-871A-78CF958791A8}" type="presParOf" srcId="{49297A50-1050-43FE-AF19-6FA4294C95F6}" destId="{CFE1B435-AEC4-4CCE-A912-84FE87AD4F96}" srcOrd="5" destOrd="0" presId="urn:microsoft.com/office/officeart/2005/8/layout/cycle5"/>
    <dgm:cxn modelId="{EAD8CC3C-D616-4272-90C1-2937CA994F38}" type="presParOf" srcId="{49297A50-1050-43FE-AF19-6FA4294C95F6}" destId="{FF647A4A-55BE-4E11-A594-C5431CE494AD}" srcOrd="6" destOrd="0" presId="urn:microsoft.com/office/officeart/2005/8/layout/cycle5"/>
    <dgm:cxn modelId="{3BCA0B10-7181-4F8C-AF57-77BC27EA71BE}" type="presParOf" srcId="{49297A50-1050-43FE-AF19-6FA4294C95F6}" destId="{27C3897A-69A2-4AB6-BCEA-BCD75EF2139C}" srcOrd="7" destOrd="0" presId="urn:microsoft.com/office/officeart/2005/8/layout/cycle5"/>
    <dgm:cxn modelId="{8590A24A-C3FC-4E5C-B63A-A815A25665A9}" type="presParOf" srcId="{49297A50-1050-43FE-AF19-6FA4294C95F6}" destId="{B6B12932-8F4E-41AE-A3A8-0C848FA3AFAF}" srcOrd="8" destOrd="0" presId="urn:microsoft.com/office/officeart/2005/8/layout/cycle5"/>
    <dgm:cxn modelId="{5B8AAAF2-D328-4BC7-AF5C-8AA755EB5E7D}" type="presParOf" srcId="{49297A50-1050-43FE-AF19-6FA4294C95F6}" destId="{C7AAEF1C-05AB-43C9-B30B-0F6F2B22D25D}" srcOrd="9" destOrd="0" presId="urn:microsoft.com/office/officeart/2005/8/layout/cycle5"/>
    <dgm:cxn modelId="{A382A91D-E983-463F-A8E9-9A8C6E427002}" type="presParOf" srcId="{49297A50-1050-43FE-AF19-6FA4294C95F6}" destId="{69A30F88-ED9E-4765-8A08-CCA79595AB79}" srcOrd="10" destOrd="0" presId="urn:microsoft.com/office/officeart/2005/8/layout/cycle5"/>
    <dgm:cxn modelId="{B48E0E31-6400-4627-9ABA-98D0AF0DCA8E}" type="presParOf" srcId="{49297A50-1050-43FE-AF19-6FA4294C95F6}" destId="{DEC7A53B-8FD8-45D4-9747-EDD57A138C2D}" srcOrd="11" destOrd="0" presId="urn:microsoft.com/office/officeart/2005/8/layout/cycle5"/>
    <dgm:cxn modelId="{121F738F-A380-4D74-B537-95D43C55F444}" type="presParOf" srcId="{49297A50-1050-43FE-AF19-6FA4294C95F6}" destId="{83CD50E5-8554-4F2F-924B-B7B435CE370F}" srcOrd="12" destOrd="0" presId="urn:microsoft.com/office/officeart/2005/8/layout/cycle5"/>
    <dgm:cxn modelId="{6493E370-1C33-421C-B35C-7B92B8EE713B}" type="presParOf" srcId="{49297A50-1050-43FE-AF19-6FA4294C95F6}" destId="{545AA859-E6E1-472D-931D-26FE7BFC0688}" srcOrd="13" destOrd="0" presId="urn:microsoft.com/office/officeart/2005/8/layout/cycle5"/>
    <dgm:cxn modelId="{CF4292D1-B10D-4D9E-927C-B002C3C5FB8A}" type="presParOf" srcId="{49297A50-1050-43FE-AF19-6FA4294C95F6}" destId="{9DC275E4-03D8-46AD-AF05-37A625C82CEA}" srcOrd="14" destOrd="0" presId="urn:microsoft.com/office/officeart/2005/8/layout/cycle5"/>
  </dgm:cxnLst>
  <dgm:bg/>
  <dgm:whole>
    <a:ln>
      <a:solidFill>
        <a:srgbClr val="FFFFFF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886CA-00F7-4D67-9C5E-11B1575B2D71}">
      <dsp:nvSpPr>
        <dsp:cNvPr id="0" name=""/>
        <dsp:cNvSpPr/>
      </dsp:nvSpPr>
      <dsp:spPr>
        <a:xfrm>
          <a:off x="2552387" y="99977"/>
          <a:ext cx="1025081" cy="935197"/>
        </a:xfrm>
        <a:prstGeom prst="roundRect">
          <a:avLst/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800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2598040" y="145630"/>
        <a:ext cx="933775" cy="843891"/>
      </dsp:txXfrm>
    </dsp:sp>
    <dsp:sp modelId="{9D0E5663-A1DC-4A43-BD94-3B0994CCA60C}">
      <dsp:nvSpPr>
        <dsp:cNvPr id="0" name=""/>
        <dsp:cNvSpPr/>
      </dsp:nvSpPr>
      <dsp:spPr>
        <a:xfrm>
          <a:off x="822801" y="576030"/>
          <a:ext cx="4560533" cy="4560533"/>
        </a:xfrm>
        <a:custGeom>
          <a:avLst/>
          <a:gdLst/>
          <a:ahLst/>
          <a:cxnLst/>
          <a:rect l="0" t="0" r="0" b="0"/>
          <a:pathLst>
            <a:path>
              <a:moveTo>
                <a:pt x="3105988" y="154754"/>
              </a:moveTo>
              <a:arcTo wR="2280266" hR="2280266" stAng="17473813" swAng="1740716"/>
            </a:path>
          </a:pathLst>
        </a:custGeom>
        <a:noFill/>
        <a:ln w="101600" cap="flat" cmpd="sng" algn="ctr">
          <a:solidFill>
            <a:srgbClr val="12BBE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20389E-AEFB-4D72-A684-BE630B7FC768}">
      <dsp:nvSpPr>
        <dsp:cNvPr id="0" name=""/>
        <dsp:cNvSpPr/>
      </dsp:nvSpPr>
      <dsp:spPr>
        <a:xfrm>
          <a:off x="4769270" y="1697755"/>
          <a:ext cx="988975" cy="890894"/>
        </a:xfrm>
        <a:prstGeom prst="roundRect">
          <a:avLst/>
        </a:prstGeom>
        <a:blipFill dpi="0"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800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800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800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800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 dirty="0"/>
        </a:p>
      </dsp:txBody>
      <dsp:txXfrm>
        <a:off x="4812760" y="1741245"/>
        <a:ext cx="901995" cy="803914"/>
      </dsp:txXfrm>
    </dsp:sp>
    <dsp:sp modelId="{CFE1B435-AEC4-4CCE-A912-84FE87AD4F96}">
      <dsp:nvSpPr>
        <dsp:cNvPr id="0" name=""/>
        <dsp:cNvSpPr/>
      </dsp:nvSpPr>
      <dsp:spPr>
        <a:xfrm>
          <a:off x="832561" y="699455"/>
          <a:ext cx="4560533" cy="4560533"/>
        </a:xfrm>
        <a:custGeom>
          <a:avLst/>
          <a:gdLst/>
          <a:ahLst/>
          <a:cxnLst/>
          <a:rect l="0" t="0" r="0" b="0"/>
          <a:pathLst>
            <a:path>
              <a:moveTo>
                <a:pt x="4559845" y="2224230"/>
              </a:moveTo>
              <a:arcTo wR="2280266" hR="2280266" stAng="21515511" swAng="1585720"/>
            </a:path>
          </a:pathLst>
        </a:custGeom>
        <a:noFill/>
        <a:ln w="101600" cap="flat" cmpd="sng" algn="ctr">
          <a:solidFill>
            <a:srgbClr val="12BBE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647A4A-55BE-4E11-A594-C5431CE494AD}">
      <dsp:nvSpPr>
        <dsp:cNvPr id="0" name=""/>
        <dsp:cNvSpPr/>
      </dsp:nvSpPr>
      <dsp:spPr>
        <a:xfrm>
          <a:off x="4177369" y="4237873"/>
          <a:ext cx="952325" cy="803054"/>
        </a:xfrm>
        <a:prstGeom prst="roundRect">
          <a:avLst/>
        </a:prstGeom>
        <a:blipFill dpi="0"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 dirty="0"/>
        </a:p>
      </dsp:txBody>
      <dsp:txXfrm>
        <a:off x="4216571" y="4277075"/>
        <a:ext cx="873921" cy="724650"/>
      </dsp:txXfrm>
    </dsp:sp>
    <dsp:sp modelId="{B6B12932-8F4E-41AE-A3A8-0C848FA3AFAF}">
      <dsp:nvSpPr>
        <dsp:cNvPr id="0" name=""/>
        <dsp:cNvSpPr/>
      </dsp:nvSpPr>
      <dsp:spPr>
        <a:xfrm>
          <a:off x="773240" y="703835"/>
          <a:ext cx="4560533" cy="4560533"/>
        </a:xfrm>
        <a:custGeom>
          <a:avLst/>
          <a:gdLst/>
          <a:ahLst/>
          <a:cxnLst/>
          <a:rect l="0" t="0" r="0" b="0"/>
          <a:pathLst>
            <a:path>
              <a:moveTo>
                <a:pt x="2992925" y="4446308"/>
              </a:moveTo>
              <a:arcTo wR="2280266" hR="2280266" stAng="4307283" swAng="2192833"/>
            </a:path>
          </a:pathLst>
        </a:custGeom>
        <a:noFill/>
        <a:ln w="101600" cap="flat" cmpd="sng" algn="ctr">
          <a:solidFill>
            <a:srgbClr val="12BBE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AAEF1C-05AB-43C9-B30B-0F6F2B22D25D}">
      <dsp:nvSpPr>
        <dsp:cNvPr id="0" name=""/>
        <dsp:cNvSpPr/>
      </dsp:nvSpPr>
      <dsp:spPr>
        <a:xfrm>
          <a:off x="956324" y="4255172"/>
          <a:ext cx="969052" cy="733013"/>
        </a:xfrm>
        <a:prstGeom prst="roundRect">
          <a:avLst/>
        </a:prstGeom>
        <a:blipFill dpi="0"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 dirty="0"/>
        </a:p>
      </dsp:txBody>
      <dsp:txXfrm>
        <a:off x="992107" y="4290955"/>
        <a:ext cx="897486" cy="661447"/>
      </dsp:txXfrm>
    </dsp:sp>
    <dsp:sp modelId="{DEC7A53B-8FD8-45D4-9747-EDD57A138C2D}">
      <dsp:nvSpPr>
        <dsp:cNvPr id="0" name=""/>
        <dsp:cNvSpPr/>
      </dsp:nvSpPr>
      <dsp:spPr>
        <a:xfrm>
          <a:off x="756383" y="747887"/>
          <a:ext cx="4560533" cy="4560533"/>
        </a:xfrm>
        <a:custGeom>
          <a:avLst/>
          <a:gdLst/>
          <a:ahLst/>
          <a:cxnLst/>
          <a:rect l="0" t="0" r="0" b="0"/>
          <a:pathLst>
            <a:path>
              <a:moveTo>
                <a:pt x="197358" y="3208225"/>
              </a:moveTo>
              <a:arcTo wR="2280266" hR="2280266" stAng="9359190" swAng="1600749"/>
            </a:path>
          </a:pathLst>
        </a:custGeom>
        <a:noFill/>
        <a:ln w="101600" cap="flat" cmpd="sng" algn="ctr">
          <a:solidFill>
            <a:srgbClr val="12BBE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CD50E5-8554-4F2F-924B-B7B435CE370F}">
      <dsp:nvSpPr>
        <dsp:cNvPr id="0" name=""/>
        <dsp:cNvSpPr/>
      </dsp:nvSpPr>
      <dsp:spPr>
        <a:xfrm>
          <a:off x="364812" y="1701416"/>
          <a:ext cx="1062907" cy="883570"/>
        </a:xfrm>
        <a:prstGeom prst="roundRect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 dirty="0"/>
        </a:p>
      </dsp:txBody>
      <dsp:txXfrm>
        <a:off x="407944" y="1744548"/>
        <a:ext cx="976643" cy="797306"/>
      </dsp:txXfrm>
    </dsp:sp>
    <dsp:sp modelId="{9DC275E4-03D8-46AD-AF05-37A625C82CEA}">
      <dsp:nvSpPr>
        <dsp:cNvPr id="0" name=""/>
        <dsp:cNvSpPr/>
      </dsp:nvSpPr>
      <dsp:spPr>
        <a:xfrm>
          <a:off x="784661" y="567575"/>
          <a:ext cx="4560533" cy="4560533"/>
        </a:xfrm>
        <a:custGeom>
          <a:avLst/>
          <a:gdLst/>
          <a:ahLst/>
          <a:cxnLst/>
          <a:rect l="0" t="0" r="0" b="0"/>
          <a:pathLst>
            <a:path>
              <a:moveTo>
                <a:pt x="515447" y="836303"/>
              </a:moveTo>
              <a:arcTo wR="2280266" hR="2280266" stAng="13157388" swAng="1716819"/>
            </a:path>
          </a:pathLst>
        </a:custGeom>
        <a:noFill/>
        <a:ln w="101600" cap="flat" cmpd="sng" algn="ctr">
          <a:solidFill>
            <a:srgbClr val="12BBE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012C798-C740-49C3-A526-023D006610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152F72-B845-4F4B-A1E9-6A0AC261C6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259C6E-47C2-4608-9204-3DEBC03EBD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01B51-B369-4819-AB90-084BE219922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B7AD940-9E1D-4814-8C43-EC53347BDB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E3A29-718D-4000-A144-792AB113CA4F}" type="datetimeFigureOut">
              <a:rPr lang="zh-CN" altLang="en-US" smtClean="0"/>
              <a:t>2024/7/1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841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210B4B4-73F7-49F2-8F82-F77953C85F50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473550FB-AC80-4709-B6DC-82E04F05190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12A58-4E52-4678-B382-6641EE355AD2}" type="datetimeFigureOut">
              <a:rPr lang="zh-CN" altLang="en-US" smtClean="0"/>
              <a:t>2024/7/1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767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AA810-4EEC-4D0F-B163-DFC963816F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FB6233-FC4F-4628-BA1D-2782F6494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A1D367-A9C7-46F9-B78E-724D1BEC06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3ADE164-D45A-44D8-82C5-2E0962BB70D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78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B02131-22DB-4754-A433-C2056EBF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54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150D3D-41CA-4DC7-907E-3C00ACD2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999" y="1224000"/>
            <a:ext cx="11339999" cy="4858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06C7A0-E91C-4A95-B866-B5D3FEE09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F51BA1-B199-498E-8F99-F7D1F5869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8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3ADE164-D45A-44D8-82C5-2E0962BB70D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328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标题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540000"/>
          </a:xfrm>
        </p:spPr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我们的历史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2BD778E6-D334-4389-B4C0-6C793B6E1E82}"/>
              </a:ext>
            </a:extLst>
          </p:cNvPr>
          <p:cNvSpPr txBox="1"/>
          <p:nvPr/>
        </p:nvSpPr>
        <p:spPr>
          <a:xfrm>
            <a:off x="791680" y="2937882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rtl="0"/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20YY</a:t>
            </a:r>
            <a:endParaRPr lang="en-US" altLang="zh-CN" sz="10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5" name="组 4" title="里程碑文本">
            <a:extLst>
              <a:ext uri="{FF2B5EF4-FFF2-40B4-BE49-F238E27FC236}">
                <a16:creationId xmlns:a16="http://schemas.microsoft.com/office/drawing/2014/main" id="{115A178B-57C4-4B9D-B684-21A92431913E}"/>
              </a:ext>
            </a:extLst>
          </p:cNvPr>
          <p:cNvGrpSpPr/>
          <p:nvPr/>
        </p:nvGrpSpPr>
        <p:grpSpPr>
          <a:xfrm>
            <a:off x="704589" y="4957881"/>
            <a:ext cx="1294782" cy="727511"/>
            <a:chOff x="1510892" y="3741332"/>
            <a:chExt cx="1294782" cy="727511"/>
          </a:xfrm>
        </p:grpSpPr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DD2C9D1-5E8D-4ED2-989C-330D6753B965}"/>
                </a:ext>
              </a:extLst>
            </p:cNvPr>
            <p:cNvSpPr txBox="1"/>
            <p:nvPr/>
          </p:nvSpPr>
          <p:spPr>
            <a:xfrm>
              <a:off x="1510892" y="3741332"/>
              <a:ext cx="129478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里程碑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A6E28C73-4CCB-4BDB-82CA-BEE3A58D33D9}"/>
                </a:ext>
              </a:extLst>
            </p:cNvPr>
            <p:cNvSpPr txBox="1"/>
            <p:nvPr/>
          </p:nvSpPr>
          <p:spPr>
            <a:xfrm>
              <a:off x="1510892" y="4049788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zh-CN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简短说明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6E6E519-8D5B-4E7C-9E35-2BB710F5C3A8}"/>
                </a:ext>
              </a:extLst>
            </p:cNvPr>
            <p:cNvSpPr txBox="1"/>
            <p:nvPr/>
          </p:nvSpPr>
          <p:spPr>
            <a:xfrm>
              <a:off x="1510893" y="4233106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en-US" altLang="zh-CN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20YY </a:t>
              </a:r>
              <a:r>
                <a:rPr lang="zh-CN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年第 </a:t>
              </a:r>
              <a:r>
                <a:rPr lang="en-US" altLang="zh-CN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1 </a:t>
              </a:r>
              <a:r>
                <a:rPr lang="zh-CN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季度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椭圆形 2" title="里程碑数">
            <a:extLst>
              <a:ext uri="{FF2B5EF4-FFF2-40B4-BE49-F238E27FC236}">
                <a16:creationId xmlns:a16="http://schemas.microsoft.com/office/drawing/2014/main" id="{48C9F9AC-FF55-4E72-9915-ACA228CA757C}"/>
              </a:ext>
            </a:extLst>
          </p:cNvPr>
          <p:cNvSpPr/>
          <p:nvPr/>
        </p:nvSpPr>
        <p:spPr>
          <a:xfrm>
            <a:off x="1148144" y="4457098"/>
            <a:ext cx="407673" cy="40767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zh-CN" sz="1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01</a:t>
            </a:r>
            <a:endParaRPr lang="en-US" altLang="zh-CN" sz="1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8" name="图形 27" title="标注">
            <a:extLst>
              <a:ext uri="{FF2B5EF4-FFF2-40B4-BE49-F238E27FC236}">
                <a16:creationId xmlns:a16="http://schemas.microsoft.com/office/drawing/2014/main" id="{4B1B5F0D-3B40-45B0-8532-640441049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933310" y="3915499"/>
            <a:ext cx="581025" cy="295275"/>
          </a:xfrm>
          <a:prstGeom prst="rect">
            <a:avLst/>
          </a:prstGeom>
        </p:spPr>
      </p:pic>
      <p:grpSp>
        <p:nvGrpSpPr>
          <p:cNvPr id="29" name="组 28" descr="里程碑文本">
            <a:extLst>
              <a:ext uri="{FF2B5EF4-FFF2-40B4-BE49-F238E27FC236}">
                <a16:creationId xmlns:a16="http://schemas.microsoft.com/office/drawing/2014/main" id="{74D039CB-9CCD-4259-A336-75EB51910395}"/>
              </a:ext>
            </a:extLst>
          </p:cNvPr>
          <p:cNvGrpSpPr/>
          <p:nvPr/>
        </p:nvGrpSpPr>
        <p:grpSpPr>
          <a:xfrm>
            <a:off x="782971" y="1320024"/>
            <a:ext cx="1294782" cy="727651"/>
            <a:chOff x="1067019" y="1174884"/>
            <a:chExt cx="1294782" cy="727651"/>
          </a:xfrm>
        </p:grpSpPr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0618AC60-DF13-401B-AC73-91C3F019CB3C}"/>
                </a:ext>
              </a:extLst>
            </p:cNvPr>
            <p:cNvSpPr txBox="1"/>
            <p:nvPr/>
          </p:nvSpPr>
          <p:spPr>
            <a:xfrm>
              <a:off x="1067019" y="1174884"/>
              <a:ext cx="129478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里程碑</a:t>
              </a: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5938A122-F3F6-4956-953F-D7D83254FFD4}"/>
                </a:ext>
              </a:extLst>
            </p:cNvPr>
            <p:cNvSpPr txBox="1"/>
            <p:nvPr/>
          </p:nvSpPr>
          <p:spPr>
            <a:xfrm>
              <a:off x="1067019" y="1483340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zh-CN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简短说明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1F787D19-74CB-4E43-A8E2-2A3F0A45D221}"/>
                </a:ext>
              </a:extLst>
            </p:cNvPr>
            <p:cNvSpPr txBox="1"/>
            <p:nvPr/>
          </p:nvSpPr>
          <p:spPr>
            <a:xfrm>
              <a:off x="1067020" y="1666798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en-US" altLang="zh-CN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20YY </a:t>
              </a:r>
              <a:r>
                <a:rPr lang="zh-CN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年第 </a:t>
              </a:r>
              <a:r>
                <a:rPr lang="en-US" altLang="zh-CN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2 </a:t>
              </a:r>
              <a:r>
                <a:rPr lang="zh-CN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季度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14" name="椭圆形 113" title="里程碑数">
            <a:extLst>
              <a:ext uri="{FF2B5EF4-FFF2-40B4-BE49-F238E27FC236}">
                <a16:creationId xmlns:a16="http://schemas.microsoft.com/office/drawing/2014/main" id="{1A9A1384-BB26-4C08-8F02-CABB6507B872}"/>
              </a:ext>
            </a:extLst>
          </p:cNvPr>
          <p:cNvSpPr/>
          <p:nvPr/>
        </p:nvSpPr>
        <p:spPr>
          <a:xfrm>
            <a:off x="1223822" y="2133143"/>
            <a:ext cx="407673" cy="40767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zh-CN" sz="1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02</a:t>
            </a:r>
            <a:endParaRPr lang="en-US" altLang="zh-CN" sz="1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76" name="图形 175" title="标注">
            <a:extLst>
              <a:ext uri="{FF2B5EF4-FFF2-40B4-BE49-F238E27FC236}">
                <a16:creationId xmlns:a16="http://schemas.microsoft.com/office/drawing/2014/main" id="{B93F302A-1971-452D-AFCA-DD02DB91D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282716" y="2801036"/>
            <a:ext cx="581025" cy="295275"/>
          </a:xfrm>
          <a:prstGeom prst="rect">
            <a:avLst/>
          </a:prstGeom>
        </p:spPr>
      </p:pic>
      <p:sp>
        <p:nvSpPr>
          <p:cNvPr id="196" name="文本框 195">
            <a:extLst>
              <a:ext uri="{FF2B5EF4-FFF2-40B4-BE49-F238E27FC236}">
                <a16:creationId xmlns:a16="http://schemas.microsoft.com/office/drawing/2014/main" id="{9E24B3E5-9E8A-4B3A-ADB6-4481250B3F2A}"/>
              </a:ext>
            </a:extLst>
          </p:cNvPr>
          <p:cNvSpPr txBox="1"/>
          <p:nvPr/>
        </p:nvSpPr>
        <p:spPr>
          <a:xfrm>
            <a:off x="3382576" y="2940070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rtl="0"/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20YY</a:t>
            </a:r>
            <a:endParaRPr lang="en-US" altLang="zh-CN" sz="10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20" name="组 119" title="里程碑文本">
            <a:extLst>
              <a:ext uri="{FF2B5EF4-FFF2-40B4-BE49-F238E27FC236}">
                <a16:creationId xmlns:a16="http://schemas.microsoft.com/office/drawing/2014/main" id="{B15CF98A-C041-4C54-83E0-D6B1A0165558}"/>
              </a:ext>
            </a:extLst>
          </p:cNvPr>
          <p:cNvGrpSpPr/>
          <p:nvPr/>
        </p:nvGrpSpPr>
        <p:grpSpPr>
          <a:xfrm>
            <a:off x="3328903" y="4957881"/>
            <a:ext cx="1294782" cy="727511"/>
            <a:chOff x="2110555" y="2162177"/>
            <a:chExt cx="1294782" cy="727511"/>
          </a:xfrm>
        </p:grpSpPr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364C8657-37CD-432B-AD71-7255D32855F5}"/>
                </a:ext>
              </a:extLst>
            </p:cNvPr>
            <p:cNvSpPr txBox="1"/>
            <p:nvPr/>
          </p:nvSpPr>
          <p:spPr>
            <a:xfrm>
              <a:off x="2110555" y="2162177"/>
              <a:ext cx="129478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里程碑</a:t>
              </a: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5D435BCF-D2D6-4341-809F-90860DEAC612}"/>
                </a:ext>
              </a:extLst>
            </p:cNvPr>
            <p:cNvSpPr txBox="1"/>
            <p:nvPr/>
          </p:nvSpPr>
          <p:spPr>
            <a:xfrm>
              <a:off x="2110555" y="2470633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zh-CN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简短说明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0207607D-0B96-4C68-979E-099560520B82}"/>
                </a:ext>
              </a:extLst>
            </p:cNvPr>
            <p:cNvSpPr txBox="1"/>
            <p:nvPr/>
          </p:nvSpPr>
          <p:spPr>
            <a:xfrm>
              <a:off x="2110556" y="2653951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en-US" altLang="zh-CN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20YY </a:t>
              </a:r>
              <a:r>
                <a:rPr lang="zh-CN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年第 </a:t>
              </a:r>
              <a:r>
                <a:rPr lang="en-US" altLang="zh-CN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1 </a:t>
              </a:r>
              <a:r>
                <a:rPr lang="zh-CN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季度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19" name="椭圆形 118" title="里程碑数">
            <a:extLst>
              <a:ext uri="{FF2B5EF4-FFF2-40B4-BE49-F238E27FC236}">
                <a16:creationId xmlns:a16="http://schemas.microsoft.com/office/drawing/2014/main" id="{F22CCCBA-CDC5-467B-9BDA-06FB3DB21606}"/>
              </a:ext>
            </a:extLst>
          </p:cNvPr>
          <p:cNvSpPr/>
          <p:nvPr/>
        </p:nvSpPr>
        <p:spPr>
          <a:xfrm>
            <a:off x="3763749" y="4434293"/>
            <a:ext cx="407673" cy="40767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zh-CN" sz="1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03</a:t>
            </a:r>
            <a:endParaRPr lang="en-US" altLang="zh-CN" sz="1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57" name="图形 156" title="标注">
            <a:extLst>
              <a:ext uri="{FF2B5EF4-FFF2-40B4-BE49-F238E27FC236}">
                <a16:creationId xmlns:a16="http://schemas.microsoft.com/office/drawing/2014/main" id="{4B5FAE44-10FC-44CC-AB7C-D49DE98D5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3508784" y="3926541"/>
            <a:ext cx="581025" cy="295275"/>
          </a:xfrm>
          <a:prstGeom prst="rect">
            <a:avLst/>
          </a:prstGeom>
        </p:spPr>
      </p:pic>
      <p:sp>
        <p:nvSpPr>
          <p:cNvPr id="197" name="文本框 196">
            <a:extLst>
              <a:ext uri="{FF2B5EF4-FFF2-40B4-BE49-F238E27FC236}">
                <a16:creationId xmlns:a16="http://schemas.microsoft.com/office/drawing/2014/main" id="{3984115C-22F4-41EB-BF04-E71D3503F2B5}"/>
              </a:ext>
            </a:extLst>
          </p:cNvPr>
          <p:cNvSpPr txBox="1"/>
          <p:nvPr/>
        </p:nvSpPr>
        <p:spPr>
          <a:xfrm>
            <a:off x="5963110" y="2930904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rtl="0"/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20YY</a:t>
            </a:r>
            <a:endParaRPr lang="en-US" altLang="zh-CN" sz="10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26" name="组 125" title="里程碑文本">
            <a:extLst>
              <a:ext uri="{FF2B5EF4-FFF2-40B4-BE49-F238E27FC236}">
                <a16:creationId xmlns:a16="http://schemas.microsoft.com/office/drawing/2014/main" id="{30D4AD55-D74E-4057-8205-0BB7AF65D59C}"/>
              </a:ext>
            </a:extLst>
          </p:cNvPr>
          <p:cNvGrpSpPr/>
          <p:nvPr/>
        </p:nvGrpSpPr>
        <p:grpSpPr>
          <a:xfrm>
            <a:off x="5909482" y="4957881"/>
            <a:ext cx="1294782" cy="727511"/>
            <a:chOff x="2110555" y="2162177"/>
            <a:chExt cx="1294782" cy="727511"/>
          </a:xfrm>
        </p:grpSpPr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6B7D43BB-DF0D-41B0-9DCD-3549C3FB8A5F}"/>
                </a:ext>
              </a:extLst>
            </p:cNvPr>
            <p:cNvSpPr txBox="1"/>
            <p:nvPr/>
          </p:nvSpPr>
          <p:spPr>
            <a:xfrm>
              <a:off x="2110555" y="2162177"/>
              <a:ext cx="129478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里程碑</a:t>
              </a: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7B949DD4-F133-4914-993B-74E4AD3B4E58}"/>
                </a:ext>
              </a:extLst>
            </p:cNvPr>
            <p:cNvSpPr txBox="1"/>
            <p:nvPr/>
          </p:nvSpPr>
          <p:spPr>
            <a:xfrm>
              <a:off x="2110555" y="2470633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简短说明</a:t>
              </a: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6D927FF9-1D2E-45C4-8E56-48722A1734B3}"/>
                </a:ext>
              </a:extLst>
            </p:cNvPr>
            <p:cNvSpPr txBox="1"/>
            <p:nvPr/>
          </p:nvSpPr>
          <p:spPr>
            <a:xfrm>
              <a:off x="2110556" y="2653951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en-US" altLang="zh-CN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20YY </a:t>
              </a:r>
              <a:r>
                <a:rPr lang="zh-CN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年第 </a:t>
              </a:r>
              <a:r>
                <a:rPr lang="en-US" altLang="zh-CN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4 </a:t>
              </a:r>
              <a:r>
                <a:rPr lang="zh-CN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季度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25" name="椭圆形 124" title="里程碑数">
            <a:extLst>
              <a:ext uri="{FF2B5EF4-FFF2-40B4-BE49-F238E27FC236}">
                <a16:creationId xmlns:a16="http://schemas.microsoft.com/office/drawing/2014/main" id="{CFCC16BE-0C9C-4183-A9E3-BE650504832D}"/>
              </a:ext>
            </a:extLst>
          </p:cNvPr>
          <p:cNvSpPr/>
          <p:nvPr/>
        </p:nvSpPr>
        <p:spPr>
          <a:xfrm>
            <a:off x="6352338" y="4434293"/>
            <a:ext cx="407673" cy="4076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zh-CN" sz="1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04</a:t>
            </a:r>
          </a:p>
        </p:txBody>
      </p:sp>
      <p:pic>
        <p:nvPicPr>
          <p:cNvPr id="180" name="图形 179" title="标注">
            <a:extLst>
              <a:ext uri="{FF2B5EF4-FFF2-40B4-BE49-F238E27FC236}">
                <a16:creationId xmlns:a16="http://schemas.microsoft.com/office/drawing/2014/main" id="{149461F7-71D2-40F6-AC58-56A23B335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6112304" y="3936872"/>
            <a:ext cx="581025" cy="295275"/>
          </a:xfrm>
          <a:prstGeom prst="rect">
            <a:avLst/>
          </a:prstGeom>
        </p:spPr>
      </p:pic>
      <p:grpSp>
        <p:nvGrpSpPr>
          <p:cNvPr id="135" name="组 134" title="里程碑文本">
            <a:extLst>
              <a:ext uri="{FF2B5EF4-FFF2-40B4-BE49-F238E27FC236}">
                <a16:creationId xmlns:a16="http://schemas.microsoft.com/office/drawing/2014/main" id="{9C021FC8-E21C-449A-BF58-8B0A19ABB84F}"/>
              </a:ext>
            </a:extLst>
          </p:cNvPr>
          <p:cNvGrpSpPr/>
          <p:nvPr/>
        </p:nvGrpSpPr>
        <p:grpSpPr>
          <a:xfrm>
            <a:off x="5984346" y="1320024"/>
            <a:ext cx="1294782" cy="727511"/>
            <a:chOff x="2110555" y="2162177"/>
            <a:chExt cx="1294782" cy="727511"/>
          </a:xfrm>
        </p:grpSpPr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80DC6BE6-5DF7-410B-BE5E-F673AF7AE5AE}"/>
                </a:ext>
              </a:extLst>
            </p:cNvPr>
            <p:cNvSpPr txBox="1"/>
            <p:nvPr/>
          </p:nvSpPr>
          <p:spPr>
            <a:xfrm>
              <a:off x="2110555" y="2162177"/>
              <a:ext cx="129478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里程碑</a:t>
              </a: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0DEFCEAC-68C1-40F1-9B35-3772D46BCCEF}"/>
                </a:ext>
              </a:extLst>
            </p:cNvPr>
            <p:cNvSpPr txBox="1"/>
            <p:nvPr/>
          </p:nvSpPr>
          <p:spPr>
            <a:xfrm>
              <a:off x="2110555" y="2470633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zh-CN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简短说明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0F387823-885E-4A41-A4D0-57E943BD93E7}"/>
                </a:ext>
              </a:extLst>
            </p:cNvPr>
            <p:cNvSpPr txBox="1"/>
            <p:nvPr/>
          </p:nvSpPr>
          <p:spPr>
            <a:xfrm>
              <a:off x="2110556" y="2653951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en-US" altLang="zh-CN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20YY </a:t>
              </a:r>
              <a:r>
                <a:rPr lang="zh-CN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年第 </a:t>
              </a:r>
              <a:r>
                <a:rPr lang="en-US" altLang="zh-CN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1 </a:t>
              </a:r>
              <a:r>
                <a:rPr lang="zh-CN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季度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78" name="椭圆形 177" title="里程碑数">
            <a:extLst>
              <a:ext uri="{FF2B5EF4-FFF2-40B4-BE49-F238E27FC236}">
                <a16:creationId xmlns:a16="http://schemas.microsoft.com/office/drawing/2014/main" id="{57FD3253-8DFB-461E-96B1-F96558E6CA00}"/>
              </a:ext>
            </a:extLst>
          </p:cNvPr>
          <p:cNvSpPr/>
          <p:nvPr/>
        </p:nvSpPr>
        <p:spPr>
          <a:xfrm>
            <a:off x="6427901" y="2129570"/>
            <a:ext cx="407673" cy="4076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zh-CN" sz="1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05</a:t>
            </a:r>
            <a:endParaRPr lang="en-US" altLang="zh-CN" sz="1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81" name="图形 180" title="标注">
            <a:extLst>
              <a:ext uri="{FF2B5EF4-FFF2-40B4-BE49-F238E27FC236}">
                <a16:creationId xmlns:a16="http://schemas.microsoft.com/office/drawing/2014/main" id="{6C430932-4247-4972-856C-17A09387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6466252" y="2801036"/>
            <a:ext cx="581025" cy="295275"/>
          </a:xfrm>
          <a:prstGeom prst="rect">
            <a:avLst/>
          </a:prstGeom>
        </p:spPr>
      </p:pic>
      <p:sp>
        <p:nvSpPr>
          <p:cNvPr id="198" name="文本框 197">
            <a:extLst>
              <a:ext uri="{FF2B5EF4-FFF2-40B4-BE49-F238E27FC236}">
                <a16:creationId xmlns:a16="http://schemas.microsoft.com/office/drawing/2014/main" id="{384B4D5E-DF22-4556-9F7B-E0627361D734}"/>
              </a:ext>
            </a:extLst>
          </p:cNvPr>
          <p:cNvSpPr txBox="1"/>
          <p:nvPr/>
        </p:nvSpPr>
        <p:spPr>
          <a:xfrm>
            <a:off x="8552678" y="2930904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rtl="0"/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20YY</a:t>
            </a:r>
            <a:endParaRPr lang="en-US" altLang="zh-CN" sz="10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0" name="椭圆形 139" title="里程碑数">
            <a:extLst>
              <a:ext uri="{FF2B5EF4-FFF2-40B4-BE49-F238E27FC236}">
                <a16:creationId xmlns:a16="http://schemas.microsoft.com/office/drawing/2014/main" id="{FBC221C4-3F0A-406D-B23A-B58B1480E387}"/>
              </a:ext>
            </a:extLst>
          </p:cNvPr>
          <p:cNvSpPr/>
          <p:nvPr/>
        </p:nvSpPr>
        <p:spPr>
          <a:xfrm>
            <a:off x="8917851" y="4434292"/>
            <a:ext cx="407673" cy="4076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zh-CN" sz="1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06</a:t>
            </a:r>
            <a:endParaRPr lang="en-US" altLang="zh-CN" sz="1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41" name="组 140" title="里程碑文本">
            <a:extLst>
              <a:ext uri="{FF2B5EF4-FFF2-40B4-BE49-F238E27FC236}">
                <a16:creationId xmlns:a16="http://schemas.microsoft.com/office/drawing/2014/main" id="{DA11B626-9DDC-4EF3-B78A-12990E1BD9AF}"/>
              </a:ext>
            </a:extLst>
          </p:cNvPr>
          <p:cNvGrpSpPr/>
          <p:nvPr/>
        </p:nvGrpSpPr>
        <p:grpSpPr>
          <a:xfrm>
            <a:off x="8481352" y="4957881"/>
            <a:ext cx="1294782" cy="727511"/>
            <a:chOff x="2110555" y="2162177"/>
            <a:chExt cx="1294782" cy="727511"/>
          </a:xfrm>
        </p:grpSpPr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C00C099A-E5BD-41FF-8EC5-D4F9E8C3CD9B}"/>
                </a:ext>
              </a:extLst>
            </p:cNvPr>
            <p:cNvSpPr txBox="1"/>
            <p:nvPr/>
          </p:nvSpPr>
          <p:spPr>
            <a:xfrm>
              <a:off x="2110555" y="2162177"/>
              <a:ext cx="129478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里程碑</a:t>
              </a: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87AFE461-6F01-41C3-9DDA-FCDA0E9D52CF}"/>
                </a:ext>
              </a:extLst>
            </p:cNvPr>
            <p:cNvSpPr txBox="1"/>
            <p:nvPr/>
          </p:nvSpPr>
          <p:spPr>
            <a:xfrm>
              <a:off x="2110555" y="2470633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zh-CN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简短说明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DE439C6D-90D3-4F12-9A66-9844B582F433}"/>
                </a:ext>
              </a:extLst>
            </p:cNvPr>
            <p:cNvSpPr txBox="1"/>
            <p:nvPr/>
          </p:nvSpPr>
          <p:spPr>
            <a:xfrm>
              <a:off x="2110556" y="2653951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en-US" altLang="zh-CN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20YY </a:t>
              </a:r>
              <a:r>
                <a:rPr lang="zh-CN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年第 </a:t>
              </a:r>
              <a:r>
                <a:rPr lang="en-US" altLang="zh-CN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2 </a:t>
              </a:r>
              <a:r>
                <a:rPr lang="zh-CN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季度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184" name="图形 183" title="标注">
            <a:extLst>
              <a:ext uri="{FF2B5EF4-FFF2-40B4-BE49-F238E27FC236}">
                <a16:creationId xmlns:a16="http://schemas.microsoft.com/office/drawing/2014/main" id="{287891DE-9B03-4F92-B29A-5C284BF28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683538" y="3936872"/>
            <a:ext cx="581025" cy="295275"/>
          </a:xfrm>
          <a:prstGeom prst="rect">
            <a:avLst/>
          </a:prstGeom>
        </p:spPr>
      </p:pic>
      <p:grpSp>
        <p:nvGrpSpPr>
          <p:cNvPr id="148" name="组 147" title="里程碑文本">
            <a:extLst>
              <a:ext uri="{FF2B5EF4-FFF2-40B4-BE49-F238E27FC236}">
                <a16:creationId xmlns:a16="http://schemas.microsoft.com/office/drawing/2014/main" id="{46767E01-F09C-4ADE-A46A-908AFB5FFB0E}"/>
              </a:ext>
            </a:extLst>
          </p:cNvPr>
          <p:cNvGrpSpPr/>
          <p:nvPr/>
        </p:nvGrpSpPr>
        <p:grpSpPr>
          <a:xfrm>
            <a:off x="8508848" y="1320024"/>
            <a:ext cx="1294782" cy="727511"/>
            <a:chOff x="2110555" y="2162177"/>
            <a:chExt cx="1294782" cy="727511"/>
          </a:xfrm>
        </p:grpSpPr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DC986DC1-84E8-47FB-8950-1039ECBFBBEF}"/>
                </a:ext>
              </a:extLst>
            </p:cNvPr>
            <p:cNvSpPr txBox="1"/>
            <p:nvPr/>
          </p:nvSpPr>
          <p:spPr>
            <a:xfrm>
              <a:off x="2110555" y="2162177"/>
              <a:ext cx="129478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里程碑</a:t>
              </a: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49E0D585-175D-486D-BE73-5C936EF5693D}"/>
                </a:ext>
              </a:extLst>
            </p:cNvPr>
            <p:cNvSpPr txBox="1"/>
            <p:nvPr/>
          </p:nvSpPr>
          <p:spPr>
            <a:xfrm>
              <a:off x="2110555" y="2470633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zh-CN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简短说明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AB7484FD-5AD7-4257-834F-A126B3AE4A02}"/>
                </a:ext>
              </a:extLst>
            </p:cNvPr>
            <p:cNvSpPr txBox="1"/>
            <p:nvPr/>
          </p:nvSpPr>
          <p:spPr>
            <a:xfrm>
              <a:off x="2110556" y="2653951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en-US" altLang="zh-CN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20YY </a:t>
              </a:r>
              <a:r>
                <a:rPr lang="zh-CN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年第 </a:t>
              </a:r>
              <a:r>
                <a:rPr lang="en-US" altLang="zh-CN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3 </a:t>
              </a:r>
              <a:r>
                <a:rPr lang="zh-CN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季度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47" name="椭圆形 146" title="里程碑数">
            <a:extLst>
              <a:ext uri="{FF2B5EF4-FFF2-40B4-BE49-F238E27FC236}">
                <a16:creationId xmlns:a16="http://schemas.microsoft.com/office/drawing/2014/main" id="{FE69CE1A-2C45-45CB-A60D-9AF7425960BE}"/>
              </a:ext>
            </a:extLst>
          </p:cNvPr>
          <p:cNvSpPr/>
          <p:nvPr/>
        </p:nvSpPr>
        <p:spPr>
          <a:xfrm>
            <a:off x="8954928" y="2126446"/>
            <a:ext cx="407673" cy="4076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zh-CN" sz="1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07</a:t>
            </a:r>
            <a:endParaRPr lang="en-US" altLang="zh-CN" sz="1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82" name="图形 181" title="标注">
            <a:extLst>
              <a:ext uri="{FF2B5EF4-FFF2-40B4-BE49-F238E27FC236}">
                <a16:creationId xmlns:a16="http://schemas.microsoft.com/office/drawing/2014/main" id="{EFA58CA7-C45D-4017-A87E-4B3FAE0CF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9056844" y="2801036"/>
            <a:ext cx="581025" cy="295275"/>
          </a:xfrm>
          <a:prstGeom prst="rect">
            <a:avLst/>
          </a:prstGeom>
        </p:spPr>
      </p:pic>
      <p:grpSp>
        <p:nvGrpSpPr>
          <p:cNvPr id="7" name="组 6" title="里程碑文本">
            <a:extLst>
              <a:ext uri="{FF2B5EF4-FFF2-40B4-BE49-F238E27FC236}">
                <a16:creationId xmlns:a16="http://schemas.microsoft.com/office/drawing/2014/main" id="{2E40B69F-E4C9-4DED-888B-1050168560DD}"/>
              </a:ext>
            </a:extLst>
          </p:cNvPr>
          <p:cNvGrpSpPr/>
          <p:nvPr/>
        </p:nvGrpSpPr>
        <p:grpSpPr>
          <a:xfrm>
            <a:off x="9872059" y="1320024"/>
            <a:ext cx="1294782" cy="727511"/>
            <a:chOff x="9170729" y="2825146"/>
            <a:chExt cx="1294782" cy="727511"/>
          </a:xfrm>
        </p:grpSpPr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C6BE5CCB-4A76-4742-8A19-CAE34808F36D}"/>
                </a:ext>
              </a:extLst>
            </p:cNvPr>
            <p:cNvSpPr txBox="1"/>
            <p:nvPr/>
          </p:nvSpPr>
          <p:spPr>
            <a:xfrm>
              <a:off x="9170729" y="2825146"/>
              <a:ext cx="129478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今天</a:t>
              </a:r>
            </a:p>
          </p:txBody>
        </p: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EAFDA4C0-FD56-46BA-A34A-B01849F83277}"/>
                </a:ext>
              </a:extLst>
            </p:cNvPr>
            <p:cNvSpPr txBox="1"/>
            <p:nvPr/>
          </p:nvSpPr>
          <p:spPr>
            <a:xfrm>
              <a:off x="9170729" y="3133602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zh-CN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简短说明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F8D4BD7B-1234-4DD0-A923-E8EC62958E91}"/>
                </a:ext>
              </a:extLst>
            </p:cNvPr>
            <p:cNvSpPr txBox="1"/>
            <p:nvPr/>
          </p:nvSpPr>
          <p:spPr>
            <a:xfrm>
              <a:off x="9170730" y="3316920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en-US" altLang="zh-CN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20YY </a:t>
              </a:r>
              <a:r>
                <a:rPr lang="zh-CN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年第 </a:t>
              </a:r>
              <a:r>
                <a:rPr lang="en-US" altLang="zh-CN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4 </a:t>
              </a:r>
              <a:r>
                <a:rPr lang="zh-CN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季度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9" name="组 8" title="今天标记图标">
            <a:extLst>
              <a:ext uri="{FF2B5EF4-FFF2-40B4-BE49-F238E27FC236}">
                <a16:creationId xmlns:a16="http://schemas.microsoft.com/office/drawing/2014/main" id="{E713AA15-D031-498E-B4D1-7ADA659919F7}"/>
              </a:ext>
            </a:extLst>
          </p:cNvPr>
          <p:cNvGrpSpPr/>
          <p:nvPr/>
        </p:nvGrpSpPr>
        <p:grpSpPr>
          <a:xfrm>
            <a:off x="10298196" y="2129570"/>
            <a:ext cx="407673" cy="407673"/>
            <a:chOff x="10636741" y="2652807"/>
            <a:chExt cx="296963" cy="296963"/>
          </a:xfrm>
        </p:grpSpPr>
        <p:sp>
          <p:nvSpPr>
            <p:cNvPr id="169" name="椭圆形 168">
              <a:extLst>
                <a:ext uri="{FF2B5EF4-FFF2-40B4-BE49-F238E27FC236}">
                  <a16:creationId xmlns:a16="http://schemas.microsoft.com/office/drawing/2014/main" id="{276ADC4C-BFA7-4416-9A82-F3146E0D12B3}"/>
                </a:ext>
              </a:extLst>
            </p:cNvPr>
            <p:cNvSpPr/>
            <p:nvPr/>
          </p:nvSpPr>
          <p:spPr>
            <a:xfrm>
              <a:off x="10636741" y="2652807"/>
              <a:ext cx="296963" cy="2969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rtl="0"/>
              <a:endParaRPr lang="zh-CN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pic>
          <p:nvPicPr>
            <p:cNvPr id="179" name="图形 178" title="标记图标">
              <a:extLst>
                <a:ext uri="{FF2B5EF4-FFF2-40B4-BE49-F238E27FC236}">
                  <a16:creationId xmlns:a16="http://schemas.microsoft.com/office/drawing/2014/main" id="{FC771D7E-8127-4A74-9881-594D88023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10816" y="2716810"/>
              <a:ext cx="149367" cy="168956"/>
            </a:xfrm>
            <a:prstGeom prst="rect">
              <a:avLst/>
            </a:prstGeom>
          </p:spPr>
        </p:pic>
      </p:grpSp>
      <p:pic>
        <p:nvPicPr>
          <p:cNvPr id="183" name="图形 182" title="标注">
            <a:extLst>
              <a:ext uri="{FF2B5EF4-FFF2-40B4-BE49-F238E27FC236}">
                <a16:creationId xmlns:a16="http://schemas.microsoft.com/office/drawing/2014/main" id="{3F72C53C-D2C0-48D2-ACE4-85531F7A4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0359158" y="2801036"/>
            <a:ext cx="581025" cy="295275"/>
          </a:xfrm>
          <a:prstGeom prst="rect">
            <a:avLst/>
          </a:prstGeom>
        </p:spPr>
      </p:pic>
      <p:grpSp>
        <p:nvGrpSpPr>
          <p:cNvPr id="13" name="组 12" title="年份 4">
            <a:extLst>
              <a:ext uri="{FF2B5EF4-FFF2-40B4-BE49-F238E27FC236}">
                <a16:creationId xmlns:a16="http://schemas.microsoft.com/office/drawing/2014/main" id="{796A492B-A461-4DF4-829B-48E03DBB2D84}"/>
              </a:ext>
            </a:extLst>
          </p:cNvPr>
          <p:cNvGrpSpPr/>
          <p:nvPr/>
        </p:nvGrpSpPr>
        <p:grpSpPr>
          <a:xfrm>
            <a:off x="8481353" y="3119046"/>
            <a:ext cx="3133180" cy="562188"/>
            <a:chOff x="8481353" y="3119046"/>
            <a:chExt cx="3133180" cy="562188"/>
          </a:xfrm>
        </p:grpSpPr>
        <p:cxnSp>
          <p:nvCxnSpPr>
            <p:cNvPr id="132" name="直接连接符​​(S) 131" title="Q 线">
              <a:extLst>
                <a:ext uri="{FF2B5EF4-FFF2-40B4-BE49-F238E27FC236}">
                  <a16:creationId xmlns:a16="http://schemas.microsoft.com/office/drawing/2014/main" id="{DADF55DC-8614-46C4-AC8D-C017E79DF82C}"/>
                </a:ext>
              </a:extLst>
            </p:cNvPr>
            <p:cNvCxnSpPr>
              <a:cxnSpLocks/>
            </p:cNvCxnSpPr>
            <p:nvPr/>
          </p:nvCxnSpPr>
          <p:spPr>
            <a:xfrm>
              <a:off x="10785757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​​(S) 123" title="Q 线">
              <a:extLst>
                <a:ext uri="{FF2B5EF4-FFF2-40B4-BE49-F238E27FC236}">
                  <a16:creationId xmlns:a16="http://schemas.microsoft.com/office/drawing/2014/main" id="{1CC2C11B-DCA8-4886-9E58-AA89E8AF76AE}"/>
                </a:ext>
              </a:extLst>
            </p:cNvPr>
            <p:cNvCxnSpPr>
              <a:cxnSpLocks/>
            </p:cNvCxnSpPr>
            <p:nvPr/>
          </p:nvCxnSpPr>
          <p:spPr>
            <a:xfrm>
              <a:off x="9481202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箭头：右 132" title="年份箭头">
              <a:extLst>
                <a:ext uri="{FF2B5EF4-FFF2-40B4-BE49-F238E27FC236}">
                  <a16:creationId xmlns:a16="http://schemas.microsoft.com/office/drawing/2014/main" id="{A110A5D9-A956-42CB-B7D5-E146C9C54A57}"/>
                </a:ext>
              </a:extLst>
            </p:cNvPr>
            <p:cNvSpPr/>
            <p:nvPr/>
          </p:nvSpPr>
          <p:spPr>
            <a:xfrm>
              <a:off x="8481353" y="3325978"/>
              <a:ext cx="3133180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椭圆形 174" title="季度背景圆圈">
              <a:extLst>
                <a:ext uri="{FF2B5EF4-FFF2-40B4-BE49-F238E27FC236}">
                  <a16:creationId xmlns:a16="http://schemas.microsoft.com/office/drawing/2014/main" id="{46B7F3B1-E639-4E45-8C09-EEE9623F5744}"/>
                </a:ext>
              </a:extLst>
            </p:cNvPr>
            <p:cNvSpPr/>
            <p:nvPr/>
          </p:nvSpPr>
          <p:spPr>
            <a:xfrm>
              <a:off x="10682502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椭圆形 173" title="季度背景圆圈">
              <a:extLst>
                <a:ext uri="{FF2B5EF4-FFF2-40B4-BE49-F238E27FC236}">
                  <a16:creationId xmlns:a16="http://schemas.microsoft.com/office/drawing/2014/main" id="{22990B42-96AA-4CDA-BEF5-915FC5414678}"/>
                </a:ext>
              </a:extLst>
            </p:cNvPr>
            <p:cNvSpPr/>
            <p:nvPr/>
          </p:nvSpPr>
          <p:spPr>
            <a:xfrm>
              <a:off x="10031923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椭圆形 169" title="季度背景圆圈">
              <a:extLst>
                <a:ext uri="{FF2B5EF4-FFF2-40B4-BE49-F238E27FC236}">
                  <a16:creationId xmlns:a16="http://schemas.microsoft.com/office/drawing/2014/main" id="{0B111BE8-D235-4A79-B144-43953D0D52B3}"/>
                </a:ext>
              </a:extLst>
            </p:cNvPr>
            <p:cNvSpPr/>
            <p:nvPr/>
          </p:nvSpPr>
          <p:spPr>
            <a:xfrm>
              <a:off x="9384678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椭圆形 166" title="季度背景圆圈">
              <a:extLst>
                <a:ext uri="{FF2B5EF4-FFF2-40B4-BE49-F238E27FC236}">
                  <a16:creationId xmlns:a16="http://schemas.microsoft.com/office/drawing/2014/main" id="{04E8807B-9D7A-452A-B3FB-3E2BE3E94F86}"/>
                </a:ext>
              </a:extLst>
            </p:cNvPr>
            <p:cNvSpPr/>
            <p:nvPr/>
          </p:nvSpPr>
          <p:spPr>
            <a:xfrm>
              <a:off x="8731634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54" name="直接连接符​​(S) 53" title="Q 线">
              <a:extLst>
                <a:ext uri="{FF2B5EF4-FFF2-40B4-BE49-F238E27FC236}">
                  <a16:creationId xmlns:a16="http://schemas.microsoft.com/office/drawing/2014/main" id="{36A1E96A-0A5C-4A53-B4EC-B6FD837F5F75}"/>
                </a:ext>
              </a:extLst>
            </p:cNvPr>
            <p:cNvCxnSpPr>
              <a:cxnSpLocks/>
            </p:cNvCxnSpPr>
            <p:nvPr/>
          </p:nvCxnSpPr>
          <p:spPr>
            <a:xfrm>
              <a:off x="8836180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​​(S) 55" title="Q 线">
              <a:extLst>
                <a:ext uri="{FF2B5EF4-FFF2-40B4-BE49-F238E27FC236}">
                  <a16:creationId xmlns:a16="http://schemas.microsoft.com/office/drawing/2014/main" id="{D8CC268F-92F4-41DE-866F-F6BF296668DE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964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 title="季度号">
              <a:extLst>
                <a:ext uri="{FF2B5EF4-FFF2-40B4-BE49-F238E27FC236}">
                  <a16:creationId xmlns:a16="http://schemas.microsoft.com/office/drawing/2014/main" id="{611F0B67-8314-4DF8-99E7-108753641C77}"/>
                </a:ext>
              </a:extLst>
            </p:cNvPr>
            <p:cNvSpPr txBox="1"/>
            <p:nvPr/>
          </p:nvSpPr>
          <p:spPr>
            <a:xfrm>
              <a:off x="869683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zh-CN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Q1</a:t>
              </a:r>
              <a:endParaRPr lang="zh-CN" altLang="en-US" sz="1000" dirty="0">
                <a:solidFill>
                  <a:schemeClr val="bg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0" name="文本框 109" title="季度号">
              <a:extLst>
                <a:ext uri="{FF2B5EF4-FFF2-40B4-BE49-F238E27FC236}">
                  <a16:creationId xmlns:a16="http://schemas.microsoft.com/office/drawing/2014/main" id="{BAA83CD7-1992-4845-9916-79B3A6737423}"/>
                </a:ext>
              </a:extLst>
            </p:cNvPr>
            <p:cNvSpPr txBox="1"/>
            <p:nvPr/>
          </p:nvSpPr>
          <p:spPr>
            <a:xfrm>
              <a:off x="934434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zh-CN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Q2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1" name="文本框 110" title="季度号">
              <a:extLst>
                <a:ext uri="{FF2B5EF4-FFF2-40B4-BE49-F238E27FC236}">
                  <a16:creationId xmlns:a16="http://schemas.microsoft.com/office/drawing/2014/main" id="{2F2B6738-A856-4DBF-B465-BC5964B0D7BC}"/>
                </a:ext>
              </a:extLst>
            </p:cNvPr>
            <p:cNvSpPr txBox="1"/>
            <p:nvPr/>
          </p:nvSpPr>
          <p:spPr>
            <a:xfrm>
              <a:off x="999186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zh-CN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Q3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2" name="文本框 111" title="季度号">
              <a:extLst>
                <a:ext uri="{FF2B5EF4-FFF2-40B4-BE49-F238E27FC236}">
                  <a16:creationId xmlns:a16="http://schemas.microsoft.com/office/drawing/2014/main" id="{C941D233-C1E8-47A4-83C7-CEDB158017C3}"/>
                </a:ext>
              </a:extLst>
            </p:cNvPr>
            <p:cNvSpPr txBox="1"/>
            <p:nvPr/>
          </p:nvSpPr>
          <p:spPr>
            <a:xfrm>
              <a:off x="10639376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zh-CN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Q4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12" name="组 11" title="年份 3">
            <a:extLst>
              <a:ext uri="{FF2B5EF4-FFF2-40B4-BE49-F238E27FC236}">
                <a16:creationId xmlns:a16="http://schemas.microsoft.com/office/drawing/2014/main" id="{3F285DE4-D4F7-46DA-AB4A-CA9A01C3467F}"/>
              </a:ext>
            </a:extLst>
          </p:cNvPr>
          <p:cNvGrpSpPr/>
          <p:nvPr/>
        </p:nvGrpSpPr>
        <p:grpSpPr>
          <a:xfrm>
            <a:off x="5886628" y="3119046"/>
            <a:ext cx="2784204" cy="562188"/>
            <a:chOff x="5886628" y="3119046"/>
            <a:chExt cx="2784204" cy="562188"/>
          </a:xfrm>
        </p:grpSpPr>
        <p:cxnSp>
          <p:nvCxnSpPr>
            <p:cNvPr id="118" name="直接连接符​​(S) 117" title="Q 线">
              <a:extLst>
                <a:ext uri="{FF2B5EF4-FFF2-40B4-BE49-F238E27FC236}">
                  <a16:creationId xmlns:a16="http://schemas.microsoft.com/office/drawing/2014/main" id="{41B307BB-3402-4094-9F33-C7024257652B}"/>
                </a:ext>
              </a:extLst>
            </p:cNvPr>
            <p:cNvCxnSpPr>
              <a:cxnSpLocks/>
            </p:cNvCxnSpPr>
            <p:nvPr/>
          </p:nvCxnSpPr>
          <p:spPr>
            <a:xfrm>
              <a:off x="6890490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箭头：右 184" title="年份箭头">
              <a:extLst>
                <a:ext uri="{FF2B5EF4-FFF2-40B4-BE49-F238E27FC236}">
                  <a16:creationId xmlns:a16="http://schemas.microsoft.com/office/drawing/2014/main" id="{A7D364CD-A62A-4E74-A3A3-D45CADD6DED2}"/>
                </a:ext>
              </a:extLst>
            </p:cNvPr>
            <p:cNvSpPr/>
            <p:nvPr/>
          </p:nvSpPr>
          <p:spPr>
            <a:xfrm>
              <a:off x="5886628" y="3325978"/>
              <a:ext cx="2784204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accent3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椭圆形 165" title="季度背景圆圈">
              <a:extLst>
                <a:ext uri="{FF2B5EF4-FFF2-40B4-BE49-F238E27FC236}">
                  <a16:creationId xmlns:a16="http://schemas.microsoft.com/office/drawing/2014/main" id="{CD235FFC-6A0E-47AF-AC8F-20677EB444FC}"/>
                </a:ext>
              </a:extLst>
            </p:cNvPr>
            <p:cNvSpPr/>
            <p:nvPr/>
          </p:nvSpPr>
          <p:spPr>
            <a:xfrm>
              <a:off x="8095938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椭圆形 164" title="季度背景圆圈">
              <a:extLst>
                <a:ext uri="{FF2B5EF4-FFF2-40B4-BE49-F238E27FC236}">
                  <a16:creationId xmlns:a16="http://schemas.microsoft.com/office/drawing/2014/main" id="{D7F66751-5B2A-464C-A0AD-37B9D94CCC55}"/>
                </a:ext>
              </a:extLst>
            </p:cNvPr>
            <p:cNvSpPr/>
            <p:nvPr/>
          </p:nvSpPr>
          <p:spPr>
            <a:xfrm>
              <a:off x="7443121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椭圆形 163" title="季度背景圆圈">
              <a:extLst>
                <a:ext uri="{FF2B5EF4-FFF2-40B4-BE49-F238E27FC236}">
                  <a16:creationId xmlns:a16="http://schemas.microsoft.com/office/drawing/2014/main" id="{2BB6040F-EB4E-4310-BF98-25F47485E087}"/>
                </a:ext>
              </a:extLst>
            </p:cNvPr>
            <p:cNvSpPr/>
            <p:nvPr/>
          </p:nvSpPr>
          <p:spPr>
            <a:xfrm>
              <a:off x="6791842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椭圆形 162" title="季度背景圆圈">
              <a:extLst>
                <a:ext uri="{FF2B5EF4-FFF2-40B4-BE49-F238E27FC236}">
                  <a16:creationId xmlns:a16="http://schemas.microsoft.com/office/drawing/2014/main" id="{CBAEC703-69EC-45A2-BB54-7EAC7D4E5E9C}"/>
                </a:ext>
              </a:extLst>
            </p:cNvPr>
            <p:cNvSpPr/>
            <p:nvPr/>
          </p:nvSpPr>
          <p:spPr>
            <a:xfrm>
              <a:off x="6140756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50" name="直接连接符​​(S) 49" title="Q 线">
              <a:extLst>
                <a:ext uri="{FF2B5EF4-FFF2-40B4-BE49-F238E27FC236}">
                  <a16:creationId xmlns:a16="http://schemas.microsoft.com/office/drawing/2014/main" id="{521F9259-091E-4E50-AC57-3FA326D587DF}"/>
                </a:ext>
              </a:extLst>
            </p:cNvPr>
            <p:cNvCxnSpPr>
              <a:cxnSpLocks/>
            </p:cNvCxnSpPr>
            <p:nvPr/>
          </p:nvCxnSpPr>
          <p:spPr>
            <a:xfrm>
              <a:off x="6246612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​​(S) 51" title="Q 线">
              <a:extLst>
                <a:ext uri="{FF2B5EF4-FFF2-40B4-BE49-F238E27FC236}">
                  <a16:creationId xmlns:a16="http://schemas.microsoft.com/office/drawing/2014/main" id="{F54047B2-9C08-4A8C-A924-AA676C29FB41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96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​​(S) 52" title="Q 线">
              <a:extLst>
                <a:ext uri="{FF2B5EF4-FFF2-40B4-BE49-F238E27FC236}">
                  <a16:creationId xmlns:a16="http://schemas.microsoft.com/office/drawing/2014/main" id="{1B503BE8-868F-4660-8AFA-BE353AB48B6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88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本框 104" title="季度号">
              <a:extLst>
                <a:ext uri="{FF2B5EF4-FFF2-40B4-BE49-F238E27FC236}">
                  <a16:creationId xmlns:a16="http://schemas.microsoft.com/office/drawing/2014/main" id="{16EAD50A-0933-4C9C-95E6-08A076B32041}"/>
                </a:ext>
              </a:extLst>
            </p:cNvPr>
            <p:cNvSpPr txBox="1"/>
            <p:nvPr/>
          </p:nvSpPr>
          <p:spPr>
            <a:xfrm>
              <a:off x="610677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zh-CN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Q1</a:t>
              </a:r>
              <a:endParaRPr lang="zh-CN" altLang="en-US" sz="1000" dirty="0">
                <a:solidFill>
                  <a:schemeClr val="bg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6" name="文本框 105" title="季度号">
              <a:extLst>
                <a:ext uri="{FF2B5EF4-FFF2-40B4-BE49-F238E27FC236}">
                  <a16:creationId xmlns:a16="http://schemas.microsoft.com/office/drawing/2014/main" id="{1A5CBF37-8585-4DC5-9107-7C048ACE4F6B}"/>
                </a:ext>
              </a:extLst>
            </p:cNvPr>
            <p:cNvSpPr txBox="1"/>
            <p:nvPr/>
          </p:nvSpPr>
          <p:spPr>
            <a:xfrm>
              <a:off x="675428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zh-CN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Q2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7" name="文本框 106" title="季度号">
              <a:extLst>
                <a:ext uri="{FF2B5EF4-FFF2-40B4-BE49-F238E27FC236}">
                  <a16:creationId xmlns:a16="http://schemas.microsoft.com/office/drawing/2014/main" id="{1B2A0732-77CE-4CCD-9584-C8A3BD068222}"/>
                </a:ext>
              </a:extLst>
            </p:cNvPr>
            <p:cNvSpPr txBox="1"/>
            <p:nvPr/>
          </p:nvSpPr>
          <p:spPr>
            <a:xfrm>
              <a:off x="740180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zh-CN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Q3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8" name="文本框 107" title="季度号">
              <a:extLst>
                <a:ext uri="{FF2B5EF4-FFF2-40B4-BE49-F238E27FC236}">
                  <a16:creationId xmlns:a16="http://schemas.microsoft.com/office/drawing/2014/main" id="{D56C61BF-4889-44FB-9251-6B314A0F79CE}"/>
                </a:ext>
              </a:extLst>
            </p:cNvPr>
            <p:cNvSpPr txBox="1"/>
            <p:nvPr/>
          </p:nvSpPr>
          <p:spPr>
            <a:xfrm>
              <a:off x="804931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zh-CN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Q4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10" name="组 9" title="年份 2">
            <a:extLst>
              <a:ext uri="{FF2B5EF4-FFF2-40B4-BE49-F238E27FC236}">
                <a16:creationId xmlns:a16="http://schemas.microsoft.com/office/drawing/2014/main" id="{08CFCDD2-2F04-4844-95B5-E9B4F725068A}"/>
              </a:ext>
            </a:extLst>
          </p:cNvPr>
          <p:cNvGrpSpPr/>
          <p:nvPr/>
        </p:nvGrpSpPr>
        <p:grpSpPr>
          <a:xfrm>
            <a:off x="3309141" y="3119046"/>
            <a:ext cx="2759196" cy="561751"/>
            <a:chOff x="3309141" y="3119046"/>
            <a:chExt cx="2759196" cy="561751"/>
          </a:xfrm>
        </p:grpSpPr>
        <p:sp>
          <p:nvSpPr>
            <p:cNvPr id="131" name="箭头：右 130" title="年份箭头">
              <a:extLst>
                <a:ext uri="{FF2B5EF4-FFF2-40B4-BE49-F238E27FC236}">
                  <a16:creationId xmlns:a16="http://schemas.microsoft.com/office/drawing/2014/main" id="{263DB357-E526-408B-9B3F-F017605849ED}"/>
                </a:ext>
              </a:extLst>
            </p:cNvPr>
            <p:cNvSpPr/>
            <p:nvPr/>
          </p:nvSpPr>
          <p:spPr>
            <a:xfrm>
              <a:off x="3309141" y="3325541"/>
              <a:ext cx="2759196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椭圆形 161" title="季度背景圆圈">
              <a:extLst>
                <a:ext uri="{FF2B5EF4-FFF2-40B4-BE49-F238E27FC236}">
                  <a16:creationId xmlns:a16="http://schemas.microsoft.com/office/drawing/2014/main" id="{DDADAC53-FEC9-400E-B7FC-72F25EF0FE21}"/>
                </a:ext>
              </a:extLst>
            </p:cNvPr>
            <p:cNvSpPr/>
            <p:nvPr/>
          </p:nvSpPr>
          <p:spPr>
            <a:xfrm>
              <a:off x="5494904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椭圆形 160" title="季度背景圆圈">
              <a:extLst>
                <a:ext uri="{FF2B5EF4-FFF2-40B4-BE49-F238E27FC236}">
                  <a16:creationId xmlns:a16="http://schemas.microsoft.com/office/drawing/2014/main" id="{EC0BAC80-DECA-4286-9763-E1B32B824792}"/>
                </a:ext>
              </a:extLst>
            </p:cNvPr>
            <p:cNvSpPr/>
            <p:nvPr/>
          </p:nvSpPr>
          <p:spPr>
            <a:xfrm>
              <a:off x="4845879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椭圆形 159" title="季度背景圆圈">
              <a:extLst>
                <a:ext uri="{FF2B5EF4-FFF2-40B4-BE49-F238E27FC236}">
                  <a16:creationId xmlns:a16="http://schemas.microsoft.com/office/drawing/2014/main" id="{83C4B4F8-27D7-41DD-896D-A1B91FF462FD}"/>
                </a:ext>
              </a:extLst>
            </p:cNvPr>
            <p:cNvSpPr/>
            <p:nvPr/>
          </p:nvSpPr>
          <p:spPr>
            <a:xfrm>
              <a:off x="4209357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椭圆形 158" title="季度背景圆圈">
              <a:extLst>
                <a:ext uri="{FF2B5EF4-FFF2-40B4-BE49-F238E27FC236}">
                  <a16:creationId xmlns:a16="http://schemas.microsoft.com/office/drawing/2014/main" id="{AE29C92D-0A5A-405A-B0B6-9115A90C3CB7}"/>
                </a:ext>
              </a:extLst>
            </p:cNvPr>
            <p:cNvSpPr/>
            <p:nvPr/>
          </p:nvSpPr>
          <p:spPr>
            <a:xfrm>
              <a:off x="3552167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38" name="直接连接符​​(S) 37" title="Q 线">
              <a:extLst>
                <a:ext uri="{FF2B5EF4-FFF2-40B4-BE49-F238E27FC236}">
                  <a16:creationId xmlns:a16="http://schemas.microsoft.com/office/drawing/2014/main" id="{AF8B8BAA-B7B7-419D-B159-3760CB7AE576}"/>
                </a:ext>
              </a:extLst>
            </p:cNvPr>
            <p:cNvCxnSpPr>
              <a:cxnSpLocks/>
            </p:cNvCxnSpPr>
            <p:nvPr/>
          </p:nvCxnSpPr>
          <p:spPr>
            <a:xfrm>
              <a:off x="3657043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​​(S) 38" title="Q 线">
              <a:extLst>
                <a:ext uri="{FF2B5EF4-FFF2-40B4-BE49-F238E27FC236}">
                  <a16:creationId xmlns:a16="http://schemas.microsoft.com/office/drawing/2014/main" id="{8CEE23F6-603B-4DB5-A968-8F086AA2AF53}"/>
                </a:ext>
              </a:extLst>
            </p:cNvPr>
            <p:cNvCxnSpPr>
              <a:cxnSpLocks/>
            </p:cNvCxnSpPr>
            <p:nvPr/>
          </p:nvCxnSpPr>
          <p:spPr>
            <a:xfrm>
              <a:off x="4304435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​​(S) 44" title="Q 线">
              <a:extLst>
                <a:ext uri="{FF2B5EF4-FFF2-40B4-BE49-F238E27FC236}">
                  <a16:creationId xmlns:a16="http://schemas.microsoft.com/office/drawing/2014/main" id="{B0EC7A32-A13D-40FD-8FCB-9A2616556D19}"/>
                </a:ext>
              </a:extLst>
            </p:cNvPr>
            <p:cNvCxnSpPr>
              <a:cxnSpLocks/>
            </p:cNvCxnSpPr>
            <p:nvPr/>
          </p:nvCxnSpPr>
          <p:spPr>
            <a:xfrm>
              <a:off x="4951827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​​(S) 46" title="Q 线">
              <a:extLst>
                <a:ext uri="{FF2B5EF4-FFF2-40B4-BE49-F238E27FC236}">
                  <a16:creationId xmlns:a16="http://schemas.microsoft.com/office/drawing/2014/main" id="{662638A0-3098-431F-BE5E-612EF4623E02}"/>
                </a:ext>
              </a:extLst>
            </p:cNvPr>
            <p:cNvCxnSpPr>
              <a:cxnSpLocks/>
            </p:cNvCxnSpPr>
            <p:nvPr/>
          </p:nvCxnSpPr>
          <p:spPr>
            <a:xfrm>
              <a:off x="5599219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 title="季度号">
              <a:extLst>
                <a:ext uri="{FF2B5EF4-FFF2-40B4-BE49-F238E27FC236}">
                  <a16:creationId xmlns:a16="http://schemas.microsoft.com/office/drawing/2014/main" id="{316E8E00-CDAC-4884-B354-EEC46B99951A}"/>
                </a:ext>
              </a:extLst>
            </p:cNvPr>
            <p:cNvSpPr txBox="1"/>
            <p:nvPr/>
          </p:nvSpPr>
          <p:spPr>
            <a:xfrm>
              <a:off x="351671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zh-CN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Q1</a:t>
              </a:r>
              <a:endParaRPr lang="zh-CN" altLang="en-US" sz="1000" dirty="0">
                <a:solidFill>
                  <a:schemeClr val="bg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2" name="文本框 101" title="季度号">
              <a:extLst>
                <a:ext uri="{FF2B5EF4-FFF2-40B4-BE49-F238E27FC236}">
                  <a16:creationId xmlns:a16="http://schemas.microsoft.com/office/drawing/2014/main" id="{99123C15-08DD-4459-98C8-FB1D88A48434}"/>
                </a:ext>
              </a:extLst>
            </p:cNvPr>
            <p:cNvSpPr txBox="1"/>
            <p:nvPr/>
          </p:nvSpPr>
          <p:spPr>
            <a:xfrm>
              <a:off x="416422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zh-CN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Q2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3" name="文本框 102" title="季度号">
              <a:extLst>
                <a:ext uri="{FF2B5EF4-FFF2-40B4-BE49-F238E27FC236}">
                  <a16:creationId xmlns:a16="http://schemas.microsoft.com/office/drawing/2014/main" id="{702C22D6-E9B8-49C2-813B-3220EF5976F5}"/>
                </a:ext>
              </a:extLst>
            </p:cNvPr>
            <p:cNvSpPr txBox="1"/>
            <p:nvPr/>
          </p:nvSpPr>
          <p:spPr>
            <a:xfrm>
              <a:off x="481174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zh-CN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Q3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4" name="文本框 103" title="季度号">
              <a:extLst>
                <a:ext uri="{FF2B5EF4-FFF2-40B4-BE49-F238E27FC236}">
                  <a16:creationId xmlns:a16="http://schemas.microsoft.com/office/drawing/2014/main" id="{71DFD606-8479-465C-B5A5-ACC2FD6A05AD}"/>
                </a:ext>
              </a:extLst>
            </p:cNvPr>
            <p:cNvSpPr txBox="1"/>
            <p:nvPr/>
          </p:nvSpPr>
          <p:spPr>
            <a:xfrm>
              <a:off x="545925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zh-CN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Q4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8" name="组 7" title="年份 1">
            <a:extLst>
              <a:ext uri="{FF2B5EF4-FFF2-40B4-BE49-F238E27FC236}">
                <a16:creationId xmlns:a16="http://schemas.microsoft.com/office/drawing/2014/main" id="{3FE7C816-8C1F-4196-BD8D-ED7BD2BF863D}"/>
              </a:ext>
            </a:extLst>
          </p:cNvPr>
          <p:cNvGrpSpPr/>
          <p:nvPr/>
        </p:nvGrpSpPr>
        <p:grpSpPr>
          <a:xfrm>
            <a:off x="791681" y="3119046"/>
            <a:ext cx="2695434" cy="561751"/>
            <a:chOff x="791681" y="3119046"/>
            <a:chExt cx="2695434" cy="561751"/>
          </a:xfrm>
        </p:grpSpPr>
        <p:cxnSp>
          <p:nvCxnSpPr>
            <p:cNvPr id="113" name="直接连接符​​(S) 112" title="Q 线">
              <a:extLst>
                <a:ext uri="{FF2B5EF4-FFF2-40B4-BE49-F238E27FC236}">
                  <a16:creationId xmlns:a16="http://schemas.microsoft.com/office/drawing/2014/main" id="{75F70EA1-B891-4307-896D-A45153BF8E82}"/>
                </a:ext>
              </a:extLst>
            </p:cNvPr>
            <p:cNvCxnSpPr>
              <a:cxnSpLocks/>
            </p:cNvCxnSpPr>
            <p:nvPr/>
          </p:nvCxnSpPr>
          <p:spPr>
            <a:xfrm>
              <a:off x="1703309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箭头：右 129" title="年份箭头">
              <a:extLst>
                <a:ext uri="{FF2B5EF4-FFF2-40B4-BE49-F238E27FC236}">
                  <a16:creationId xmlns:a16="http://schemas.microsoft.com/office/drawing/2014/main" id="{87B1024A-9540-4EF2-9517-87E3BE7BCE76}"/>
                </a:ext>
              </a:extLst>
            </p:cNvPr>
            <p:cNvSpPr/>
            <p:nvPr/>
          </p:nvSpPr>
          <p:spPr>
            <a:xfrm>
              <a:off x="791681" y="3325541"/>
              <a:ext cx="2695434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椭圆形 157" title="季度背景圆圈">
              <a:extLst>
                <a:ext uri="{FF2B5EF4-FFF2-40B4-BE49-F238E27FC236}">
                  <a16:creationId xmlns:a16="http://schemas.microsoft.com/office/drawing/2014/main" id="{74AE39C1-CE7F-4294-BA9F-DE5050CFDD2F}"/>
                </a:ext>
              </a:extLst>
            </p:cNvPr>
            <p:cNvSpPr/>
            <p:nvPr/>
          </p:nvSpPr>
          <p:spPr>
            <a:xfrm>
              <a:off x="2913639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5" name="椭圆形 144" title="季度背景圆圈">
              <a:extLst>
                <a:ext uri="{FF2B5EF4-FFF2-40B4-BE49-F238E27FC236}">
                  <a16:creationId xmlns:a16="http://schemas.microsoft.com/office/drawing/2014/main" id="{4EC46266-F9A2-46D0-9AAB-09889D0F8267}"/>
                </a:ext>
              </a:extLst>
            </p:cNvPr>
            <p:cNvSpPr/>
            <p:nvPr/>
          </p:nvSpPr>
          <p:spPr>
            <a:xfrm>
              <a:off x="2256010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4" name="椭圆形 133" title="季度背景圆圈">
              <a:extLst>
                <a:ext uri="{FF2B5EF4-FFF2-40B4-BE49-F238E27FC236}">
                  <a16:creationId xmlns:a16="http://schemas.microsoft.com/office/drawing/2014/main" id="{90488C51-8860-4A29-A9FF-840EEF3025C6}"/>
                </a:ext>
              </a:extLst>
            </p:cNvPr>
            <p:cNvSpPr/>
            <p:nvPr/>
          </p:nvSpPr>
          <p:spPr>
            <a:xfrm>
              <a:off x="1611747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椭圆形 25" title="季度背景圆圈">
              <a:extLst>
                <a:ext uri="{FF2B5EF4-FFF2-40B4-BE49-F238E27FC236}">
                  <a16:creationId xmlns:a16="http://schemas.microsoft.com/office/drawing/2014/main" id="{2816A943-3130-484E-97D1-6C7917F3DD30}"/>
                </a:ext>
              </a:extLst>
            </p:cNvPr>
            <p:cNvSpPr/>
            <p:nvPr/>
          </p:nvSpPr>
          <p:spPr>
            <a:xfrm>
              <a:off x="965783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30" name="直接连接符​​(S) 29" title="Q 线">
              <a:extLst>
                <a:ext uri="{FF2B5EF4-FFF2-40B4-BE49-F238E27FC236}">
                  <a16:creationId xmlns:a16="http://schemas.microsoft.com/office/drawing/2014/main" id="{6190EE01-B30F-4CAC-8C6A-FD17EDED6E01}"/>
                </a:ext>
              </a:extLst>
            </p:cNvPr>
            <p:cNvCxnSpPr>
              <a:cxnSpLocks/>
            </p:cNvCxnSpPr>
            <p:nvPr/>
          </p:nvCxnSpPr>
          <p:spPr>
            <a:xfrm>
              <a:off x="1067475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​​(S) 35" title="Q 线">
              <a:extLst>
                <a:ext uri="{FF2B5EF4-FFF2-40B4-BE49-F238E27FC236}">
                  <a16:creationId xmlns:a16="http://schemas.microsoft.com/office/drawing/2014/main" id="{095D6F0B-DF34-40DB-AB6A-1DF127E26984}"/>
                </a:ext>
              </a:extLst>
            </p:cNvPr>
            <p:cNvCxnSpPr>
              <a:cxnSpLocks/>
            </p:cNvCxnSpPr>
            <p:nvPr/>
          </p:nvCxnSpPr>
          <p:spPr>
            <a:xfrm>
              <a:off x="2362259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​​(S) 36" title="Q 线">
              <a:extLst>
                <a:ext uri="{FF2B5EF4-FFF2-40B4-BE49-F238E27FC236}">
                  <a16:creationId xmlns:a16="http://schemas.microsoft.com/office/drawing/2014/main" id="{4B8B0E64-F638-410E-B55B-23FF670F97FA}"/>
                </a:ext>
              </a:extLst>
            </p:cNvPr>
            <p:cNvCxnSpPr>
              <a:cxnSpLocks/>
            </p:cNvCxnSpPr>
            <p:nvPr/>
          </p:nvCxnSpPr>
          <p:spPr>
            <a:xfrm>
              <a:off x="3009651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 title="季度号">
              <a:extLst>
                <a:ext uri="{FF2B5EF4-FFF2-40B4-BE49-F238E27FC236}">
                  <a16:creationId xmlns:a16="http://schemas.microsoft.com/office/drawing/2014/main" id="{4E8CE979-A9B5-418A-BC22-CF6E42776816}"/>
                </a:ext>
              </a:extLst>
            </p:cNvPr>
            <p:cNvSpPr txBox="1"/>
            <p:nvPr/>
          </p:nvSpPr>
          <p:spPr>
            <a:xfrm>
              <a:off x="92665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zh-CN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Q1</a:t>
              </a:r>
              <a:endParaRPr lang="zh-CN" altLang="en-US" sz="1000" dirty="0">
                <a:solidFill>
                  <a:schemeClr val="bg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文本框 72" title="季度号">
              <a:extLst>
                <a:ext uri="{FF2B5EF4-FFF2-40B4-BE49-F238E27FC236}">
                  <a16:creationId xmlns:a16="http://schemas.microsoft.com/office/drawing/2014/main" id="{6DF41A29-164B-42EC-9F68-19D2E3AEC527}"/>
                </a:ext>
              </a:extLst>
            </p:cNvPr>
            <p:cNvSpPr txBox="1"/>
            <p:nvPr/>
          </p:nvSpPr>
          <p:spPr>
            <a:xfrm>
              <a:off x="157416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zh-CN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Q2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文本框 73" title="季度号">
              <a:extLst>
                <a:ext uri="{FF2B5EF4-FFF2-40B4-BE49-F238E27FC236}">
                  <a16:creationId xmlns:a16="http://schemas.microsoft.com/office/drawing/2014/main" id="{7162BA43-FD37-4686-8437-28F117A90A25}"/>
                </a:ext>
              </a:extLst>
            </p:cNvPr>
            <p:cNvSpPr txBox="1"/>
            <p:nvPr/>
          </p:nvSpPr>
          <p:spPr>
            <a:xfrm>
              <a:off x="222168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zh-CN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Q3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文本框 74" title="季度号">
              <a:extLst>
                <a:ext uri="{FF2B5EF4-FFF2-40B4-BE49-F238E27FC236}">
                  <a16:creationId xmlns:a16="http://schemas.microsoft.com/office/drawing/2014/main" id="{2717FE78-5079-4505-AEB2-D90CAE956F0A}"/>
                </a:ext>
              </a:extLst>
            </p:cNvPr>
            <p:cNvSpPr txBox="1"/>
            <p:nvPr/>
          </p:nvSpPr>
          <p:spPr>
            <a:xfrm>
              <a:off x="286919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zh-CN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Q4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48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20AC3-41EF-4A8C-A2C6-64EF894EE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5" y="0"/>
            <a:ext cx="11340000" cy="540000"/>
          </a:xfrm>
        </p:spPr>
        <p:txBody>
          <a:bodyPr/>
          <a:lstStyle/>
          <a:p>
            <a:r>
              <a:rPr lang="zh-CN" altLang="en-US" dirty="0"/>
              <a:t>产品模式</a:t>
            </a:r>
          </a:p>
        </p:txBody>
      </p:sp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2400F2ED-2110-48CF-81A9-8E923AFAE4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4294652"/>
              </p:ext>
            </p:extLst>
          </p:nvPr>
        </p:nvGraphicFramePr>
        <p:xfrm>
          <a:off x="1436913" y="1054359"/>
          <a:ext cx="6092891" cy="5438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3529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14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8D652F"/>
      </a:accent1>
      <a:accent2>
        <a:srgbClr val="B04C4C"/>
      </a:accent2>
      <a:accent3>
        <a:srgbClr val="2B5181"/>
      </a:accent3>
      <a:accent4>
        <a:srgbClr val="398769"/>
      </a:accent4>
      <a:accent5>
        <a:srgbClr val="B04C4C"/>
      </a:accent5>
      <a:accent6>
        <a:srgbClr val="2B5181"/>
      </a:accent6>
      <a:hlink>
        <a:srgbClr val="8D652F"/>
      </a:hlink>
      <a:folHlink>
        <a:srgbClr val="8D652F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9717379_TF16411194" id="{37E7A25A-F098-4671-94C0-B786E025AB7D}" vid="{AAB620E5-9775-4CD5-BB7F-D9BC7B9377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7" ma:contentTypeDescription="Create a new document." ma:contentTypeScope="" ma:versionID="71aff31462b4074963b8c698d1c1c68f">
  <xsd:schema xmlns:xsd="http://www.w3.org/2001/XMLSchema" xmlns:xs="http://www.w3.org/2001/XMLSchema" xmlns:p="http://schemas.microsoft.com/office/2006/metadata/properties" xmlns:ns2="6dc4bcd6-49db-4c07-9060-8acfc67cef9f" xmlns:ns3="fb0879af-3eba-417a-a55a-ffe6dcd6ca77" targetNamespace="http://schemas.microsoft.com/office/2006/metadata/properties" ma:root="true" ma:fieldsID="e3831fb232ece3fdb834cba9867a0e69" ns2:_="" ns3:_=""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1C5244-B45A-4BBC-BDC1-B973D3ED34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A95BD8-8320-4244-B303-909C09E2502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A2F0602-F80C-4DEC-9431-C2D33510D4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里程碑和历史时间线 </Template>
  <TotalTime>71</TotalTime>
  <Words>96</Words>
  <Application>Microsoft Office PowerPoint</Application>
  <PresentationFormat>宽屏</PresentationFormat>
  <Paragraphs>56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Microsoft YaHei UI</vt:lpstr>
      <vt:lpstr>Arial</vt:lpstr>
      <vt:lpstr>Calibri</vt:lpstr>
      <vt:lpstr>Office 主题</vt:lpstr>
      <vt:lpstr>我们的历史</vt:lpstr>
      <vt:lpstr>产品模式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我们的历史</dc:title>
  <dc:creator>123</dc:creator>
  <cp:lastModifiedBy>123</cp:lastModifiedBy>
  <cp:revision>25</cp:revision>
  <dcterms:created xsi:type="dcterms:W3CDTF">2024-06-30T10:30:34Z</dcterms:created>
  <dcterms:modified xsi:type="dcterms:W3CDTF">2024-07-01T10:43:02Z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