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74422"/>
  </p:normalViewPr>
  <p:slideViewPr>
    <p:cSldViewPr snapToGrid="0" snapToObjects="1">
      <p:cViewPr varScale="1">
        <p:scale>
          <a:sx n="93" d="100"/>
          <a:sy n="93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dashboar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w.githubusercontent.com/kubernetes/dashboard/master/aio/deploy/recommended/kubernetes-dashboard.ya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See </a:t>
            </a:r>
            <a:r>
              <a:rPr lang="en" altLang="zh-CN" dirty="0">
                <a:hlinkClick r:id="rId3"/>
              </a:rPr>
              <a:t>https://github.com/kubernetes/dashboard</a:t>
            </a:r>
            <a:endParaRPr lang="en" altLang="zh-CN" dirty="0"/>
          </a:p>
          <a:p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4"/>
              </a:rPr>
              <a:t>https://raw.githubusercontent.com/kubernetes/dashboard/master/aio/deploy/recommended/kubernetes-dashboard.yaml</a:t>
            </a:r>
            <a:r>
              <a:rPr kumimoji="0" lang="zh-CN" altLang="en-US" dirty="0"/>
              <a:t> </a:t>
            </a:r>
            <a:r>
              <a:rPr kumimoji="1" lang="zh-CN" altLang="en-US" dirty="0"/>
              <a:t>失效了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可以使用</a:t>
            </a:r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-f https://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raw.githubusercontent.com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/dashboard/v1.10.1/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/deploy/recommended/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kubernetes-dashboard.yaml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635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</a:t>
            </a:r>
            <a:r>
              <a:rPr kumimoji="1" lang="en-US" altLang="zh-CN" dirty="0"/>
              <a:t>dashboard</a:t>
            </a:r>
            <a:r>
              <a:rPr kumimoji="1" lang="zh-CN" altLang="en-US" dirty="0"/>
              <a:t>还是不能正常访问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找到自己的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-dashboard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 --namespace=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| grep dashboard</a:t>
            </a:r>
            <a:br>
              <a:rPr lang="en" altLang="zh-CN" dirty="0"/>
            </a:b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kubernetes-dashboard-7798c48646-2cdd7 1/1 Running 0 10h</a:t>
            </a:r>
          </a:p>
          <a:p>
            <a:endParaRPr kumimoji="1"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指定 转发的端口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port-forward kubernetes-dashboard-7798c48646–2cdd7 8443:8443 --namespace=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8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66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dirty="0">
                <a:effectLst/>
              </a:rPr>
              <a:t>打开</a:t>
            </a:r>
            <a:r>
              <a:rPr lang="it-IT" altLang="zh-CN" dirty="0" err="1">
                <a:effectLst/>
              </a:rPr>
              <a:t>grafana</a:t>
            </a:r>
            <a:r>
              <a:rPr lang="zh-CN" altLang="it-IT" dirty="0">
                <a:effectLst/>
              </a:rPr>
              <a:t>，导入</a:t>
            </a:r>
            <a:r>
              <a:rPr lang="it-IT" altLang="zh-CN" dirty="0" err="1">
                <a:effectLst/>
              </a:rPr>
              <a:t>apiserver.json</a:t>
            </a:r>
            <a:endParaRPr lang="it-IT" altLang="zh-CN" dirty="0">
              <a:effectLst/>
            </a:endParaRPr>
          </a:p>
          <a:p>
            <a:r>
              <a:rPr lang="zh-CN" altLang="it-IT" dirty="0">
                <a:effectLst/>
              </a:rPr>
              <a:t>去</a:t>
            </a:r>
            <a:r>
              <a:rPr lang="it-IT" altLang="zh-CN" dirty="0" err="1">
                <a:effectLst/>
              </a:rPr>
              <a:t>prometheus</a:t>
            </a:r>
            <a:r>
              <a:rPr lang="zh-CN" altLang="it-IT" dirty="0">
                <a:effectLst/>
              </a:rPr>
              <a:t>查询</a:t>
            </a:r>
            <a:r>
              <a:rPr lang="it-IT" altLang="zh-CN" dirty="0" err="1">
                <a:effectLst/>
              </a:rPr>
              <a:t>apiserver_request_total</a:t>
            </a:r>
            <a:r>
              <a:rPr lang="it-IT" altLang="zh-CN" dirty="0">
                <a:effectLst/>
              </a:rPr>
              <a:t>{job="</a:t>
            </a:r>
            <a:r>
              <a:rPr lang="it-IT" altLang="zh-CN" dirty="0" err="1">
                <a:effectLst/>
              </a:rPr>
              <a:t>apiserver</a:t>
            </a:r>
            <a:r>
              <a:rPr lang="it-IT" altLang="zh-CN" dirty="0">
                <a:effectLst/>
              </a:rPr>
              <a:t>"}</a:t>
            </a:r>
            <a:r>
              <a:rPr lang="zh-CN" altLang="it-IT" dirty="0">
                <a:effectLst/>
              </a:rPr>
              <a:t>，这个</a:t>
            </a:r>
            <a:r>
              <a:rPr lang="it-IT" altLang="zh-CN" dirty="0" err="1">
                <a:effectLst/>
              </a:rPr>
              <a:t>json</a:t>
            </a:r>
            <a:r>
              <a:rPr lang="zh-CN" altLang="it-IT" dirty="0">
                <a:effectLst/>
              </a:rPr>
              <a:t>模板使用的</a:t>
            </a:r>
            <a:r>
              <a:rPr lang="it-IT" altLang="zh-CN" dirty="0">
                <a:effectLst/>
              </a:rPr>
              <a:t>job</a:t>
            </a:r>
            <a:r>
              <a:rPr lang="zh-CN" altLang="it-IT" dirty="0">
                <a:effectLst/>
              </a:rPr>
              <a:t>名字不对，所以修改</a:t>
            </a:r>
            <a:r>
              <a:rPr lang="it-IT" altLang="zh-CN" dirty="0" err="1">
                <a:effectLst/>
              </a:rPr>
              <a:t>apiserver</a:t>
            </a:r>
            <a:r>
              <a:rPr lang="it-IT" altLang="zh-CN" dirty="0">
                <a:effectLst/>
              </a:rPr>
              <a:t> </a:t>
            </a:r>
            <a:r>
              <a:rPr lang="it-IT" altLang="zh-CN" dirty="0" err="1">
                <a:effectLst/>
              </a:rPr>
              <a:t>dashboard</a:t>
            </a:r>
            <a:r>
              <a:rPr lang="zh-CN" altLang="it-IT" dirty="0">
                <a:effectLst/>
              </a:rPr>
              <a:t>配置，变量和</a:t>
            </a:r>
            <a:r>
              <a:rPr lang="it-IT" altLang="zh-CN" dirty="0" err="1">
                <a:effectLst/>
              </a:rPr>
              <a:t>json</a:t>
            </a:r>
            <a:r>
              <a:rPr lang="zh-CN" altLang="it-IT" dirty="0">
                <a:effectLst/>
              </a:rPr>
              <a:t>模板中的</a:t>
            </a:r>
            <a:r>
              <a:rPr lang="it-IT" altLang="zh-CN" dirty="0" err="1">
                <a:effectLst/>
              </a:rPr>
              <a:t>kube-apiserver</a:t>
            </a:r>
            <a:r>
              <a:rPr lang="zh-CN" altLang="it-IT" dirty="0">
                <a:effectLst/>
              </a:rPr>
              <a:t>替换成</a:t>
            </a:r>
            <a:r>
              <a:rPr lang="it-IT" altLang="zh-CN" dirty="0" err="1">
                <a:effectLst/>
              </a:rPr>
              <a:t>apiserver</a:t>
            </a:r>
            <a:endParaRPr lang="it-IT" altLang="zh-CN" dirty="0">
              <a:effectLst/>
            </a:endParaRPr>
          </a:p>
          <a:p>
            <a:r>
              <a:rPr lang="zh-CN" altLang="it-IT" dirty="0">
                <a:effectLst/>
              </a:rPr>
              <a:t>其他</a:t>
            </a:r>
            <a:r>
              <a:rPr lang="it-IT" altLang="zh-CN" dirty="0" err="1">
                <a:effectLst/>
              </a:rPr>
              <a:t>dashboard</a:t>
            </a:r>
            <a:r>
              <a:rPr lang="zh-CN" altLang="it-IT" dirty="0">
                <a:effectLst/>
              </a:rPr>
              <a:t>类似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3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创建之后看到</a:t>
            </a:r>
            <a:r>
              <a:rPr lang="en-US" altLang="zh-CN" dirty="0" err="1">
                <a:effectLst/>
              </a:rPr>
              <a:t>prometheus</a:t>
            </a:r>
            <a:r>
              <a:rPr lang="zh-CN" altLang="en-US" dirty="0">
                <a:effectLst/>
              </a:rPr>
              <a:t>看到</a:t>
            </a:r>
            <a:r>
              <a:rPr lang="en-US" altLang="zh-CN" dirty="0">
                <a:effectLst/>
              </a:rPr>
              <a:t>scheduler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controller-manager up</a:t>
            </a:r>
            <a:r>
              <a:rPr lang="zh-CN" altLang="en-US" dirty="0">
                <a:effectLst/>
              </a:rPr>
              <a:t>了</a:t>
            </a:r>
          </a:p>
          <a:p>
            <a:r>
              <a:rPr lang="en-US" altLang="zh-CN" dirty="0" err="1">
                <a:effectLst/>
              </a:rPr>
              <a:t>grafana</a:t>
            </a:r>
            <a:r>
              <a:rPr lang="zh-CN" altLang="en-US" dirty="0">
                <a:effectLst/>
              </a:rPr>
              <a:t>导入相应</a:t>
            </a:r>
            <a:r>
              <a:rPr lang="en-US" altLang="zh-CN" dirty="0" err="1">
                <a:effectLst/>
              </a:rPr>
              <a:t>json</a:t>
            </a:r>
            <a:r>
              <a:rPr lang="zh-CN" altLang="en-US" dirty="0">
                <a:effectLst/>
              </a:rPr>
              <a:t>模板后看到监控数据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4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beautifulhao</a:t>
            </a:r>
            <a:r>
              <a:rPr lang="en-US" altLang="zh-CN" dirty="0">
                <a:effectLst/>
              </a:rPr>
              <a:t>/elasticsearch:v6.6.1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修改</a:t>
            </a:r>
            <a:r>
              <a:rPr lang="en-US" altLang="zh-CN" dirty="0" err="1">
                <a:effectLst/>
              </a:rPr>
              <a:t>kibana-deployment.yaml</a:t>
            </a:r>
            <a:r>
              <a:rPr lang="zh-CN" altLang="en-US" dirty="0">
                <a:effectLst/>
              </a:rPr>
              <a:t>，去掉</a:t>
            </a:r>
            <a:endParaRPr kumimoji="1" lang="en-US" altLang="zh-CN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>
                <a:effectLst/>
              </a:rPr>
              <a:t>name: SERVER_BASEPATH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   </a:t>
            </a:r>
            <a:r>
              <a:rPr lang="en-US" altLang="zh-CN" dirty="0">
                <a:effectLst/>
              </a:rPr>
              <a:t>value: /</a:t>
            </a:r>
            <a:r>
              <a:rPr lang="en-US" altLang="zh-CN" dirty="0" err="1">
                <a:effectLst/>
              </a:rPr>
              <a:t>api</a:t>
            </a:r>
            <a:r>
              <a:rPr lang="en-US" altLang="zh-CN" dirty="0">
                <a:effectLst/>
              </a:rPr>
              <a:t>/v1/namespaces/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-system/services/</a:t>
            </a:r>
            <a:r>
              <a:rPr lang="en-US" altLang="zh-CN" dirty="0" err="1">
                <a:effectLst/>
              </a:rPr>
              <a:t>kibana</a:t>
            </a:r>
            <a:r>
              <a:rPr lang="en-US" altLang="zh-CN" dirty="0">
                <a:effectLst/>
              </a:rPr>
              <a:t>-logging/proxy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beautifulhao</a:t>
            </a:r>
            <a:r>
              <a:rPr lang="en-US" altLang="zh-CN" dirty="0">
                <a:effectLst/>
              </a:rPr>
              <a:t>/fluentd-elasticsearch:v2.4.0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0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6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filebeat-kubernetes.yaml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metricbeat-kubernetes.yaml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packetbeat-kubernetes.yaml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image</a:t>
            </a:r>
            <a:r>
              <a:rPr lang="zh-CN" altLang="en-US" dirty="0">
                <a:effectLst/>
              </a:rPr>
              <a:t>版本都改为</a:t>
            </a:r>
            <a:r>
              <a:rPr lang="en-US" altLang="zh-CN" dirty="0">
                <a:effectLst/>
              </a:rPr>
              <a:t>6.6.1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index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filebeat</a:t>
            </a:r>
            <a:r>
              <a:rPr lang="en-US" altLang="zh-CN" dirty="0">
                <a:effectLst/>
              </a:rPr>
              <a:t>-*, </a:t>
            </a:r>
            <a:r>
              <a:rPr lang="en-US" altLang="zh-CN" dirty="0" err="1">
                <a:effectLst/>
              </a:rPr>
              <a:t>metricbeat</a:t>
            </a:r>
            <a:r>
              <a:rPr lang="en-US" altLang="zh-CN" dirty="0">
                <a:effectLst/>
              </a:rPr>
              <a:t>-*, </a:t>
            </a:r>
            <a:r>
              <a:rPr lang="en-US" altLang="zh-CN" dirty="0" err="1">
                <a:effectLst/>
              </a:rPr>
              <a:t>packetbeat</a:t>
            </a:r>
            <a:r>
              <a:rPr lang="en-US" altLang="zh-CN" dirty="0">
                <a:effectLst/>
              </a:rPr>
              <a:t>-*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74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tree/master/cluster/addons/fluentd-elastic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52.82.13.34:32087/app/kiba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33.172.7:3139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dashboard/master/aio/deploy/recommended/kubernetes-dashboard.ya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-incubator/metrics-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os/kube-prometheu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7:31684/targets" TargetMode="External"/><Relationship Id="rId2" Type="http://schemas.openxmlformats.org/officeDocument/2006/relationships/hyperlink" Target="http://10.233.172.7:313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33.172.7:31901/#/aler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monitoring/kubernetes-mix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监控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Kubernetes-</a:t>
            </a:r>
            <a:r>
              <a:rPr kumimoji="1" lang="en-US" altLang="zh-CN" dirty="0" err="1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r>
              <a:rPr lang="en-US" altLang="zh-CN" dirty="0"/>
              <a:t> upgrade apply --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err="1"/>
              <a:t>kubeadm-config.yaml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controller-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6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taint nodes --all node-</a:t>
            </a:r>
            <a:r>
              <a:rPr lang="en-US" altLang="zh-CN" dirty="0" err="1"/>
              <a:t>role.kubernetes.io</a:t>
            </a:r>
            <a:r>
              <a:rPr lang="en-US" altLang="zh-CN" dirty="0"/>
              <a:t>/master-</a:t>
            </a:r>
          </a:p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 </a:t>
            </a:r>
            <a:r>
              <a:rPr lang="en-US" altLang="zh-CN" u="sng" dirty="0">
                <a:hlinkClick r:id="rId3"/>
              </a:rPr>
              <a:t>https://github.com/kubernetes/kubernetes</a:t>
            </a:r>
          </a:p>
          <a:p>
            <a:r>
              <a:rPr lang="en-US" altLang="zh-CN" u="sng" dirty="0"/>
              <a:t>cd </a:t>
            </a:r>
            <a:r>
              <a:rPr lang="en-US" altLang="zh-CN" dirty="0" err="1"/>
              <a:t>kubernetes</a:t>
            </a:r>
            <a:r>
              <a:rPr lang="en-US" altLang="zh-CN" dirty="0"/>
              <a:t>/cluster/</a:t>
            </a:r>
            <a:r>
              <a:rPr lang="en-US" altLang="zh-CN" dirty="0" err="1"/>
              <a:t>addons</a:t>
            </a:r>
            <a:r>
              <a:rPr lang="en-US" altLang="zh-CN" dirty="0"/>
              <a:t>/</a:t>
            </a:r>
            <a:r>
              <a:rPr lang="en-US" altLang="zh-CN" dirty="0" err="1"/>
              <a:t>fluentd-elasticsearch</a:t>
            </a:r>
            <a:r>
              <a:rPr lang="en-US" altLang="zh-CN" u="sng" dirty="0"/>
              <a:t>/</a:t>
            </a:r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es-statefulset.yaml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fluentd-es-configmap.yaml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fluentd-es-ds.yaml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svc </a:t>
            </a:r>
            <a:r>
              <a:rPr lang="en-US" altLang="zh-CN" dirty="0" err="1"/>
              <a:t>kibana</a:t>
            </a:r>
            <a:r>
              <a:rPr lang="en-US" altLang="zh-CN" dirty="0"/>
              <a:t>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pPr lvl="1"/>
            <a:r>
              <a:rPr lang="en-US" altLang="zh-CN" dirty="0" err="1"/>
              <a:t>ClusterIP</a:t>
            </a:r>
            <a:r>
              <a:rPr lang="en-US" altLang="zh-CN" dirty="0"/>
              <a:t>-&gt;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/>
              <a:t>curl </a:t>
            </a:r>
            <a:r>
              <a:rPr lang="hr-HR" altLang="zh-CN" dirty="0"/>
              <a:t>10.107.100.116</a:t>
            </a:r>
            <a:r>
              <a:rPr lang="en-US" altLang="zh-CN" dirty="0"/>
              <a:t>:9200</a:t>
            </a:r>
          </a:p>
          <a:p>
            <a:r>
              <a:rPr lang="de-DE" altLang="zh-CN" u="sng" dirty="0">
                <a:hlinkClick r:id="rId3"/>
              </a:rPr>
              <a:t>http://</a:t>
            </a:r>
            <a:r>
              <a:rPr lang="en-US" altLang="zh-CN" u="sng" dirty="0">
                <a:hlinkClick r:id="rId4"/>
              </a:rPr>
              <a:t>10.233.172.7</a:t>
            </a:r>
            <a:r>
              <a:rPr lang="de-DE" altLang="zh-CN" u="sng" dirty="0">
                <a:hlinkClick r:id="rId3"/>
              </a:rPr>
              <a:t>:</a:t>
            </a:r>
            <a:r>
              <a:rPr lang="is-IS" altLang="zh-CN" u="sng" dirty="0">
                <a:hlinkClick r:id="rId3"/>
              </a:rPr>
              <a:t>31467</a:t>
            </a:r>
            <a:r>
              <a:rPr lang="de-DE" altLang="zh-CN" u="sng" dirty="0">
                <a:hlinkClick r:id="rId3"/>
              </a:rPr>
              <a:t>/app/kibana</a:t>
            </a:r>
            <a:endParaRPr lang="de-DE" altLang="zh-CN" dirty="0"/>
          </a:p>
          <a:p>
            <a:pPr lvl="1"/>
            <a:r>
              <a:rPr lang="zh-CN" altLang="de-DE" dirty="0"/>
              <a:t>创建</a:t>
            </a:r>
            <a:r>
              <a:rPr lang="de-DE" altLang="zh-CN" dirty="0" err="1"/>
              <a:t>index</a:t>
            </a:r>
            <a:r>
              <a:rPr lang="zh-CN" altLang="de-DE" dirty="0"/>
              <a:t>：</a:t>
            </a:r>
            <a:r>
              <a:rPr lang="de-DE" altLang="zh-CN" dirty="0" err="1"/>
              <a:t>logstash</a:t>
            </a:r>
            <a:r>
              <a:rPr lang="de-DE" altLang="zh-CN" dirty="0"/>
              <a:t>-*</a:t>
            </a:r>
          </a:p>
        </p:txBody>
      </p:sp>
    </p:spTree>
    <p:extLst>
      <p:ext uri="{BB962C8B-B14F-4D97-AF65-F5344CB8AC3E}">
        <p14:creationId xmlns:p14="http://schemas.microsoft.com/office/powerpoint/2010/main" val="50751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kube</a:t>
            </a:r>
            <a:r>
              <a:rPr lang="en-US" altLang="zh-CN" dirty="0"/>
              <a:t>-state-</a:t>
            </a:r>
            <a:r>
              <a:rPr lang="en-US" altLang="zh-CN" dirty="0" err="1"/>
              <a:t>metrics.git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-state-metrics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kube</a:t>
            </a:r>
            <a:r>
              <a:rPr lang="en-US" altLang="zh-CN" dirty="0"/>
              <a:t>-state-metrics/</a:t>
            </a:r>
            <a:r>
              <a:rPr lang="en-US" altLang="zh-CN" dirty="0" err="1"/>
              <a:t>kubernetes</a:t>
            </a:r>
            <a:r>
              <a:rPr lang="en-US" altLang="zh-CN" dirty="0"/>
              <a:t>/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| grep </a:t>
            </a:r>
            <a:r>
              <a:rPr lang="en-US" altLang="zh-CN" dirty="0" err="1"/>
              <a:t>kube</a:t>
            </a:r>
            <a:r>
              <a:rPr lang="en-US" altLang="zh-CN" dirty="0"/>
              <a:t>-state</a:t>
            </a:r>
          </a:p>
          <a:p>
            <a:endParaRPr kumimoji="1"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/elastic/</a:t>
            </a:r>
            <a:r>
              <a:rPr lang="en-US" altLang="zh-CN" dirty="0" err="1"/>
              <a:t>examples.git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cd examples/beats-k8s-send-anywhere/ </a:t>
            </a:r>
          </a:p>
          <a:p>
            <a:r>
              <a:rPr lang="en-US" altLang="zh-CN" dirty="0"/>
              <a:t>vi ELASTICSEARCH_HOSTS </a:t>
            </a:r>
          </a:p>
          <a:p>
            <a:pPr lvl="1"/>
            <a:r>
              <a:rPr lang="en-US" altLang="zh-CN" dirty="0"/>
              <a:t>["http://elasticsearch-logging.kube-system:9200"]</a:t>
            </a:r>
          </a:p>
          <a:p>
            <a:r>
              <a:rPr lang="en-US" altLang="zh-CN" dirty="0"/>
              <a:t>vi KIBANA_HOST</a:t>
            </a:r>
          </a:p>
          <a:p>
            <a:pPr lvl="1"/>
            <a:r>
              <a:rPr lang="en-US" altLang="zh-CN" dirty="0"/>
              <a:t>"kibana-logging.kube-system.svc.cluster.local:5601"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secret generic dynamic-logging --from-file=./ELASTICSEARCH_HOSTS --from-file=./ELASTICSEARCH_PASSWORD --from-file=./ELASTICSEARCH_USERNAME --from-file=./KIBANA_HOST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filebeat-kubernetes.yaml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filebeat</a:t>
            </a:r>
            <a:r>
              <a:rPr lang="en-US" altLang="zh-CN" dirty="0"/>
              <a:t>-dynamic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metricbeat-kubernetes.yaml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metricbeat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packetbeat-kubernetes.yaml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packetbeat</a:t>
            </a:r>
            <a:r>
              <a:rPr lang="en-US" altLang="zh-CN" dirty="0"/>
              <a:t>-dynamic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27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app=guestbook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delete service -l app=guestbook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err="1"/>
              <a:t>filebeat-kubernetes.yaml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delete -f </a:t>
            </a:r>
            <a:r>
              <a:rPr lang="en-US" altLang="zh-CN" dirty="0" err="1"/>
              <a:t>metricbeat-kubernetes.yaml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err="1"/>
              <a:t>packetbeat-kubernetes.yaml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secret dynamic-logging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</a:p>
          <a:p>
            <a:r>
              <a:rPr kumimoji="1" lang="en-US" altLang="zh-CN" dirty="0" err="1"/>
              <a:t>MetricServer</a:t>
            </a:r>
            <a:endParaRPr kumimoji="1" lang="en-US" altLang="zh-CN" dirty="0"/>
          </a:p>
          <a:p>
            <a:r>
              <a:rPr kumimoji="1" lang="en-US" altLang="zh-CN" dirty="0"/>
              <a:t>Prometheus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Grafana</a:t>
            </a:r>
            <a:endParaRPr kumimoji="1" lang="en-US" altLang="zh-CN" dirty="0"/>
          </a:p>
          <a:p>
            <a:r>
              <a:rPr kumimoji="1" lang="en-US" altLang="zh-CN" dirty="0"/>
              <a:t>EFK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>
                <a:hlinkClick r:id="rId3"/>
              </a:rPr>
              <a:t>https://raw.githubusercontent.com/kubernetes/dashboard/master/aio/deploy/recommended/kubernetes-dashboard.yaml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dashboard-</a:t>
            </a:r>
            <a:r>
              <a:rPr lang="en-US" altLang="zh-CN" dirty="0" err="1"/>
              <a:t>adminuser.yaml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describe secret $(</a:t>
            </a:r>
            <a:r>
              <a:rPr lang="en-US" altLang="zh-CN" dirty="0" err="1"/>
              <a:t>kubectl</a:t>
            </a:r>
            <a:r>
              <a:rPr lang="en-US" altLang="zh-CN" dirty="0"/>
              <a:t> get secret -n </a:t>
            </a:r>
            <a:r>
              <a:rPr lang="en-US" altLang="zh-CN" dirty="0" err="1"/>
              <a:t>kube-system|grep</a:t>
            </a:r>
            <a:r>
              <a:rPr lang="en-US" altLang="zh-CN" dirty="0"/>
              <a:t> </a:t>
            </a:r>
            <a:r>
              <a:rPr lang="en-US" altLang="zh-CN" dirty="0" err="1"/>
              <a:t>admin-user|awk</a:t>
            </a:r>
            <a:r>
              <a:rPr lang="en-US" altLang="zh-CN" dirty="0"/>
              <a:t> '{print $1}')</a:t>
            </a:r>
          </a:p>
        </p:txBody>
      </p:sp>
    </p:spTree>
    <p:extLst>
      <p:ext uri="{BB962C8B-B14F-4D97-AF65-F5344CB8AC3E}">
        <p14:creationId xmlns:p14="http://schemas.microsoft.com/office/powerpoint/2010/main" val="165403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edit service </a:t>
            </a:r>
            <a:r>
              <a:rPr lang="en-US" altLang="zh-CN" dirty="0" err="1"/>
              <a:t>kubernetes</a:t>
            </a:r>
            <a:r>
              <a:rPr lang="en-US" altLang="zh-CN" dirty="0"/>
              <a:t>-dashboard</a:t>
            </a:r>
          </a:p>
          <a:p>
            <a:pPr lvl="1"/>
            <a:r>
              <a:rPr lang="en-US" altLang="zh-CN" dirty="0"/>
              <a:t>type:</a:t>
            </a:r>
            <a:r>
              <a:rPr lang="zh-CN" altLang="en-US" dirty="0"/>
              <a:t> </a:t>
            </a:r>
            <a:r>
              <a:rPr lang="en-US" altLang="zh-CN" dirty="0" err="1"/>
              <a:t>NodePort</a:t>
            </a:r>
            <a:r>
              <a:rPr lang="en-US" altLang="zh-CN" dirty="0"/>
              <a:t>	</a:t>
            </a:r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 </a:t>
            </a:r>
            <a:r>
              <a:rPr lang="en-US" altLang="zh-CN" dirty="0" err="1"/>
              <a:t>kubernetes</a:t>
            </a:r>
            <a:r>
              <a:rPr lang="en-US" altLang="zh-CN" dirty="0"/>
              <a:t>-dashboard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- --auto-generate-certificates</a:t>
            </a:r>
          </a:p>
          <a:p>
            <a:pPr lvl="1"/>
            <a:r>
              <a:rPr lang="zh-CN" altLang="en-US" dirty="0"/>
              <a:t>   </a:t>
            </a:r>
            <a:r>
              <a:rPr lang="mr-IN" altLang="zh-CN" dirty="0"/>
              <a:t>- --</a:t>
            </a:r>
            <a:r>
              <a:rPr lang="mr-IN" altLang="zh-CN" dirty="0" err="1"/>
              <a:t>token-ttl</a:t>
            </a:r>
            <a:r>
              <a:rPr lang="mr-IN" altLang="zh-CN" dirty="0"/>
              <a:t>=8640000</a:t>
            </a:r>
          </a:p>
          <a:p>
            <a:pPr lvl="1"/>
            <a:endParaRPr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访问</a:t>
            </a:r>
            <a:r>
              <a:rPr kumimoji="1" lang="en-US" altLang="zh-CN" dirty="0"/>
              <a:t>dashboard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https://github.com/kubernetes-incubator/metrics-server</a:t>
            </a:r>
            <a:endParaRPr lang="en-US" altLang="zh-CN" dirty="0"/>
          </a:p>
          <a:p>
            <a:r>
              <a:rPr lang="en-US" altLang="zh-CN" dirty="0"/>
              <a:t>cd metrics-server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deploy/1.8+/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metrics-server-7cffff65bc-nwqsb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4279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-n </a:t>
            </a:r>
            <a:r>
              <a:rPr lang="en-US" altLang="zh-CN" dirty="0" err="1"/>
              <a:t>kube</a:t>
            </a:r>
            <a:r>
              <a:rPr lang="en-US" altLang="zh-CN" dirty="0"/>
              <a:t>-system deployments metrics-server</a:t>
            </a:r>
          </a:p>
          <a:p>
            <a:pPr lvl="1"/>
            <a:r>
              <a:rPr lang="en-US" altLang="zh-CN" dirty="0"/>
              <a:t>k8s.gcr.io/metrics-server-amd64:v0.3.3 -&gt; 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/metrics-server-amd64:v0.3.3</a:t>
            </a:r>
          </a:p>
          <a:p>
            <a:pPr lvl="1"/>
            <a:r>
              <a:rPr lang="en-US" altLang="zh-CN" dirty="0"/>
              <a:t>command: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- /metrics-server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- --</a:t>
            </a:r>
            <a:r>
              <a:rPr lang="en-US" altLang="zh-CN" dirty="0" err="1"/>
              <a:t>kubelet</a:t>
            </a:r>
            <a:r>
              <a:rPr lang="en-US" altLang="zh-CN" dirty="0"/>
              <a:t>-insecure-</a:t>
            </a:r>
            <a:r>
              <a:rPr lang="en-US" altLang="zh-CN" dirty="0" err="1"/>
              <a:t>tls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top node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top pod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2"/>
              </a:rPr>
              <a:t>https://github.com/coreos/kube-prometheus.git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kube-prometheus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manifests/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customresourcedefinitions</a:t>
            </a:r>
            <a:r>
              <a:rPr lang="en-US" altLang="zh-CN" dirty="0"/>
              <a:t> </a:t>
            </a:r>
            <a:r>
              <a:rPr lang="en-US" altLang="zh-CN" dirty="0" err="1"/>
              <a:t>servicemonitors.monitoring.coreos.com</a:t>
            </a:r>
            <a:r>
              <a:rPr lang="en-US" altLang="zh-CN" dirty="0"/>
              <a:t> ; do date; sleep 1; echo ""; done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servicemonitors</a:t>
            </a:r>
            <a:r>
              <a:rPr lang="en-US" altLang="zh-CN" dirty="0"/>
              <a:t> --all-namespaces ; do date; sleep 1; echo "";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</a:t>
            </a:r>
            <a:r>
              <a:rPr lang="en-US" altLang="zh-CN" dirty="0"/>
              <a:t>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monitoring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grafana</a:t>
            </a:r>
            <a:r>
              <a:rPr lang="en-US" altLang="zh-CN" dirty="0"/>
              <a:t>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2"/>
              </a:rPr>
              <a:t>http://10.233.172.7:31391</a:t>
            </a:r>
            <a:endParaRPr lang="en-US" altLang="zh-CN" dirty="0"/>
          </a:p>
          <a:p>
            <a:r>
              <a:rPr lang="en-US" altLang="zh-CN" dirty="0"/>
              <a:t>admin admin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prometheus-k8s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3"/>
              </a:rPr>
              <a:t>http://10.233.172.7:31684/targets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alertmanager</a:t>
            </a:r>
            <a:r>
              <a:rPr lang="en-US" altLang="zh-CN" dirty="0"/>
              <a:t>-main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4"/>
              </a:rPr>
              <a:t>http://10.233.172.7:31901/#/alerts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9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Kubernetes-</a:t>
            </a:r>
            <a:r>
              <a:rPr kumimoji="1" lang="en-US" altLang="zh-CN" dirty="0" err="1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/>
              <a:t>go get 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cmd</a:t>
            </a:r>
            <a:r>
              <a:rPr lang="en-US" altLang="zh-CN" dirty="0"/>
              <a:t>/</a:t>
            </a:r>
            <a:r>
              <a:rPr lang="en-US" altLang="zh-CN" dirty="0" err="1"/>
              <a:t>jb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jsonnet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3"/>
              </a:rPr>
              <a:t>https://github.com/kubernetes-monitoring/kubernetes-mixin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kubernetes-mixin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jb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dashboards_out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883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3497</TotalTime>
  <Words>921</Words>
  <Application>Microsoft Macintosh PowerPoint</Application>
  <PresentationFormat>宽屏</PresentationFormat>
  <Paragraphs>146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Century Gothic</vt:lpstr>
      <vt:lpstr>Wingdings 2</vt:lpstr>
      <vt:lpstr>引用</vt:lpstr>
      <vt:lpstr>PowerPoint 演示文稿</vt:lpstr>
      <vt:lpstr>Agenda</vt:lpstr>
      <vt:lpstr>Dashboard</vt:lpstr>
      <vt:lpstr>Dashboard</vt:lpstr>
      <vt:lpstr>Metric server</vt:lpstr>
      <vt:lpstr>Metric server</vt:lpstr>
      <vt:lpstr>Kube-prometheus</vt:lpstr>
      <vt:lpstr>Kube-prometheus</vt:lpstr>
      <vt:lpstr>Kubernetes-mixin</vt:lpstr>
      <vt:lpstr>Kubernetes-mixin</vt:lpstr>
      <vt:lpstr>EFK</vt:lpstr>
      <vt:lpstr>EFK</vt:lpstr>
      <vt:lpstr>beat</vt:lpstr>
      <vt:lpstr>beat</vt:lpstr>
      <vt:lpstr>beat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516</cp:revision>
  <dcterms:created xsi:type="dcterms:W3CDTF">2019-05-05T09:16:52Z</dcterms:created>
  <dcterms:modified xsi:type="dcterms:W3CDTF">2019-07-18T08:41:17Z</dcterms:modified>
</cp:coreProperties>
</file>