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90" r:id="rId4"/>
    <p:sldId id="286" r:id="rId5"/>
    <p:sldId id="291" r:id="rId6"/>
    <p:sldId id="292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3"/>
    <p:restoredTop sz="74609"/>
  </p:normalViewPr>
  <p:slideViewPr>
    <p:cSldViewPr snapToGrid="0" snapToObjects="1">
      <p:cViewPr varScale="1">
        <p:scale>
          <a:sx n="74" d="100"/>
          <a:sy n="74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fr-FR" dirty="0">
                <a:effectLst/>
              </a:rPr>
              <a:t>会把</a:t>
            </a:r>
            <a:r>
              <a:rPr lang="fr-FR" altLang="zh-CN" dirty="0">
                <a:effectLst/>
              </a:rPr>
              <a:t>ns</a:t>
            </a:r>
            <a:r>
              <a:rPr lang="zh-CN" altLang="fr-FR" dirty="0">
                <a:effectLst/>
              </a:rPr>
              <a:t>下所有</a:t>
            </a:r>
            <a:r>
              <a:rPr lang="fr-FR" altLang="zh-CN" dirty="0" err="1">
                <a:effectLst/>
              </a:rPr>
              <a:t>object</a:t>
            </a:r>
            <a:r>
              <a:rPr lang="zh-CN" altLang="fr-FR" dirty="0">
                <a:effectLst/>
              </a:rPr>
              <a:t>清理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5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第二个</a:t>
            </a:r>
            <a:r>
              <a:rPr lang="en-US" altLang="zh-CN" dirty="0" err="1">
                <a:effectLst/>
              </a:rPr>
              <a:t>pvc</a:t>
            </a:r>
            <a:r>
              <a:rPr lang="zh-CN" altLang="en-US" dirty="0">
                <a:effectLst/>
              </a:rPr>
              <a:t>创建时出错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Error from server (Forbidden): error when creating "quota-objects-pvc-2.yaml": </a:t>
            </a:r>
            <a:r>
              <a:rPr lang="en-US" altLang="zh-CN" dirty="0" err="1">
                <a:effectLst/>
              </a:rPr>
              <a:t>persistentvolumeclaims</a:t>
            </a:r>
            <a:r>
              <a:rPr lang="en-US" altLang="zh-CN" dirty="0">
                <a:effectLst/>
              </a:rPr>
              <a:t> "pvc-quota-demo-2" is forbidden: exceeded quota: object-quota-demo, requested: </a:t>
            </a:r>
            <a:r>
              <a:rPr lang="en-US" altLang="zh-CN" dirty="0" err="1">
                <a:effectLst/>
              </a:rPr>
              <a:t>persistentvolumeclaims</a:t>
            </a:r>
            <a:r>
              <a:rPr lang="en-US" altLang="zh-CN" dirty="0">
                <a:effectLst/>
              </a:rPr>
              <a:t>=1,</a:t>
            </a:r>
          </a:p>
          <a:p>
            <a:r>
              <a:rPr lang="en-US" altLang="zh-CN" dirty="0">
                <a:effectLst/>
              </a:rPr>
              <a:t>used: </a:t>
            </a:r>
            <a:r>
              <a:rPr lang="en-US" altLang="zh-CN" dirty="0" err="1">
                <a:effectLst/>
              </a:rPr>
              <a:t>persistentvolumeclaims</a:t>
            </a:r>
            <a:r>
              <a:rPr lang="en-US" altLang="zh-CN" dirty="0">
                <a:effectLst/>
              </a:rPr>
              <a:t>=1, limited: </a:t>
            </a:r>
            <a:r>
              <a:rPr lang="en-US" altLang="zh-CN" dirty="0" err="1">
                <a:effectLst/>
              </a:rPr>
              <a:t>persistentvolumeclaims</a:t>
            </a:r>
            <a:r>
              <a:rPr lang="en-US" altLang="zh-CN" dirty="0">
                <a:effectLst/>
              </a:rPr>
              <a:t>=1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07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第二个</a:t>
            </a:r>
            <a:r>
              <a:rPr lang="en-US" altLang="zh-CN" dirty="0">
                <a:effectLst/>
              </a:rPr>
              <a:t>pod</a:t>
            </a:r>
            <a:r>
              <a:rPr lang="zh-CN" altLang="en-US" dirty="0">
                <a:effectLst/>
              </a:rPr>
              <a:t>创建时出错</a:t>
            </a:r>
            <a:endParaRPr lang="en-US" altLang="zh-CN" dirty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Error from server (Forbidden): error when creating "quota-mem-cpu-pod-2.yaml": pods "quota-mem-cpu-demo-2" is forbidden: exceeded quota: object-quota-demo, requested: </a:t>
            </a:r>
            <a:r>
              <a:rPr lang="en-US" altLang="zh-CN" dirty="0" err="1">
                <a:effectLst/>
              </a:rPr>
              <a:t>requests.memory</a:t>
            </a:r>
            <a:r>
              <a:rPr lang="en-US" altLang="zh-CN" dirty="0">
                <a:effectLst/>
              </a:rPr>
              <a:t>=700Mi, used: </a:t>
            </a:r>
            <a:r>
              <a:rPr lang="en-US" altLang="zh-CN" dirty="0" err="1">
                <a:effectLst/>
              </a:rPr>
              <a:t>requests.memory</a:t>
            </a:r>
            <a:r>
              <a:rPr lang="en-US" altLang="zh-CN" dirty="0">
                <a:effectLst/>
              </a:rPr>
              <a:t>=600Mi, limited: </a:t>
            </a:r>
            <a:r>
              <a:rPr lang="en-US" altLang="zh-CN" dirty="0" err="1">
                <a:effectLst/>
              </a:rPr>
              <a:t>requests.memory</a:t>
            </a:r>
            <a:r>
              <a:rPr lang="en-US" altLang="zh-CN" dirty="0">
                <a:effectLst/>
              </a:rPr>
              <a:t>=1Gi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94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pull </a:t>
            </a:r>
            <a:r>
              <a:rPr lang="en-US" altLang="zh-CN" dirty="0" err="1">
                <a:effectLst/>
              </a:rPr>
              <a:t>heleicool</a:t>
            </a:r>
            <a:r>
              <a:rPr lang="en-US" altLang="zh-CN" dirty="0">
                <a:effectLst/>
              </a:rPr>
              <a:t>/tiller:v2.14.1</a:t>
            </a:r>
          </a:p>
          <a:p>
            <a:r>
              <a:rPr lang="en-US" altLang="zh-CN" dirty="0" err="1">
                <a:effectLst/>
              </a:rPr>
              <a:t>docker</a:t>
            </a:r>
            <a:r>
              <a:rPr lang="en-US" altLang="zh-CN" dirty="0">
                <a:effectLst/>
              </a:rPr>
              <a:t> tag </a:t>
            </a:r>
            <a:r>
              <a:rPr lang="en-US" altLang="zh-CN" dirty="0" err="1">
                <a:effectLst/>
              </a:rPr>
              <a:t>heleicool</a:t>
            </a:r>
            <a:r>
              <a:rPr lang="en-US" altLang="zh-CN" dirty="0">
                <a:effectLst/>
              </a:rPr>
              <a:t>/tiller:v2.14.1 </a:t>
            </a:r>
            <a:r>
              <a:rPr lang="en-US" altLang="zh-CN" dirty="0" err="1">
                <a:effectLst/>
              </a:rPr>
              <a:t>gcr.io</a:t>
            </a:r>
            <a:r>
              <a:rPr lang="en-US" altLang="zh-CN" dirty="0">
                <a:effectLst/>
              </a:rPr>
              <a:t>/</a:t>
            </a:r>
            <a:r>
              <a:rPr lang="en-US" altLang="zh-CN" dirty="0" err="1">
                <a:effectLst/>
              </a:rPr>
              <a:t>kubernetes</a:t>
            </a:r>
            <a:r>
              <a:rPr lang="en-US" altLang="zh-CN" dirty="0">
                <a:effectLst/>
              </a:rPr>
              <a:t>-helm/tiller:v2.14.1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Helm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</a:t>
            </a:r>
            <a:r>
              <a:rPr lang="en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kubernetes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9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4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hub.github.io/helm-char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其它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helm version</a:t>
            </a:r>
          </a:p>
          <a:p>
            <a:endParaRPr kumimoji="1" lang="en-US" altLang="zh-CN" dirty="0"/>
          </a:p>
          <a:p>
            <a:r>
              <a:rPr lang="en-US" altLang="zh-CN" dirty="0"/>
              <a:t>helm search</a:t>
            </a:r>
          </a:p>
          <a:p>
            <a:r>
              <a:rPr lang="en-US" altLang="zh-CN" dirty="0"/>
              <a:t>helm search </a:t>
            </a:r>
            <a:r>
              <a:rPr lang="en-US" altLang="zh-CN" dirty="0" err="1"/>
              <a:t>jenkins</a:t>
            </a:r>
            <a:endParaRPr lang="en-US" altLang="zh-CN" dirty="0"/>
          </a:p>
          <a:p>
            <a:r>
              <a:rPr lang="en-US" altLang="zh-CN" dirty="0"/>
              <a:t>helm repo add </a:t>
            </a:r>
            <a:r>
              <a:rPr lang="en-US" altLang="zh-CN" dirty="0" err="1"/>
              <a:t>jupyterhub</a:t>
            </a:r>
            <a:r>
              <a:rPr lang="en-US" altLang="zh-CN" dirty="0"/>
              <a:t> </a:t>
            </a:r>
            <a:r>
              <a:rPr lang="en-US" altLang="zh-CN" u="sng" dirty="0">
                <a:hlinkClick r:id="rId3"/>
              </a:rPr>
              <a:t>https://jupyterhub.github.io/helm-chart/</a:t>
            </a:r>
            <a:endParaRPr lang="en-US" altLang="zh-CN" dirty="0"/>
          </a:p>
          <a:p>
            <a:r>
              <a:rPr lang="en-US" altLang="zh-CN" dirty="0"/>
              <a:t>helm search </a:t>
            </a:r>
            <a:r>
              <a:rPr lang="en-US" altLang="zh-CN" dirty="0" err="1"/>
              <a:t>jupyterhub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61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Namespace</a:t>
            </a:r>
          </a:p>
          <a:p>
            <a:pPr lvl="1"/>
            <a:r>
              <a:rPr kumimoji="1" lang="en-US" altLang="zh-CN" dirty="0"/>
              <a:t>Quota</a:t>
            </a:r>
          </a:p>
          <a:p>
            <a:pPr lvl="1"/>
            <a:r>
              <a:rPr kumimoji="1" lang="en-US" altLang="zh-CN" dirty="0" err="1"/>
              <a:t>limitRange</a:t>
            </a:r>
            <a:endParaRPr kumimoji="1" lang="en-US" altLang="zh-CN" dirty="0"/>
          </a:p>
          <a:p>
            <a:r>
              <a:rPr lang="en-US" altLang="zh-CN" dirty="0" err="1"/>
              <a:t>Autoscaler</a:t>
            </a:r>
            <a:endParaRPr lang="en-US" altLang="zh-CN" dirty="0"/>
          </a:p>
          <a:p>
            <a:r>
              <a:rPr lang="en-US" altLang="zh-CN" dirty="0"/>
              <a:t>Helm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95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Namespace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namespace quota-object-example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namespace quota-object-example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4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quota-</a:t>
            </a:r>
            <a:r>
              <a:rPr lang="en-US" altLang="zh-CN" dirty="0" err="1"/>
              <a:t>objects.yaml</a:t>
            </a:r>
            <a:r>
              <a:rPr lang="en-US" altLang="zh-CN" dirty="0"/>
              <a:t> --namespace=quota-object-example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resourcequota</a:t>
            </a:r>
            <a:r>
              <a:rPr lang="en-US" altLang="zh-CN" dirty="0"/>
              <a:t> object-quota-demo --namespace=quota-object-example --output=</a:t>
            </a:r>
            <a:r>
              <a:rPr lang="en-US" altLang="zh-CN" dirty="0" err="1"/>
              <a:t>yaml</a:t>
            </a:r>
            <a:r>
              <a:rPr lang="en-US" altLang="zh-CN" dirty="0"/>
              <a:t> 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quota-objects-</a:t>
            </a:r>
            <a:r>
              <a:rPr lang="en-US" altLang="zh-CN" dirty="0" err="1"/>
              <a:t>pvc.yaml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persistentvolumeclaims</a:t>
            </a:r>
            <a:r>
              <a:rPr lang="en-US" altLang="zh-CN" dirty="0"/>
              <a:t> --namespace=quota-object-example</a:t>
            </a:r>
          </a:p>
          <a:p>
            <a:endParaRPr lang="en-US" altLang="zh-CN" dirty="0">
              <a:effectLst/>
            </a:endParaRP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quota-objects-pvc-2.yaml --namespace=quota-object-example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16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quota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quota-mem-</a:t>
            </a:r>
            <a:r>
              <a:rPr lang="en-US" altLang="zh-CN" dirty="0" err="1"/>
              <a:t>cpu</a:t>
            </a:r>
            <a:r>
              <a:rPr lang="en-US" altLang="zh-CN" dirty="0"/>
              <a:t>-</a:t>
            </a:r>
            <a:r>
              <a:rPr lang="en-US" altLang="zh-CN" dirty="0" err="1"/>
              <a:t>pod.yaml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resourcequota</a:t>
            </a:r>
            <a:r>
              <a:rPr lang="en-US" altLang="zh-CN" dirty="0"/>
              <a:t> object-quota-demo --namespace=quota-object-example --output=</a:t>
            </a:r>
            <a:r>
              <a:rPr lang="en-US" altLang="zh-CN" dirty="0" err="1"/>
              <a:t>yaml</a:t>
            </a:r>
            <a:r>
              <a:rPr lang="en-US" altLang="zh-CN" dirty="0"/>
              <a:t> </a:t>
            </a:r>
          </a:p>
          <a:p>
            <a:endParaRPr kumimoji="1"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quota-mem-cpu-pod-2.yaml --namespace=quota-object-example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quota-pod-</a:t>
            </a:r>
            <a:r>
              <a:rPr lang="en-US" altLang="zh-CN" dirty="0" err="1"/>
              <a:t>deployment.yaml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deployment pod-quota-demo --namespace=quota-object-example --output=</a:t>
            </a:r>
            <a:r>
              <a:rPr lang="en-US" altLang="zh-CN" dirty="0" err="1"/>
              <a:t>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76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limitRange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limit-</a:t>
            </a:r>
            <a:r>
              <a:rPr lang="en-US" altLang="zh-CN" dirty="0" err="1"/>
              <a:t>defaults.yaml</a:t>
            </a:r>
            <a:r>
              <a:rPr lang="en-US" altLang="zh-CN" dirty="0"/>
              <a:t> --namespace=quota-object-example</a:t>
            </a:r>
          </a:p>
          <a:p>
            <a:endParaRPr kumimoji="1"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defaults-</a:t>
            </a:r>
            <a:r>
              <a:rPr lang="en-US" altLang="zh-CN" dirty="0" err="1"/>
              <a:t>pod.yaml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default-demo --output=</a:t>
            </a:r>
            <a:r>
              <a:rPr lang="en-US" altLang="zh-CN" dirty="0" err="1"/>
              <a:t>yaml</a:t>
            </a:r>
            <a:r>
              <a:rPr lang="en-US" altLang="zh-CN" dirty="0"/>
              <a:t> --namespace=quota-object-example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delete pod default-demo --namespace=quota-object-example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79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autoscaler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cpu</a:t>
            </a:r>
            <a:r>
              <a:rPr lang="zh-CN" altLang="en-US" dirty="0"/>
              <a:t>利用率，自定义指标，应用指标等，自动伸缩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数量，不能用于</a:t>
            </a:r>
            <a:r>
              <a:rPr lang="en-US" altLang="zh-CN" dirty="0" err="1"/>
              <a:t>daemonset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利用率：</a:t>
            </a:r>
            <a:r>
              <a:rPr lang="en-US" altLang="zh-CN" dirty="0" err="1"/>
              <a:t>autoscaling</a:t>
            </a:r>
            <a:r>
              <a:rPr lang="en-US" altLang="zh-CN" dirty="0"/>
              <a:t>/v1</a:t>
            </a:r>
          </a:p>
          <a:p>
            <a:pPr lvl="1"/>
            <a:r>
              <a:rPr lang="zh-CN" altLang="en-US" dirty="0"/>
              <a:t>自定义指标，应用指标：</a:t>
            </a:r>
            <a:r>
              <a:rPr lang="en-US" altLang="zh-CN" dirty="0" err="1"/>
              <a:t>autoscaling</a:t>
            </a:r>
            <a:r>
              <a:rPr lang="en-US" altLang="zh-CN" dirty="0"/>
              <a:t>/v2beta2</a:t>
            </a:r>
          </a:p>
          <a:p>
            <a:r>
              <a:rPr lang="zh-CN" altLang="en-US" dirty="0"/>
              <a:t>控制</a:t>
            </a:r>
            <a:r>
              <a:rPr lang="en-US" altLang="zh-CN" dirty="0"/>
              <a:t>controller</a:t>
            </a:r>
            <a:r>
              <a:rPr lang="zh-CN" altLang="en-US" dirty="0"/>
              <a:t>的</a:t>
            </a:r>
            <a:r>
              <a:rPr lang="en-US" altLang="zh-CN" dirty="0"/>
              <a:t>controller</a:t>
            </a:r>
            <a:r>
              <a:rPr lang="zh-CN" altLang="en-US" dirty="0"/>
              <a:t>，默认</a:t>
            </a:r>
            <a:r>
              <a:rPr lang="en-US" altLang="zh-CN" dirty="0"/>
              <a:t>15</a:t>
            </a:r>
            <a:r>
              <a:rPr lang="zh-CN" altLang="en-US" dirty="0"/>
              <a:t>秒一次循环监控</a:t>
            </a:r>
            <a:r>
              <a:rPr lang="en-US" altLang="zh-CN" dirty="0"/>
              <a:t>deployment</a:t>
            </a:r>
            <a:r>
              <a:rPr lang="zh-CN" altLang="en-US" dirty="0"/>
              <a:t>状态</a:t>
            </a:r>
            <a:endParaRPr lang="en-US" altLang="zh-CN" dirty="0"/>
          </a:p>
          <a:p>
            <a:r>
              <a:rPr lang="zh-CN" altLang="en-US" dirty="0"/>
              <a:t>指标通常从</a:t>
            </a:r>
            <a:r>
              <a:rPr lang="en-US" altLang="zh-CN" dirty="0"/>
              <a:t>metric server</a:t>
            </a:r>
            <a:r>
              <a:rPr lang="zh-CN" altLang="en-US" dirty="0"/>
              <a:t>获取，</a:t>
            </a:r>
            <a:r>
              <a:rPr lang="en-US" altLang="zh-CN" dirty="0"/>
              <a:t>1.11</a:t>
            </a:r>
            <a:r>
              <a:rPr lang="zh-CN" altLang="en-US" dirty="0"/>
              <a:t>之后不再从</a:t>
            </a:r>
            <a:r>
              <a:rPr lang="en-US" altLang="zh-CN" dirty="0" err="1"/>
              <a:t>heapster</a:t>
            </a:r>
            <a:r>
              <a:rPr lang="zh-CN" altLang="en-US" dirty="0"/>
              <a:t>获取了</a:t>
            </a:r>
            <a:endParaRPr lang="en-US" altLang="zh-CN" dirty="0"/>
          </a:p>
          <a:p>
            <a:r>
              <a:rPr lang="zh-CN" altLang="en-US" dirty="0"/>
              <a:t>伸缩副本数计算公式</a:t>
            </a:r>
            <a:endParaRPr lang="en-US" altLang="zh-CN" dirty="0"/>
          </a:p>
          <a:p>
            <a:pPr lvl="1"/>
            <a:r>
              <a:rPr lang="en-US" altLang="zh-CN" b="1" dirty="0" err="1"/>
              <a:t>desiredReplicas</a:t>
            </a:r>
            <a:r>
              <a:rPr lang="en-US" altLang="zh-CN" b="1" dirty="0"/>
              <a:t> = ceil[</a:t>
            </a:r>
            <a:r>
              <a:rPr lang="en-US" altLang="zh-CN" b="1" dirty="0" err="1"/>
              <a:t>currentReplicas</a:t>
            </a:r>
            <a:r>
              <a:rPr lang="en-US" altLang="zh-CN" b="1" dirty="0"/>
              <a:t> * ( </a:t>
            </a:r>
            <a:r>
              <a:rPr lang="en-US" altLang="zh-CN" b="1" dirty="0" err="1"/>
              <a:t>currentMetricValue</a:t>
            </a:r>
            <a:r>
              <a:rPr lang="en-US" altLang="zh-CN" b="1" dirty="0"/>
              <a:t> / </a:t>
            </a:r>
            <a:r>
              <a:rPr lang="en-US" altLang="zh-CN" b="1" dirty="0" err="1"/>
              <a:t>desiredMetricValue</a:t>
            </a:r>
            <a:r>
              <a:rPr lang="en-US" altLang="zh-CN" b="1" dirty="0"/>
              <a:t> )]</a:t>
            </a:r>
            <a:endParaRPr lang="zh-CN" altLang="en-US" dirty="0"/>
          </a:p>
          <a:p>
            <a:r>
              <a:rPr lang="zh-CN" altLang="en-US" dirty="0"/>
              <a:t>只有对</a:t>
            </a:r>
            <a:r>
              <a:rPr lang="en-US" altLang="zh-CN" dirty="0"/>
              <a:t>deployment</a:t>
            </a:r>
            <a:r>
              <a:rPr lang="zh-CN" altLang="en-US" dirty="0"/>
              <a:t>使用时，才会使用滚动更新策略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55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autoscaler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docker</a:t>
            </a:r>
            <a:r>
              <a:rPr lang="en-US" altLang="zh-CN" dirty="0"/>
              <a:t> build -t k8s.gcr.io/</a:t>
            </a:r>
            <a:r>
              <a:rPr lang="en-US" altLang="zh-CN" dirty="0" err="1"/>
              <a:t>hpa</a:t>
            </a:r>
            <a:r>
              <a:rPr lang="en-US" altLang="zh-CN" dirty="0"/>
              <a:t>-example .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run </a:t>
            </a:r>
            <a:r>
              <a:rPr lang="en-US" altLang="zh-CN" dirty="0" err="1"/>
              <a:t>php</a:t>
            </a:r>
            <a:r>
              <a:rPr lang="en-US" altLang="zh-CN" dirty="0"/>
              <a:t>-apache --image=k8s.gcr.io/</a:t>
            </a:r>
            <a:r>
              <a:rPr lang="en-US" altLang="zh-CN" dirty="0" err="1"/>
              <a:t>hpa</a:t>
            </a:r>
            <a:r>
              <a:rPr lang="en-US" altLang="zh-CN" dirty="0"/>
              <a:t>-example --requests=</a:t>
            </a:r>
            <a:r>
              <a:rPr lang="en-US" altLang="zh-CN" dirty="0" err="1"/>
              <a:t>cpu</a:t>
            </a:r>
            <a:r>
              <a:rPr lang="en-US" altLang="zh-CN" dirty="0"/>
              <a:t>=200m --expose --port=80 --image-pull-policy=</a:t>
            </a:r>
            <a:r>
              <a:rPr lang="en-US" altLang="zh-CN" dirty="0" err="1"/>
              <a:t>IfNotPresent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r>
              <a:rPr lang="en-US" altLang="zh-CN" dirty="0" err="1"/>
              <a:t>autoscale</a:t>
            </a:r>
            <a:r>
              <a:rPr lang="en-US" altLang="zh-CN" dirty="0"/>
              <a:t> deployment </a:t>
            </a:r>
            <a:r>
              <a:rPr lang="en-US" altLang="zh-CN" dirty="0" err="1"/>
              <a:t>php</a:t>
            </a:r>
            <a:r>
              <a:rPr lang="en-US" altLang="zh-CN" dirty="0"/>
              <a:t>-apache --</a:t>
            </a:r>
            <a:r>
              <a:rPr lang="en-US" altLang="zh-CN" dirty="0" err="1"/>
              <a:t>cpu</a:t>
            </a:r>
            <a:r>
              <a:rPr lang="en-US" altLang="zh-CN" dirty="0"/>
              <a:t>-percent=50 --min=1 --max=10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hpa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run -</a:t>
            </a:r>
            <a:r>
              <a:rPr lang="en-US" altLang="zh-CN" dirty="0" err="1"/>
              <a:t>i</a:t>
            </a:r>
            <a:r>
              <a:rPr lang="en-US" altLang="zh-CN" dirty="0"/>
              <a:t> --</a:t>
            </a:r>
            <a:r>
              <a:rPr lang="en-US" altLang="zh-CN" dirty="0" err="1"/>
              <a:t>tty</a:t>
            </a:r>
            <a:r>
              <a:rPr lang="en-US" altLang="zh-CN" dirty="0"/>
              <a:t> load-generator --image=</a:t>
            </a:r>
            <a:r>
              <a:rPr lang="en-US" altLang="zh-CN" dirty="0" err="1"/>
              <a:t>busybox</a:t>
            </a:r>
            <a:r>
              <a:rPr lang="en-US" altLang="zh-CN" dirty="0"/>
              <a:t> /bin/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/>
              <a:t>while true; do </a:t>
            </a:r>
            <a:r>
              <a:rPr lang="en-US" altLang="zh-CN" dirty="0" err="1"/>
              <a:t>wget</a:t>
            </a:r>
            <a:r>
              <a:rPr lang="en-US" altLang="zh-CN" dirty="0"/>
              <a:t> -q -O- http://</a:t>
            </a:r>
            <a:r>
              <a:rPr lang="en-US" altLang="zh-CN" dirty="0" err="1"/>
              <a:t>php-apache.default.svc.cluster.local</a:t>
            </a:r>
            <a:r>
              <a:rPr lang="en-US" altLang="zh-CN" dirty="0"/>
              <a:t>; done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hpa</a:t>
            </a:r>
            <a:r>
              <a:rPr lang="en-US" altLang="zh-CN" dirty="0"/>
              <a:t> -w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deployment </a:t>
            </a:r>
            <a:r>
              <a:rPr lang="en-US" altLang="zh-CN" dirty="0" err="1"/>
              <a:t>php</a:t>
            </a:r>
            <a:r>
              <a:rPr lang="en-US" altLang="zh-CN" dirty="0"/>
              <a:t>-apache</a:t>
            </a:r>
          </a:p>
        </p:txBody>
      </p:sp>
    </p:spTree>
    <p:extLst>
      <p:ext uri="{BB962C8B-B14F-4D97-AF65-F5344CB8AC3E}">
        <p14:creationId xmlns:p14="http://schemas.microsoft.com/office/powerpoint/2010/main" val="197384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curl https://</a:t>
            </a:r>
            <a:r>
              <a:rPr lang="en-US" altLang="zh-CN" dirty="0" err="1"/>
              <a:t>raw.githubusercontent.com</a:t>
            </a:r>
            <a:r>
              <a:rPr lang="en-US" altLang="zh-CN" dirty="0"/>
              <a:t>/</a:t>
            </a:r>
            <a:r>
              <a:rPr lang="en-US" altLang="zh-CN" dirty="0" err="1"/>
              <a:t>kubernetes</a:t>
            </a:r>
            <a:r>
              <a:rPr lang="en-US" altLang="zh-CN" dirty="0"/>
              <a:t>/helm/master/scripts/get | bash</a:t>
            </a:r>
          </a:p>
          <a:p>
            <a:endParaRPr kumimoji="1"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--namespace </a:t>
            </a:r>
            <a:r>
              <a:rPr lang="en-US" altLang="zh-CN" dirty="0" err="1"/>
              <a:t>kube</a:t>
            </a:r>
            <a:r>
              <a:rPr lang="en-US" altLang="zh-CN" dirty="0"/>
              <a:t>-system create </a:t>
            </a:r>
            <a:r>
              <a:rPr lang="en-US" altLang="zh-CN" dirty="0" err="1"/>
              <a:t>serviceaccount</a:t>
            </a:r>
            <a:r>
              <a:rPr lang="en-US" altLang="zh-CN" dirty="0"/>
              <a:t> tiller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</a:t>
            </a:r>
            <a:r>
              <a:rPr lang="en-US" altLang="zh-CN" dirty="0" err="1"/>
              <a:t>sa</a:t>
            </a:r>
            <a:r>
              <a:rPr lang="en-US" altLang="zh-CN" dirty="0"/>
              <a:t> tiller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secret tiller-token-</a:t>
            </a:r>
            <a:r>
              <a:rPr lang="en-US" altLang="zh-CN" dirty="0" err="1"/>
              <a:t>zhlrk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</a:t>
            </a:r>
            <a:r>
              <a:rPr lang="en-US" altLang="zh-CN" dirty="0" err="1"/>
              <a:t>clusterrolebinding</a:t>
            </a:r>
            <a:r>
              <a:rPr lang="en-US" altLang="zh-CN" dirty="0"/>
              <a:t> tiller --</a:t>
            </a:r>
            <a:r>
              <a:rPr lang="en-US" altLang="zh-CN" dirty="0" err="1"/>
              <a:t>clusterrole</a:t>
            </a:r>
            <a:r>
              <a:rPr lang="en-US" altLang="zh-CN" dirty="0"/>
              <a:t> cluster-admin --</a:t>
            </a:r>
            <a:r>
              <a:rPr lang="en-US" altLang="zh-CN" dirty="0" err="1"/>
              <a:t>serviceaccount</a:t>
            </a:r>
            <a:r>
              <a:rPr lang="en-US" altLang="zh-CN" dirty="0"/>
              <a:t>=</a:t>
            </a:r>
            <a:r>
              <a:rPr lang="en-US" altLang="zh-CN" dirty="0" err="1"/>
              <a:t>kube-system:tiller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helm </a:t>
            </a:r>
            <a:r>
              <a:rPr lang="en-US" altLang="zh-CN" dirty="0" err="1"/>
              <a:t>init</a:t>
            </a:r>
            <a:r>
              <a:rPr lang="en-US" altLang="zh-CN" dirty="0"/>
              <a:t> --service-account tiller --wait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deployment tiller-deploy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 --type=</a:t>
            </a:r>
            <a:r>
              <a:rPr lang="en-US" altLang="zh-CN" dirty="0" err="1"/>
              <a:t>json</a:t>
            </a:r>
            <a:r>
              <a:rPr lang="en-US" altLang="zh-CN" dirty="0"/>
              <a:t> --patch='[{"op": "add", "path": "/spec/template/spec/containers/0/command", "value": ["/tiller", "--listen=localhost:44134"]}]'</a:t>
            </a:r>
          </a:p>
        </p:txBody>
      </p:sp>
    </p:spTree>
    <p:extLst>
      <p:ext uri="{BB962C8B-B14F-4D97-AF65-F5344CB8AC3E}">
        <p14:creationId xmlns:p14="http://schemas.microsoft.com/office/powerpoint/2010/main" val="946012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3426</TotalTime>
  <Words>656</Words>
  <Application>Microsoft Macintosh PowerPoint</Application>
  <PresentationFormat>宽屏</PresentationFormat>
  <Paragraphs>84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DengXian</vt:lpstr>
      <vt:lpstr>Century Gothic</vt:lpstr>
      <vt:lpstr>Wingdings 2</vt:lpstr>
      <vt:lpstr>引用</vt:lpstr>
      <vt:lpstr>PowerPoint 演示文稿</vt:lpstr>
      <vt:lpstr>Agenda</vt:lpstr>
      <vt:lpstr>Namespace</vt:lpstr>
      <vt:lpstr>quota</vt:lpstr>
      <vt:lpstr>quota</vt:lpstr>
      <vt:lpstr>limitRange</vt:lpstr>
      <vt:lpstr>autoscaler</vt:lpstr>
      <vt:lpstr>autoscaler</vt:lpstr>
      <vt:lpstr>helm</vt:lpstr>
      <vt:lpstr>helm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wang tiger</cp:lastModifiedBy>
  <cp:revision>502</cp:revision>
  <dcterms:created xsi:type="dcterms:W3CDTF">2019-05-05T09:16:52Z</dcterms:created>
  <dcterms:modified xsi:type="dcterms:W3CDTF">2019-07-18T08:56:31Z</dcterms:modified>
</cp:coreProperties>
</file>