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</a:t>
            </a:r>
            <a:r>
              <a:rPr lang="zh-CN" altLang="en-US" dirty="0" smtClean="0"/>
              <a:t>详情页，</a:t>
            </a:r>
            <a:r>
              <a:rPr lang="zh-CN" altLang="en-US" dirty="0" smtClean="0"/>
              <a:t>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220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10</cp:revision>
  <dcterms:created xsi:type="dcterms:W3CDTF">2019-05-24T07:11:43Z</dcterms:created>
  <dcterms:modified xsi:type="dcterms:W3CDTF">2019-06-04T00:53:29Z</dcterms:modified>
</cp:coreProperties>
</file>