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8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k.jianshu.com/?t=http://docs.oracle.com/javaee/7/api/javax/websocket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首先推荐大家看官网</a:t>
            </a:r>
            <a:r>
              <a:rPr lang="en-US" altLang="zh-CN" dirty="0" smtClean="0">
                <a:hlinkClick r:id="rId2"/>
              </a:rPr>
              <a:t>Oracle</a:t>
            </a:r>
            <a:r>
              <a:rPr lang="zh-CN" altLang="en-US" dirty="0" smtClean="0">
                <a:hlinkClick r:id="rId2"/>
              </a:rPr>
              <a:t>的</a:t>
            </a:r>
            <a:r>
              <a:rPr lang="en-US" altLang="zh-CN" dirty="0" smtClean="0">
                <a:hlinkClick r:id="rId2"/>
              </a:rPr>
              <a:t>javax.websocket</a:t>
            </a:r>
            <a:r>
              <a:rPr lang="zh-CN" altLang="en-US" dirty="0" smtClean="0">
                <a:hlinkClick r:id="rId2"/>
              </a:rPr>
              <a:t>介绍</a:t>
            </a:r>
            <a:r>
              <a:rPr lang="zh-CN" altLang="en-US" dirty="0" smtClean="0"/>
              <a:t> ，官网对其中的</a:t>
            </a:r>
            <a:r>
              <a:rPr lang="en-US" altLang="zh-CN" dirty="0" err="1" smtClean="0"/>
              <a:t>ServerEndpoint</a:t>
            </a:r>
            <a:r>
              <a:rPr lang="zh-CN" altLang="en-US" dirty="0" smtClean="0"/>
              <a:t>的介绍是：</a:t>
            </a:r>
            <a:r>
              <a:rPr lang="en-US" altLang="zh-CN" dirty="0" err="1" smtClean="0"/>
              <a:t>ServerEndpoint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web socket</a:t>
            </a:r>
            <a:r>
              <a:rPr lang="zh-CN" altLang="en-US" dirty="0" smtClean="0"/>
              <a:t>的一个端点，用于部署在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空间的</a:t>
            </a:r>
            <a:r>
              <a:rPr lang="en-US" altLang="zh-CN" dirty="0" smtClean="0"/>
              <a:t>web socket</a:t>
            </a:r>
            <a:r>
              <a:rPr lang="zh-CN" altLang="en-US" dirty="0" smtClean="0"/>
              <a:t>服务，该注释允许开发者去定义公共的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模板端点和其他一些</a:t>
            </a:r>
            <a:r>
              <a:rPr lang="en-US" altLang="zh-CN" dirty="0" err="1" smtClean="0"/>
              <a:t>websocekt</a:t>
            </a:r>
            <a:r>
              <a:rPr lang="zh-CN" altLang="en-US" dirty="0" smtClean="0"/>
              <a:t>运行时的重要属性，例如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属性用于发送消息。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4331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Springboot应用实战</vt:lpstr>
      <vt:lpstr>什么是Websocket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Springboot应用实战</dc:title>
  <dc:creator>Microsoft Office User</dc:creator>
  <cp:lastModifiedBy>Microsoft Office User</cp:lastModifiedBy>
  <cp:revision>1</cp:revision>
  <dcterms:created xsi:type="dcterms:W3CDTF">2019-05-28T08:40:31Z</dcterms:created>
  <dcterms:modified xsi:type="dcterms:W3CDTF">2019-05-28T10:16:46Z</dcterms:modified>
</cp:coreProperties>
</file>