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1" r:id="rId4"/>
    <p:sldId id="265" r:id="rId5"/>
    <p:sldId id="274" r:id="rId6"/>
    <p:sldId id="259" r:id="rId7"/>
    <p:sldId id="258" r:id="rId8"/>
    <p:sldId id="270" r:id="rId9"/>
    <p:sldId id="267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4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tsclient\D\WORK\BBG\&#36719;&#32500;&#32452;&#24037;&#20316;&#27719;&#25253;\&#34920;&#26684;\PPT&#27169;&#29256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tsclient\D\WORK\BBG\&#36719;&#32500;&#32452;&#24037;&#20316;&#27719;&#25253;\&#34920;&#26684;\PPT&#27169;&#29256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tsclient\D\WORK\BBG\&#36719;&#32500;&#32452;&#24037;&#20316;&#27719;&#25253;\&#34920;&#26684;\PPT&#27169;&#29256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tsclient\D\WORK\BBG\&#36719;&#32500;&#32452;&#24037;&#20316;&#27719;&#25253;\&#34920;&#26684;\PPT&#27169;&#29256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Yangjin\work\BBG\&#36719;&#32500;&#32452;&#24037;&#20316;&#27719;&#25253;\&#34920;&#26684;\PPT&#27169;&#2925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数据!$G$1</c:f>
              <c:strCache>
                <c:ptCount val="1"/>
                <c:pt idx="0">
                  <c:v>执行时间</c:v>
                </c:pt>
              </c:strCache>
            </c:strRef>
          </c:tx>
          <c:cat>
            <c:numRef>
              <c:f>数据!$B$2:$B$1000</c:f>
              <c:numCache>
                <c:formatCode>yyyy\/m\/d</c:formatCode>
                <c:ptCount val="999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42407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  <c:pt idx="116" formatCode="yyyy/m/d">
                  <c:v>42486</c:v>
                </c:pt>
                <c:pt idx="117" formatCode="yyyy/m/d">
                  <c:v>42487</c:v>
                </c:pt>
                <c:pt idx="118" formatCode="yyyy/m/d">
                  <c:v>42488</c:v>
                </c:pt>
                <c:pt idx="119" formatCode="yyyy/m/d">
                  <c:v>42489</c:v>
                </c:pt>
                <c:pt idx="120" formatCode="yyyy/m/d">
                  <c:v>42490</c:v>
                </c:pt>
                <c:pt idx="121" formatCode="yyyy/m/d">
                  <c:v>42491</c:v>
                </c:pt>
                <c:pt idx="122" formatCode="yyyy/m/d">
                  <c:v>42492</c:v>
                </c:pt>
                <c:pt idx="123" formatCode="yyyy/m/d">
                  <c:v>42493</c:v>
                </c:pt>
                <c:pt idx="124" formatCode="yyyy/m/d">
                  <c:v>42494</c:v>
                </c:pt>
                <c:pt idx="125" formatCode="yyyy/m/d">
                  <c:v>42495</c:v>
                </c:pt>
                <c:pt idx="126" formatCode="yyyy/m/d">
                  <c:v>42496</c:v>
                </c:pt>
                <c:pt idx="127" formatCode="yyyy/m/d">
                  <c:v>42497</c:v>
                </c:pt>
                <c:pt idx="128" formatCode="yyyy/m/d">
                  <c:v>42498</c:v>
                </c:pt>
                <c:pt idx="129" formatCode="yyyy/m/d">
                  <c:v>42499</c:v>
                </c:pt>
                <c:pt idx="130" formatCode="yyyy/m/d">
                  <c:v>42500</c:v>
                </c:pt>
                <c:pt idx="131" formatCode="yyyy/m/d">
                  <c:v>42501</c:v>
                </c:pt>
                <c:pt idx="132" formatCode="yyyy/m/d">
                  <c:v>42502</c:v>
                </c:pt>
                <c:pt idx="133" formatCode="yyyy/m/d">
                  <c:v>42503</c:v>
                </c:pt>
                <c:pt idx="134" formatCode="yyyy/m/d">
                  <c:v>42504</c:v>
                </c:pt>
                <c:pt idx="135" formatCode="yyyy/m/d">
                  <c:v>42505</c:v>
                </c:pt>
                <c:pt idx="136" formatCode="yyyy/m/d">
                  <c:v>42506</c:v>
                </c:pt>
                <c:pt idx="137" formatCode="yyyy/m/d">
                  <c:v>42507</c:v>
                </c:pt>
                <c:pt idx="138" formatCode="yyyy/m/d">
                  <c:v>42508</c:v>
                </c:pt>
                <c:pt idx="139" formatCode="yyyy/m/d">
                  <c:v>42509</c:v>
                </c:pt>
                <c:pt idx="140" formatCode="yyyy/m/d">
                  <c:v>42510</c:v>
                </c:pt>
                <c:pt idx="141" formatCode="yyyy/m/d">
                  <c:v>42511</c:v>
                </c:pt>
                <c:pt idx="142" formatCode="yyyy/m/d">
                  <c:v>42512</c:v>
                </c:pt>
                <c:pt idx="143" formatCode="yyyy/m/d">
                  <c:v>42513</c:v>
                </c:pt>
                <c:pt idx="144" formatCode="yyyy/m/d">
                  <c:v>42514</c:v>
                </c:pt>
                <c:pt idx="145" formatCode="yyyy/m/d">
                  <c:v>42515</c:v>
                </c:pt>
                <c:pt idx="146" formatCode="yyyy/m/d">
                  <c:v>42516</c:v>
                </c:pt>
                <c:pt idx="147" formatCode="yyyy/m/d">
                  <c:v>42517</c:v>
                </c:pt>
                <c:pt idx="148" formatCode="yyyy/m/d">
                  <c:v>42518</c:v>
                </c:pt>
                <c:pt idx="149" formatCode="yyyy/m/d">
                  <c:v>42519</c:v>
                </c:pt>
                <c:pt idx="150" formatCode="yyyy/m/d">
                  <c:v>42520</c:v>
                </c:pt>
                <c:pt idx="151" formatCode="yyyy/m/d">
                  <c:v>42521</c:v>
                </c:pt>
                <c:pt idx="152" formatCode="yyyy/m/d">
                  <c:v>42522</c:v>
                </c:pt>
                <c:pt idx="153" formatCode="yyyy/m/d">
                  <c:v>42523</c:v>
                </c:pt>
                <c:pt idx="154" formatCode="yyyy/m/d">
                  <c:v>42524</c:v>
                </c:pt>
                <c:pt idx="155" formatCode="yyyy/m/d">
                  <c:v>42525</c:v>
                </c:pt>
                <c:pt idx="156" formatCode="yyyy/m/d">
                  <c:v>42526</c:v>
                </c:pt>
                <c:pt idx="157" formatCode="yyyy/m/d">
                  <c:v>42527</c:v>
                </c:pt>
                <c:pt idx="158" formatCode="yyyy/m/d">
                  <c:v>42528</c:v>
                </c:pt>
                <c:pt idx="159" formatCode="yyyy/m/d">
                  <c:v>42529</c:v>
                </c:pt>
                <c:pt idx="160" formatCode="yyyy/m/d">
                  <c:v>42530</c:v>
                </c:pt>
                <c:pt idx="161" formatCode="yyyy/m/d">
                  <c:v>42531</c:v>
                </c:pt>
                <c:pt idx="162" formatCode="yyyy/m/d">
                  <c:v>42532</c:v>
                </c:pt>
                <c:pt idx="163" formatCode="yyyy/m/d">
                  <c:v>42533</c:v>
                </c:pt>
                <c:pt idx="164" formatCode="yyyy/m/d">
                  <c:v>42534</c:v>
                </c:pt>
                <c:pt idx="165" formatCode="yyyy/m/d">
                  <c:v>42535</c:v>
                </c:pt>
                <c:pt idx="166" formatCode="yyyy/m/d">
                  <c:v>42536</c:v>
                </c:pt>
                <c:pt idx="167" formatCode="yyyy/m/d">
                  <c:v>42537</c:v>
                </c:pt>
                <c:pt idx="168" formatCode="yyyy/m/d">
                  <c:v>42538</c:v>
                </c:pt>
                <c:pt idx="169" formatCode="yyyy/m/d">
                  <c:v>42539</c:v>
                </c:pt>
                <c:pt idx="170" formatCode="yyyy/m/d">
                  <c:v>42540</c:v>
                </c:pt>
                <c:pt idx="171" formatCode="yyyy/m/d">
                  <c:v>42541</c:v>
                </c:pt>
                <c:pt idx="172" formatCode="yyyy/m/d">
                  <c:v>42542</c:v>
                </c:pt>
                <c:pt idx="173" formatCode="yyyy/m/d">
                  <c:v>42543</c:v>
                </c:pt>
                <c:pt idx="174" formatCode="yyyy/m/d">
                  <c:v>42544</c:v>
                </c:pt>
                <c:pt idx="175" formatCode="yyyy/m/d">
                  <c:v>42545</c:v>
                </c:pt>
                <c:pt idx="176" formatCode="yyyy/m/d">
                  <c:v>42546</c:v>
                </c:pt>
                <c:pt idx="177" formatCode="yyyy/m/d">
                  <c:v>42547</c:v>
                </c:pt>
                <c:pt idx="178" formatCode="yyyy/m/d">
                  <c:v>42548</c:v>
                </c:pt>
                <c:pt idx="179" formatCode="yyyy/m/d">
                  <c:v>42549</c:v>
                </c:pt>
                <c:pt idx="180" formatCode="yyyy/m/d">
                  <c:v>42550</c:v>
                </c:pt>
                <c:pt idx="181" formatCode="yyyy/m/d">
                  <c:v>42551</c:v>
                </c:pt>
                <c:pt idx="182" formatCode="yyyy/m/d">
                  <c:v>42552</c:v>
                </c:pt>
                <c:pt idx="183" formatCode="yyyy/m/d">
                  <c:v>42553</c:v>
                </c:pt>
                <c:pt idx="184" formatCode="yyyy/m/d">
                  <c:v>42554</c:v>
                </c:pt>
                <c:pt idx="185" formatCode="yyyy/m/d">
                  <c:v>42555</c:v>
                </c:pt>
                <c:pt idx="186" formatCode="yyyy/m/d">
                  <c:v>42556</c:v>
                </c:pt>
                <c:pt idx="187" formatCode="yyyy/m/d">
                  <c:v>42557</c:v>
                </c:pt>
                <c:pt idx="188" formatCode="yyyy/m/d">
                  <c:v>42558</c:v>
                </c:pt>
                <c:pt idx="189" formatCode="yyyy/m/d">
                  <c:v>42559</c:v>
                </c:pt>
                <c:pt idx="190" formatCode="yyyy/m/d">
                  <c:v>42560</c:v>
                </c:pt>
                <c:pt idx="191" formatCode="yyyy/m/d">
                  <c:v>42561</c:v>
                </c:pt>
                <c:pt idx="192" formatCode="yyyy/m/d">
                  <c:v>42562</c:v>
                </c:pt>
                <c:pt idx="193" formatCode="yyyy/m/d">
                  <c:v>42563</c:v>
                </c:pt>
                <c:pt idx="194" formatCode="yyyy/m/d">
                  <c:v>42564</c:v>
                </c:pt>
                <c:pt idx="195" formatCode="yyyy/m/d">
                  <c:v>42565</c:v>
                </c:pt>
                <c:pt idx="196" formatCode="yyyy/m/d">
                  <c:v>42566</c:v>
                </c:pt>
                <c:pt idx="197" formatCode="yyyy/m/d">
                  <c:v>42567</c:v>
                </c:pt>
                <c:pt idx="198" formatCode="yyyy/m/d">
                  <c:v>42568</c:v>
                </c:pt>
                <c:pt idx="199" formatCode="yyyy/m/d">
                  <c:v>42569</c:v>
                </c:pt>
                <c:pt idx="200" formatCode="yyyy/m/d">
                  <c:v>42570</c:v>
                </c:pt>
                <c:pt idx="201" formatCode="yyyy/m/d">
                  <c:v>42571</c:v>
                </c:pt>
                <c:pt idx="202" formatCode="yyyy/m/d">
                  <c:v>42572</c:v>
                </c:pt>
                <c:pt idx="203" formatCode="yyyy/m/d">
                  <c:v>42573</c:v>
                </c:pt>
                <c:pt idx="204" formatCode="yyyy/m/d">
                  <c:v>42574</c:v>
                </c:pt>
                <c:pt idx="205" formatCode="yyyy/m/d">
                  <c:v>42575</c:v>
                </c:pt>
                <c:pt idx="206" formatCode="yyyy/m/d">
                  <c:v>42576</c:v>
                </c:pt>
                <c:pt idx="207" formatCode="yyyy/m/d">
                  <c:v>42577</c:v>
                </c:pt>
                <c:pt idx="208" formatCode="yyyy/m/d">
                  <c:v>42578</c:v>
                </c:pt>
                <c:pt idx="209" formatCode="yyyy/m/d">
                  <c:v>42579</c:v>
                </c:pt>
                <c:pt idx="210" formatCode="yyyy/m/d">
                  <c:v>42580</c:v>
                </c:pt>
                <c:pt idx="211" formatCode="yyyy/m/d">
                  <c:v>42581</c:v>
                </c:pt>
                <c:pt idx="212" formatCode="yyyy/m/d">
                  <c:v>42582</c:v>
                </c:pt>
                <c:pt idx="213" formatCode="yyyy/m/d">
                  <c:v>42583</c:v>
                </c:pt>
                <c:pt idx="214" formatCode="yyyy/m/d">
                  <c:v>42584</c:v>
                </c:pt>
                <c:pt idx="215" formatCode="yyyy/m/d">
                  <c:v>42585</c:v>
                </c:pt>
                <c:pt idx="216" formatCode="yyyy/m/d">
                  <c:v>42586</c:v>
                </c:pt>
                <c:pt idx="217" formatCode="yyyy/m/d">
                  <c:v>42587</c:v>
                </c:pt>
                <c:pt idx="218" formatCode="yyyy/m/d">
                  <c:v>42588</c:v>
                </c:pt>
                <c:pt idx="219" formatCode="yyyy/m/d">
                  <c:v>42589</c:v>
                </c:pt>
                <c:pt idx="220" formatCode="yyyy/m/d">
                  <c:v>42590</c:v>
                </c:pt>
                <c:pt idx="221" formatCode="yyyy/m/d">
                  <c:v>42591</c:v>
                </c:pt>
                <c:pt idx="222" formatCode="yyyy/m/d">
                  <c:v>42592</c:v>
                </c:pt>
                <c:pt idx="223" formatCode="yyyy/m/d">
                  <c:v>42593</c:v>
                </c:pt>
                <c:pt idx="224" formatCode="yyyy/m/d">
                  <c:v>42594</c:v>
                </c:pt>
                <c:pt idx="225" formatCode="yyyy/m/d">
                  <c:v>42595</c:v>
                </c:pt>
                <c:pt idx="226" formatCode="yyyy/m/d">
                  <c:v>42596</c:v>
                </c:pt>
                <c:pt idx="227" formatCode="yyyy/m/d">
                  <c:v>42597</c:v>
                </c:pt>
                <c:pt idx="228" formatCode="yyyy/m/d">
                  <c:v>42598</c:v>
                </c:pt>
                <c:pt idx="229" formatCode="yyyy/m/d">
                  <c:v>42599</c:v>
                </c:pt>
                <c:pt idx="230" formatCode="yyyy/m/d">
                  <c:v>42600</c:v>
                </c:pt>
                <c:pt idx="231" formatCode="yyyy/m/d">
                  <c:v>42601</c:v>
                </c:pt>
                <c:pt idx="232" formatCode="yyyy/m/d">
                  <c:v>42602</c:v>
                </c:pt>
                <c:pt idx="233" formatCode="yyyy/m/d">
                  <c:v>42603</c:v>
                </c:pt>
                <c:pt idx="234" formatCode="yyyy/m/d">
                  <c:v>42604</c:v>
                </c:pt>
                <c:pt idx="235" formatCode="yyyy/m/d">
                  <c:v>42605</c:v>
                </c:pt>
                <c:pt idx="236" formatCode="yyyy/m/d">
                  <c:v>42606</c:v>
                </c:pt>
                <c:pt idx="237" formatCode="yyyy/m/d">
                  <c:v>42607</c:v>
                </c:pt>
                <c:pt idx="238" formatCode="yyyy/m/d">
                  <c:v>42608</c:v>
                </c:pt>
                <c:pt idx="239" formatCode="yyyy/m/d">
                  <c:v>42609</c:v>
                </c:pt>
                <c:pt idx="240" formatCode="yyyy/m/d">
                  <c:v>42610</c:v>
                </c:pt>
                <c:pt idx="241" formatCode="yyyy/m/d">
                  <c:v>42611</c:v>
                </c:pt>
                <c:pt idx="242" formatCode="yyyy/m/d">
                  <c:v>42612</c:v>
                </c:pt>
                <c:pt idx="243" formatCode="yyyy/m/d">
                  <c:v>42613</c:v>
                </c:pt>
                <c:pt idx="244" formatCode="yyyy/m/d">
                  <c:v>42614</c:v>
                </c:pt>
                <c:pt idx="245" formatCode="yyyy/m/d">
                  <c:v>42615</c:v>
                </c:pt>
                <c:pt idx="246" formatCode="yyyy/m/d">
                  <c:v>42616</c:v>
                </c:pt>
                <c:pt idx="247" formatCode="yyyy/m/d">
                  <c:v>42617</c:v>
                </c:pt>
                <c:pt idx="248" formatCode="yyyy/m/d">
                  <c:v>42618</c:v>
                </c:pt>
                <c:pt idx="249" formatCode="yyyy/m/d">
                  <c:v>42619</c:v>
                </c:pt>
                <c:pt idx="250" formatCode="yyyy/m/d">
                  <c:v>42620</c:v>
                </c:pt>
                <c:pt idx="251" formatCode="yyyy/m/d">
                  <c:v>42621</c:v>
                </c:pt>
                <c:pt idx="252" formatCode="yyyy/m/d">
                  <c:v>42622</c:v>
                </c:pt>
                <c:pt idx="253" formatCode="yyyy/m/d">
                  <c:v>42623</c:v>
                </c:pt>
                <c:pt idx="254" formatCode="yyyy/m/d">
                  <c:v>42624</c:v>
                </c:pt>
                <c:pt idx="255" formatCode="yyyy/m/d">
                  <c:v>42625</c:v>
                </c:pt>
                <c:pt idx="256" formatCode="yyyy/m/d">
                  <c:v>42626</c:v>
                </c:pt>
                <c:pt idx="257" formatCode="yyyy/m/d">
                  <c:v>42627</c:v>
                </c:pt>
                <c:pt idx="258" formatCode="yyyy/m/d">
                  <c:v>42628</c:v>
                </c:pt>
                <c:pt idx="259" formatCode="yyyy/m/d">
                  <c:v>42629</c:v>
                </c:pt>
                <c:pt idx="260" formatCode="yyyy/m/d">
                  <c:v>42630</c:v>
                </c:pt>
                <c:pt idx="261" formatCode="yyyy/m/d">
                  <c:v>42631</c:v>
                </c:pt>
                <c:pt idx="262" formatCode="yyyy/m/d">
                  <c:v>42632</c:v>
                </c:pt>
                <c:pt idx="263" formatCode="yyyy/m/d">
                  <c:v>42633</c:v>
                </c:pt>
                <c:pt idx="264" formatCode="yyyy/m/d">
                  <c:v>42634</c:v>
                </c:pt>
                <c:pt idx="265" formatCode="yyyy/m/d">
                  <c:v>42635</c:v>
                </c:pt>
                <c:pt idx="266" formatCode="yyyy/m/d">
                  <c:v>42636</c:v>
                </c:pt>
                <c:pt idx="267" formatCode="yyyy/m/d">
                  <c:v>42637</c:v>
                </c:pt>
                <c:pt idx="268" formatCode="yyyy/m/d">
                  <c:v>42638</c:v>
                </c:pt>
                <c:pt idx="269" formatCode="yyyy/m/d">
                  <c:v>42639</c:v>
                </c:pt>
                <c:pt idx="270" formatCode="yyyy/m/d">
                  <c:v>42640</c:v>
                </c:pt>
                <c:pt idx="271" formatCode="yyyy/m/d">
                  <c:v>42641</c:v>
                </c:pt>
                <c:pt idx="272" formatCode="yyyy/m/d">
                  <c:v>42642</c:v>
                </c:pt>
                <c:pt idx="273" formatCode="yyyy/m/d">
                  <c:v>42643</c:v>
                </c:pt>
                <c:pt idx="274" formatCode="yyyy/m/d">
                  <c:v>42644</c:v>
                </c:pt>
                <c:pt idx="275" formatCode="yyyy/m/d">
                  <c:v>42645</c:v>
                </c:pt>
                <c:pt idx="276" formatCode="yyyy/m/d">
                  <c:v>42646</c:v>
                </c:pt>
                <c:pt idx="277" formatCode="yyyy/m/d">
                  <c:v>42647</c:v>
                </c:pt>
                <c:pt idx="278" formatCode="yyyy/m/d">
                  <c:v>42648</c:v>
                </c:pt>
                <c:pt idx="279" formatCode="yyyy/m/d">
                  <c:v>42649</c:v>
                </c:pt>
                <c:pt idx="280" formatCode="yyyy/m/d">
                  <c:v>42650</c:v>
                </c:pt>
                <c:pt idx="281" formatCode="yyyy/m/d">
                  <c:v>42651</c:v>
                </c:pt>
                <c:pt idx="282" formatCode="yyyy/m/d">
                  <c:v>42652</c:v>
                </c:pt>
                <c:pt idx="283" formatCode="yyyy/m/d">
                  <c:v>42653</c:v>
                </c:pt>
                <c:pt idx="284" formatCode="yyyy/m/d">
                  <c:v>42654</c:v>
                </c:pt>
                <c:pt idx="285" formatCode="yyyy/m/d">
                  <c:v>42655</c:v>
                </c:pt>
                <c:pt idx="286" formatCode="yyyy/m/d">
                  <c:v>42656</c:v>
                </c:pt>
                <c:pt idx="287" formatCode="yyyy/m/d">
                  <c:v>42657</c:v>
                </c:pt>
                <c:pt idx="288" formatCode="yyyy/m/d">
                  <c:v>42658</c:v>
                </c:pt>
                <c:pt idx="289" formatCode="yyyy/m/d">
                  <c:v>42659</c:v>
                </c:pt>
                <c:pt idx="290" formatCode="yyyy/m/d">
                  <c:v>42660</c:v>
                </c:pt>
                <c:pt idx="291" formatCode="yyyy/m/d">
                  <c:v>42661</c:v>
                </c:pt>
                <c:pt idx="292" formatCode="yyyy/m/d">
                  <c:v>42662</c:v>
                </c:pt>
                <c:pt idx="293" formatCode="yyyy/m/d">
                  <c:v>42663</c:v>
                </c:pt>
                <c:pt idx="294" formatCode="yyyy/m/d">
                  <c:v>42664</c:v>
                </c:pt>
                <c:pt idx="295" formatCode="yyyy/m/d">
                  <c:v>42665</c:v>
                </c:pt>
                <c:pt idx="296" formatCode="yyyy/m/d">
                  <c:v>42666</c:v>
                </c:pt>
                <c:pt idx="297" formatCode="yyyy/m/d">
                  <c:v>42667</c:v>
                </c:pt>
                <c:pt idx="298" formatCode="yyyy/m/d">
                  <c:v>42668</c:v>
                </c:pt>
                <c:pt idx="299" formatCode="yyyy/m/d">
                  <c:v>42669</c:v>
                </c:pt>
                <c:pt idx="300" formatCode="yyyy/m/d">
                  <c:v>42670</c:v>
                </c:pt>
                <c:pt idx="301" formatCode="yyyy/m/d">
                  <c:v>42671</c:v>
                </c:pt>
                <c:pt idx="302" formatCode="yyyy/m/d">
                  <c:v>42672</c:v>
                </c:pt>
                <c:pt idx="303" formatCode="yyyy/m/d">
                  <c:v>42673</c:v>
                </c:pt>
                <c:pt idx="304" formatCode="yyyy/m/d">
                  <c:v>42674</c:v>
                </c:pt>
                <c:pt idx="305" formatCode="yyyy/m/d">
                  <c:v>42675</c:v>
                </c:pt>
                <c:pt idx="306" formatCode="yyyy/m/d">
                  <c:v>42676</c:v>
                </c:pt>
                <c:pt idx="307" formatCode="yyyy/m/d">
                  <c:v>42677</c:v>
                </c:pt>
                <c:pt idx="308" formatCode="yyyy/m/d">
                  <c:v>42678</c:v>
                </c:pt>
                <c:pt idx="309" formatCode="yyyy/m/d">
                  <c:v>42679</c:v>
                </c:pt>
                <c:pt idx="310" formatCode="yyyy/m/d">
                  <c:v>42680</c:v>
                </c:pt>
                <c:pt idx="311" formatCode="yyyy/m/d">
                  <c:v>42681</c:v>
                </c:pt>
                <c:pt idx="312" formatCode="yyyy/m/d">
                  <c:v>42682</c:v>
                </c:pt>
                <c:pt idx="313" formatCode="yyyy/m/d">
                  <c:v>42683</c:v>
                </c:pt>
                <c:pt idx="314" formatCode="yyyy/m/d">
                  <c:v>42684</c:v>
                </c:pt>
                <c:pt idx="315" formatCode="yyyy/m/d">
                  <c:v>42685</c:v>
                </c:pt>
                <c:pt idx="316" formatCode="yyyy/m/d">
                  <c:v>42686</c:v>
                </c:pt>
                <c:pt idx="317" formatCode="yyyy/m/d">
                  <c:v>42687</c:v>
                </c:pt>
                <c:pt idx="318" formatCode="yyyy/m/d">
                  <c:v>42688</c:v>
                </c:pt>
                <c:pt idx="319" formatCode="yyyy/m/d">
                  <c:v>42689</c:v>
                </c:pt>
                <c:pt idx="320" formatCode="yyyy/m/d">
                  <c:v>42690</c:v>
                </c:pt>
                <c:pt idx="321" formatCode="yyyy/m/d">
                  <c:v>42691</c:v>
                </c:pt>
                <c:pt idx="322" formatCode="yyyy/m/d">
                  <c:v>42692</c:v>
                </c:pt>
                <c:pt idx="323" formatCode="yyyy/m/d">
                  <c:v>42693</c:v>
                </c:pt>
                <c:pt idx="324" formatCode="yyyy/m/d">
                  <c:v>42694</c:v>
                </c:pt>
                <c:pt idx="325" formatCode="yyyy/m/d">
                  <c:v>42695</c:v>
                </c:pt>
                <c:pt idx="326" formatCode="yyyy/m/d">
                  <c:v>42696</c:v>
                </c:pt>
                <c:pt idx="327" formatCode="yyyy/m/d">
                  <c:v>42697</c:v>
                </c:pt>
                <c:pt idx="328" formatCode="yyyy/m/d">
                  <c:v>42698</c:v>
                </c:pt>
                <c:pt idx="329" formatCode="yyyy/m/d">
                  <c:v>42699</c:v>
                </c:pt>
                <c:pt idx="330" formatCode="yyyy/m/d">
                  <c:v>42700</c:v>
                </c:pt>
                <c:pt idx="331" formatCode="yyyy/m/d">
                  <c:v>42701</c:v>
                </c:pt>
              </c:numCache>
            </c:numRef>
          </c:cat>
          <c:val>
            <c:numRef>
              <c:f>数据!$G$2:$G$1000</c:f>
              <c:numCache>
                <c:formatCode>h:mm:ss</c:formatCode>
                <c:ptCount val="999"/>
                <c:pt idx="0">
                  <c:v>0.29829861111111111</c:v>
                </c:pt>
                <c:pt idx="1">
                  <c:v>0.39719907407407412</c:v>
                </c:pt>
                <c:pt idx="2">
                  <c:v>0.23009259259259265</c:v>
                </c:pt>
                <c:pt idx="3">
                  <c:v>0.22273148148148153</c:v>
                </c:pt>
                <c:pt idx="4">
                  <c:v>0.23421296296296301</c:v>
                </c:pt>
                <c:pt idx="5">
                  <c:v>0.24209490740740744</c:v>
                </c:pt>
                <c:pt idx="6">
                  <c:v>0.52052083333333343</c:v>
                </c:pt>
                <c:pt idx="7">
                  <c:v>0.61475694444444451</c:v>
                </c:pt>
                <c:pt idx="8">
                  <c:v>0.23175925925925925</c:v>
                </c:pt>
                <c:pt idx="9">
                  <c:v>0.25481481481481494</c:v>
                </c:pt>
                <c:pt idx="10">
                  <c:v>0.21978009259259268</c:v>
                </c:pt>
                <c:pt idx="11">
                  <c:v>0.20815972222222223</c:v>
                </c:pt>
                <c:pt idx="12">
                  <c:v>0.22761574074074076</c:v>
                </c:pt>
                <c:pt idx="13">
                  <c:v>0.22792824074074075</c:v>
                </c:pt>
                <c:pt idx="14">
                  <c:v>0.2260648148148148</c:v>
                </c:pt>
                <c:pt idx="15">
                  <c:v>0.23894675925925926</c:v>
                </c:pt>
                <c:pt idx="16">
                  <c:v>0.22238425925925925</c:v>
                </c:pt>
                <c:pt idx="17">
                  <c:v>0.21465277777777778</c:v>
                </c:pt>
                <c:pt idx="18">
                  <c:v>0.22918981481481482</c:v>
                </c:pt>
                <c:pt idx="19">
                  <c:v>0.21949074074074076</c:v>
                </c:pt>
                <c:pt idx="20">
                  <c:v>0.21997685185185192</c:v>
                </c:pt>
                <c:pt idx="21">
                  <c:v>0.36490740740740746</c:v>
                </c:pt>
                <c:pt idx="22">
                  <c:v>0.4656481481481482</c:v>
                </c:pt>
                <c:pt idx="23">
                  <c:v>0.26953703703703696</c:v>
                </c:pt>
                <c:pt idx="24">
                  <c:v>0.26351851851851854</c:v>
                </c:pt>
                <c:pt idx="25">
                  <c:v>0.24827546296296299</c:v>
                </c:pt>
                <c:pt idx="26">
                  <c:v>0.25923611111111106</c:v>
                </c:pt>
                <c:pt idx="27">
                  <c:v>0.26876157407407408</c:v>
                </c:pt>
                <c:pt idx="28">
                  <c:v>0.27417824074074082</c:v>
                </c:pt>
                <c:pt idx="29">
                  <c:v>0.25104166666666666</c:v>
                </c:pt>
                <c:pt idx="30">
                  <c:v>0.50946759259259267</c:v>
                </c:pt>
                <c:pt idx="31">
                  <c:v>0.22775462962962961</c:v>
                </c:pt>
                <c:pt idx="32">
                  <c:v>0.37570601851851854</c:v>
                </c:pt>
                <c:pt idx="33">
                  <c:v>0.26777777777777784</c:v>
                </c:pt>
                <c:pt idx="34">
                  <c:v>0.28750000000000009</c:v>
                </c:pt>
                <c:pt idx="35">
                  <c:v>0.30027777777777787</c:v>
                </c:pt>
                <c:pt idx="36">
                  <c:v>0.24828703703703708</c:v>
                </c:pt>
                <c:pt idx="37">
                  <c:v>0.42504629629629631</c:v>
                </c:pt>
                <c:pt idx="38">
                  <c:v>0.237337962962963</c:v>
                </c:pt>
                <c:pt idx="39">
                  <c:v>0.20751157407407406</c:v>
                </c:pt>
                <c:pt idx="40">
                  <c:v>0.21452546296296299</c:v>
                </c:pt>
                <c:pt idx="41">
                  <c:v>0.21273148148148155</c:v>
                </c:pt>
                <c:pt idx="42">
                  <c:v>0.2111226851851852</c:v>
                </c:pt>
                <c:pt idx="43">
                  <c:v>0.21685185185185188</c:v>
                </c:pt>
                <c:pt idx="44">
                  <c:v>0.2407870370370371</c:v>
                </c:pt>
                <c:pt idx="45">
                  <c:v>0.23208333333333336</c:v>
                </c:pt>
                <c:pt idx="46">
                  <c:v>0.22579861111111113</c:v>
                </c:pt>
                <c:pt idx="47">
                  <c:v>0.21421296296296302</c:v>
                </c:pt>
                <c:pt idx="48">
                  <c:v>0.2259953703703704</c:v>
                </c:pt>
                <c:pt idx="49">
                  <c:v>0.34456018518518522</c:v>
                </c:pt>
                <c:pt idx="50">
                  <c:v>0.37438657407407427</c:v>
                </c:pt>
                <c:pt idx="51">
                  <c:v>0.21756944444444451</c:v>
                </c:pt>
                <c:pt idx="52">
                  <c:v>0.20563657407407407</c:v>
                </c:pt>
                <c:pt idx="53">
                  <c:v>0.23829861111111111</c:v>
                </c:pt>
                <c:pt idx="54">
                  <c:v>0.21817129629629631</c:v>
                </c:pt>
                <c:pt idx="55">
                  <c:v>0.56269675925925922</c:v>
                </c:pt>
                <c:pt idx="56">
                  <c:v>0.24424768518518522</c:v>
                </c:pt>
                <c:pt idx="57">
                  <c:v>0.24199074074074078</c:v>
                </c:pt>
                <c:pt idx="58">
                  <c:v>0.2220138888888889</c:v>
                </c:pt>
                <c:pt idx="59">
                  <c:v>0.21483796296296301</c:v>
                </c:pt>
                <c:pt idx="60">
                  <c:v>0.21289351851851851</c:v>
                </c:pt>
                <c:pt idx="61">
                  <c:v>0.27587962962962975</c:v>
                </c:pt>
                <c:pt idx="62">
                  <c:v>0.20288194444444443</c:v>
                </c:pt>
                <c:pt idx="63">
                  <c:v>0.1821990740740741</c:v>
                </c:pt>
                <c:pt idx="64">
                  <c:v>0.16552083333333334</c:v>
                </c:pt>
                <c:pt idx="65">
                  <c:v>0.68721064814814825</c:v>
                </c:pt>
                <c:pt idx="66">
                  <c:v>0.18973379629629636</c:v>
                </c:pt>
                <c:pt idx="67">
                  <c:v>0.1831712962962963</c:v>
                </c:pt>
                <c:pt idx="68">
                  <c:v>0.2580439814814815</c:v>
                </c:pt>
                <c:pt idx="69">
                  <c:v>0.18442129629629636</c:v>
                </c:pt>
                <c:pt idx="70">
                  <c:v>0.26111111111111113</c:v>
                </c:pt>
                <c:pt idx="71">
                  <c:v>0.18706018518518525</c:v>
                </c:pt>
                <c:pt idx="72">
                  <c:v>0.20850694444444445</c:v>
                </c:pt>
                <c:pt idx="73">
                  <c:v>0.18848379629629636</c:v>
                </c:pt>
                <c:pt idx="74">
                  <c:v>0.17752314814814818</c:v>
                </c:pt>
                <c:pt idx="75">
                  <c:v>0.17950231481481485</c:v>
                </c:pt>
                <c:pt idx="76">
                  <c:v>0.20363425925925924</c:v>
                </c:pt>
                <c:pt idx="77">
                  <c:v>0.19010416666666666</c:v>
                </c:pt>
                <c:pt idx="78">
                  <c:v>0.24299768518518522</c:v>
                </c:pt>
                <c:pt idx="79">
                  <c:v>0.35136574074074084</c:v>
                </c:pt>
                <c:pt idx="80">
                  <c:v>0.21229166666666668</c:v>
                </c:pt>
                <c:pt idx="81">
                  <c:v>0.20296296296296301</c:v>
                </c:pt>
                <c:pt idx="82">
                  <c:v>0.17277777777777778</c:v>
                </c:pt>
                <c:pt idx="83">
                  <c:v>0.23633101851851851</c:v>
                </c:pt>
                <c:pt idx="84">
                  <c:v>0.39297453703703716</c:v>
                </c:pt>
                <c:pt idx="85">
                  <c:v>0.43106481481481496</c:v>
                </c:pt>
                <c:pt idx="86">
                  <c:v>0.2899074074074075</c:v>
                </c:pt>
                <c:pt idx="87">
                  <c:v>0.22045138888888891</c:v>
                </c:pt>
                <c:pt idx="88">
                  <c:v>0.18868055555555555</c:v>
                </c:pt>
                <c:pt idx="89">
                  <c:v>0.19527777777777777</c:v>
                </c:pt>
                <c:pt idx="90">
                  <c:v>0.18995370370370371</c:v>
                </c:pt>
                <c:pt idx="91">
                  <c:v>0.19616898148148149</c:v>
                </c:pt>
                <c:pt idx="92">
                  <c:v>0.33663194444444455</c:v>
                </c:pt>
                <c:pt idx="93">
                  <c:v>0.1846875</c:v>
                </c:pt>
                <c:pt idx="94">
                  <c:v>0.16980324074074074</c:v>
                </c:pt>
                <c:pt idx="95">
                  <c:v>0.19019675925925925</c:v>
                </c:pt>
                <c:pt idx="96">
                  <c:v>0.20440972222222226</c:v>
                </c:pt>
                <c:pt idx="97">
                  <c:v>0.17875000000000002</c:v>
                </c:pt>
                <c:pt idx="98">
                  <c:v>0.17549768518518524</c:v>
                </c:pt>
                <c:pt idx="99">
                  <c:v>0.27126157407407414</c:v>
                </c:pt>
                <c:pt idx="100">
                  <c:v>0.18109953703703707</c:v>
                </c:pt>
                <c:pt idx="101">
                  <c:v>0.18581018518518524</c:v>
                </c:pt>
                <c:pt idx="102">
                  <c:v>0.20196759259259264</c:v>
                </c:pt>
                <c:pt idx="103">
                  <c:v>0.18140046296296303</c:v>
                </c:pt>
                <c:pt idx="104">
                  <c:v>0.17474537037037044</c:v>
                </c:pt>
                <c:pt idx="105">
                  <c:v>0.1700578703703704</c:v>
                </c:pt>
                <c:pt idx="106">
                  <c:v>0.18644675925925924</c:v>
                </c:pt>
                <c:pt idx="107">
                  <c:v>0.19059027777777779</c:v>
                </c:pt>
                <c:pt idx="108">
                  <c:v>0.15707175925925923</c:v>
                </c:pt>
                <c:pt idx="109">
                  <c:v>0.17236111111111113</c:v>
                </c:pt>
                <c:pt idx="110">
                  <c:v>0.16898148148148154</c:v>
                </c:pt>
                <c:pt idx="111">
                  <c:v>0.1721759259259259</c:v>
                </c:pt>
                <c:pt idx="112">
                  <c:v>0.17152777777777775</c:v>
                </c:pt>
                <c:pt idx="113">
                  <c:v>0.23113425925925923</c:v>
                </c:pt>
                <c:pt idx="114">
                  <c:v>0.22582175925925921</c:v>
                </c:pt>
                <c:pt idx="115">
                  <c:v>0.19271990740740744</c:v>
                </c:pt>
                <c:pt idx="116">
                  <c:v>0.21444444444444449</c:v>
                </c:pt>
                <c:pt idx="117">
                  <c:v>0.22673611111111114</c:v>
                </c:pt>
                <c:pt idx="118">
                  <c:v>0.38060185185185191</c:v>
                </c:pt>
                <c:pt idx="119">
                  <c:v>0.26733796296296303</c:v>
                </c:pt>
                <c:pt idx="120">
                  <c:v>0.22211805555555555</c:v>
                </c:pt>
                <c:pt idx="121">
                  <c:v>0.23310185185185184</c:v>
                </c:pt>
                <c:pt idx="122">
                  <c:v>0.21783564814814818</c:v>
                </c:pt>
                <c:pt idx="123">
                  <c:v>0.21651620370370372</c:v>
                </c:pt>
                <c:pt idx="124">
                  <c:v>0.63366898148148154</c:v>
                </c:pt>
                <c:pt idx="125">
                  <c:v>0.22668981481481476</c:v>
                </c:pt>
                <c:pt idx="126">
                  <c:v>0.23827546296296298</c:v>
                </c:pt>
                <c:pt idx="127">
                  <c:v>0.22368055555555552</c:v>
                </c:pt>
                <c:pt idx="128">
                  <c:v>0.2096412037037037</c:v>
                </c:pt>
                <c:pt idx="129">
                  <c:v>0.20593750000000002</c:v>
                </c:pt>
                <c:pt idx="130">
                  <c:v>0.21209490740740744</c:v>
                </c:pt>
                <c:pt idx="131">
                  <c:v>0.21271990740740745</c:v>
                </c:pt>
                <c:pt idx="132">
                  <c:v>0.42085648148148153</c:v>
                </c:pt>
                <c:pt idx="133">
                  <c:v>0.23916666666666669</c:v>
                </c:pt>
                <c:pt idx="134">
                  <c:v>0.25171296296296303</c:v>
                </c:pt>
                <c:pt idx="135">
                  <c:v>0.20162037037037039</c:v>
                </c:pt>
                <c:pt idx="136">
                  <c:v>0.20552083333333337</c:v>
                </c:pt>
                <c:pt idx="137">
                  <c:v>0.20842592592592593</c:v>
                </c:pt>
                <c:pt idx="138">
                  <c:v>0.18712962962962965</c:v>
                </c:pt>
                <c:pt idx="139">
                  <c:v>0.20059027777777783</c:v>
                </c:pt>
                <c:pt idx="140">
                  <c:v>0.18949074074074082</c:v>
                </c:pt>
                <c:pt idx="141">
                  <c:v>0.17336805555555559</c:v>
                </c:pt>
                <c:pt idx="142">
                  <c:v>0.1799537037037037</c:v>
                </c:pt>
                <c:pt idx="143">
                  <c:v>0.17678240740740744</c:v>
                </c:pt>
                <c:pt idx="144">
                  <c:v>0.18168981481481483</c:v>
                </c:pt>
                <c:pt idx="145">
                  <c:v>0.17259259259259266</c:v>
                </c:pt>
                <c:pt idx="146">
                  <c:v>0.16888888888888889</c:v>
                </c:pt>
                <c:pt idx="147">
                  <c:v>0.1658796296296296</c:v>
                </c:pt>
                <c:pt idx="148">
                  <c:v>0.21517361111111111</c:v>
                </c:pt>
                <c:pt idx="149">
                  <c:v>0.18112268518518521</c:v>
                </c:pt>
                <c:pt idx="150">
                  <c:v>0.35567129629629635</c:v>
                </c:pt>
                <c:pt idx="151">
                  <c:v>0.20221064814814818</c:v>
                </c:pt>
                <c:pt idx="152">
                  <c:v>0.20547453703703705</c:v>
                </c:pt>
                <c:pt idx="153">
                  <c:v>0.18275462962962963</c:v>
                </c:pt>
                <c:pt idx="154">
                  <c:v>0.17795138888888892</c:v>
                </c:pt>
                <c:pt idx="155">
                  <c:v>0.18865740740740744</c:v>
                </c:pt>
                <c:pt idx="156">
                  <c:v>0.17406250000000001</c:v>
                </c:pt>
                <c:pt idx="157">
                  <c:v>0.17306712962962964</c:v>
                </c:pt>
                <c:pt idx="158">
                  <c:v>0.17115740740740742</c:v>
                </c:pt>
                <c:pt idx="159">
                  <c:v>0.19056712962962963</c:v>
                </c:pt>
                <c:pt idx="160">
                  <c:v>0.24363425925925927</c:v>
                </c:pt>
                <c:pt idx="161">
                  <c:v>0.22140046296296301</c:v>
                </c:pt>
                <c:pt idx="162">
                  <c:v>0.20788194444444444</c:v>
                </c:pt>
                <c:pt idx="163">
                  <c:v>0.18638888888888891</c:v>
                </c:pt>
                <c:pt idx="164">
                  <c:v>0.18690972222222224</c:v>
                </c:pt>
                <c:pt idx="165">
                  <c:v>0.1823495370370371</c:v>
                </c:pt>
                <c:pt idx="166">
                  <c:v>0.17843750000000003</c:v>
                </c:pt>
                <c:pt idx="167">
                  <c:v>0.18540509259259269</c:v>
                </c:pt>
                <c:pt idx="168">
                  <c:v>0.23557870370370368</c:v>
                </c:pt>
                <c:pt idx="169">
                  <c:v>0.21650462962962966</c:v>
                </c:pt>
                <c:pt idx="170">
                  <c:v>0.19192129629629631</c:v>
                </c:pt>
                <c:pt idx="171">
                  <c:v>0.18409722222222227</c:v>
                </c:pt>
                <c:pt idx="172">
                  <c:v>0.18519675925925927</c:v>
                </c:pt>
                <c:pt idx="173">
                  <c:v>0.19081018518518522</c:v>
                </c:pt>
                <c:pt idx="174">
                  <c:v>0.22924768518518523</c:v>
                </c:pt>
                <c:pt idx="175">
                  <c:v>0.19820601851851852</c:v>
                </c:pt>
                <c:pt idx="176">
                  <c:v>0.19446759259259264</c:v>
                </c:pt>
                <c:pt idx="177">
                  <c:v>0.31376157407407412</c:v>
                </c:pt>
                <c:pt idx="178">
                  <c:v>0.19037037037037038</c:v>
                </c:pt>
                <c:pt idx="179">
                  <c:v>0.21149305555555559</c:v>
                </c:pt>
                <c:pt idx="180">
                  <c:v>0.19949074074074075</c:v>
                </c:pt>
                <c:pt idx="181">
                  <c:v>0.21375000000000002</c:v>
                </c:pt>
                <c:pt idx="182">
                  <c:v>0.27820601851851845</c:v>
                </c:pt>
                <c:pt idx="183">
                  <c:v>0.20526620370370371</c:v>
                </c:pt>
                <c:pt idx="184">
                  <c:v>0.20096064814814818</c:v>
                </c:pt>
                <c:pt idx="185">
                  <c:v>0.19364583333333335</c:v>
                </c:pt>
                <c:pt idx="186">
                  <c:v>0.20252314814814815</c:v>
                </c:pt>
                <c:pt idx="187">
                  <c:v>0.22181712962962963</c:v>
                </c:pt>
                <c:pt idx="188">
                  <c:v>0.21401620370370372</c:v>
                </c:pt>
                <c:pt idx="189">
                  <c:v>0.2135995370370371</c:v>
                </c:pt>
                <c:pt idx="190">
                  <c:v>0.20706018518518524</c:v>
                </c:pt>
                <c:pt idx="191">
                  <c:v>0.20037037037037039</c:v>
                </c:pt>
                <c:pt idx="192">
                  <c:v>0.2000578703703704</c:v>
                </c:pt>
                <c:pt idx="193">
                  <c:v>0.19476851851851848</c:v>
                </c:pt>
                <c:pt idx="194">
                  <c:v>0.19754629629629636</c:v>
                </c:pt>
                <c:pt idx="195">
                  <c:v>0.19675925925925927</c:v>
                </c:pt>
                <c:pt idx="196">
                  <c:v>0.22372685185185184</c:v>
                </c:pt>
                <c:pt idx="197">
                  <c:v>0.19334490740740742</c:v>
                </c:pt>
                <c:pt idx="198">
                  <c:v>0.2022916666666667</c:v>
                </c:pt>
                <c:pt idx="199">
                  <c:v>0.21038194444444444</c:v>
                </c:pt>
                <c:pt idx="200">
                  <c:v>0.20675925925925928</c:v>
                </c:pt>
                <c:pt idx="201">
                  <c:v>0.17083333333333334</c:v>
                </c:pt>
                <c:pt idx="202">
                  <c:v>0.18192129629629636</c:v>
                </c:pt>
                <c:pt idx="203">
                  <c:v>0.29195601851851855</c:v>
                </c:pt>
                <c:pt idx="204">
                  <c:v>0.21214120370370371</c:v>
                </c:pt>
                <c:pt idx="205">
                  <c:v>0.19646990740740744</c:v>
                </c:pt>
                <c:pt idx="206">
                  <c:v>0.18723379629629636</c:v>
                </c:pt>
                <c:pt idx="207">
                  <c:v>0.18456018518518522</c:v>
                </c:pt>
                <c:pt idx="208">
                  <c:v>0.20116898148148149</c:v>
                </c:pt>
                <c:pt idx="209">
                  <c:v>0.21533564814814815</c:v>
                </c:pt>
                <c:pt idx="210">
                  <c:v>0.3174305555555556</c:v>
                </c:pt>
                <c:pt idx="211">
                  <c:v>0.29390046296296307</c:v>
                </c:pt>
                <c:pt idx="212">
                  <c:v>0.25310185185185186</c:v>
                </c:pt>
                <c:pt idx="213">
                  <c:v>0.28151620370370384</c:v>
                </c:pt>
                <c:pt idx="214">
                  <c:v>0.36813657407407413</c:v>
                </c:pt>
                <c:pt idx="215">
                  <c:v>0.27097222222222234</c:v>
                </c:pt>
                <c:pt idx="216">
                  <c:v>0.32684027777777791</c:v>
                </c:pt>
                <c:pt idx="217">
                  <c:v>0.22784722222222226</c:v>
                </c:pt>
                <c:pt idx="218">
                  <c:v>0.24526620370370372</c:v>
                </c:pt>
                <c:pt idx="219">
                  <c:v>0.24589120370370371</c:v>
                </c:pt>
                <c:pt idx="220">
                  <c:v>0.2173495370370371</c:v>
                </c:pt>
                <c:pt idx="221">
                  <c:v>0.30563657407407413</c:v>
                </c:pt>
                <c:pt idx="222">
                  <c:v>0.24680555555555558</c:v>
                </c:pt>
                <c:pt idx="223">
                  <c:v>0.24809027777777781</c:v>
                </c:pt>
                <c:pt idx="224">
                  <c:v>0.34670138888888885</c:v>
                </c:pt>
                <c:pt idx="225">
                  <c:v>0.24483796296296301</c:v>
                </c:pt>
                <c:pt idx="226">
                  <c:v>0.22670138888888891</c:v>
                </c:pt>
                <c:pt idx="227">
                  <c:v>0.22173611111111113</c:v>
                </c:pt>
                <c:pt idx="228">
                  <c:v>0.31067129629629631</c:v>
                </c:pt>
                <c:pt idx="229">
                  <c:v>0.28020833333333334</c:v>
                </c:pt>
                <c:pt idx="230">
                  <c:v>0.27792824074074085</c:v>
                </c:pt>
                <c:pt idx="231">
                  <c:v>0.23778935185185188</c:v>
                </c:pt>
                <c:pt idx="232">
                  <c:v>0.2668518518518519</c:v>
                </c:pt>
                <c:pt idx="233">
                  <c:v>0.23306712962962961</c:v>
                </c:pt>
                <c:pt idx="234">
                  <c:v>0.23409722222222223</c:v>
                </c:pt>
                <c:pt idx="235">
                  <c:v>0.26530092592592597</c:v>
                </c:pt>
                <c:pt idx="236">
                  <c:v>0.31901620370370382</c:v>
                </c:pt>
                <c:pt idx="237">
                  <c:v>0.29046296296296309</c:v>
                </c:pt>
                <c:pt idx="238">
                  <c:v>0.32791666666666686</c:v>
                </c:pt>
                <c:pt idx="239">
                  <c:v>0.30243055555555565</c:v>
                </c:pt>
                <c:pt idx="240">
                  <c:v>0.25724537037037032</c:v>
                </c:pt>
                <c:pt idx="241">
                  <c:v>0.23336805555555554</c:v>
                </c:pt>
                <c:pt idx="242">
                  <c:v>0.27061342592592591</c:v>
                </c:pt>
                <c:pt idx="243">
                  <c:v>0.28056712962962971</c:v>
                </c:pt>
                <c:pt idx="244">
                  <c:v>0.33774305555555556</c:v>
                </c:pt>
                <c:pt idx="245">
                  <c:v>0.37122685185185195</c:v>
                </c:pt>
                <c:pt idx="246">
                  <c:v>0.25324074074074071</c:v>
                </c:pt>
                <c:pt idx="247">
                  <c:v>0.24615740740740744</c:v>
                </c:pt>
                <c:pt idx="248">
                  <c:v>0.23281250000000001</c:v>
                </c:pt>
                <c:pt idx="249">
                  <c:v>0.33385416666666673</c:v>
                </c:pt>
                <c:pt idx="250">
                  <c:v>0.27146990740740745</c:v>
                </c:pt>
                <c:pt idx="251">
                  <c:v>0.19603009259259266</c:v>
                </c:pt>
                <c:pt idx="252">
                  <c:v>0.2109027777777778</c:v>
                </c:pt>
                <c:pt idx="253">
                  <c:v>0.20572916666666669</c:v>
                </c:pt>
                <c:pt idx="254">
                  <c:v>0.17681712962962964</c:v>
                </c:pt>
                <c:pt idx="255">
                  <c:v>0.96758101851851863</c:v>
                </c:pt>
                <c:pt idx="256">
                  <c:v>0.31353009259259262</c:v>
                </c:pt>
                <c:pt idx="257">
                  <c:v>0.22378472222222223</c:v>
                </c:pt>
                <c:pt idx="258">
                  <c:v>0.2050578703703704</c:v>
                </c:pt>
                <c:pt idx="259">
                  <c:v>0.19928240740740744</c:v>
                </c:pt>
                <c:pt idx="260">
                  <c:v>0.18040509259259269</c:v>
                </c:pt>
                <c:pt idx="261">
                  <c:v>0.19315972222222222</c:v>
                </c:pt>
                <c:pt idx="262">
                  <c:v>0.23693287037037039</c:v>
                </c:pt>
                <c:pt idx="263">
                  <c:v>0.18171296296296297</c:v>
                </c:pt>
                <c:pt idx="264">
                  <c:v>0.23553240740740744</c:v>
                </c:pt>
                <c:pt idx="265">
                  <c:v>0.3173611111111112</c:v>
                </c:pt>
                <c:pt idx="266">
                  <c:v>0.28593750000000001</c:v>
                </c:pt>
                <c:pt idx="267">
                  <c:v>0.21358796296296301</c:v>
                </c:pt>
                <c:pt idx="268">
                  <c:v>0.19556712962962963</c:v>
                </c:pt>
                <c:pt idx="269">
                  <c:v>0.22697916666666668</c:v>
                </c:pt>
                <c:pt idx="270">
                  <c:v>0.21913194444444445</c:v>
                </c:pt>
                <c:pt idx="271">
                  <c:v>0.2346296296296296</c:v>
                </c:pt>
                <c:pt idx="272">
                  <c:v>0.20456018518518523</c:v>
                </c:pt>
                <c:pt idx="273">
                  <c:v>0.29540509259259257</c:v>
                </c:pt>
                <c:pt idx="274">
                  <c:v>0.31545138888888891</c:v>
                </c:pt>
                <c:pt idx="275">
                  <c:v>0.40002314814814816</c:v>
                </c:pt>
                <c:pt idx="276">
                  <c:v>0.19265046296296295</c:v>
                </c:pt>
                <c:pt idx="277">
                  <c:v>0.19924768518518524</c:v>
                </c:pt>
                <c:pt idx="278">
                  <c:v>0.22898148148148154</c:v>
                </c:pt>
                <c:pt idx="279">
                  <c:v>0.19618055555555552</c:v>
                </c:pt>
                <c:pt idx="280">
                  <c:v>0.29885416666666681</c:v>
                </c:pt>
                <c:pt idx="281">
                  <c:v>0.21393518518518526</c:v>
                </c:pt>
                <c:pt idx="282">
                  <c:v>0.38568287037037047</c:v>
                </c:pt>
                <c:pt idx="283">
                  <c:v>0.23083333333333336</c:v>
                </c:pt>
                <c:pt idx="284">
                  <c:v>0.26362268518518522</c:v>
                </c:pt>
                <c:pt idx="285">
                  <c:v>0.23012731481481483</c:v>
                </c:pt>
                <c:pt idx="286">
                  <c:v>0.38527777777777789</c:v>
                </c:pt>
                <c:pt idx="287">
                  <c:v>0.28276620370370376</c:v>
                </c:pt>
                <c:pt idx="288">
                  <c:v>0.26310185185185186</c:v>
                </c:pt>
                <c:pt idx="289">
                  <c:v>0.227025462962963</c:v>
                </c:pt>
                <c:pt idx="290">
                  <c:v>0.23121527777777778</c:v>
                </c:pt>
                <c:pt idx="291">
                  <c:v>0.22427083333333334</c:v>
                </c:pt>
                <c:pt idx="292">
                  <c:v>0.28825231481481489</c:v>
                </c:pt>
                <c:pt idx="293">
                  <c:v>0.39519675925925946</c:v>
                </c:pt>
                <c:pt idx="294">
                  <c:v>0.18357638888888891</c:v>
                </c:pt>
                <c:pt idx="295">
                  <c:v>0.19440972222222225</c:v>
                </c:pt>
                <c:pt idx="296">
                  <c:v>0.1860995370370371</c:v>
                </c:pt>
                <c:pt idx="297">
                  <c:v>0.15778935185185192</c:v>
                </c:pt>
                <c:pt idx="298">
                  <c:v>0.39743055555555562</c:v>
                </c:pt>
                <c:pt idx="299">
                  <c:v>0.14980324074074075</c:v>
                </c:pt>
                <c:pt idx="300">
                  <c:v>0.16099537037037043</c:v>
                </c:pt>
                <c:pt idx="301">
                  <c:v>0.16001157407407407</c:v>
                </c:pt>
                <c:pt idx="302">
                  <c:v>0.17333333333333337</c:v>
                </c:pt>
                <c:pt idx="303">
                  <c:v>0.19092592592592592</c:v>
                </c:pt>
                <c:pt idx="304">
                  <c:v>0.17826388888888892</c:v>
                </c:pt>
                <c:pt idx="305">
                  <c:v>0.19539351851851849</c:v>
                </c:pt>
                <c:pt idx="306">
                  <c:v>0.17783564814814817</c:v>
                </c:pt>
                <c:pt idx="307">
                  <c:v>0.16422453703703704</c:v>
                </c:pt>
                <c:pt idx="308">
                  <c:v>0.17155092592592588</c:v>
                </c:pt>
                <c:pt idx="309">
                  <c:v>0.23142361111111115</c:v>
                </c:pt>
                <c:pt idx="310">
                  <c:v>0.19687499999999997</c:v>
                </c:pt>
                <c:pt idx="311">
                  <c:v>0.18541666666666673</c:v>
                </c:pt>
                <c:pt idx="312">
                  <c:v>0.20364583333333336</c:v>
                </c:pt>
                <c:pt idx="313">
                  <c:v>0.34358796296296307</c:v>
                </c:pt>
                <c:pt idx="314">
                  <c:v>0.17692129629629635</c:v>
                </c:pt>
                <c:pt idx="315">
                  <c:v>0.17915509259259263</c:v>
                </c:pt>
                <c:pt idx="316">
                  <c:v>0.64068287037037053</c:v>
                </c:pt>
                <c:pt idx="317">
                  <c:v>0.18537037037037041</c:v>
                </c:pt>
                <c:pt idx="318">
                  <c:v>0.16997685185185188</c:v>
                </c:pt>
                <c:pt idx="319">
                  <c:v>0.16009259259259262</c:v>
                </c:pt>
                <c:pt idx="320">
                  <c:v>0.4432638888888889</c:v>
                </c:pt>
                <c:pt idx="321">
                  <c:v>0.14918981481481483</c:v>
                </c:pt>
                <c:pt idx="322">
                  <c:v>0.15432870370370369</c:v>
                </c:pt>
                <c:pt idx="323">
                  <c:v>0.18182870370370369</c:v>
                </c:pt>
                <c:pt idx="324">
                  <c:v>0.16119212962962962</c:v>
                </c:pt>
                <c:pt idx="325">
                  <c:v>0.16942129629629632</c:v>
                </c:pt>
                <c:pt idx="326">
                  <c:v>0.15601851851851853</c:v>
                </c:pt>
                <c:pt idx="327">
                  <c:v>0.17364583333333339</c:v>
                </c:pt>
                <c:pt idx="328">
                  <c:v>0.173587962962963</c:v>
                </c:pt>
                <c:pt idx="329">
                  <c:v>0.1549537037037037</c:v>
                </c:pt>
                <c:pt idx="330">
                  <c:v>0.17221064814814818</c:v>
                </c:pt>
                <c:pt idx="331">
                  <c:v>0.19541666666666668</c:v>
                </c:pt>
              </c:numCache>
            </c:numRef>
          </c:val>
        </c:ser>
        <c:marker val="1"/>
        <c:axId val="73262976"/>
        <c:axId val="73264512"/>
      </c:lineChart>
      <c:dateAx>
        <c:axId val="73262976"/>
        <c:scaling>
          <c:orientation val="minMax"/>
        </c:scaling>
        <c:axPos val="b"/>
        <c:numFmt formatCode="yyyy\/m\/d" sourceLinked="1"/>
        <c:tickLblPos val="nextTo"/>
        <c:crossAx val="73264512"/>
        <c:crosses val="autoZero"/>
        <c:auto val="1"/>
        <c:lblOffset val="100"/>
      </c:dateAx>
      <c:valAx>
        <c:axId val="73264512"/>
        <c:scaling>
          <c:orientation val="minMax"/>
        </c:scaling>
        <c:axPos val="l"/>
        <c:majorGridlines/>
        <c:numFmt formatCode="h:mm:ss" sourceLinked="1"/>
        <c:tickLblPos val="nextTo"/>
        <c:crossAx val="732629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RA使用率!$J$1</c:f>
              <c:strCache>
                <c:ptCount val="1"/>
                <c:pt idx="0">
                  <c:v>天数</c:v>
                </c:pt>
              </c:strCache>
            </c:strRef>
          </c:tx>
          <c:dLbls>
            <c:txPr>
              <a:bodyPr/>
              <a:lstStyle/>
              <a:p>
                <a:pPr>
                  <a:defRPr sz="2800"/>
                </a:pPr>
                <a:endParaRPr lang="zh-CN"/>
              </a:p>
            </c:txPr>
            <c:showPercent val="1"/>
            <c:showLeaderLines val="1"/>
          </c:dLbls>
          <c:cat>
            <c:strRef>
              <c:f>RA使用率!$I$2:$I$3</c:f>
              <c:strCache>
                <c:ptCount val="2"/>
                <c:pt idx="0">
                  <c:v>5.5小时之内完成</c:v>
                </c:pt>
                <c:pt idx="1">
                  <c:v>超出5.5小时</c:v>
                </c:pt>
              </c:strCache>
            </c:strRef>
          </c:cat>
          <c:val>
            <c:numRef>
              <c:f>RA使用率!$J$2:$J$3</c:f>
              <c:numCache>
                <c:formatCode>General</c:formatCode>
                <c:ptCount val="2"/>
                <c:pt idx="0">
                  <c:v>205</c:v>
                </c:pt>
                <c:pt idx="1">
                  <c:v>127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  <c:txPr>
        <a:bodyPr/>
        <a:lstStyle/>
        <a:p>
          <a:pPr>
            <a:defRPr sz="1600"/>
          </a:pPr>
          <a:endParaRPr lang="zh-CN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RA使用率!$B$1</c:f>
              <c:strCache>
                <c:ptCount val="1"/>
                <c:pt idx="0">
                  <c:v>天数</c:v>
                </c:pt>
              </c:strCache>
            </c:strRef>
          </c:tx>
          <c:dLbls>
            <c:txPr>
              <a:bodyPr/>
              <a:lstStyle/>
              <a:p>
                <a:pPr>
                  <a:defRPr sz="2800"/>
                </a:pPr>
                <a:endParaRPr lang="zh-CN"/>
              </a:p>
            </c:txPr>
            <c:showPercent val="1"/>
            <c:showLeaderLines val="1"/>
          </c:dLbls>
          <c:cat>
            <c:strRef>
              <c:f>RA使用率!$A$2:$A$3</c:f>
              <c:strCache>
                <c:ptCount val="2"/>
                <c:pt idx="0">
                  <c:v>8:00之前完成</c:v>
                </c:pt>
                <c:pt idx="1">
                  <c:v>8:00之后完成</c:v>
                </c:pt>
              </c:strCache>
            </c:strRef>
          </c:cat>
          <c:val>
            <c:numRef>
              <c:f>RA使用率!$B$2:$B$3</c:f>
              <c:numCache>
                <c:formatCode>General</c:formatCode>
                <c:ptCount val="2"/>
                <c:pt idx="0">
                  <c:v>247</c:v>
                </c:pt>
                <c:pt idx="1">
                  <c:v>85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  <c:txPr>
        <a:bodyPr/>
        <a:lstStyle/>
        <a:p>
          <a:pPr>
            <a:defRPr sz="1600"/>
          </a:pPr>
          <a:endParaRPr lang="zh-CN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月平均执行时间!$A$1</c:f>
              <c:strCache>
                <c:ptCount val="1"/>
                <c:pt idx="0">
                  <c:v>月份</c:v>
                </c:pt>
              </c:strCache>
            </c:strRef>
          </c:tx>
          <c:cat>
            <c:numRef>
              <c:f>月平均执行时间!$A$2:$A$12</c:f>
              <c:numCache>
                <c:formatCode>General</c:formatCode>
                <c:ptCount val="11"/>
                <c:pt idx="0">
                  <c:v>201601</c:v>
                </c:pt>
                <c:pt idx="1">
                  <c:v>201602</c:v>
                </c:pt>
                <c:pt idx="2">
                  <c:v>201603</c:v>
                </c:pt>
                <c:pt idx="3">
                  <c:v>201604</c:v>
                </c:pt>
                <c:pt idx="4">
                  <c:v>201605</c:v>
                </c:pt>
                <c:pt idx="5">
                  <c:v>201606</c:v>
                </c:pt>
                <c:pt idx="6">
                  <c:v>201607</c:v>
                </c:pt>
                <c:pt idx="7">
                  <c:v>201608</c:v>
                </c:pt>
                <c:pt idx="8">
                  <c:v>201609</c:v>
                </c:pt>
                <c:pt idx="9">
                  <c:v>201610</c:v>
                </c:pt>
                <c:pt idx="10">
                  <c:v>201611</c:v>
                </c:pt>
              </c:numCache>
            </c:numRef>
          </c:cat>
          <c:val>
            <c:numRef>
              <c:f>月平均执行时间!$B$2:$B$12</c:f>
              <c:numCache>
                <c:formatCode>h:mm:ss</c:formatCode>
                <c:ptCount val="11"/>
                <c:pt idx="0">
                  <c:v>0.28629629629629633</c:v>
                </c:pt>
                <c:pt idx="1">
                  <c:v>0.26399305555555552</c:v>
                </c:pt>
                <c:pt idx="2">
                  <c:v>0.24079861111111117</c:v>
                </c:pt>
                <c:pt idx="3">
                  <c:v>0.206087962962963</c:v>
                </c:pt>
                <c:pt idx="4">
                  <c:v>0.22929398148148153</c:v>
                </c:pt>
                <c:pt idx="5">
                  <c:v>0.20037037037037039</c:v>
                </c:pt>
                <c:pt idx="6">
                  <c:v>0.21513888888888891</c:v>
                </c:pt>
                <c:pt idx="7">
                  <c:v>0.27135416666666673</c:v>
                </c:pt>
                <c:pt idx="8">
                  <c:v>0.26553240740740741</c:v>
                </c:pt>
                <c:pt idx="9">
                  <c:v>0.24468750000000003</c:v>
                </c:pt>
                <c:pt idx="10">
                  <c:v>0.20989583333333334</c:v>
                </c:pt>
              </c:numCache>
            </c:numRef>
          </c:val>
        </c:ser>
        <c:axId val="73820032"/>
        <c:axId val="73821568"/>
      </c:barChart>
      <c:catAx>
        <c:axId val="73820032"/>
        <c:scaling>
          <c:orientation val="minMax"/>
        </c:scaling>
        <c:axPos val="b"/>
        <c:numFmt formatCode="General" sourceLinked="1"/>
        <c:tickLblPos val="nextTo"/>
        <c:crossAx val="73821568"/>
        <c:crosses val="autoZero"/>
        <c:auto val="1"/>
        <c:lblAlgn val="ctr"/>
        <c:lblOffset val="100"/>
      </c:catAx>
      <c:valAx>
        <c:axId val="73821568"/>
        <c:scaling>
          <c:orientation val="minMax"/>
        </c:scaling>
        <c:axPos val="l"/>
        <c:majorGridlines/>
        <c:numFmt formatCode="h:mm:ss" sourceLinked="1"/>
        <c:tickLblPos val="nextTo"/>
        <c:crossAx val="738200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style val="3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报错信息!$B$1</c:f>
              <c:strCache>
                <c:ptCount val="1"/>
                <c:pt idx="0">
                  <c:v>报错次数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报错信息!$A$2:$A$5</c:f>
              <c:strCache>
                <c:ptCount val="4"/>
                <c:pt idx="0">
                  <c:v>ORA-08103: object no longer exists</c:v>
                </c:pt>
                <c:pt idx="1">
                  <c:v>ORA-12170: TNS:Connect timeout occurred</c:v>
                </c:pt>
                <c:pt idx="2">
                  <c:v>ORA-01652: unable to extend temp segment by 12800 in tablespace RA_TEMP</c:v>
                </c:pt>
                <c:pt idx="3">
                  <c:v>Exception in thread "main" java.lang.OutOfMemoryError</c:v>
                </c:pt>
              </c:strCache>
            </c:strRef>
          </c:cat>
          <c:val>
            <c:numRef>
              <c:f>报错信息!$B$2:$B$5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>
        <c:manualLayout>
          <c:xMode val="edge"/>
          <c:yMode val="edge"/>
          <c:x val="0.11546552864098102"/>
          <c:y val="0.12077095829033992"/>
          <c:w val="0.76906894271803861"/>
          <c:h val="0.32400553995221554"/>
        </c:manualLayout>
      </c:layout>
      <c:txPr>
        <a:bodyPr/>
        <a:lstStyle/>
        <a:p>
          <a:pPr>
            <a:defRPr sz="1100"/>
          </a:pPr>
          <a:endParaRPr lang="zh-CN"/>
        </a:p>
      </c:txPr>
    </c:legend>
    <c:plotVisOnly val="1"/>
    <c:dispBlanksAs val="zero"/>
  </c:chart>
  <c:txPr>
    <a:bodyPr/>
    <a:lstStyle/>
    <a:p>
      <a:pPr>
        <a:defRPr sz="1800"/>
      </a:pPr>
      <a:endParaRPr lang="zh-CN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报错信息!$E$1</c:f>
              <c:strCache>
                <c:ptCount val="1"/>
                <c:pt idx="0">
                  <c:v>天数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报错信息!$D$2:$D$3</c:f>
              <c:strCache>
                <c:ptCount val="2"/>
                <c:pt idx="0">
                  <c:v>人工干预</c:v>
                </c:pt>
                <c:pt idx="1">
                  <c:v>正常结束</c:v>
                </c:pt>
              </c:strCache>
            </c:strRef>
          </c:cat>
          <c:val>
            <c:numRef>
              <c:f>报错信息!$E$2:$E$3</c:f>
              <c:numCache>
                <c:formatCode>General</c:formatCode>
                <c:ptCount val="2"/>
                <c:pt idx="0">
                  <c:v>12</c:v>
                </c:pt>
                <c:pt idx="1">
                  <c:v>144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</c:legend>
    <c:plotVisOnly val="1"/>
    <c:dispBlanksAs val="zero"/>
  </c:chart>
  <c:txPr>
    <a:bodyPr/>
    <a:lstStyle/>
    <a:p>
      <a:pPr>
        <a:defRPr sz="1800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E5C37-F50D-4337-B44E-F4BD8C57ABEA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E25F9-56AF-45C0-A4FD-76C5E9DBE6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4512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1CB158-FDFD-490A-8221-D09B7A9A4D01}" type="slidenum">
              <a:rPr lang="zh-CN" altLang="en-US" smtClean="0">
                <a:latin typeface="Arial" charset="0"/>
              </a:rPr>
              <a:pPr/>
              <a:t>10</a:t>
            </a:fld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389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620688"/>
            <a:ext cx="105664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5414" y="620688"/>
            <a:ext cx="10164233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728182" y="44624"/>
            <a:ext cx="4224469" cy="504056"/>
            <a:chOff x="857224" y="634296"/>
            <a:chExt cx="5416270" cy="764696"/>
          </a:xfrm>
        </p:grpSpPr>
        <p:pic>
          <p:nvPicPr>
            <p:cNvPr id="10" name="图片 9" descr="2 副本副本.PNG"/>
            <p:cNvPicPr>
              <a:picLocks noChangeAspect="1"/>
            </p:cNvPicPr>
            <p:nvPr/>
          </p:nvPicPr>
          <p:blipFill>
            <a:blip r:embed="rId2" cstate="print"/>
            <a:srcRect l="9801" t="38216" r="59570" b="50908"/>
            <a:stretch>
              <a:fillRect/>
            </a:stretch>
          </p:blipFill>
          <p:spPr bwMode="auto">
            <a:xfrm>
              <a:off x="3472929" y="634296"/>
              <a:ext cx="2800565" cy="76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10" descr="2 副本副本.PNG"/>
            <p:cNvPicPr>
              <a:picLocks noChangeAspect="1"/>
            </p:cNvPicPr>
            <p:nvPr/>
          </p:nvPicPr>
          <p:blipFill>
            <a:blip r:embed="rId3" cstate="print"/>
            <a:srcRect l="9801" t="29315" r="59570" b="61784"/>
            <a:stretch>
              <a:fillRect/>
            </a:stretch>
          </p:blipFill>
          <p:spPr bwMode="auto">
            <a:xfrm>
              <a:off x="857224" y="698500"/>
              <a:ext cx="306977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1424" y="2276872"/>
            <a:ext cx="99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620688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09600" y="1700213"/>
            <a:ext cx="109728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76250"/>
            <a:ext cx="109728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700213"/>
            <a:ext cx="109728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20688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00213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ea typeface="宋体" pitchFamily="2" charset="-122"/>
              </a:defRPr>
            </a:lvl1pPr>
          </a:lstStyle>
          <a:p>
            <a:fld id="{D6B52A22-62BB-413F-ACA1-9F085DDCD44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463" name="Freeform 7"/>
          <p:cNvSpPr>
            <a:spLocks noChangeArrowheads="1"/>
          </p:cNvSpPr>
          <p:nvPr/>
        </p:nvSpPr>
        <p:spPr bwMode="auto">
          <a:xfrm>
            <a:off x="609600" y="620688"/>
            <a:ext cx="1097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7728182" y="44624"/>
            <a:ext cx="4224469" cy="504056"/>
            <a:chOff x="857224" y="634296"/>
            <a:chExt cx="5416270" cy="764696"/>
          </a:xfrm>
        </p:grpSpPr>
        <p:pic>
          <p:nvPicPr>
            <p:cNvPr id="11" name="图片 10" descr="2 副本副本.PNG"/>
            <p:cNvPicPr>
              <a:picLocks noChangeAspect="1"/>
            </p:cNvPicPr>
            <p:nvPr/>
          </p:nvPicPr>
          <p:blipFill>
            <a:blip r:embed="rId8" cstate="print"/>
            <a:srcRect l="9801" t="38216" r="59570" b="50908"/>
            <a:stretch>
              <a:fillRect/>
            </a:stretch>
          </p:blipFill>
          <p:spPr bwMode="auto">
            <a:xfrm>
              <a:off x="3472929" y="634296"/>
              <a:ext cx="2800565" cy="764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图片 11" descr="2 副本副本.PNG"/>
            <p:cNvPicPr>
              <a:picLocks noChangeAspect="1"/>
            </p:cNvPicPr>
            <p:nvPr/>
          </p:nvPicPr>
          <p:blipFill>
            <a:blip r:embed="rId9" cstate="print"/>
            <a:srcRect l="9801" t="29315" r="59570" b="61784"/>
            <a:stretch>
              <a:fillRect/>
            </a:stretch>
          </p:blipFill>
          <p:spPr bwMode="auto">
            <a:xfrm>
              <a:off x="857224" y="698500"/>
              <a:ext cx="3069771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56375" y="1999113"/>
            <a:ext cx="4043189" cy="757737"/>
          </a:xfrm>
        </p:spPr>
        <p:txBody>
          <a:bodyPr/>
          <a:lstStyle/>
          <a:p>
            <a:pPr algn="ctr"/>
            <a:r>
              <a:rPr lang="en-US" altLang="zh-CN" dirty="0" smtClean="0"/>
              <a:t>RA</a:t>
            </a:r>
            <a:r>
              <a:rPr lang="zh-CN" altLang="en-US" dirty="0" smtClean="0"/>
              <a:t>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90363" y="3716740"/>
            <a:ext cx="2975212" cy="500418"/>
          </a:xfrm>
        </p:spPr>
        <p:txBody>
          <a:bodyPr/>
          <a:lstStyle/>
          <a:p>
            <a:pPr algn="ctr"/>
            <a:r>
              <a:rPr lang="en-US" altLang="zh-CN" dirty="0" smtClean="0"/>
              <a:t>2016-11-28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3093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1156939_110245006_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4" y="2421071"/>
            <a:ext cx="4564721" cy="214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6671733" y="4149725"/>
            <a:ext cx="4607984" cy="10080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07701" y="2522220"/>
            <a:ext cx="7416800" cy="13388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One Team One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Dream</a:t>
            </a:r>
          </a:p>
          <a:p>
            <a:pPr>
              <a:defRPr/>
            </a:pPr>
            <a:endParaRPr lang="en-US" altLang="zh-CN" sz="9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一个团队，一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个成功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96A4-B1B0-43DF-A9D6-7EE217EC8C2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日结运行时间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1097280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13674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日结时</a:t>
            </a:r>
            <a:r>
              <a:rPr lang="zh-CN" altLang="en-US" dirty="0"/>
              <a:t>长（</a:t>
            </a:r>
            <a:r>
              <a:rPr lang="en-US" altLang="zh-CN" dirty="0" smtClean="0"/>
              <a:t>2016.1.1~2016.11.27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964072" y="2889660"/>
          <a:ext cx="4913194" cy="184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597"/>
                <a:gridCol w="2456597"/>
              </a:tblGrid>
              <a:tr h="461528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天数</a:t>
                      </a: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5.5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小时之内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205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超出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5.5</a:t>
                      </a:r>
                      <a:r>
                        <a:rPr lang="zh-CN" altLang="en-US" sz="2000" b="0" i="0" u="none" strike="noStrike" smtClean="0">
                          <a:solidFill>
                            <a:srgbClr val="000000"/>
                          </a:solidFill>
                          <a:latin typeface="宋体"/>
                        </a:rPr>
                        <a:t>小时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127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合计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332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5326063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335638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日结完成时间（</a:t>
            </a:r>
            <a:r>
              <a:rPr lang="en-US" altLang="zh-CN" dirty="0" smtClean="0"/>
              <a:t>2016.1.1~2016.11.27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07223524"/>
              </p:ext>
            </p:extLst>
          </p:nvPr>
        </p:nvGraphicFramePr>
        <p:xfrm>
          <a:off x="5964072" y="2889660"/>
          <a:ext cx="4913194" cy="184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597"/>
                <a:gridCol w="2456597"/>
              </a:tblGrid>
              <a:tr h="461528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天数</a:t>
                      </a: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8:00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之前完成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247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8:00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之后完成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85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46152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合计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332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530860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月平均执行时长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1097280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优化内容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63991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W_RTL_BCOST_IT_DY_A,W_RTL_NCOST_IT_LC_DY_A,BBG_RA_SLS_IT_LC_DY_A,BBG_RA_CUST_IT_LC_DY_F</a:t>
            </a:r>
            <a:r>
              <a:rPr lang="zh-CN" altLang="en-US" dirty="0" smtClean="0"/>
              <a:t>四张表做分表处理。</a:t>
            </a:r>
            <a:endParaRPr lang="en-US" altLang="zh-CN" dirty="0" smtClean="0"/>
          </a:p>
          <a:p>
            <a:r>
              <a:rPr lang="en-US" altLang="zh-CN" dirty="0" smtClean="0"/>
              <a:t>W_RTL_PRICE_IT_LC_DY_F</a:t>
            </a:r>
            <a:r>
              <a:rPr lang="zh-CN" altLang="en-US" dirty="0" smtClean="0"/>
              <a:t>修改分区字段。</a:t>
            </a:r>
            <a:endParaRPr lang="en-US" altLang="zh-CN" dirty="0" smtClean="0"/>
          </a:p>
          <a:p>
            <a:r>
              <a:rPr lang="zh-CN" altLang="en-US" dirty="0" smtClean="0"/>
              <a:t>金立大家电的商品</a:t>
            </a:r>
            <a:r>
              <a:rPr lang="en-US" altLang="zh-CN" dirty="0" smtClean="0"/>
              <a:t>-</a:t>
            </a:r>
            <a:r>
              <a:rPr lang="zh-CN" altLang="en-US" dirty="0" smtClean="0"/>
              <a:t>地点维度优化。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5264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日结报错统计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35259" y="1834027"/>
          <a:ext cx="4733690" cy="261386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737404"/>
                <a:gridCol w="996286"/>
              </a:tblGrid>
              <a:tr h="453494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latin typeface="Arial" pitchFamily="34" charset="0"/>
                          <a:cs typeface="Arial" pitchFamily="34" charset="0"/>
                        </a:rPr>
                        <a:t>报错次数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zh-CN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ORA-08103: object no longer exists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dk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ORA-12170: </a:t>
                      </a:r>
                      <a:r>
                        <a:rPr lang="en-US" sz="1600" u="none" strike="noStrike" dirty="0" err="1" smtClean="0">
                          <a:latin typeface="Arial" pitchFamily="34" charset="0"/>
                          <a:cs typeface="Arial" pitchFamily="34" charset="0"/>
                        </a:rPr>
                        <a:t>TNS:Connect</a:t>
                      </a:r>
                      <a:r>
                        <a:rPr lang="en-US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 timeout occurred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dk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ORA-01652: unable to extend temp segment by 12800 in </a:t>
                      </a:r>
                      <a:r>
                        <a:rPr lang="en-US" altLang="zh-CN" sz="1600" u="none" strike="noStrike" dirty="0" err="1" smtClean="0">
                          <a:latin typeface="Arial" pitchFamily="34" charset="0"/>
                          <a:cs typeface="Arial" pitchFamily="34" charset="0"/>
                        </a:rPr>
                        <a:t>tablespace</a:t>
                      </a:r>
                      <a:r>
                        <a:rPr lang="en-US" altLang="zh-CN" sz="1600" u="none" strike="noStrike" dirty="0" smtClean="0">
                          <a:latin typeface="Arial" pitchFamily="34" charset="0"/>
                          <a:cs typeface="Arial" pitchFamily="34" charset="0"/>
                        </a:rPr>
                        <a:t> RA_TEMP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chemeClr val="dk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453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Exception in thread "main" </a:t>
                      </a:r>
                      <a:r>
                        <a:rPr lang="en-US" altLang="zh-CN" sz="1600" b="0" i="0" u="none" strike="noStrik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java.lang.OutOfMemoryError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499110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50388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日结报错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(</a:t>
            </a:r>
            <a:r>
              <a:rPr lang="en-US" altLang="zh-CN" dirty="0" smtClean="0"/>
              <a:t>2016.1.1~2016.11.27)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21500" y="2999846"/>
          <a:ext cx="3594100" cy="168645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67677"/>
                <a:gridCol w="1226423"/>
              </a:tblGrid>
              <a:tr h="562151"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天数</a:t>
                      </a:r>
                    </a:p>
                  </a:txBody>
                  <a:tcPr marL="0" marR="0" marT="0" marB="0" anchor="ctr"/>
                </a:tc>
              </a:tr>
              <a:tr h="5621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人工干预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17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  <a:tr h="56215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正常结束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kern="1200" smtClean="0">
                          <a:solidFill>
                            <a:srgbClr val="0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221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609600" y="1700213"/>
          <a:ext cx="5576888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工作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09600" y="1700213"/>
            <a:ext cx="10972800" cy="4530725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en-US" altLang="zh-CN" sz="3000" b="1" kern="0" dirty="0" smtClean="0"/>
              <a:t>RA</a:t>
            </a:r>
            <a:r>
              <a:rPr lang="zh-CN" altLang="en-US" sz="3000" b="1" kern="0" dirty="0" smtClean="0"/>
              <a:t>日结优化</a:t>
            </a:r>
            <a:endParaRPr lang="en-US" altLang="zh-CN" sz="3000" b="1" kern="0" dirty="0" smtClean="0"/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zh-CN" altLang="en-US" sz="3000" b="1" kern="0" dirty="0" smtClean="0"/>
              <a:t>日常维护及需求</a:t>
            </a:r>
            <a:endParaRPr lang="en-US" altLang="zh-CN" sz="3000" b="1" kern="0" dirty="0" smtClean="0"/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+mj-lt"/>
              <a:buAutoNum type="arabicPeriod"/>
              <a:tabLst/>
              <a:defRPr/>
            </a:pPr>
            <a:r>
              <a:rPr lang="zh-CN" altLang="en-US" sz="3000" b="1" kern="0" noProof="0" dirty="0" smtClean="0">
                <a:solidFill>
                  <a:srgbClr val="FF0000"/>
                </a:solidFill>
              </a:rPr>
              <a:t>销售补差数据接入</a:t>
            </a:r>
            <a:r>
              <a:rPr lang="en-US" altLang="zh-CN" sz="3000" b="1" kern="0" noProof="0" dirty="0" smtClean="0">
                <a:solidFill>
                  <a:srgbClr val="FF0000"/>
                </a:solidFill>
              </a:rPr>
              <a:t>RA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软维工作汇报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软维工作汇报</Template>
  <TotalTime>2084</TotalTime>
  <Words>171</Words>
  <Application>Microsoft Office PowerPoint</Application>
  <PresentationFormat>自定义</PresentationFormat>
  <Paragraphs>55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软维工作汇报</vt:lpstr>
      <vt:lpstr>RA工作汇报</vt:lpstr>
      <vt:lpstr>RA日结运行时间</vt:lpstr>
      <vt:lpstr>RA日结时长（2016.1.1~2016.11.27）</vt:lpstr>
      <vt:lpstr>RA日结完成时间（2016.1.1~2016.11.27）</vt:lpstr>
      <vt:lpstr>RA月平均执行时长</vt:lpstr>
      <vt:lpstr>RA优化内容</vt:lpstr>
      <vt:lpstr>RA日结报错统计</vt:lpstr>
      <vt:lpstr>RA日结报错统计(2016.1.1~2016.11.27)</vt:lpstr>
      <vt:lpstr>工作计划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杨进</dc:creator>
  <cp:lastModifiedBy>yangjin</cp:lastModifiedBy>
  <cp:revision>171</cp:revision>
  <dcterms:created xsi:type="dcterms:W3CDTF">2016-03-04T08:04:57Z</dcterms:created>
  <dcterms:modified xsi:type="dcterms:W3CDTF">2016-11-29T01:39:02Z</dcterms:modified>
</cp:coreProperties>
</file>