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65" r:id="rId5"/>
    <p:sldId id="260" r:id="rId6"/>
    <p:sldId id="261" r:id="rId7"/>
    <p:sldId id="267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708" autoAdjust="0"/>
  </p:normalViewPr>
  <p:slideViewPr>
    <p:cSldViewPr snapToGrid="0">
      <p:cViewPr>
        <p:scale>
          <a:sx n="75" d="100"/>
          <a:sy n="75" d="100"/>
        </p:scale>
        <p:origin x="24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634C7-C580-4BBB-A9F1-C48C3FD40CF5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2C504-49B6-41A4-A994-840F69660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79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3693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核对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年的历史数据。不考虑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年的数据。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2C504-49B6-41A4-A994-840F696602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3693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91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7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827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05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48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261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392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3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6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476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412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B4379-6AE4-4F2F-894E-99A0E060EAEE}" type="datetimeFigureOut">
              <a:rPr lang="en-US" smtClean="0"/>
              <a:pPr/>
              <a:t>3/20/2014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9BECA-52BB-4309-B81A-41BED5A0E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2636" y="2925068"/>
            <a:ext cx="4307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RA data issues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027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What is wrong with our data</a:t>
            </a:r>
          </a:p>
          <a:p>
            <a:r>
              <a:rPr lang="en-US" dirty="0" smtClean="0"/>
              <a:t>What is the suggestion about the issues</a:t>
            </a:r>
          </a:p>
          <a:p>
            <a:r>
              <a:rPr lang="en-US" dirty="0" smtClean="0"/>
              <a:t>What is the action plan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004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64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is wrong with our data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Issues of VAT</a:t>
            </a:r>
          </a:p>
          <a:p>
            <a:pPr lvl="1"/>
            <a:r>
              <a:rPr lang="en-US" dirty="0" smtClean="0"/>
              <a:t>Correctly sales INC data, but the sales EXC data</a:t>
            </a:r>
          </a:p>
          <a:p>
            <a:r>
              <a:rPr lang="en-US" dirty="0" smtClean="0"/>
              <a:t>Issues of cost</a:t>
            </a:r>
          </a:p>
          <a:p>
            <a:pPr lvl="1"/>
            <a:r>
              <a:rPr lang="en-US" dirty="0" smtClean="0"/>
              <a:t>Falsely calculated of cost</a:t>
            </a:r>
          </a:p>
          <a:p>
            <a:r>
              <a:rPr lang="en-US" dirty="0" smtClean="0"/>
              <a:t>Issues of date time</a:t>
            </a:r>
          </a:p>
          <a:p>
            <a:pPr lvl="1"/>
            <a:r>
              <a:rPr lang="en-US" dirty="0" smtClean="0"/>
              <a:t>What sales data Ding Yong provided was by sale date time</a:t>
            </a:r>
          </a:p>
          <a:p>
            <a:pPr lvl="1"/>
            <a:r>
              <a:rPr lang="en-US" dirty="0" smtClean="0"/>
              <a:t>What sales data  financial department uses is by accounting date time</a:t>
            </a:r>
          </a:p>
          <a:p>
            <a:pPr lvl="1"/>
            <a:r>
              <a:rPr lang="en-US" dirty="0" smtClean="0"/>
              <a:t>Confirm currently data in RA at the date time part </a:t>
            </a:r>
          </a:p>
          <a:p>
            <a:r>
              <a:rPr lang="en-US" dirty="0" smtClean="0"/>
              <a:t>Issues of history data</a:t>
            </a:r>
          </a:p>
          <a:p>
            <a:pPr lvl="1"/>
            <a:r>
              <a:rPr lang="en-US" dirty="0" smtClean="0"/>
              <a:t>Diff data between aggregation table and detail info table in history data</a:t>
            </a:r>
          </a:p>
          <a:p>
            <a:r>
              <a:rPr lang="en-US" dirty="0" smtClean="0"/>
              <a:t>Issues of store modification</a:t>
            </a:r>
          </a:p>
          <a:p>
            <a:pPr lvl="1"/>
            <a:r>
              <a:rPr lang="en-US" dirty="0" smtClean="0"/>
              <a:t>130024 had changed by Yu </a:t>
            </a:r>
            <a:r>
              <a:rPr lang="en-US" dirty="0" err="1" smtClean="0"/>
              <a:t>Xueming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7858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www.tuweimei.comComp_5073797_1BiQIkaKbPl0GRtziUyuY4qzB5ajD395.jpg"/>
          <p:cNvPicPr>
            <a:picLocks noGrp="1" noChangeAspect="1"/>
          </p:cNvPicPr>
          <p:nvPr isPhoto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4" y="3829227"/>
            <a:ext cx="3006916" cy="3006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is wrong with VAT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Sample data from WZ for one item in 120110 in 20130101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Sample data from RA</a:t>
            </a:r>
          </a:p>
          <a:p>
            <a:endParaRPr lang="en-US" dirty="0" smtClean="0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5793" y="2106106"/>
            <a:ext cx="8509049" cy="1555489"/>
          </a:xfrm>
          <a:prstGeom prst="rect">
            <a:avLst/>
          </a:prstGeom>
          <a:noFill/>
          <a:ln w="1">
            <a:noFill/>
            <a:miter lim="800000"/>
            <a:headEnd/>
            <a:tailEnd type="none" w="med" len="med"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198" y="4093500"/>
            <a:ext cx="6357259" cy="260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云形标注 11"/>
          <p:cNvSpPr/>
          <p:nvPr/>
        </p:nvSpPr>
        <p:spPr>
          <a:xfrm rot="900992">
            <a:off x="9720465" y="1766486"/>
            <a:ext cx="2356140" cy="120468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Error vat from Ding Yong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8587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85523" y="3631209"/>
            <a:ext cx="2572511" cy="3216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What is the suggestion about the issues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35125"/>
            <a:ext cx="10515600" cy="4351338"/>
          </a:xfrm>
        </p:spPr>
        <p:txBody>
          <a:bodyPr/>
          <a:lstStyle/>
          <a:p>
            <a:r>
              <a:rPr lang="en-US" dirty="0" smtClean="0"/>
              <a:t>Suggestion I: compare with each data, fix the error data</a:t>
            </a:r>
          </a:p>
          <a:p>
            <a:pPr lvl="1"/>
            <a:r>
              <a:rPr lang="en-US" dirty="0" smtClean="0"/>
              <a:t>Advantage: Null</a:t>
            </a:r>
          </a:p>
          <a:p>
            <a:pPr lvl="1"/>
            <a:r>
              <a:rPr lang="en-US" dirty="0" smtClean="0"/>
              <a:t>Disadvantage: Long time, Huge work</a:t>
            </a:r>
          </a:p>
          <a:p>
            <a:r>
              <a:rPr lang="en-US" dirty="0" smtClean="0"/>
              <a:t>Suggestion II: delete the whole history data in RA month by month, and upload again carefully</a:t>
            </a:r>
          </a:p>
          <a:p>
            <a:pPr lvl="1"/>
            <a:r>
              <a:rPr lang="en-US" dirty="0" smtClean="0"/>
              <a:t>Advantage:  less time, easy to control</a:t>
            </a:r>
          </a:p>
          <a:p>
            <a:pPr lvl="1"/>
            <a:r>
              <a:rPr lang="en-US" dirty="0" smtClean="0"/>
              <a:t>Disadvantage: Null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2689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1300" y="5161100"/>
            <a:ext cx="1772273" cy="16828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What is the action plan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00" y="1523524"/>
            <a:ext cx="10675938" cy="3697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What is the action plan for IV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012" y="4867420"/>
            <a:ext cx="2081561" cy="197651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1903174"/>
            <a:ext cx="10450384" cy="1208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37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31875"/>
          </a:xfrm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Checking Conclusion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012" y="4867420"/>
            <a:ext cx="2081561" cy="19765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38" y="1471613"/>
            <a:ext cx="67151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3275" y="3967163"/>
            <a:ext cx="68770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19213" y="3067050"/>
            <a:ext cx="96297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3738506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www.tuweimei.comComp_2617236_BPvISGQisXhM9WKzeBqMe4IbGirAyl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99" y="1828801"/>
            <a:ext cx="6085943" cy="4897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896751" y="1041009"/>
            <a:ext cx="419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="" xmlns:p14="http://schemas.microsoft.com/office/powerpoint/2010/main" val="39170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243</Words>
  <Application>Microsoft Office PowerPoint</Application>
  <PresentationFormat>自定义</PresentationFormat>
  <Paragraphs>41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Agenda</vt:lpstr>
      <vt:lpstr>What is wrong with our data</vt:lpstr>
      <vt:lpstr>What is wrong with VAT</vt:lpstr>
      <vt:lpstr>What is the suggestion about the issues</vt:lpstr>
      <vt:lpstr>What is the action plan</vt:lpstr>
      <vt:lpstr>What is the action plan for IV</vt:lpstr>
      <vt:lpstr>Checking Conclusion</vt:lpstr>
      <vt:lpstr>幻灯片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Kingsley</dc:creator>
  <cp:lastModifiedBy>Kingsley</cp:lastModifiedBy>
  <cp:revision>114</cp:revision>
  <dcterms:created xsi:type="dcterms:W3CDTF">2014-01-25T01:48:44Z</dcterms:created>
  <dcterms:modified xsi:type="dcterms:W3CDTF">2014-03-20T08:25:52Z</dcterms:modified>
</cp:coreProperties>
</file>