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RA</a:t>
            </a:r>
            <a:r>
              <a:rPr lang="zh-CN" altLang="en-US" sz="4000" dirty="0" smtClean="0"/>
              <a:t>系统分经营属性周转解决方案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07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673100"/>
          </a:xfrm>
        </p:spPr>
        <p:txBody>
          <a:bodyPr/>
          <a:lstStyle/>
          <a:p>
            <a:r>
              <a:rPr lang="zh-CN" altLang="en-US" dirty="0" smtClean="0"/>
              <a:t>需要添加经营属性的表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358901"/>
            <a:ext cx="8534400" cy="19811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6000" dirty="0" smtClean="0"/>
              <a:t>销售事实明细及汇总表</a:t>
            </a:r>
            <a:endParaRPr lang="en-US" altLang="zh-CN" sz="6000" dirty="0" smtClean="0"/>
          </a:p>
          <a:p>
            <a:r>
              <a:rPr lang="zh-CN" altLang="en-US" sz="6000" dirty="0" smtClean="0"/>
              <a:t>库存事实明细及汇总表</a:t>
            </a:r>
            <a:endParaRPr lang="zh-CN" altLang="en-US" sz="6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84212" y="3340100"/>
            <a:ext cx="8534400" cy="6731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RA</a:t>
            </a:r>
            <a:r>
              <a:rPr lang="zh-CN" altLang="en-US" dirty="0" smtClean="0"/>
              <a:t>系统存放经营属性的维度表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4212" y="4013200"/>
            <a:ext cx="8534400" cy="198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 smtClean="0"/>
              <a:t>BBG_RA_ITEM_LOC_D</a:t>
            </a:r>
          </a:p>
        </p:txBody>
      </p:sp>
    </p:spTree>
    <p:extLst>
      <p:ext uri="{BB962C8B-B14F-4D97-AF65-F5344CB8AC3E}">
        <p14:creationId xmlns:p14="http://schemas.microsoft.com/office/powerpoint/2010/main" val="374450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635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销售汇总事实</a:t>
            </a:r>
            <a:r>
              <a:rPr lang="zh-CN" altLang="en-US" dirty="0" smtClean="0"/>
              <a:t>表清单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616952"/>
              </p:ext>
            </p:extLst>
          </p:nvPr>
        </p:nvGraphicFramePr>
        <p:xfrm>
          <a:off x="684213" y="1697197"/>
          <a:ext cx="2592388" cy="4436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388"/>
              </a:tblGrid>
              <a:tr h="3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W_RTL_SLS_DP_DY_CUR_A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W_RTL_SLS_CL_DY_CUR_A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W_RTL_SLS_CL_LC_DY_CUR_A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W_RTL_SLS_SC_DY_CUR_A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W_RTL_SLS_DP_LC_DY_CUR_A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W_RTL_SLS_SC_LC_DY_CUR_A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W_RTL_SLS_CL_LC_DY_A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W_RTL_SLS_DP_LC_DY_A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W_RTL_SLS_SC_DY_A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W_RTL_SLS_T_DY_SN_A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W_RTL_SLS_IT_DY_A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W_RTL_SLS_SC_LC_DY_A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W_RTL_SLS_LC_DY_A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49700" y="1600200"/>
            <a:ext cx="740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采用</a:t>
            </a:r>
            <a:r>
              <a:rPr lang="en-US" altLang="zh-CN" dirty="0" smtClean="0"/>
              <a:t>BBG_REFERENCE_DO1</a:t>
            </a:r>
            <a:r>
              <a:rPr lang="zh-CN" altLang="en-US" dirty="0" smtClean="0"/>
              <a:t>字段作为经营属性列（</a:t>
            </a:r>
            <a:r>
              <a:rPr lang="en-US" altLang="zh-CN" dirty="0"/>
              <a:t>BUSINESS_MODE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因为汇总表的唯一索引约束就需要加上经营属性列，由于唯一索引列不能为空，故历史数据需要先填充</a:t>
            </a:r>
            <a:r>
              <a:rPr lang="en-US" altLang="zh-CN" dirty="0" smtClean="0"/>
              <a:t>BBG_REFERENCE_DO1</a:t>
            </a:r>
            <a:r>
              <a:rPr lang="zh-CN" altLang="en-US" dirty="0" smtClean="0"/>
              <a:t>列，统一写为：</a:t>
            </a:r>
            <a:r>
              <a:rPr lang="en-US" altLang="zh-CN" dirty="0"/>
              <a:t> </a:t>
            </a:r>
            <a:r>
              <a:rPr lang="en-US" altLang="zh-CN" dirty="0" smtClean="0"/>
              <a:t>'N/A‘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修改现有汇总表的唯一索引，添加</a:t>
            </a:r>
            <a:r>
              <a:rPr lang="en-US" altLang="zh-CN" dirty="0" smtClean="0"/>
              <a:t>BBG_REFERENCE_DO1</a:t>
            </a:r>
            <a:r>
              <a:rPr lang="zh-CN" altLang="en-US" smtClean="0"/>
              <a:t>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20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635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库存</a:t>
            </a:r>
            <a:r>
              <a:rPr lang="zh-CN" altLang="en-US" dirty="0" smtClean="0"/>
              <a:t>事实表清单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320802"/>
            <a:ext cx="8534400" cy="483446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284150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116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Wingdings 3</vt:lpstr>
      <vt:lpstr>切片</vt:lpstr>
      <vt:lpstr>RA系统分经营属性周转解决方案</vt:lpstr>
      <vt:lpstr>需要添加经营属性的表</vt:lpstr>
      <vt:lpstr>销售汇总事实表清单</vt:lpstr>
      <vt:lpstr>库存事实表清单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RA系统分经营属性周转解决方案</dc:title>
  <dc:creator>杨进</dc:creator>
  <cp:lastModifiedBy>杨进</cp:lastModifiedBy>
  <cp:revision>8</cp:revision>
  <dcterms:created xsi:type="dcterms:W3CDTF">2014-08-22T08:56:38Z</dcterms:created>
  <dcterms:modified xsi:type="dcterms:W3CDTF">2014-09-01T05:38:08Z</dcterms:modified>
</cp:coreProperties>
</file>