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diagrams/drawing3.xml" ContentType="application/vnd.ms-office.drawingml.diagramDrawing+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diagrams/quickStyle3.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 id="269" r:id="rId6"/>
    <p:sldId id="270" r:id="rId7"/>
    <p:sldId id="260" r:id="rId8"/>
    <p:sldId id="258" r:id="rId9"/>
    <p:sldId id="271" r:id="rId10"/>
    <p:sldId id="272" r:id="rId11"/>
    <p:sldId id="262" r:id="rId12"/>
    <p:sldId id="263" r:id="rId13"/>
    <p:sldId id="264" r:id="rId14"/>
    <p:sldId id="265" r:id="rId15"/>
    <p:sldId id="266" r:id="rId16"/>
    <p:sldId id="267" r:id="rId17"/>
    <p:sldId id="268"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86C83E-58A1-4044-8832-A7FC9C768DEC}" type="doc">
      <dgm:prSet loTypeId="urn:microsoft.com/office/officeart/2005/8/layout/vList3#1" loCatId="list" qsTypeId="urn:microsoft.com/office/officeart/2005/8/quickstyle/simple1" qsCatId="simple" csTypeId="urn:microsoft.com/office/officeart/2005/8/colors/accent1_2" csCatId="accent1" phldr="1"/>
      <dgm:spPr/>
    </dgm:pt>
    <dgm:pt modelId="{91962F0F-C6DB-4A8A-8E03-3B92CF509E52}">
      <dgm:prSet phldrT="[文本]"/>
      <dgm:spPr/>
      <dgm:t>
        <a:bodyPr/>
        <a:lstStyle/>
        <a:p>
          <a:r>
            <a:rPr lang="zh-CN" altLang="en-US" dirty="0" smtClean="0"/>
            <a:t>数据挖掘介绍</a:t>
          </a:r>
          <a:endParaRPr lang="zh-CN" altLang="en-US" dirty="0"/>
        </a:p>
      </dgm:t>
    </dgm:pt>
    <dgm:pt modelId="{A444C504-52BD-44CD-85F8-270EE65F1D7D}" type="parTrans" cxnId="{125A159C-CCC3-43BC-9C7E-6E89D297FADB}">
      <dgm:prSet/>
      <dgm:spPr/>
    </dgm:pt>
    <dgm:pt modelId="{BC0D9F4B-857F-4D2E-AF4E-8C571FC83C01}" type="sibTrans" cxnId="{125A159C-CCC3-43BC-9C7E-6E89D297FADB}">
      <dgm:prSet/>
      <dgm:spPr/>
    </dgm:pt>
    <dgm:pt modelId="{B90ADD0A-2522-43E6-966A-9B817AEA9CF7}">
      <dgm:prSet phldrT="[文本]"/>
      <dgm:spPr/>
      <dgm:t>
        <a:bodyPr/>
        <a:lstStyle/>
        <a:p>
          <a:r>
            <a:rPr lang="zh-CN" altLang="en-US" dirty="0" smtClean="0"/>
            <a:t>关联规则介绍</a:t>
          </a:r>
          <a:endParaRPr lang="zh-CN" altLang="en-US" dirty="0"/>
        </a:p>
      </dgm:t>
    </dgm:pt>
    <dgm:pt modelId="{BC28B0E6-FC4B-42D8-B0F9-91B3CEA4CEC7}" type="parTrans" cxnId="{82C60EDF-F89C-40BF-9186-48575CC7C204}">
      <dgm:prSet/>
      <dgm:spPr/>
    </dgm:pt>
    <dgm:pt modelId="{5AF8D25A-02B6-42EB-918E-E44D3AEE7A76}" type="sibTrans" cxnId="{82C60EDF-F89C-40BF-9186-48575CC7C204}">
      <dgm:prSet/>
      <dgm:spPr/>
    </dgm:pt>
    <dgm:pt modelId="{7496433C-9036-43B2-A9D9-03923ED5C679}" type="pres">
      <dgm:prSet presAssocID="{BC86C83E-58A1-4044-8832-A7FC9C768DEC}" presName="linearFlow" presStyleCnt="0">
        <dgm:presLayoutVars>
          <dgm:dir/>
          <dgm:resizeHandles val="exact"/>
        </dgm:presLayoutVars>
      </dgm:prSet>
      <dgm:spPr/>
    </dgm:pt>
    <dgm:pt modelId="{CE606539-1552-485A-9E0E-9A12808CF0C8}" type="pres">
      <dgm:prSet presAssocID="{91962F0F-C6DB-4A8A-8E03-3B92CF509E52}" presName="composite" presStyleCnt="0"/>
      <dgm:spPr/>
    </dgm:pt>
    <dgm:pt modelId="{C94C5988-CA1C-420A-BC58-8ADE546A08F3}" type="pres">
      <dgm:prSet presAssocID="{91962F0F-C6DB-4A8A-8E03-3B92CF509E52}" presName="imgShp" presStyleLbl="fgImgPlace1" presStyleIdx="0" presStyleCnt="2"/>
      <dgm:spPr/>
    </dgm:pt>
    <dgm:pt modelId="{C6BD6B71-C512-4E60-B6C8-3F6F82FB63D4}" type="pres">
      <dgm:prSet presAssocID="{91962F0F-C6DB-4A8A-8E03-3B92CF509E52}" presName="txShp" presStyleLbl="node1" presStyleIdx="0" presStyleCnt="2">
        <dgm:presLayoutVars>
          <dgm:bulletEnabled val="1"/>
        </dgm:presLayoutVars>
      </dgm:prSet>
      <dgm:spPr/>
      <dgm:t>
        <a:bodyPr/>
        <a:lstStyle/>
        <a:p>
          <a:endParaRPr lang="zh-CN" altLang="en-US"/>
        </a:p>
      </dgm:t>
    </dgm:pt>
    <dgm:pt modelId="{F7E61737-ACC5-4FA2-81C9-0E79566BE4A4}" type="pres">
      <dgm:prSet presAssocID="{BC0D9F4B-857F-4D2E-AF4E-8C571FC83C01}" presName="spacing" presStyleCnt="0"/>
      <dgm:spPr/>
    </dgm:pt>
    <dgm:pt modelId="{BDB1706B-034F-48DC-86E2-F632DC520A71}" type="pres">
      <dgm:prSet presAssocID="{B90ADD0A-2522-43E6-966A-9B817AEA9CF7}" presName="composite" presStyleCnt="0"/>
      <dgm:spPr/>
    </dgm:pt>
    <dgm:pt modelId="{DD54E1DB-E6C9-48A7-BABA-C464200988EE}" type="pres">
      <dgm:prSet presAssocID="{B90ADD0A-2522-43E6-966A-9B817AEA9CF7}" presName="imgShp" presStyleLbl="fgImgPlace1" presStyleIdx="1" presStyleCnt="2"/>
      <dgm:spPr/>
    </dgm:pt>
    <dgm:pt modelId="{4ED84873-D1DA-4F93-90BC-EF9EFAF7E0FB}" type="pres">
      <dgm:prSet presAssocID="{B90ADD0A-2522-43E6-966A-9B817AEA9CF7}" presName="txShp" presStyleLbl="node1" presStyleIdx="1" presStyleCnt="2">
        <dgm:presLayoutVars>
          <dgm:bulletEnabled val="1"/>
        </dgm:presLayoutVars>
      </dgm:prSet>
      <dgm:spPr/>
      <dgm:t>
        <a:bodyPr/>
        <a:lstStyle/>
        <a:p>
          <a:endParaRPr lang="zh-CN" altLang="en-US"/>
        </a:p>
      </dgm:t>
    </dgm:pt>
  </dgm:ptLst>
  <dgm:cxnLst>
    <dgm:cxn modelId="{469868D0-4CBF-44D9-806B-F8F99E1D266F}" type="presOf" srcId="{B90ADD0A-2522-43E6-966A-9B817AEA9CF7}" destId="{4ED84873-D1DA-4F93-90BC-EF9EFAF7E0FB}" srcOrd="0" destOrd="0" presId="urn:microsoft.com/office/officeart/2005/8/layout/vList3#1"/>
    <dgm:cxn modelId="{9F2D3958-617A-4E09-B120-B9FAF1F37BBC}" type="presOf" srcId="{91962F0F-C6DB-4A8A-8E03-3B92CF509E52}" destId="{C6BD6B71-C512-4E60-B6C8-3F6F82FB63D4}" srcOrd="0" destOrd="0" presId="urn:microsoft.com/office/officeart/2005/8/layout/vList3#1"/>
    <dgm:cxn modelId="{82C60EDF-F89C-40BF-9186-48575CC7C204}" srcId="{BC86C83E-58A1-4044-8832-A7FC9C768DEC}" destId="{B90ADD0A-2522-43E6-966A-9B817AEA9CF7}" srcOrd="1" destOrd="0" parTransId="{BC28B0E6-FC4B-42D8-B0F9-91B3CEA4CEC7}" sibTransId="{5AF8D25A-02B6-42EB-918E-E44D3AEE7A76}"/>
    <dgm:cxn modelId="{5CE88ED6-B2C0-4C87-8572-5923C5F8119F}" type="presOf" srcId="{BC86C83E-58A1-4044-8832-A7FC9C768DEC}" destId="{7496433C-9036-43B2-A9D9-03923ED5C679}" srcOrd="0" destOrd="0" presId="urn:microsoft.com/office/officeart/2005/8/layout/vList3#1"/>
    <dgm:cxn modelId="{125A159C-CCC3-43BC-9C7E-6E89D297FADB}" srcId="{BC86C83E-58A1-4044-8832-A7FC9C768DEC}" destId="{91962F0F-C6DB-4A8A-8E03-3B92CF509E52}" srcOrd="0" destOrd="0" parTransId="{A444C504-52BD-44CD-85F8-270EE65F1D7D}" sibTransId="{BC0D9F4B-857F-4D2E-AF4E-8C571FC83C01}"/>
    <dgm:cxn modelId="{6D18753E-8B7C-40BB-93E5-D65B4056D176}" type="presParOf" srcId="{7496433C-9036-43B2-A9D9-03923ED5C679}" destId="{CE606539-1552-485A-9E0E-9A12808CF0C8}" srcOrd="0" destOrd="0" presId="urn:microsoft.com/office/officeart/2005/8/layout/vList3#1"/>
    <dgm:cxn modelId="{6E5D14C7-64E8-40FC-81DF-3415445588EA}" type="presParOf" srcId="{CE606539-1552-485A-9E0E-9A12808CF0C8}" destId="{C94C5988-CA1C-420A-BC58-8ADE546A08F3}" srcOrd="0" destOrd="0" presId="urn:microsoft.com/office/officeart/2005/8/layout/vList3#1"/>
    <dgm:cxn modelId="{B775CE1F-ABB6-4B11-82EE-231F8329B335}" type="presParOf" srcId="{CE606539-1552-485A-9E0E-9A12808CF0C8}" destId="{C6BD6B71-C512-4E60-B6C8-3F6F82FB63D4}" srcOrd="1" destOrd="0" presId="urn:microsoft.com/office/officeart/2005/8/layout/vList3#1"/>
    <dgm:cxn modelId="{5B0BF7FE-00A9-4524-8574-DAB5ED71C936}" type="presParOf" srcId="{7496433C-9036-43B2-A9D9-03923ED5C679}" destId="{F7E61737-ACC5-4FA2-81C9-0E79566BE4A4}" srcOrd="1" destOrd="0" presId="urn:microsoft.com/office/officeart/2005/8/layout/vList3#1"/>
    <dgm:cxn modelId="{348B2426-C6E2-49B2-AC2D-E651EC269DC2}" type="presParOf" srcId="{7496433C-9036-43B2-A9D9-03923ED5C679}" destId="{BDB1706B-034F-48DC-86E2-F632DC520A71}" srcOrd="2" destOrd="0" presId="urn:microsoft.com/office/officeart/2005/8/layout/vList3#1"/>
    <dgm:cxn modelId="{D74FE6F4-1EDB-4A18-BB75-5369B432B2CC}" type="presParOf" srcId="{BDB1706B-034F-48DC-86E2-F632DC520A71}" destId="{DD54E1DB-E6C9-48A7-BABA-C464200988EE}" srcOrd="0" destOrd="0" presId="urn:microsoft.com/office/officeart/2005/8/layout/vList3#1"/>
    <dgm:cxn modelId="{1C31968D-C96E-4744-9005-0E4C9457FAB1}" type="presParOf" srcId="{BDB1706B-034F-48DC-86E2-F632DC520A71}" destId="{4ED84873-D1DA-4F93-90BC-EF9EFAF7E0FB}" srcOrd="1" destOrd="0" presId="urn:microsoft.com/office/officeart/2005/8/layout/vList3#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3F8B0E-DEC9-4C28-90BB-BE591D9A3D99}" type="doc">
      <dgm:prSet loTypeId="urn:microsoft.com/office/officeart/2005/8/layout/vList3#2" loCatId="list" qsTypeId="urn:microsoft.com/office/officeart/2005/8/quickstyle/simple5" qsCatId="simple" csTypeId="urn:microsoft.com/office/officeart/2005/8/colors/accent1_2" csCatId="accent1" phldr="1"/>
      <dgm:spPr/>
      <dgm:t>
        <a:bodyPr/>
        <a:lstStyle/>
        <a:p>
          <a:endParaRPr lang="zh-CN" altLang="en-US"/>
        </a:p>
      </dgm:t>
    </dgm:pt>
    <dgm:pt modelId="{42166383-DFA9-43AB-980C-CEE06159C9B6}">
      <dgm:prSet phldrT="[文本]" custT="1"/>
      <dgm:spPr/>
      <dgm:t>
        <a:bodyPr/>
        <a:lstStyle/>
        <a:p>
          <a:r>
            <a:rPr lang="zh-CN" altLang="en-US" sz="2400" dirty="0" smtClean="0"/>
            <a:t>分类</a:t>
          </a:r>
          <a:endParaRPr lang="zh-CN" altLang="en-US" sz="2400" dirty="0"/>
        </a:p>
      </dgm:t>
    </dgm:pt>
    <dgm:pt modelId="{5A25247E-A81C-43FE-98E1-CDC2DDDC59EC}" type="parTrans" cxnId="{EB6ABB77-662D-44FB-994F-8038762FD015}">
      <dgm:prSet/>
      <dgm:spPr/>
      <dgm:t>
        <a:bodyPr/>
        <a:lstStyle/>
        <a:p>
          <a:endParaRPr lang="zh-CN" altLang="en-US" sz="2400"/>
        </a:p>
      </dgm:t>
    </dgm:pt>
    <dgm:pt modelId="{AC6D6F3F-1595-4797-A1E4-FEC9930BE76C}" type="sibTrans" cxnId="{EB6ABB77-662D-44FB-994F-8038762FD015}">
      <dgm:prSet custT="1"/>
      <dgm:spPr/>
      <dgm:t>
        <a:bodyPr/>
        <a:lstStyle/>
        <a:p>
          <a:endParaRPr lang="zh-CN" altLang="en-US" sz="2400"/>
        </a:p>
      </dgm:t>
    </dgm:pt>
    <dgm:pt modelId="{A47FBAD4-2501-4CE8-B7CD-6EFF54AC2B30}">
      <dgm:prSet phldrT="[文本]" custT="1"/>
      <dgm:spPr/>
      <dgm:t>
        <a:bodyPr/>
        <a:lstStyle/>
        <a:p>
          <a:r>
            <a:rPr lang="zh-CN" altLang="en-US" sz="2400" dirty="0" smtClean="0"/>
            <a:t>回归分析</a:t>
          </a:r>
          <a:endParaRPr lang="zh-CN" altLang="en-US" sz="2400" dirty="0"/>
        </a:p>
      </dgm:t>
    </dgm:pt>
    <dgm:pt modelId="{B1658BAF-2756-4623-A4B1-985475D30A36}" type="parTrans" cxnId="{2D99D08C-4037-4AF0-A960-77312FD3B7F3}">
      <dgm:prSet/>
      <dgm:spPr/>
      <dgm:t>
        <a:bodyPr/>
        <a:lstStyle/>
        <a:p>
          <a:endParaRPr lang="zh-CN" altLang="en-US" sz="2400"/>
        </a:p>
      </dgm:t>
    </dgm:pt>
    <dgm:pt modelId="{ABBBCB39-6729-418C-8DC1-A17ADA4601E3}" type="sibTrans" cxnId="{2D99D08C-4037-4AF0-A960-77312FD3B7F3}">
      <dgm:prSet/>
      <dgm:spPr/>
      <dgm:t>
        <a:bodyPr/>
        <a:lstStyle/>
        <a:p>
          <a:endParaRPr lang="zh-CN" altLang="en-US" sz="2400"/>
        </a:p>
      </dgm:t>
    </dgm:pt>
    <dgm:pt modelId="{6E879D9C-CFCF-4A2F-A09D-C44721718BA3}">
      <dgm:prSet phldrT="[文本]" custT="1"/>
      <dgm:spPr/>
      <dgm:t>
        <a:bodyPr/>
        <a:lstStyle/>
        <a:p>
          <a:r>
            <a:rPr lang="zh-CN" altLang="en-US" sz="2400" dirty="0" smtClean="0"/>
            <a:t>聚类</a:t>
          </a:r>
          <a:endParaRPr lang="zh-CN" altLang="en-US" sz="2400" dirty="0"/>
        </a:p>
      </dgm:t>
    </dgm:pt>
    <dgm:pt modelId="{AF551550-FE92-4BB9-948C-5533011A0931}" type="parTrans" cxnId="{655A8576-AF9A-4131-A3BA-9C5DC22FD4B0}">
      <dgm:prSet/>
      <dgm:spPr/>
      <dgm:t>
        <a:bodyPr/>
        <a:lstStyle/>
        <a:p>
          <a:endParaRPr lang="zh-CN" altLang="en-US" sz="2400"/>
        </a:p>
      </dgm:t>
    </dgm:pt>
    <dgm:pt modelId="{5F585E74-4518-46E5-BC49-384679FFA63F}" type="sibTrans" cxnId="{655A8576-AF9A-4131-A3BA-9C5DC22FD4B0}">
      <dgm:prSet custT="1"/>
      <dgm:spPr/>
      <dgm:t>
        <a:bodyPr/>
        <a:lstStyle/>
        <a:p>
          <a:endParaRPr lang="zh-CN" altLang="en-US" sz="2400"/>
        </a:p>
      </dgm:t>
    </dgm:pt>
    <dgm:pt modelId="{7A305C61-19A7-48CA-8C9D-209157175225}">
      <dgm:prSet phldrT="[文本]" custT="1"/>
      <dgm:spPr/>
      <dgm:t>
        <a:bodyPr/>
        <a:lstStyle/>
        <a:p>
          <a:r>
            <a:rPr lang="zh-CN" altLang="en-US" sz="2400" dirty="0" smtClean="0"/>
            <a:t>关联规则</a:t>
          </a:r>
          <a:endParaRPr lang="zh-CN" altLang="en-US" sz="2400" dirty="0"/>
        </a:p>
      </dgm:t>
    </dgm:pt>
    <dgm:pt modelId="{B32A5AC4-31DE-4DBD-95C7-14FF1D86FEBA}" type="parTrans" cxnId="{BD1F197B-F0C0-4362-A608-E6A5B7FE6A9B}">
      <dgm:prSet/>
      <dgm:spPr/>
      <dgm:t>
        <a:bodyPr/>
        <a:lstStyle/>
        <a:p>
          <a:endParaRPr lang="zh-CN" altLang="en-US" sz="2400"/>
        </a:p>
      </dgm:t>
    </dgm:pt>
    <dgm:pt modelId="{2902C7F7-3F20-4DE3-926F-61BD06FB840A}" type="sibTrans" cxnId="{BD1F197B-F0C0-4362-A608-E6A5B7FE6A9B}">
      <dgm:prSet/>
      <dgm:spPr/>
      <dgm:t>
        <a:bodyPr/>
        <a:lstStyle/>
        <a:p>
          <a:endParaRPr lang="zh-CN" altLang="en-US" sz="2400"/>
        </a:p>
      </dgm:t>
    </dgm:pt>
    <dgm:pt modelId="{9BBDA8A1-7896-45B0-B57D-B2F8FECB6039}">
      <dgm:prSet phldrT="[文本]" custT="1"/>
      <dgm:spPr/>
      <dgm:t>
        <a:bodyPr/>
        <a:lstStyle/>
        <a:p>
          <a:r>
            <a:rPr lang="zh-CN" altLang="en-US" sz="2400" dirty="0" smtClean="0"/>
            <a:t>特征</a:t>
          </a:r>
          <a:endParaRPr lang="zh-CN" altLang="en-US" sz="2400" dirty="0"/>
        </a:p>
      </dgm:t>
    </dgm:pt>
    <dgm:pt modelId="{B6CE309C-1599-4C1A-9CCE-3678DA34AF3B}" type="parTrans" cxnId="{BCFE8EC9-BAEC-4CDD-AE3C-CFB338D8EFDB}">
      <dgm:prSet/>
      <dgm:spPr/>
      <dgm:t>
        <a:bodyPr/>
        <a:lstStyle/>
        <a:p>
          <a:endParaRPr lang="zh-CN" altLang="en-US" sz="2400"/>
        </a:p>
      </dgm:t>
    </dgm:pt>
    <dgm:pt modelId="{685D0EF2-0363-4E49-9D1C-D4ACBBC2FEE2}" type="sibTrans" cxnId="{BCFE8EC9-BAEC-4CDD-AE3C-CFB338D8EFDB}">
      <dgm:prSet custT="1"/>
      <dgm:spPr/>
      <dgm:t>
        <a:bodyPr/>
        <a:lstStyle/>
        <a:p>
          <a:endParaRPr lang="zh-CN" altLang="en-US" sz="2400"/>
        </a:p>
      </dgm:t>
    </dgm:pt>
    <dgm:pt modelId="{2EE43C16-3DDA-47D3-B696-1488BEB28BD5}">
      <dgm:prSet phldrT="[文本]" custT="1"/>
      <dgm:spPr/>
      <dgm:t>
        <a:bodyPr/>
        <a:lstStyle/>
        <a:p>
          <a:r>
            <a:rPr lang="zh-CN" altLang="en-US" sz="2400" dirty="0" smtClean="0"/>
            <a:t>变化和偏差分析</a:t>
          </a:r>
          <a:endParaRPr lang="zh-CN" altLang="en-US" sz="2400" dirty="0"/>
        </a:p>
      </dgm:t>
    </dgm:pt>
    <dgm:pt modelId="{AE8BFE71-E9A5-4A97-AB30-5A1F057F02DF}" type="parTrans" cxnId="{961D4483-E249-441C-AE4C-CEB964F3E982}">
      <dgm:prSet/>
      <dgm:spPr/>
      <dgm:t>
        <a:bodyPr/>
        <a:lstStyle/>
        <a:p>
          <a:endParaRPr lang="zh-CN" altLang="en-US" sz="2400"/>
        </a:p>
      </dgm:t>
    </dgm:pt>
    <dgm:pt modelId="{84DE1BCF-1A25-4F8B-99D7-AAF4A4583A46}" type="sibTrans" cxnId="{961D4483-E249-441C-AE4C-CEB964F3E982}">
      <dgm:prSet/>
      <dgm:spPr/>
      <dgm:t>
        <a:bodyPr/>
        <a:lstStyle/>
        <a:p>
          <a:endParaRPr lang="zh-CN" altLang="en-US" sz="2400"/>
        </a:p>
      </dgm:t>
    </dgm:pt>
    <dgm:pt modelId="{9CD96507-1896-4AEA-8244-78EE8B80EA8C}">
      <dgm:prSet phldrT="[文本]" custT="1"/>
      <dgm:spPr/>
      <dgm:t>
        <a:bodyPr/>
        <a:lstStyle/>
        <a:p>
          <a:r>
            <a:rPr lang="en-US" altLang="zh-CN" sz="2400" dirty="0" smtClean="0"/>
            <a:t>Web</a:t>
          </a:r>
          <a:r>
            <a:rPr lang="zh-CN" altLang="en-US" sz="2400" dirty="0" smtClean="0"/>
            <a:t>页挖掘</a:t>
          </a:r>
          <a:endParaRPr lang="zh-CN" altLang="en-US" sz="2400" dirty="0"/>
        </a:p>
      </dgm:t>
    </dgm:pt>
    <dgm:pt modelId="{8405D866-B4C7-48A4-A4F2-757AF79B118B}" type="parTrans" cxnId="{E1673A0D-B687-4824-A7D5-30702FEB0F83}">
      <dgm:prSet/>
      <dgm:spPr/>
      <dgm:t>
        <a:bodyPr/>
        <a:lstStyle/>
        <a:p>
          <a:endParaRPr lang="zh-CN" altLang="en-US" sz="2400"/>
        </a:p>
      </dgm:t>
    </dgm:pt>
    <dgm:pt modelId="{A593E061-28F0-4F80-B17B-CD76E97A9655}" type="sibTrans" cxnId="{E1673A0D-B687-4824-A7D5-30702FEB0F83}">
      <dgm:prSet custT="1"/>
      <dgm:spPr/>
      <dgm:t>
        <a:bodyPr/>
        <a:lstStyle/>
        <a:p>
          <a:endParaRPr lang="zh-CN" altLang="en-US" sz="2400"/>
        </a:p>
      </dgm:t>
    </dgm:pt>
    <dgm:pt modelId="{18CEBCC8-CD51-43A7-ABD8-31C1586196D5}" type="pres">
      <dgm:prSet presAssocID="{7B3F8B0E-DEC9-4C28-90BB-BE591D9A3D99}" presName="linearFlow" presStyleCnt="0">
        <dgm:presLayoutVars>
          <dgm:dir/>
          <dgm:resizeHandles val="exact"/>
        </dgm:presLayoutVars>
      </dgm:prSet>
      <dgm:spPr/>
      <dgm:t>
        <a:bodyPr/>
        <a:lstStyle/>
        <a:p>
          <a:endParaRPr lang="zh-CN" altLang="en-US"/>
        </a:p>
      </dgm:t>
    </dgm:pt>
    <dgm:pt modelId="{921C094D-D4E7-48A6-845C-7ACE5504F532}" type="pres">
      <dgm:prSet presAssocID="{42166383-DFA9-43AB-980C-CEE06159C9B6}" presName="composite" presStyleCnt="0"/>
      <dgm:spPr/>
    </dgm:pt>
    <dgm:pt modelId="{E293ADF7-C1B6-4A46-878A-C229193FEDD0}" type="pres">
      <dgm:prSet presAssocID="{42166383-DFA9-43AB-980C-CEE06159C9B6}" presName="imgShp" presStyleLbl="fgImgPlace1" presStyleIdx="0" presStyleCnt="7"/>
      <dgm:spPr/>
    </dgm:pt>
    <dgm:pt modelId="{A7083900-4CA5-4147-86B8-76197CFD194B}" type="pres">
      <dgm:prSet presAssocID="{42166383-DFA9-43AB-980C-CEE06159C9B6}" presName="txShp" presStyleLbl="node1" presStyleIdx="0" presStyleCnt="7">
        <dgm:presLayoutVars>
          <dgm:bulletEnabled val="1"/>
        </dgm:presLayoutVars>
      </dgm:prSet>
      <dgm:spPr/>
      <dgm:t>
        <a:bodyPr/>
        <a:lstStyle/>
        <a:p>
          <a:endParaRPr lang="zh-CN" altLang="en-US"/>
        </a:p>
      </dgm:t>
    </dgm:pt>
    <dgm:pt modelId="{C248D8E9-1A8A-4D63-8427-EFC8D95CF894}" type="pres">
      <dgm:prSet presAssocID="{AC6D6F3F-1595-4797-A1E4-FEC9930BE76C}" presName="spacing" presStyleCnt="0"/>
      <dgm:spPr/>
    </dgm:pt>
    <dgm:pt modelId="{6CE274AF-12E7-41B0-83E5-208B49121899}" type="pres">
      <dgm:prSet presAssocID="{A47FBAD4-2501-4CE8-B7CD-6EFF54AC2B30}" presName="composite" presStyleCnt="0"/>
      <dgm:spPr/>
    </dgm:pt>
    <dgm:pt modelId="{69714AC5-0155-4FD8-A64B-E1FAA533D252}" type="pres">
      <dgm:prSet presAssocID="{A47FBAD4-2501-4CE8-B7CD-6EFF54AC2B30}" presName="imgShp" presStyleLbl="fgImgPlace1" presStyleIdx="1" presStyleCnt="7"/>
      <dgm:spPr/>
    </dgm:pt>
    <dgm:pt modelId="{A60FDCC3-954A-4FD3-97A9-F55AB9BBC217}" type="pres">
      <dgm:prSet presAssocID="{A47FBAD4-2501-4CE8-B7CD-6EFF54AC2B30}" presName="txShp" presStyleLbl="node1" presStyleIdx="1" presStyleCnt="7">
        <dgm:presLayoutVars>
          <dgm:bulletEnabled val="1"/>
        </dgm:presLayoutVars>
      </dgm:prSet>
      <dgm:spPr/>
      <dgm:t>
        <a:bodyPr/>
        <a:lstStyle/>
        <a:p>
          <a:endParaRPr lang="zh-CN" altLang="en-US"/>
        </a:p>
      </dgm:t>
    </dgm:pt>
    <dgm:pt modelId="{3FB7B59F-500A-402D-8018-115AACAB89F3}" type="pres">
      <dgm:prSet presAssocID="{ABBBCB39-6729-418C-8DC1-A17ADA4601E3}" presName="spacing" presStyleCnt="0"/>
      <dgm:spPr/>
    </dgm:pt>
    <dgm:pt modelId="{7CD38BC9-79B6-411C-9B89-FDA3B6B80C0A}" type="pres">
      <dgm:prSet presAssocID="{6E879D9C-CFCF-4A2F-A09D-C44721718BA3}" presName="composite" presStyleCnt="0"/>
      <dgm:spPr/>
    </dgm:pt>
    <dgm:pt modelId="{D5DE8AF9-1931-49FF-A124-0F2C6C4EAD79}" type="pres">
      <dgm:prSet presAssocID="{6E879D9C-CFCF-4A2F-A09D-C44721718BA3}" presName="imgShp" presStyleLbl="fgImgPlace1" presStyleIdx="2" presStyleCnt="7"/>
      <dgm:spPr/>
    </dgm:pt>
    <dgm:pt modelId="{2E5EEBE0-BDD6-4568-9F4B-25481A8A3338}" type="pres">
      <dgm:prSet presAssocID="{6E879D9C-CFCF-4A2F-A09D-C44721718BA3}" presName="txShp" presStyleLbl="node1" presStyleIdx="2" presStyleCnt="7">
        <dgm:presLayoutVars>
          <dgm:bulletEnabled val="1"/>
        </dgm:presLayoutVars>
      </dgm:prSet>
      <dgm:spPr/>
      <dgm:t>
        <a:bodyPr/>
        <a:lstStyle/>
        <a:p>
          <a:endParaRPr lang="zh-CN" altLang="en-US"/>
        </a:p>
      </dgm:t>
    </dgm:pt>
    <dgm:pt modelId="{CF4B28FC-F563-4796-970E-52A7DC010FBB}" type="pres">
      <dgm:prSet presAssocID="{5F585E74-4518-46E5-BC49-384679FFA63F}" presName="spacing" presStyleCnt="0"/>
      <dgm:spPr/>
    </dgm:pt>
    <dgm:pt modelId="{82AA308B-58D0-480C-8913-EF4B00880994}" type="pres">
      <dgm:prSet presAssocID="{7A305C61-19A7-48CA-8C9D-209157175225}" presName="composite" presStyleCnt="0"/>
      <dgm:spPr/>
    </dgm:pt>
    <dgm:pt modelId="{49636EE6-A761-430B-A083-823E22E765D9}" type="pres">
      <dgm:prSet presAssocID="{7A305C61-19A7-48CA-8C9D-209157175225}" presName="imgShp" presStyleLbl="fgImgPlace1" presStyleIdx="3" presStyleCnt="7"/>
      <dgm:spPr/>
    </dgm:pt>
    <dgm:pt modelId="{A2E48A93-6BA7-45CF-A673-5DF7DED50C86}" type="pres">
      <dgm:prSet presAssocID="{7A305C61-19A7-48CA-8C9D-209157175225}" presName="txShp" presStyleLbl="node1" presStyleIdx="3" presStyleCnt="7">
        <dgm:presLayoutVars>
          <dgm:bulletEnabled val="1"/>
        </dgm:presLayoutVars>
      </dgm:prSet>
      <dgm:spPr/>
      <dgm:t>
        <a:bodyPr/>
        <a:lstStyle/>
        <a:p>
          <a:endParaRPr lang="zh-CN" altLang="en-US"/>
        </a:p>
      </dgm:t>
    </dgm:pt>
    <dgm:pt modelId="{13E3B62D-CB04-4F79-BDF8-CA4EE07C46DA}" type="pres">
      <dgm:prSet presAssocID="{2902C7F7-3F20-4DE3-926F-61BD06FB840A}" presName="spacing" presStyleCnt="0"/>
      <dgm:spPr/>
    </dgm:pt>
    <dgm:pt modelId="{430CB41E-5D40-409C-9F6A-604DA42E5673}" type="pres">
      <dgm:prSet presAssocID="{9BBDA8A1-7896-45B0-B57D-B2F8FECB6039}" presName="composite" presStyleCnt="0"/>
      <dgm:spPr/>
    </dgm:pt>
    <dgm:pt modelId="{593F98E4-E252-4026-BB2D-B47555E4D046}" type="pres">
      <dgm:prSet presAssocID="{9BBDA8A1-7896-45B0-B57D-B2F8FECB6039}" presName="imgShp" presStyleLbl="fgImgPlace1" presStyleIdx="4" presStyleCnt="7"/>
      <dgm:spPr/>
    </dgm:pt>
    <dgm:pt modelId="{240FC1F2-4CF5-4DDD-B89A-928D4F02B752}" type="pres">
      <dgm:prSet presAssocID="{9BBDA8A1-7896-45B0-B57D-B2F8FECB6039}" presName="txShp" presStyleLbl="node1" presStyleIdx="4" presStyleCnt="7">
        <dgm:presLayoutVars>
          <dgm:bulletEnabled val="1"/>
        </dgm:presLayoutVars>
      </dgm:prSet>
      <dgm:spPr/>
      <dgm:t>
        <a:bodyPr/>
        <a:lstStyle/>
        <a:p>
          <a:endParaRPr lang="zh-CN" altLang="en-US"/>
        </a:p>
      </dgm:t>
    </dgm:pt>
    <dgm:pt modelId="{BCAAAC35-A36A-475F-BD75-D7D3B99707D0}" type="pres">
      <dgm:prSet presAssocID="{685D0EF2-0363-4E49-9D1C-D4ACBBC2FEE2}" presName="spacing" presStyleCnt="0"/>
      <dgm:spPr/>
    </dgm:pt>
    <dgm:pt modelId="{769525F7-9134-4D8B-9578-EF087376F457}" type="pres">
      <dgm:prSet presAssocID="{2EE43C16-3DDA-47D3-B696-1488BEB28BD5}" presName="composite" presStyleCnt="0"/>
      <dgm:spPr/>
    </dgm:pt>
    <dgm:pt modelId="{3C9540C2-74C7-4022-A5A0-7AFC1862C49B}" type="pres">
      <dgm:prSet presAssocID="{2EE43C16-3DDA-47D3-B696-1488BEB28BD5}" presName="imgShp" presStyleLbl="fgImgPlace1" presStyleIdx="5" presStyleCnt="7"/>
      <dgm:spPr/>
    </dgm:pt>
    <dgm:pt modelId="{12747435-B749-43F0-A248-710F5BB1C285}" type="pres">
      <dgm:prSet presAssocID="{2EE43C16-3DDA-47D3-B696-1488BEB28BD5}" presName="txShp" presStyleLbl="node1" presStyleIdx="5" presStyleCnt="7">
        <dgm:presLayoutVars>
          <dgm:bulletEnabled val="1"/>
        </dgm:presLayoutVars>
      </dgm:prSet>
      <dgm:spPr/>
      <dgm:t>
        <a:bodyPr/>
        <a:lstStyle/>
        <a:p>
          <a:endParaRPr lang="zh-CN" altLang="en-US"/>
        </a:p>
      </dgm:t>
    </dgm:pt>
    <dgm:pt modelId="{257BFAF3-2D2D-46A0-91A5-A27C2654E3FB}" type="pres">
      <dgm:prSet presAssocID="{84DE1BCF-1A25-4F8B-99D7-AAF4A4583A46}" presName="spacing" presStyleCnt="0"/>
      <dgm:spPr/>
    </dgm:pt>
    <dgm:pt modelId="{B84EF0FC-22AC-44C9-976B-1865578DF534}" type="pres">
      <dgm:prSet presAssocID="{9CD96507-1896-4AEA-8244-78EE8B80EA8C}" presName="composite" presStyleCnt="0"/>
      <dgm:spPr/>
    </dgm:pt>
    <dgm:pt modelId="{41E4B9AC-24F1-464A-959E-298D7F3715FF}" type="pres">
      <dgm:prSet presAssocID="{9CD96507-1896-4AEA-8244-78EE8B80EA8C}" presName="imgShp" presStyleLbl="fgImgPlace1" presStyleIdx="6" presStyleCnt="7"/>
      <dgm:spPr/>
    </dgm:pt>
    <dgm:pt modelId="{382C0D97-9059-42B2-8840-6EBB6475D4D5}" type="pres">
      <dgm:prSet presAssocID="{9CD96507-1896-4AEA-8244-78EE8B80EA8C}" presName="txShp" presStyleLbl="node1" presStyleIdx="6" presStyleCnt="7">
        <dgm:presLayoutVars>
          <dgm:bulletEnabled val="1"/>
        </dgm:presLayoutVars>
      </dgm:prSet>
      <dgm:spPr/>
      <dgm:t>
        <a:bodyPr/>
        <a:lstStyle/>
        <a:p>
          <a:endParaRPr lang="zh-CN" altLang="en-US"/>
        </a:p>
      </dgm:t>
    </dgm:pt>
  </dgm:ptLst>
  <dgm:cxnLst>
    <dgm:cxn modelId="{0B1E7715-7C3B-47A9-99B8-569CA0B85013}" type="presOf" srcId="{42166383-DFA9-43AB-980C-CEE06159C9B6}" destId="{A7083900-4CA5-4147-86B8-76197CFD194B}" srcOrd="0" destOrd="0" presId="urn:microsoft.com/office/officeart/2005/8/layout/vList3#2"/>
    <dgm:cxn modelId="{961D4483-E249-441C-AE4C-CEB964F3E982}" srcId="{7B3F8B0E-DEC9-4C28-90BB-BE591D9A3D99}" destId="{2EE43C16-3DDA-47D3-B696-1488BEB28BD5}" srcOrd="5" destOrd="0" parTransId="{AE8BFE71-E9A5-4A97-AB30-5A1F057F02DF}" sibTransId="{84DE1BCF-1A25-4F8B-99D7-AAF4A4583A46}"/>
    <dgm:cxn modelId="{515A52CB-CED9-441F-AE04-EF6CD9659A98}" type="presOf" srcId="{A47FBAD4-2501-4CE8-B7CD-6EFF54AC2B30}" destId="{A60FDCC3-954A-4FD3-97A9-F55AB9BBC217}" srcOrd="0" destOrd="0" presId="urn:microsoft.com/office/officeart/2005/8/layout/vList3#2"/>
    <dgm:cxn modelId="{655A8576-AF9A-4131-A3BA-9C5DC22FD4B0}" srcId="{7B3F8B0E-DEC9-4C28-90BB-BE591D9A3D99}" destId="{6E879D9C-CFCF-4A2F-A09D-C44721718BA3}" srcOrd="2" destOrd="0" parTransId="{AF551550-FE92-4BB9-948C-5533011A0931}" sibTransId="{5F585E74-4518-46E5-BC49-384679FFA63F}"/>
    <dgm:cxn modelId="{B80FD151-0D0A-4456-A2DF-51B1C2CF5094}" type="presOf" srcId="{7B3F8B0E-DEC9-4C28-90BB-BE591D9A3D99}" destId="{18CEBCC8-CD51-43A7-ABD8-31C1586196D5}" srcOrd="0" destOrd="0" presId="urn:microsoft.com/office/officeart/2005/8/layout/vList3#2"/>
    <dgm:cxn modelId="{513B96AF-7217-4702-ADA5-3C28F0C9C4D9}" type="presOf" srcId="{6E879D9C-CFCF-4A2F-A09D-C44721718BA3}" destId="{2E5EEBE0-BDD6-4568-9F4B-25481A8A3338}" srcOrd="0" destOrd="0" presId="urn:microsoft.com/office/officeart/2005/8/layout/vList3#2"/>
    <dgm:cxn modelId="{BCFE8EC9-BAEC-4CDD-AE3C-CFB338D8EFDB}" srcId="{7B3F8B0E-DEC9-4C28-90BB-BE591D9A3D99}" destId="{9BBDA8A1-7896-45B0-B57D-B2F8FECB6039}" srcOrd="4" destOrd="0" parTransId="{B6CE309C-1599-4C1A-9CCE-3678DA34AF3B}" sibTransId="{685D0EF2-0363-4E49-9D1C-D4ACBBC2FEE2}"/>
    <dgm:cxn modelId="{3663CA43-FBB6-4D12-A473-6E3F77B3E3C6}" type="presOf" srcId="{2EE43C16-3DDA-47D3-B696-1488BEB28BD5}" destId="{12747435-B749-43F0-A248-710F5BB1C285}" srcOrd="0" destOrd="0" presId="urn:microsoft.com/office/officeart/2005/8/layout/vList3#2"/>
    <dgm:cxn modelId="{BD1F197B-F0C0-4362-A608-E6A5B7FE6A9B}" srcId="{7B3F8B0E-DEC9-4C28-90BB-BE591D9A3D99}" destId="{7A305C61-19A7-48CA-8C9D-209157175225}" srcOrd="3" destOrd="0" parTransId="{B32A5AC4-31DE-4DBD-95C7-14FF1D86FEBA}" sibTransId="{2902C7F7-3F20-4DE3-926F-61BD06FB840A}"/>
    <dgm:cxn modelId="{E1673A0D-B687-4824-A7D5-30702FEB0F83}" srcId="{7B3F8B0E-DEC9-4C28-90BB-BE591D9A3D99}" destId="{9CD96507-1896-4AEA-8244-78EE8B80EA8C}" srcOrd="6" destOrd="0" parTransId="{8405D866-B4C7-48A4-A4F2-757AF79B118B}" sibTransId="{A593E061-28F0-4F80-B17B-CD76E97A9655}"/>
    <dgm:cxn modelId="{76A62F87-4C77-4CCF-B64E-BE557AA92609}" type="presOf" srcId="{9BBDA8A1-7896-45B0-B57D-B2F8FECB6039}" destId="{240FC1F2-4CF5-4DDD-B89A-928D4F02B752}" srcOrd="0" destOrd="0" presId="urn:microsoft.com/office/officeart/2005/8/layout/vList3#2"/>
    <dgm:cxn modelId="{EB6ABB77-662D-44FB-994F-8038762FD015}" srcId="{7B3F8B0E-DEC9-4C28-90BB-BE591D9A3D99}" destId="{42166383-DFA9-43AB-980C-CEE06159C9B6}" srcOrd="0" destOrd="0" parTransId="{5A25247E-A81C-43FE-98E1-CDC2DDDC59EC}" sibTransId="{AC6D6F3F-1595-4797-A1E4-FEC9930BE76C}"/>
    <dgm:cxn modelId="{C5E43FB9-19D8-464E-A2AA-781146ED4FE2}" type="presOf" srcId="{7A305C61-19A7-48CA-8C9D-209157175225}" destId="{A2E48A93-6BA7-45CF-A673-5DF7DED50C86}" srcOrd="0" destOrd="0" presId="urn:microsoft.com/office/officeart/2005/8/layout/vList3#2"/>
    <dgm:cxn modelId="{16A4262A-5745-4E5B-9F83-0C6CC97CDC2F}" type="presOf" srcId="{9CD96507-1896-4AEA-8244-78EE8B80EA8C}" destId="{382C0D97-9059-42B2-8840-6EBB6475D4D5}" srcOrd="0" destOrd="0" presId="urn:microsoft.com/office/officeart/2005/8/layout/vList3#2"/>
    <dgm:cxn modelId="{2D99D08C-4037-4AF0-A960-77312FD3B7F3}" srcId="{7B3F8B0E-DEC9-4C28-90BB-BE591D9A3D99}" destId="{A47FBAD4-2501-4CE8-B7CD-6EFF54AC2B30}" srcOrd="1" destOrd="0" parTransId="{B1658BAF-2756-4623-A4B1-985475D30A36}" sibTransId="{ABBBCB39-6729-418C-8DC1-A17ADA4601E3}"/>
    <dgm:cxn modelId="{99895CC4-0DE0-451C-B87B-15F027D13D05}" type="presParOf" srcId="{18CEBCC8-CD51-43A7-ABD8-31C1586196D5}" destId="{921C094D-D4E7-48A6-845C-7ACE5504F532}" srcOrd="0" destOrd="0" presId="urn:microsoft.com/office/officeart/2005/8/layout/vList3#2"/>
    <dgm:cxn modelId="{F8436181-D673-430D-AC75-F6C8B8482DE6}" type="presParOf" srcId="{921C094D-D4E7-48A6-845C-7ACE5504F532}" destId="{E293ADF7-C1B6-4A46-878A-C229193FEDD0}" srcOrd="0" destOrd="0" presId="urn:microsoft.com/office/officeart/2005/8/layout/vList3#2"/>
    <dgm:cxn modelId="{0C9E342D-365B-4E13-A52A-A5325FF830F0}" type="presParOf" srcId="{921C094D-D4E7-48A6-845C-7ACE5504F532}" destId="{A7083900-4CA5-4147-86B8-76197CFD194B}" srcOrd="1" destOrd="0" presId="urn:microsoft.com/office/officeart/2005/8/layout/vList3#2"/>
    <dgm:cxn modelId="{902CBE91-1CA4-4529-ACB6-F0787E1F4397}" type="presParOf" srcId="{18CEBCC8-CD51-43A7-ABD8-31C1586196D5}" destId="{C248D8E9-1A8A-4D63-8427-EFC8D95CF894}" srcOrd="1" destOrd="0" presId="urn:microsoft.com/office/officeart/2005/8/layout/vList3#2"/>
    <dgm:cxn modelId="{AD274A1E-FFB5-4BF6-B53A-37B86A8811B9}" type="presParOf" srcId="{18CEBCC8-CD51-43A7-ABD8-31C1586196D5}" destId="{6CE274AF-12E7-41B0-83E5-208B49121899}" srcOrd="2" destOrd="0" presId="urn:microsoft.com/office/officeart/2005/8/layout/vList3#2"/>
    <dgm:cxn modelId="{84D52FF9-A38B-4E97-85D1-082DDFCF7FBD}" type="presParOf" srcId="{6CE274AF-12E7-41B0-83E5-208B49121899}" destId="{69714AC5-0155-4FD8-A64B-E1FAA533D252}" srcOrd="0" destOrd="0" presId="urn:microsoft.com/office/officeart/2005/8/layout/vList3#2"/>
    <dgm:cxn modelId="{1F76BCD4-973C-4634-AF39-E7FECABE6012}" type="presParOf" srcId="{6CE274AF-12E7-41B0-83E5-208B49121899}" destId="{A60FDCC3-954A-4FD3-97A9-F55AB9BBC217}" srcOrd="1" destOrd="0" presId="urn:microsoft.com/office/officeart/2005/8/layout/vList3#2"/>
    <dgm:cxn modelId="{83F75581-48C1-4970-8543-465D6E82F7FB}" type="presParOf" srcId="{18CEBCC8-CD51-43A7-ABD8-31C1586196D5}" destId="{3FB7B59F-500A-402D-8018-115AACAB89F3}" srcOrd="3" destOrd="0" presId="urn:microsoft.com/office/officeart/2005/8/layout/vList3#2"/>
    <dgm:cxn modelId="{CC3398AD-A7EE-4A01-B866-358B57A86EBB}" type="presParOf" srcId="{18CEBCC8-CD51-43A7-ABD8-31C1586196D5}" destId="{7CD38BC9-79B6-411C-9B89-FDA3B6B80C0A}" srcOrd="4" destOrd="0" presId="urn:microsoft.com/office/officeart/2005/8/layout/vList3#2"/>
    <dgm:cxn modelId="{DD9E3C54-26A8-4FCB-B223-36C2A91035AA}" type="presParOf" srcId="{7CD38BC9-79B6-411C-9B89-FDA3B6B80C0A}" destId="{D5DE8AF9-1931-49FF-A124-0F2C6C4EAD79}" srcOrd="0" destOrd="0" presId="urn:microsoft.com/office/officeart/2005/8/layout/vList3#2"/>
    <dgm:cxn modelId="{3425E3FE-D2CF-421E-8CFF-FFC39D6CE2C8}" type="presParOf" srcId="{7CD38BC9-79B6-411C-9B89-FDA3B6B80C0A}" destId="{2E5EEBE0-BDD6-4568-9F4B-25481A8A3338}" srcOrd="1" destOrd="0" presId="urn:microsoft.com/office/officeart/2005/8/layout/vList3#2"/>
    <dgm:cxn modelId="{61A49781-FCC4-4A42-8335-D98D6C31E026}" type="presParOf" srcId="{18CEBCC8-CD51-43A7-ABD8-31C1586196D5}" destId="{CF4B28FC-F563-4796-970E-52A7DC010FBB}" srcOrd="5" destOrd="0" presId="urn:microsoft.com/office/officeart/2005/8/layout/vList3#2"/>
    <dgm:cxn modelId="{F2B5F086-17F3-41C0-A374-FDF0B5893CB6}" type="presParOf" srcId="{18CEBCC8-CD51-43A7-ABD8-31C1586196D5}" destId="{82AA308B-58D0-480C-8913-EF4B00880994}" srcOrd="6" destOrd="0" presId="urn:microsoft.com/office/officeart/2005/8/layout/vList3#2"/>
    <dgm:cxn modelId="{4B01D405-8D22-4F32-99E7-C411D3A40FB0}" type="presParOf" srcId="{82AA308B-58D0-480C-8913-EF4B00880994}" destId="{49636EE6-A761-430B-A083-823E22E765D9}" srcOrd="0" destOrd="0" presId="urn:microsoft.com/office/officeart/2005/8/layout/vList3#2"/>
    <dgm:cxn modelId="{A3C7CA24-BDF7-4E68-B736-0B70E8D89AA5}" type="presParOf" srcId="{82AA308B-58D0-480C-8913-EF4B00880994}" destId="{A2E48A93-6BA7-45CF-A673-5DF7DED50C86}" srcOrd="1" destOrd="0" presId="urn:microsoft.com/office/officeart/2005/8/layout/vList3#2"/>
    <dgm:cxn modelId="{39173404-5CC6-4E42-B32D-2AA0480E66FC}" type="presParOf" srcId="{18CEBCC8-CD51-43A7-ABD8-31C1586196D5}" destId="{13E3B62D-CB04-4F79-BDF8-CA4EE07C46DA}" srcOrd="7" destOrd="0" presId="urn:microsoft.com/office/officeart/2005/8/layout/vList3#2"/>
    <dgm:cxn modelId="{F5044782-A225-45C0-9934-05EE00839F3A}" type="presParOf" srcId="{18CEBCC8-CD51-43A7-ABD8-31C1586196D5}" destId="{430CB41E-5D40-409C-9F6A-604DA42E5673}" srcOrd="8" destOrd="0" presId="urn:microsoft.com/office/officeart/2005/8/layout/vList3#2"/>
    <dgm:cxn modelId="{519E64DA-13FC-4D14-96D3-8E904B0BA254}" type="presParOf" srcId="{430CB41E-5D40-409C-9F6A-604DA42E5673}" destId="{593F98E4-E252-4026-BB2D-B47555E4D046}" srcOrd="0" destOrd="0" presId="urn:microsoft.com/office/officeart/2005/8/layout/vList3#2"/>
    <dgm:cxn modelId="{1E06B6ED-F43C-469E-94D3-6E19C8324823}" type="presParOf" srcId="{430CB41E-5D40-409C-9F6A-604DA42E5673}" destId="{240FC1F2-4CF5-4DDD-B89A-928D4F02B752}" srcOrd="1" destOrd="0" presId="urn:microsoft.com/office/officeart/2005/8/layout/vList3#2"/>
    <dgm:cxn modelId="{8349F54A-A028-4041-86D8-98EAF47D3C18}" type="presParOf" srcId="{18CEBCC8-CD51-43A7-ABD8-31C1586196D5}" destId="{BCAAAC35-A36A-475F-BD75-D7D3B99707D0}" srcOrd="9" destOrd="0" presId="urn:microsoft.com/office/officeart/2005/8/layout/vList3#2"/>
    <dgm:cxn modelId="{DCCDDE64-839B-401F-8842-4CB6190E9716}" type="presParOf" srcId="{18CEBCC8-CD51-43A7-ABD8-31C1586196D5}" destId="{769525F7-9134-4D8B-9578-EF087376F457}" srcOrd="10" destOrd="0" presId="urn:microsoft.com/office/officeart/2005/8/layout/vList3#2"/>
    <dgm:cxn modelId="{AD043E6E-82A6-4E0D-8D27-D0FAEE5C886A}" type="presParOf" srcId="{769525F7-9134-4D8B-9578-EF087376F457}" destId="{3C9540C2-74C7-4022-A5A0-7AFC1862C49B}" srcOrd="0" destOrd="0" presId="urn:microsoft.com/office/officeart/2005/8/layout/vList3#2"/>
    <dgm:cxn modelId="{6C6E7BA5-E7E0-4286-80F0-594F57FD7F00}" type="presParOf" srcId="{769525F7-9134-4D8B-9578-EF087376F457}" destId="{12747435-B749-43F0-A248-710F5BB1C285}" srcOrd="1" destOrd="0" presId="urn:microsoft.com/office/officeart/2005/8/layout/vList3#2"/>
    <dgm:cxn modelId="{5B9A3247-D9A2-4981-BB3C-137A47475774}" type="presParOf" srcId="{18CEBCC8-CD51-43A7-ABD8-31C1586196D5}" destId="{257BFAF3-2D2D-46A0-91A5-A27C2654E3FB}" srcOrd="11" destOrd="0" presId="urn:microsoft.com/office/officeart/2005/8/layout/vList3#2"/>
    <dgm:cxn modelId="{78FFBCDE-0527-448A-B520-71831BBDBB20}" type="presParOf" srcId="{18CEBCC8-CD51-43A7-ABD8-31C1586196D5}" destId="{B84EF0FC-22AC-44C9-976B-1865578DF534}" srcOrd="12" destOrd="0" presId="urn:microsoft.com/office/officeart/2005/8/layout/vList3#2"/>
    <dgm:cxn modelId="{2C1ECFB0-F86C-492F-BCBC-F7128756AC48}" type="presParOf" srcId="{B84EF0FC-22AC-44C9-976B-1865578DF534}" destId="{41E4B9AC-24F1-464A-959E-298D7F3715FF}" srcOrd="0" destOrd="0" presId="urn:microsoft.com/office/officeart/2005/8/layout/vList3#2"/>
    <dgm:cxn modelId="{48A2E32E-BFC4-48EC-9183-DA99509619E4}" type="presParOf" srcId="{B84EF0FC-22AC-44C9-976B-1865578DF534}" destId="{382C0D97-9059-42B2-8840-6EBB6475D4D5}" srcOrd="1" destOrd="0" presId="urn:microsoft.com/office/officeart/2005/8/layout/vList3#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3ED7BB-A894-4706-BAAC-0FAA777A56DE}"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zh-CN" altLang="en-US"/>
        </a:p>
      </dgm:t>
    </dgm:pt>
    <dgm:pt modelId="{6F212F7B-666B-4E59-A463-816241051DAF}">
      <dgm:prSet phldrT="[文本]"/>
      <dgm:spPr/>
      <dgm:t>
        <a:bodyPr/>
        <a:lstStyle/>
        <a:p>
          <a:r>
            <a:rPr lang="zh-CN" altLang="en-US" dirty="0" smtClean="0"/>
            <a:t>信息收集</a:t>
          </a:r>
          <a:endParaRPr lang="zh-CN" altLang="en-US" dirty="0"/>
        </a:p>
      </dgm:t>
    </dgm:pt>
    <dgm:pt modelId="{89925078-4F26-4704-A097-244C20DEC220}" type="parTrans" cxnId="{710A922A-3E4C-4CC1-A550-A0F341DD8C4F}">
      <dgm:prSet/>
      <dgm:spPr/>
      <dgm:t>
        <a:bodyPr/>
        <a:lstStyle/>
        <a:p>
          <a:endParaRPr lang="zh-CN" altLang="en-US"/>
        </a:p>
      </dgm:t>
    </dgm:pt>
    <dgm:pt modelId="{6877023A-3DFE-4892-9247-57DCEF329818}" type="sibTrans" cxnId="{710A922A-3E4C-4CC1-A550-A0F341DD8C4F}">
      <dgm:prSet/>
      <dgm:spPr/>
      <dgm:t>
        <a:bodyPr/>
        <a:lstStyle/>
        <a:p>
          <a:endParaRPr lang="zh-CN" altLang="en-US"/>
        </a:p>
      </dgm:t>
    </dgm:pt>
    <dgm:pt modelId="{026F3D0F-350C-4340-A4BF-D4E7EE8E8EB4}">
      <dgm:prSet phldrT="[文本]"/>
      <dgm:spPr/>
      <dgm:t>
        <a:bodyPr/>
        <a:lstStyle/>
        <a:p>
          <a:r>
            <a:rPr lang="zh-CN" altLang="en-US" dirty="0" smtClean="0"/>
            <a:t>数据集成</a:t>
          </a:r>
          <a:endParaRPr lang="zh-CN" altLang="en-US" dirty="0"/>
        </a:p>
      </dgm:t>
    </dgm:pt>
    <dgm:pt modelId="{92537BF4-BCDD-44E6-9AB2-5CD29974AF3D}" type="parTrans" cxnId="{E40908FF-6343-44DE-AF19-BD7ECBE0DA17}">
      <dgm:prSet/>
      <dgm:spPr/>
      <dgm:t>
        <a:bodyPr/>
        <a:lstStyle/>
        <a:p>
          <a:endParaRPr lang="zh-CN" altLang="en-US"/>
        </a:p>
      </dgm:t>
    </dgm:pt>
    <dgm:pt modelId="{687177AA-03EA-41CE-8751-BEA6250416E7}" type="sibTrans" cxnId="{E40908FF-6343-44DE-AF19-BD7ECBE0DA17}">
      <dgm:prSet/>
      <dgm:spPr/>
      <dgm:t>
        <a:bodyPr/>
        <a:lstStyle/>
        <a:p>
          <a:endParaRPr lang="zh-CN" altLang="en-US"/>
        </a:p>
      </dgm:t>
    </dgm:pt>
    <dgm:pt modelId="{DD92D346-BFB5-4C3D-832C-6EAA48244959}">
      <dgm:prSet phldrT="[文本]"/>
      <dgm:spPr/>
      <dgm:t>
        <a:bodyPr/>
        <a:lstStyle/>
        <a:p>
          <a:r>
            <a:rPr lang="zh-CN" altLang="en-US" dirty="0" smtClean="0"/>
            <a:t>数据规约</a:t>
          </a:r>
          <a:endParaRPr lang="zh-CN" altLang="en-US" dirty="0"/>
        </a:p>
      </dgm:t>
    </dgm:pt>
    <dgm:pt modelId="{59DB4AFF-3A3C-4D81-828A-176F241166FC}" type="parTrans" cxnId="{4F34109A-F383-4063-95E3-9FC37DA6C08F}">
      <dgm:prSet/>
      <dgm:spPr/>
      <dgm:t>
        <a:bodyPr/>
        <a:lstStyle/>
        <a:p>
          <a:endParaRPr lang="zh-CN" altLang="en-US"/>
        </a:p>
      </dgm:t>
    </dgm:pt>
    <dgm:pt modelId="{29986DAC-81CD-4710-92DE-C0EB8D27EEB5}" type="sibTrans" cxnId="{4F34109A-F383-4063-95E3-9FC37DA6C08F}">
      <dgm:prSet/>
      <dgm:spPr/>
      <dgm:t>
        <a:bodyPr/>
        <a:lstStyle/>
        <a:p>
          <a:endParaRPr lang="zh-CN" altLang="en-US"/>
        </a:p>
      </dgm:t>
    </dgm:pt>
    <dgm:pt modelId="{C268F855-0C19-49AF-A02E-A6A3F863343A}">
      <dgm:prSet phldrT="[文本]"/>
      <dgm:spPr/>
      <dgm:t>
        <a:bodyPr/>
        <a:lstStyle/>
        <a:p>
          <a:r>
            <a:rPr lang="zh-CN" altLang="en-US" dirty="0" smtClean="0"/>
            <a:t>数据清理</a:t>
          </a:r>
          <a:endParaRPr lang="zh-CN" altLang="en-US" dirty="0"/>
        </a:p>
      </dgm:t>
    </dgm:pt>
    <dgm:pt modelId="{54129B51-397F-4DE8-ABDA-B062DD63B0E5}" type="parTrans" cxnId="{F8022372-E492-46E3-893E-FE0DEFB8401F}">
      <dgm:prSet/>
      <dgm:spPr/>
      <dgm:t>
        <a:bodyPr/>
        <a:lstStyle/>
        <a:p>
          <a:endParaRPr lang="zh-CN" altLang="en-US"/>
        </a:p>
      </dgm:t>
    </dgm:pt>
    <dgm:pt modelId="{011542E9-0DF3-4DC2-A6E6-CC64E253DC63}" type="sibTrans" cxnId="{F8022372-E492-46E3-893E-FE0DEFB8401F}">
      <dgm:prSet/>
      <dgm:spPr/>
      <dgm:t>
        <a:bodyPr/>
        <a:lstStyle/>
        <a:p>
          <a:endParaRPr lang="zh-CN" altLang="en-US"/>
        </a:p>
      </dgm:t>
    </dgm:pt>
    <dgm:pt modelId="{B03C07ED-D710-47B5-8AD4-064B7F5F3199}">
      <dgm:prSet phldrT="[文本]"/>
      <dgm:spPr/>
      <dgm:t>
        <a:bodyPr/>
        <a:lstStyle/>
        <a:p>
          <a:r>
            <a:rPr lang="zh-CN" altLang="en-US" dirty="0" smtClean="0"/>
            <a:t>数据变换</a:t>
          </a:r>
          <a:endParaRPr lang="zh-CN" altLang="en-US" dirty="0"/>
        </a:p>
      </dgm:t>
    </dgm:pt>
    <dgm:pt modelId="{0BD5985B-0183-46DC-A531-6BF7DE7B2761}" type="parTrans" cxnId="{3315B38C-3508-4AAF-99D0-3D77C464666C}">
      <dgm:prSet/>
      <dgm:spPr/>
      <dgm:t>
        <a:bodyPr/>
        <a:lstStyle/>
        <a:p>
          <a:endParaRPr lang="zh-CN" altLang="en-US"/>
        </a:p>
      </dgm:t>
    </dgm:pt>
    <dgm:pt modelId="{AC90006E-6EF5-4D3A-937D-D891CA13400F}" type="sibTrans" cxnId="{3315B38C-3508-4AAF-99D0-3D77C464666C}">
      <dgm:prSet/>
      <dgm:spPr/>
      <dgm:t>
        <a:bodyPr/>
        <a:lstStyle/>
        <a:p>
          <a:endParaRPr lang="zh-CN" altLang="en-US"/>
        </a:p>
      </dgm:t>
    </dgm:pt>
    <dgm:pt modelId="{D75A67CD-7499-49DD-B478-3447232967B5}">
      <dgm:prSet phldrT="[文本]"/>
      <dgm:spPr/>
      <dgm:t>
        <a:bodyPr/>
        <a:lstStyle/>
        <a:p>
          <a:r>
            <a:rPr lang="zh-CN" altLang="en-US" dirty="0" smtClean="0"/>
            <a:t>数据挖掘过程</a:t>
          </a:r>
          <a:endParaRPr lang="zh-CN" altLang="en-US" dirty="0"/>
        </a:p>
      </dgm:t>
    </dgm:pt>
    <dgm:pt modelId="{37CD75E9-EC8C-466F-8CB0-54A3E260FB73}" type="parTrans" cxnId="{CDEB13BB-2B18-44E3-AD5A-8D2C1A7F935B}">
      <dgm:prSet/>
      <dgm:spPr/>
      <dgm:t>
        <a:bodyPr/>
        <a:lstStyle/>
        <a:p>
          <a:endParaRPr lang="zh-CN" altLang="en-US"/>
        </a:p>
      </dgm:t>
    </dgm:pt>
    <dgm:pt modelId="{C7B0990A-D677-481B-A510-F2E1CC0A6AEE}" type="sibTrans" cxnId="{CDEB13BB-2B18-44E3-AD5A-8D2C1A7F935B}">
      <dgm:prSet/>
      <dgm:spPr/>
      <dgm:t>
        <a:bodyPr/>
        <a:lstStyle/>
        <a:p>
          <a:endParaRPr lang="zh-CN" altLang="en-US"/>
        </a:p>
      </dgm:t>
    </dgm:pt>
    <dgm:pt modelId="{661FA550-8DFE-4212-B342-FD52E646875D}">
      <dgm:prSet phldrT="[文本]"/>
      <dgm:spPr/>
      <dgm:t>
        <a:bodyPr/>
        <a:lstStyle/>
        <a:p>
          <a:r>
            <a:rPr lang="zh-CN" altLang="en-US" dirty="0" smtClean="0"/>
            <a:t>模式评估</a:t>
          </a:r>
          <a:endParaRPr lang="zh-CN" altLang="en-US" dirty="0"/>
        </a:p>
      </dgm:t>
    </dgm:pt>
    <dgm:pt modelId="{117426E5-C17A-4EAC-B1E9-749333DD4042}" type="parTrans" cxnId="{D73CFE5D-4762-4E50-9CFB-7422B7F1D6AE}">
      <dgm:prSet/>
      <dgm:spPr/>
      <dgm:t>
        <a:bodyPr/>
        <a:lstStyle/>
        <a:p>
          <a:endParaRPr lang="zh-CN" altLang="en-US"/>
        </a:p>
      </dgm:t>
    </dgm:pt>
    <dgm:pt modelId="{7972EFEF-5085-484D-9FCB-F67C6454C032}" type="sibTrans" cxnId="{D73CFE5D-4762-4E50-9CFB-7422B7F1D6AE}">
      <dgm:prSet/>
      <dgm:spPr/>
      <dgm:t>
        <a:bodyPr/>
        <a:lstStyle/>
        <a:p>
          <a:endParaRPr lang="zh-CN" altLang="en-US"/>
        </a:p>
      </dgm:t>
    </dgm:pt>
    <dgm:pt modelId="{E37DFCF4-C5E6-49B3-B490-45435CBB929B}">
      <dgm:prSet phldrT="[文本]"/>
      <dgm:spPr/>
      <dgm:t>
        <a:bodyPr/>
        <a:lstStyle/>
        <a:p>
          <a:r>
            <a:rPr lang="zh-CN" altLang="en-US" dirty="0" smtClean="0"/>
            <a:t>知识表示</a:t>
          </a:r>
          <a:endParaRPr lang="zh-CN" altLang="en-US" dirty="0"/>
        </a:p>
      </dgm:t>
    </dgm:pt>
    <dgm:pt modelId="{6BC96B63-D38E-4CC6-A060-591D04E07D29}" type="parTrans" cxnId="{FCB4C1BB-4EC4-4DCD-A99B-9D2F8F9C2A23}">
      <dgm:prSet/>
      <dgm:spPr/>
      <dgm:t>
        <a:bodyPr/>
        <a:lstStyle/>
        <a:p>
          <a:endParaRPr lang="zh-CN" altLang="en-US"/>
        </a:p>
      </dgm:t>
    </dgm:pt>
    <dgm:pt modelId="{5E90FEB0-0D33-47AC-817E-54F2FC5A17F5}" type="sibTrans" cxnId="{FCB4C1BB-4EC4-4DCD-A99B-9D2F8F9C2A23}">
      <dgm:prSet/>
      <dgm:spPr/>
      <dgm:t>
        <a:bodyPr/>
        <a:lstStyle/>
        <a:p>
          <a:endParaRPr lang="zh-CN" altLang="en-US"/>
        </a:p>
      </dgm:t>
    </dgm:pt>
    <dgm:pt modelId="{3C584F81-5CFD-48B7-B1E6-2A11BC47D463}" type="pres">
      <dgm:prSet presAssocID="{873ED7BB-A894-4706-BAAC-0FAA777A56DE}" presName="Name0" presStyleCnt="0">
        <dgm:presLayoutVars>
          <dgm:dir/>
          <dgm:resizeHandles val="exact"/>
        </dgm:presLayoutVars>
      </dgm:prSet>
      <dgm:spPr/>
      <dgm:t>
        <a:bodyPr/>
        <a:lstStyle/>
        <a:p>
          <a:endParaRPr lang="zh-CN" altLang="en-US"/>
        </a:p>
      </dgm:t>
    </dgm:pt>
    <dgm:pt modelId="{8367E489-A08A-45F9-95CD-FBED81273717}" type="pres">
      <dgm:prSet presAssocID="{6F212F7B-666B-4E59-A463-816241051DAF}" presName="node" presStyleLbl="node1" presStyleIdx="0" presStyleCnt="8">
        <dgm:presLayoutVars>
          <dgm:bulletEnabled val="1"/>
        </dgm:presLayoutVars>
      </dgm:prSet>
      <dgm:spPr/>
      <dgm:t>
        <a:bodyPr/>
        <a:lstStyle/>
        <a:p>
          <a:endParaRPr lang="zh-CN" altLang="en-US"/>
        </a:p>
      </dgm:t>
    </dgm:pt>
    <dgm:pt modelId="{69E341EB-8FB1-4347-841E-D38195D8BDCC}" type="pres">
      <dgm:prSet presAssocID="{6877023A-3DFE-4892-9247-57DCEF329818}" presName="sibTrans" presStyleLbl="sibTrans1D1" presStyleIdx="0" presStyleCnt="7"/>
      <dgm:spPr/>
      <dgm:t>
        <a:bodyPr/>
        <a:lstStyle/>
        <a:p>
          <a:endParaRPr lang="zh-CN" altLang="en-US"/>
        </a:p>
      </dgm:t>
    </dgm:pt>
    <dgm:pt modelId="{66BE724D-7868-44E2-AEFC-6C72D991F34B}" type="pres">
      <dgm:prSet presAssocID="{6877023A-3DFE-4892-9247-57DCEF329818}" presName="connectorText" presStyleLbl="sibTrans1D1" presStyleIdx="0" presStyleCnt="7"/>
      <dgm:spPr/>
      <dgm:t>
        <a:bodyPr/>
        <a:lstStyle/>
        <a:p>
          <a:endParaRPr lang="zh-CN" altLang="en-US"/>
        </a:p>
      </dgm:t>
    </dgm:pt>
    <dgm:pt modelId="{0C87BA39-4866-40B4-8F60-5366D535D21B}" type="pres">
      <dgm:prSet presAssocID="{026F3D0F-350C-4340-A4BF-D4E7EE8E8EB4}" presName="node" presStyleLbl="node1" presStyleIdx="1" presStyleCnt="8">
        <dgm:presLayoutVars>
          <dgm:bulletEnabled val="1"/>
        </dgm:presLayoutVars>
      </dgm:prSet>
      <dgm:spPr/>
      <dgm:t>
        <a:bodyPr/>
        <a:lstStyle/>
        <a:p>
          <a:endParaRPr lang="zh-CN" altLang="en-US"/>
        </a:p>
      </dgm:t>
    </dgm:pt>
    <dgm:pt modelId="{F64B7147-372A-459A-AC66-CB0969C8B0C6}" type="pres">
      <dgm:prSet presAssocID="{687177AA-03EA-41CE-8751-BEA6250416E7}" presName="sibTrans" presStyleLbl="sibTrans1D1" presStyleIdx="1" presStyleCnt="7"/>
      <dgm:spPr/>
      <dgm:t>
        <a:bodyPr/>
        <a:lstStyle/>
        <a:p>
          <a:endParaRPr lang="zh-CN" altLang="en-US"/>
        </a:p>
      </dgm:t>
    </dgm:pt>
    <dgm:pt modelId="{08A0390F-DBFD-44B6-AAF9-F0A154E45178}" type="pres">
      <dgm:prSet presAssocID="{687177AA-03EA-41CE-8751-BEA6250416E7}" presName="connectorText" presStyleLbl="sibTrans1D1" presStyleIdx="1" presStyleCnt="7"/>
      <dgm:spPr/>
      <dgm:t>
        <a:bodyPr/>
        <a:lstStyle/>
        <a:p>
          <a:endParaRPr lang="zh-CN" altLang="en-US"/>
        </a:p>
      </dgm:t>
    </dgm:pt>
    <dgm:pt modelId="{284C1D4D-C19E-464E-89EF-AD5854BDFBD9}" type="pres">
      <dgm:prSet presAssocID="{DD92D346-BFB5-4C3D-832C-6EAA48244959}" presName="node" presStyleLbl="node1" presStyleIdx="2" presStyleCnt="8">
        <dgm:presLayoutVars>
          <dgm:bulletEnabled val="1"/>
        </dgm:presLayoutVars>
      </dgm:prSet>
      <dgm:spPr/>
      <dgm:t>
        <a:bodyPr/>
        <a:lstStyle/>
        <a:p>
          <a:endParaRPr lang="zh-CN" altLang="en-US"/>
        </a:p>
      </dgm:t>
    </dgm:pt>
    <dgm:pt modelId="{6786F504-CE42-4C2F-81A3-9BFAB8B67D9F}" type="pres">
      <dgm:prSet presAssocID="{29986DAC-81CD-4710-92DE-C0EB8D27EEB5}" presName="sibTrans" presStyleLbl="sibTrans1D1" presStyleIdx="2" presStyleCnt="7"/>
      <dgm:spPr/>
      <dgm:t>
        <a:bodyPr/>
        <a:lstStyle/>
        <a:p>
          <a:endParaRPr lang="zh-CN" altLang="en-US"/>
        </a:p>
      </dgm:t>
    </dgm:pt>
    <dgm:pt modelId="{A6AE89BD-D95F-44F7-A2A8-E3DFA083A303}" type="pres">
      <dgm:prSet presAssocID="{29986DAC-81CD-4710-92DE-C0EB8D27EEB5}" presName="connectorText" presStyleLbl="sibTrans1D1" presStyleIdx="2" presStyleCnt="7"/>
      <dgm:spPr/>
      <dgm:t>
        <a:bodyPr/>
        <a:lstStyle/>
        <a:p>
          <a:endParaRPr lang="zh-CN" altLang="en-US"/>
        </a:p>
      </dgm:t>
    </dgm:pt>
    <dgm:pt modelId="{BB95B41A-9993-4D10-AFA5-282F9FBE30FE}" type="pres">
      <dgm:prSet presAssocID="{C268F855-0C19-49AF-A02E-A6A3F863343A}" presName="node" presStyleLbl="node1" presStyleIdx="3" presStyleCnt="8">
        <dgm:presLayoutVars>
          <dgm:bulletEnabled val="1"/>
        </dgm:presLayoutVars>
      </dgm:prSet>
      <dgm:spPr/>
      <dgm:t>
        <a:bodyPr/>
        <a:lstStyle/>
        <a:p>
          <a:endParaRPr lang="zh-CN" altLang="en-US"/>
        </a:p>
      </dgm:t>
    </dgm:pt>
    <dgm:pt modelId="{026D849B-DA1F-4CF4-B2F1-50B3B0DBC4B7}" type="pres">
      <dgm:prSet presAssocID="{011542E9-0DF3-4DC2-A6E6-CC64E253DC63}" presName="sibTrans" presStyleLbl="sibTrans1D1" presStyleIdx="3" presStyleCnt="7"/>
      <dgm:spPr/>
      <dgm:t>
        <a:bodyPr/>
        <a:lstStyle/>
        <a:p>
          <a:endParaRPr lang="zh-CN" altLang="en-US"/>
        </a:p>
      </dgm:t>
    </dgm:pt>
    <dgm:pt modelId="{A49BEC73-0260-4D2F-9BF3-A3807F3055F2}" type="pres">
      <dgm:prSet presAssocID="{011542E9-0DF3-4DC2-A6E6-CC64E253DC63}" presName="connectorText" presStyleLbl="sibTrans1D1" presStyleIdx="3" presStyleCnt="7"/>
      <dgm:spPr/>
      <dgm:t>
        <a:bodyPr/>
        <a:lstStyle/>
        <a:p>
          <a:endParaRPr lang="zh-CN" altLang="en-US"/>
        </a:p>
      </dgm:t>
    </dgm:pt>
    <dgm:pt modelId="{D641BEE6-70ED-4F4B-BCDB-73FB598F556B}" type="pres">
      <dgm:prSet presAssocID="{B03C07ED-D710-47B5-8AD4-064B7F5F3199}" presName="node" presStyleLbl="node1" presStyleIdx="4" presStyleCnt="8">
        <dgm:presLayoutVars>
          <dgm:bulletEnabled val="1"/>
        </dgm:presLayoutVars>
      </dgm:prSet>
      <dgm:spPr/>
      <dgm:t>
        <a:bodyPr/>
        <a:lstStyle/>
        <a:p>
          <a:endParaRPr lang="zh-CN" altLang="en-US"/>
        </a:p>
      </dgm:t>
    </dgm:pt>
    <dgm:pt modelId="{A465C163-28CB-4006-BCB8-14CABA49693B}" type="pres">
      <dgm:prSet presAssocID="{AC90006E-6EF5-4D3A-937D-D891CA13400F}" presName="sibTrans" presStyleLbl="sibTrans1D1" presStyleIdx="4" presStyleCnt="7"/>
      <dgm:spPr/>
      <dgm:t>
        <a:bodyPr/>
        <a:lstStyle/>
        <a:p>
          <a:endParaRPr lang="zh-CN" altLang="en-US"/>
        </a:p>
      </dgm:t>
    </dgm:pt>
    <dgm:pt modelId="{C9E73578-6E91-4DB3-9E50-BB7A1AB915A4}" type="pres">
      <dgm:prSet presAssocID="{AC90006E-6EF5-4D3A-937D-D891CA13400F}" presName="connectorText" presStyleLbl="sibTrans1D1" presStyleIdx="4" presStyleCnt="7"/>
      <dgm:spPr/>
      <dgm:t>
        <a:bodyPr/>
        <a:lstStyle/>
        <a:p>
          <a:endParaRPr lang="zh-CN" altLang="en-US"/>
        </a:p>
      </dgm:t>
    </dgm:pt>
    <dgm:pt modelId="{7DD4DCE2-FAA2-4CA2-BBAE-4A02AB315CEF}" type="pres">
      <dgm:prSet presAssocID="{D75A67CD-7499-49DD-B478-3447232967B5}" presName="node" presStyleLbl="node1" presStyleIdx="5" presStyleCnt="8">
        <dgm:presLayoutVars>
          <dgm:bulletEnabled val="1"/>
        </dgm:presLayoutVars>
      </dgm:prSet>
      <dgm:spPr/>
      <dgm:t>
        <a:bodyPr/>
        <a:lstStyle/>
        <a:p>
          <a:endParaRPr lang="zh-CN" altLang="en-US"/>
        </a:p>
      </dgm:t>
    </dgm:pt>
    <dgm:pt modelId="{D71BE198-65FD-4959-83F3-4909594528FD}" type="pres">
      <dgm:prSet presAssocID="{C7B0990A-D677-481B-A510-F2E1CC0A6AEE}" presName="sibTrans" presStyleLbl="sibTrans1D1" presStyleIdx="5" presStyleCnt="7"/>
      <dgm:spPr/>
      <dgm:t>
        <a:bodyPr/>
        <a:lstStyle/>
        <a:p>
          <a:endParaRPr lang="zh-CN" altLang="en-US"/>
        </a:p>
      </dgm:t>
    </dgm:pt>
    <dgm:pt modelId="{15CD63BA-8DF7-439C-AED6-D90BDD7D20BE}" type="pres">
      <dgm:prSet presAssocID="{C7B0990A-D677-481B-A510-F2E1CC0A6AEE}" presName="connectorText" presStyleLbl="sibTrans1D1" presStyleIdx="5" presStyleCnt="7"/>
      <dgm:spPr/>
      <dgm:t>
        <a:bodyPr/>
        <a:lstStyle/>
        <a:p>
          <a:endParaRPr lang="zh-CN" altLang="en-US"/>
        </a:p>
      </dgm:t>
    </dgm:pt>
    <dgm:pt modelId="{3B7E9114-5AF4-4DA6-9CA4-AF34B085DF20}" type="pres">
      <dgm:prSet presAssocID="{661FA550-8DFE-4212-B342-FD52E646875D}" presName="node" presStyleLbl="node1" presStyleIdx="6" presStyleCnt="8">
        <dgm:presLayoutVars>
          <dgm:bulletEnabled val="1"/>
        </dgm:presLayoutVars>
      </dgm:prSet>
      <dgm:spPr/>
      <dgm:t>
        <a:bodyPr/>
        <a:lstStyle/>
        <a:p>
          <a:endParaRPr lang="zh-CN" altLang="en-US"/>
        </a:p>
      </dgm:t>
    </dgm:pt>
    <dgm:pt modelId="{EAA866B9-5DAC-49A1-9C47-7B35A615A913}" type="pres">
      <dgm:prSet presAssocID="{7972EFEF-5085-484D-9FCB-F67C6454C032}" presName="sibTrans" presStyleLbl="sibTrans1D1" presStyleIdx="6" presStyleCnt="7"/>
      <dgm:spPr/>
      <dgm:t>
        <a:bodyPr/>
        <a:lstStyle/>
        <a:p>
          <a:endParaRPr lang="zh-CN" altLang="en-US"/>
        </a:p>
      </dgm:t>
    </dgm:pt>
    <dgm:pt modelId="{AA58490D-06EA-43F3-9D16-11E7D9E57EAC}" type="pres">
      <dgm:prSet presAssocID="{7972EFEF-5085-484D-9FCB-F67C6454C032}" presName="connectorText" presStyleLbl="sibTrans1D1" presStyleIdx="6" presStyleCnt="7"/>
      <dgm:spPr/>
      <dgm:t>
        <a:bodyPr/>
        <a:lstStyle/>
        <a:p>
          <a:endParaRPr lang="zh-CN" altLang="en-US"/>
        </a:p>
      </dgm:t>
    </dgm:pt>
    <dgm:pt modelId="{B913887B-61A9-41C8-B42B-3F8E784D5762}" type="pres">
      <dgm:prSet presAssocID="{E37DFCF4-C5E6-49B3-B490-45435CBB929B}" presName="node" presStyleLbl="node1" presStyleIdx="7" presStyleCnt="8">
        <dgm:presLayoutVars>
          <dgm:bulletEnabled val="1"/>
        </dgm:presLayoutVars>
      </dgm:prSet>
      <dgm:spPr/>
      <dgm:t>
        <a:bodyPr/>
        <a:lstStyle/>
        <a:p>
          <a:endParaRPr lang="zh-CN" altLang="en-US"/>
        </a:p>
      </dgm:t>
    </dgm:pt>
  </dgm:ptLst>
  <dgm:cxnLst>
    <dgm:cxn modelId="{B9FCB7A2-F734-405A-8D1E-F7EAC0F26ADA}" type="presOf" srcId="{6F212F7B-666B-4E59-A463-816241051DAF}" destId="{8367E489-A08A-45F9-95CD-FBED81273717}" srcOrd="0" destOrd="0" presId="urn:microsoft.com/office/officeart/2005/8/layout/bProcess3"/>
    <dgm:cxn modelId="{D73CFE5D-4762-4E50-9CFB-7422B7F1D6AE}" srcId="{873ED7BB-A894-4706-BAAC-0FAA777A56DE}" destId="{661FA550-8DFE-4212-B342-FD52E646875D}" srcOrd="6" destOrd="0" parTransId="{117426E5-C17A-4EAC-B1E9-749333DD4042}" sibTransId="{7972EFEF-5085-484D-9FCB-F67C6454C032}"/>
    <dgm:cxn modelId="{710A922A-3E4C-4CC1-A550-A0F341DD8C4F}" srcId="{873ED7BB-A894-4706-BAAC-0FAA777A56DE}" destId="{6F212F7B-666B-4E59-A463-816241051DAF}" srcOrd="0" destOrd="0" parTransId="{89925078-4F26-4704-A097-244C20DEC220}" sibTransId="{6877023A-3DFE-4892-9247-57DCEF329818}"/>
    <dgm:cxn modelId="{60F911BD-C3DC-42C4-B42E-1CCDB848D2CF}" type="presOf" srcId="{DD92D346-BFB5-4C3D-832C-6EAA48244959}" destId="{284C1D4D-C19E-464E-89EF-AD5854BDFBD9}" srcOrd="0" destOrd="0" presId="urn:microsoft.com/office/officeart/2005/8/layout/bProcess3"/>
    <dgm:cxn modelId="{39AB6268-6EE8-455D-856E-6B1A8A5E8ADD}" type="presOf" srcId="{661FA550-8DFE-4212-B342-FD52E646875D}" destId="{3B7E9114-5AF4-4DA6-9CA4-AF34B085DF20}" srcOrd="0" destOrd="0" presId="urn:microsoft.com/office/officeart/2005/8/layout/bProcess3"/>
    <dgm:cxn modelId="{BFC87ADA-9B47-42DD-905E-F41068C5D246}" type="presOf" srcId="{687177AA-03EA-41CE-8751-BEA6250416E7}" destId="{08A0390F-DBFD-44B6-AAF9-F0A154E45178}" srcOrd="1" destOrd="0" presId="urn:microsoft.com/office/officeart/2005/8/layout/bProcess3"/>
    <dgm:cxn modelId="{E40908FF-6343-44DE-AF19-BD7ECBE0DA17}" srcId="{873ED7BB-A894-4706-BAAC-0FAA777A56DE}" destId="{026F3D0F-350C-4340-A4BF-D4E7EE8E8EB4}" srcOrd="1" destOrd="0" parTransId="{92537BF4-BCDD-44E6-9AB2-5CD29974AF3D}" sibTransId="{687177AA-03EA-41CE-8751-BEA6250416E7}"/>
    <dgm:cxn modelId="{46A1E5DA-3F25-490C-8A28-C1A360A276F1}" type="presOf" srcId="{C268F855-0C19-49AF-A02E-A6A3F863343A}" destId="{BB95B41A-9993-4D10-AFA5-282F9FBE30FE}" srcOrd="0" destOrd="0" presId="urn:microsoft.com/office/officeart/2005/8/layout/bProcess3"/>
    <dgm:cxn modelId="{C80EFD03-A8BE-44EE-8655-F29AE6FB1151}" type="presOf" srcId="{011542E9-0DF3-4DC2-A6E6-CC64E253DC63}" destId="{A49BEC73-0260-4D2F-9BF3-A3807F3055F2}" srcOrd="1" destOrd="0" presId="urn:microsoft.com/office/officeart/2005/8/layout/bProcess3"/>
    <dgm:cxn modelId="{08002790-9347-4948-AC05-13D135F5BC19}" type="presOf" srcId="{7972EFEF-5085-484D-9FCB-F67C6454C032}" destId="{EAA866B9-5DAC-49A1-9C47-7B35A615A913}" srcOrd="0" destOrd="0" presId="urn:microsoft.com/office/officeart/2005/8/layout/bProcess3"/>
    <dgm:cxn modelId="{86D96046-F249-4D24-BAF2-5B56F05518A7}" type="presOf" srcId="{B03C07ED-D710-47B5-8AD4-064B7F5F3199}" destId="{D641BEE6-70ED-4F4B-BCDB-73FB598F556B}" srcOrd="0" destOrd="0" presId="urn:microsoft.com/office/officeart/2005/8/layout/bProcess3"/>
    <dgm:cxn modelId="{15BE7C69-75CC-4BF6-BC2B-81E6850E0A5E}" type="presOf" srcId="{026F3D0F-350C-4340-A4BF-D4E7EE8E8EB4}" destId="{0C87BA39-4866-40B4-8F60-5366D535D21B}" srcOrd="0" destOrd="0" presId="urn:microsoft.com/office/officeart/2005/8/layout/bProcess3"/>
    <dgm:cxn modelId="{FCB4C1BB-4EC4-4DCD-A99B-9D2F8F9C2A23}" srcId="{873ED7BB-A894-4706-BAAC-0FAA777A56DE}" destId="{E37DFCF4-C5E6-49B3-B490-45435CBB929B}" srcOrd="7" destOrd="0" parTransId="{6BC96B63-D38E-4CC6-A060-591D04E07D29}" sibTransId="{5E90FEB0-0D33-47AC-817E-54F2FC5A17F5}"/>
    <dgm:cxn modelId="{4F34109A-F383-4063-95E3-9FC37DA6C08F}" srcId="{873ED7BB-A894-4706-BAAC-0FAA777A56DE}" destId="{DD92D346-BFB5-4C3D-832C-6EAA48244959}" srcOrd="2" destOrd="0" parTransId="{59DB4AFF-3A3C-4D81-828A-176F241166FC}" sibTransId="{29986DAC-81CD-4710-92DE-C0EB8D27EEB5}"/>
    <dgm:cxn modelId="{CDEB13BB-2B18-44E3-AD5A-8D2C1A7F935B}" srcId="{873ED7BB-A894-4706-BAAC-0FAA777A56DE}" destId="{D75A67CD-7499-49DD-B478-3447232967B5}" srcOrd="5" destOrd="0" parTransId="{37CD75E9-EC8C-466F-8CB0-54A3E260FB73}" sibTransId="{C7B0990A-D677-481B-A510-F2E1CC0A6AEE}"/>
    <dgm:cxn modelId="{F26C93E5-763D-424E-9DBB-A35E68A63069}" type="presOf" srcId="{C7B0990A-D677-481B-A510-F2E1CC0A6AEE}" destId="{15CD63BA-8DF7-439C-AED6-D90BDD7D20BE}" srcOrd="1" destOrd="0" presId="urn:microsoft.com/office/officeart/2005/8/layout/bProcess3"/>
    <dgm:cxn modelId="{F8022372-E492-46E3-893E-FE0DEFB8401F}" srcId="{873ED7BB-A894-4706-BAAC-0FAA777A56DE}" destId="{C268F855-0C19-49AF-A02E-A6A3F863343A}" srcOrd="3" destOrd="0" parTransId="{54129B51-397F-4DE8-ABDA-B062DD63B0E5}" sibTransId="{011542E9-0DF3-4DC2-A6E6-CC64E253DC63}"/>
    <dgm:cxn modelId="{7C3CC8C5-66E7-4F63-9CF7-3066FC600337}" type="presOf" srcId="{C7B0990A-D677-481B-A510-F2E1CC0A6AEE}" destId="{D71BE198-65FD-4959-83F3-4909594528FD}" srcOrd="0" destOrd="0" presId="urn:microsoft.com/office/officeart/2005/8/layout/bProcess3"/>
    <dgm:cxn modelId="{6094E04C-C114-4F1D-8FE5-C3BFDD30463C}" type="presOf" srcId="{873ED7BB-A894-4706-BAAC-0FAA777A56DE}" destId="{3C584F81-5CFD-48B7-B1E6-2A11BC47D463}" srcOrd="0" destOrd="0" presId="urn:microsoft.com/office/officeart/2005/8/layout/bProcess3"/>
    <dgm:cxn modelId="{E79F8DA4-3983-4BC6-977D-7F676BD824C7}" type="presOf" srcId="{AC90006E-6EF5-4D3A-937D-D891CA13400F}" destId="{C9E73578-6E91-4DB3-9E50-BB7A1AB915A4}" srcOrd="1" destOrd="0" presId="urn:microsoft.com/office/officeart/2005/8/layout/bProcess3"/>
    <dgm:cxn modelId="{9AE6C332-3A80-4F66-AE1C-E9D472EC6807}" type="presOf" srcId="{D75A67CD-7499-49DD-B478-3447232967B5}" destId="{7DD4DCE2-FAA2-4CA2-BBAE-4A02AB315CEF}" srcOrd="0" destOrd="0" presId="urn:microsoft.com/office/officeart/2005/8/layout/bProcess3"/>
    <dgm:cxn modelId="{3315B38C-3508-4AAF-99D0-3D77C464666C}" srcId="{873ED7BB-A894-4706-BAAC-0FAA777A56DE}" destId="{B03C07ED-D710-47B5-8AD4-064B7F5F3199}" srcOrd="4" destOrd="0" parTransId="{0BD5985B-0183-46DC-A531-6BF7DE7B2761}" sibTransId="{AC90006E-6EF5-4D3A-937D-D891CA13400F}"/>
    <dgm:cxn modelId="{5F41D133-A73E-48F5-8EA4-8C7096156890}" type="presOf" srcId="{7972EFEF-5085-484D-9FCB-F67C6454C032}" destId="{AA58490D-06EA-43F3-9D16-11E7D9E57EAC}" srcOrd="1" destOrd="0" presId="urn:microsoft.com/office/officeart/2005/8/layout/bProcess3"/>
    <dgm:cxn modelId="{C5DD3BD8-1B59-4995-8AC7-318F03C238AD}" type="presOf" srcId="{6877023A-3DFE-4892-9247-57DCEF329818}" destId="{69E341EB-8FB1-4347-841E-D38195D8BDCC}" srcOrd="0" destOrd="0" presId="urn:microsoft.com/office/officeart/2005/8/layout/bProcess3"/>
    <dgm:cxn modelId="{EBA287C7-42B0-487D-AE46-E122F9C072FD}" type="presOf" srcId="{6877023A-3DFE-4892-9247-57DCEF329818}" destId="{66BE724D-7868-44E2-AEFC-6C72D991F34B}" srcOrd="1" destOrd="0" presId="urn:microsoft.com/office/officeart/2005/8/layout/bProcess3"/>
    <dgm:cxn modelId="{44BCA02A-C876-49D2-98E1-FDCE9D2C97F4}" type="presOf" srcId="{687177AA-03EA-41CE-8751-BEA6250416E7}" destId="{F64B7147-372A-459A-AC66-CB0969C8B0C6}" srcOrd="0" destOrd="0" presId="urn:microsoft.com/office/officeart/2005/8/layout/bProcess3"/>
    <dgm:cxn modelId="{928C6EE1-69CB-41C4-9787-60E897D96CBE}" type="presOf" srcId="{E37DFCF4-C5E6-49B3-B490-45435CBB929B}" destId="{B913887B-61A9-41C8-B42B-3F8E784D5762}" srcOrd="0" destOrd="0" presId="urn:microsoft.com/office/officeart/2005/8/layout/bProcess3"/>
    <dgm:cxn modelId="{5CBB28B0-A927-4999-AC3D-161930054E19}" type="presOf" srcId="{29986DAC-81CD-4710-92DE-C0EB8D27EEB5}" destId="{6786F504-CE42-4C2F-81A3-9BFAB8B67D9F}" srcOrd="0" destOrd="0" presId="urn:microsoft.com/office/officeart/2005/8/layout/bProcess3"/>
    <dgm:cxn modelId="{0B95FB43-14E6-4506-9577-95B8CA687275}" type="presOf" srcId="{AC90006E-6EF5-4D3A-937D-D891CA13400F}" destId="{A465C163-28CB-4006-BCB8-14CABA49693B}" srcOrd="0" destOrd="0" presId="urn:microsoft.com/office/officeart/2005/8/layout/bProcess3"/>
    <dgm:cxn modelId="{6C6A644F-C997-48FA-B03B-D0AC9D6BBF03}" type="presOf" srcId="{29986DAC-81CD-4710-92DE-C0EB8D27EEB5}" destId="{A6AE89BD-D95F-44F7-A2A8-E3DFA083A303}" srcOrd="1" destOrd="0" presId="urn:microsoft.com/office/officeart/2005/8/layout/bProcess3"/>
    <dgm:cxn modelId="{3A36BA8E-5629-4E9D-9492-71F6A69F97CB}" type="presOf" srcId="{011542E9-0DF3-4DC2-A6E6-CC64E253DC63}" destId="{026D849B-DA1F-4CF4-B2F1-50B3B0DBC4B7}" srcOrd="0" destOrd="0" presId="urn:microsoft.com/office/officeart/2005/8/layout/bProcess3"/>
    <dgm:cxn modelId="{2A9A0924-EC46-4B58-AECD-49B9E2C9EF3D}" type="presParOf" srcId="{3C584F81-5CFD-48B7-B1E6-2A11BC47D463}" destId="{8367E489-A08A-45F9-95CD-FBED81273717}" srcOrd="0" destOrd="0" presId="urn:microsoft.com/office/officeart/2005/8/layout/bProcess3"/>
    <dgm:cxn modelId="{5AC8459E-B83D-4EB6-92FE-329A3004FB3F}" type="presParOf" srcId="{3C584F81-5CFD-48B7-B1E6-2A11BC47D463}" destId="{69E341EB-8FB1-4347-841E-D38195D8BDCC}" srcOrd="1" destOrd="0" presId="urn:microsoft.com/office/officeart/2005/8/layout/bProcess3"/>
    <dgm:cxn modelId="{57C5D5AB-2F88-4C6D-851D-C0EB3C926B6E}" type="presParOf" srcId="{69E341EB-8FB1-4347-841E-D38195D8BDCC}" destId="{66BE724D-7868-44E2-AEFC-6C72D991F34B}" srcOrd="0" destOrd="0" presId="urn:microsoft.com/office/officeart/2005/8/layout/bProcess3"/>
    <dgm:cxn modelId="{EA50BEAC-09E0-45D3-B8DB-F789B7342F4E}" type="presParOf" srcId="{3C584F81-5CFD-48B7-B1E6-2A11BC47D463}" destId="{0C87BA39-4866-40B4-8F60-5366D535D21B}" srcOrd="2" destOrd="0" presId="urn:microsoft.com/office/officeart/2005/8/layout/bProcess3"/>
    <dgm:cxn modelId="{11A6260C-7DA0-44B5-B018-357EFDD05C47}" type="presParOf" srcId="{3C584F81-5CFD-48B7-B1E6-2A11BC47D463}" destId="{F64B7147-372A-459A-AC66-CB0969C8B0C6}" srcOrd="3" destOrd="0" presId="urn:microsoft.com/office/officeart/2005/8/layout/bProcess3"/>
    <dgm:cxn modelId="{66920699-18BB-4293-8BC7-917BE8B0E6A3}" type="presParOf" srcId="{F64B7147-372A-459A-AC66-CB0969C8B0C6}" destId="{08A0390F-DBFD-44B6-AAF9-F0A154E45178}" srcOrd="0" destOrd="0" presId="urn:microsoft.com/office/officeart/2005/8/layout/bProcess3"/>
    <dgm:cxn modelId="{A1B13E2D-7A3B-4D12-9B7F-E178AE9696EE}" type="presParOf" srcId="{3C584F81-5CFD-48B7-B1E6-2A11BC47D463}" destId="{284C1D4D-C19E-464E-89EF-AD5854BDFBD9}" srcOrd="4" destOrd="0" presId="urn:microsoft.com/office/officeart/2005/8/layout/bProcess3"/>
    <dgm:cxn modelId="{4325C1EC-E647-44EC-A2CA-510ECECBAA4C}" type="presParOf" srcId="{3C584F81-5CFD-48B7-B1E6-2A11BC47D463}" destId="{6786F504-CE42-4C2F-81A3-9BFAB8B67D9F}" srcOrd="5" destOrd="0" presId="urn:microsoft.com/office/officeart/2005/8/layout/bProcess3"/>
    <dgm:cxn modelId="{958CE9C1-1EF2-4479-A0C8-C04330130D50}" type="presParOf" srcId="{6786F504-CE42-4C2F-81A3-9BFAB8B67D9F}" destId="{A6AE89BD-D95F-44F7-A2A8-E3DFA083A303}" srcOrd="0" destOrd="0" presId="urn:microsoft.com/office/officeart/2005/8/layout/bProcess3"/>
    <dgm:cxn modelId="{D9B6A3FC-A2B3-46D5-84A1-919E9098CC26}" type="presParOf" srcId="{3C584F81-5CFD-48B7-B1E6-2A11BC47D463}" destId="{BB95B41A-9993-4D10-AFA5-282F9FBE30FE}" srcOrd="6" destOrd="0" presId="urn:microsoft.com/office/officeart/2005/8/layout/bProcess3"/>
    <dgm:cxn modelId="{3E2004D1-DE08-4032-A58A-A71911B098BA}" type="presParOf" srcId="{3C584F81-5CFD-48B7-B1E6-2A11BC47D463}" destId="{026D849B-DA1F-4CF4-B2F1-50B3B0DBC4B7}" srcOrd="7" destOrd="0" presId="urn:microsoft.com/office/officeart/2005/8/layout/bProcess3"/>
    <dgm:cxn modelId="{A41E1C70-059D-4874-9849-EA85285AEF5A}" type="presParOf" srcId="{026D849B-DA1F-4CF4-B2F1-50B3B0DBC4B7}" destId="{A49BEC73-0260-4D2F-9BF3-A3807F3055F2}" srcOrd="0" destOrd="0" presId="urn:microsoft.com/office/officeart/2005/8/layout/bProcess3"/>
    <dgm:cxn modelId="{D0EECADF-10FB-4CCA-835E-B90B11248F42}" type="presParOf" srcId="{3C584F81-5CFD-48B7-B1E6-2A11BC47D463}" destId="{D641BEE6-70ED-4F4B-BCDB-73FB598F556B}" srcOrd="8" destOrd="0" presId="urn:microsoft.com/office/officeart/2005/8/layout/bProcess3"/>
    <dgm:cxn modelId="{6A174E6D-3B18-40E6-99BE-4774F4DD5F54}" type="presParOf" srcId="{3C584F81-5CFD-48B7-B1E6-2A11BC47D463}" destId="{A465C163-28CB-4006-BCB8-14CABA49693B}" srcOrd="9" destOrd="0" presId="urn:microsoft.com/office/officeart/2005/8/layout/bProcess3"/>
    <dgm:cxn modelId="{F139AD3C-63C7-46C7-9FB4-57E46AE814AD}" type="presParOf" srcId="{A465C163-28CB-4006-BCB8-14CABA49693B}" destId="{C9E73578-6E91-4DB3-9E50-BB7A1AB915A4}" srcOrd="0" destOrd="0" presId="urn:microsoft.com/office/officeart/2005/8/layout/bProcess3"/>
    <dgm:cxn modelId="{FC1208E4-2698-4D84-B256-37BE90401431}" type="presParOf" srcId="{3C584F81-5CFD-48B7-B1E6-2A11BC47D463}" destId="{7DD4DCE2-FAA2-4CA2-BBAE-4A02AB315CEF}" srcOrd="10" destOrd="0" presId="urn:microsoft.com/office/officeart/2005/8/layout/bProcess3"/>
    <dgm:cxn modelId="{09C9B2E3-AE8B-4C0C-A786-9C3D794458D9}" type="presParOf" srcId="{3C584F81-5CFD-48B7-B1E6-2A11BC47D463}" destId="{D71BE198-65FD-4959-83F3-4909594528FD}" srcOrd="11" destOrd="0" presId="urn:microsoft.com/office/officeart/2005/8/layout/bProcess3"/>
    <dgm:cxn modelId="{02AE9139-FA6C-4F62-91F0-694C004314D5}" type="presParOf" srcId="{D71BE198-65FD-4959-83F3-4909594528FD}" destId="{15CD63BA-8DF7-439C-AED6-D90BDD7D20BE}" srcOrd="0" destOrd="0" presId="urn:microsoft.com/office/officeart/2005/8/layout/bProcess3"/>
    <dgm:cxn modelId="{189D757D-E7E4-442B-A925-699D5CE1D15B}" type="presParOf" srcId="{3C584F81-5CFD-48B7-B1E6-2A11BC47D463}" destId="{3B7E9114-5AF4-4DA6-9CA4-AF34B085DF20}" srcOrd="12" destOrd="0" presId="urn:microsoft.com/office/officeart/2005/8/layout/bProcess3"/>
    <dgm:cxn modelId="{E5746EEF-E853-4C9C-A8FF-50D487D5DEC7}" type="presParOf" srcId="{3C584F81-5CFD-48B7-B1E6-2A11BC47D463}" destId="{EAA866B9-5DAC-49A1-9C47-7B35A615A913}" srcOrd="13" destOrd="0" presId="urn:microsoft.com/office/officeart/2005/8/layout/bProcess3"/>
    <dgm:cxn modelId="{8AEF1C08-3AA3-4CA6-A1AE-BC3157A84DF7}" type="presParOf" srcId="{EAA866B9-5DAC-49A1-9C47-7B35A615A913}" destId="{AA58490D-06EA-43F3-9D16-11E7D9E57EAC}" srcOrd="0" destOrd="0" presId="urn:microsoft.com/office/officeart/2005/8/layout/bProcess3"/>
    <dgm:cxn modelId="{20156F5C-5C7E-4B65-961A-428A5159BD92}" type="presParOf" srcId="{3C584F81-5CFD-48B7-B1E6-2A11BC47D463}" destId="{B913887B-61A9-41C8-B42B-3F8E784D5762}" srcOrd="14" destOrd="0" presId="urn:microsoft.com/office/officeart/2005/8/layout/b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6BD6B71-C512-4E60-B6C8-3F6F82FB63D4}">
      <dsp:nvSpPr>
        <dsp:cNvPr id="0" name=""/>
        <dsp:cNvSpPr/>
      </dsp:nvSpPr>
      <dsp:spPr>
        <a:xfrm rot="10800000">
          <a:off x="2279967" y="1980"/>
          <a:ext cx="6992874" cy="207441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761" tIns="247650" rIns="462280" bIns="247650" numCol="1" spcCol="1270" anchor="ctr" anchorCtr="0">
          <a:noAutofit/>
        </a:bodyPr>
        <a:lstStyle/>
        <a:p>
          <a:pPr lvl="0" algn="ctr" defTabSz="2889250">
            <a:lnSpc>
              <a:spcPct val="90000"/>
            </a:lnSpc>
            <a:spcBef>
              <a:spcPct val="0"/>
            </a:spcBef>
            <a:spcAft>
              <a:spcPct val="35000"/>
            </a:spcAft>
          </a:pPr>
          <a:r>
            <a:rPr lang="zh-CN" altLang="en-US" sz="6500" kern="1200" dirty="0" smtClean="0"/>
            <a:t>数据挖掘介绍</a:t>
          </a:r>
          <a:endParaRPr lang="zh-CN" altLang="en-US" sz="6500" kern="1200" dirty="0"/>
        </a:p>
      </dsp:txBody>
      <dsp:txXfrm rot="10800000">
        <a:off x="2279967" y="1980"/>
        <a:ext cx="6992874" cy="2074417"/>
      </dsp:txXfrm>
    </dsp:sp>
    <dsp:sp modelId="{C94C5988-CA1C-420A-BC58-8ADE546A08F3}">
      <dsp:nvSpPr>
        <dsp:cNvPr id="0" name=""/>
        <dsp:cNvSpPr/>
      </dsp:nvSpPr>
      <dsp:spPr>
        <a:xfrm>
          <a:off x="1242758" y="1980"/>
          <a:ext cx="2074417" cy="207441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D84873-D1DA-4F93-90BC-EF9EFAF7E0FB}">
      <dsp:nvSpPr>
        <dsp:cNvPr id="0" name=""/>
        <dsp:cNvSpPr/>
      </dsp:nvSpPr>
      <dsp:spPr>
        <a:xfrm rot="10800000">
          <a:off x="2279967" y="2695627"/>
          <a:ext cx="6992874" cy="207441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761" tIns="247650" rIns="462280" bIns="247650" numCol="1" spcCol="1270" anchor="ctr" anchorCtr="0">
          <a:noAutofit/>
        </a:bodyPr>
        <a:lstStyle/>
        <a:p>
          <a:pPr lvl="0" algn="ctr" defTabSz="2889250">
            <a:lnSpc>
              <a:spcPct val="90000"/>
            </a:lnSpc>
            <a:spcBef>
              <a:spcPct val="0"/>
            </a:spcBef>
            <a:spcAft>
              <a:spcPct val="35000"/>
            </a:spcAft>
          </a:pPr>
          <a:r>
            <a:rPr lang="zh-CN" altLang="en-US" sz="6500" kern="1200" dirty="0" smtClean="0"/>
            <a:t>关联规则介绍</a:t>
          </a:r>
          <a:endParaRPr lang="zh-CN" altLang="en-US" sz="6500" kern="1200" dirty="0"/>
        </a:p>
      </dsp:txBody>
      <dsp:txXfrm rot="10800000">
        <a:off x="2279967" y="2695627"/>
        <a:ext cx="6992874" cy="2074417"/>
      </dsp:txXfrm>
    </dsp:sp>
    <dsp:sp modelId="{DD54E1DB-E6C9-48A7-BABA-C464200988EE}">
      <dsp:nvSpPr>
        <dsp:cNvPr id="0" name=""/>
        <dsp:cNvSpPr/>
      </dsp:nvSpPr>
      <dsp:spPr>
        <a:xfrm>
          <a:off x="1242758" y="2695627"/>
          <a:ext cx="2074417" cy="207441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7083900-4CA5-4147-86B8-76197CFD194B}">
      <dsp:nvSpPr>
        <dsp:cNvPr id="0" name=""/>
        <dsp:cNvSpPr/>
      </dsp:nvSpPr>
      <dsp:spPr>
        <a:xfrm rot="10800000">
          <a:off x="1897034" y="625"/>
          <a:ext cx="6992874" cy="542685"/>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9309" tIns="91440" rIns="170688" bIns="91440" numCol="1" spcCol="1270" anchor="ctr" anchorCtr="0">
          <a:noAutofit/>
        </a:bodyPr>
        <a:lstStyle/>
        <a:p>
          <a:pPr lvl="0" algn="ctr" defTabSz="1066800">
            <a:lnSpc>
              <a:spcPct val="90000"/>
            </a:lnSpc>
            <a:spcBef>
              <a:spcPct val="0"/>
            </a:spcBef>
            <a:spcAft>
              <a:spcPct val="35000"/>
            </a:spcAft>
          </a:pPr>
          <a:r>
            <a:rPr lang="zh-CN" altLang="en-US" sz="2400" kern="1200" dirty="0" smtClean="0"/>
            <a:t>分类</a:t>
          </a:r>
          <a:endParaRPr lang="zh-CN" altLang="en-US" sz="2400" kern="1200" dirty="0"/>
        </a:p>
      </dsp:txBody>
      <dsp:txXfrm rot="10800000">
        <a:off x="1897034" y="625"/>
        <a:ext cx="6992874" cy="542685"/>
      </dsp:txXfrm>
    </dsp:sp>
    <dsp:sp modelId="{E293ADF7-C1B6-4A46-878A-C229193FEDD0}">
      <dsp:nvSpPr>
        <dsp:cNvPr id="0" name=""/>
        <dsp:cNvSpPr/>
      </dsp:nvSpPr>
      <dsp:spPr>
        <a:xfrm>
          <a:off x="1625691" y="625"/>
          <a:ext cx="542685" cy="542685"/>
        </a:xfrm>
        <a:prstGeom prst="ellipse">
          <a:avLst/>
        </a:prstGeom>
        <a:solidFill>
          <a:schemeClr val="accent1">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A60FDCC3-954A-4FD3-97A9-F55AB9BBC217}">
      <dsp:nvSpPr>
        <dsp:cNvPr id="0" name=""/>
        <dsp:cNvSpPr/>
      </dsp:nvSpPr>
      <dsp:spPr>
        <a:xfrm rot="10800000">
          <a:off x="1897034" y="705307"/>
          <a:ext cx="6992874" cy="542685"/>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9309" tIns="91440" rIns="170688" bIns="91440" numCol="1" spcCol="1270" anchor="ctr" anchorCtr="0">
          <a:noAutofit/>
        </a:bodyPr>
        <a:lstStyle/>
        <a:p>
          <a:pPr lvl="0" algn="ctr" defTabSz="1066800">
            <a:lnSpc>
              <a:spcPct val="90000"/>
            </a:lnSpc>
            <a:spcBef>
              <a:spcPct val="0"/>
            </a:spcBef>
            <a:spcAft>
              <a:spcPct val="35000"/>
            </a:spcAft>
          </a:pPr>
          <a:r>
            <a:rPr lang="zh-CN" altLang="en-US" sz="2400" kern="1200" dirty="0" smtClean="0"/>
            <a:t>回归分析</a:t>
          </a:r>
          <a:endParaRPr lang="zh-CN" altLang="en-US" sz="2400" kern="1200" dirty="0"/>
        </a:p>
      </dsp:txBody>
      <dsp:txXfrm rot="10800000">
        <a:off x="1897034" y="705307"/>
        <a:ext cx="6992874" cy="542685"/>
      </dsp:txXfrm>
    </dsp:sp>
    <dsp:sp modelId="{69714AC5-0155-4FD8-A64B-E1FAA533D252}">
      <dsp:nvSpPr>
        <dsp:cNvPr id="0" name=""/>
        <dsp:cNvSpPr/>
      </dsp:nvSpPr>
      <dsp:spPr>
        <a:xfrm>
          <a:off x="1625691" y="705307"/>
          <a:ext cx="542685" cy="542685"/>
        </a:xfrm>
        <a:prstGeom prst="ellipse">
          <a:avLst/>
        </a:prstGeom>
        <a:solidFill>
          <a:schemeClr val="accent1">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2E5EEBE0-BDD6-4568-9F4B-25481A8A3338}">
      <dsp:nvSpPr>
        <dsp:cNvPr id="0" name=""/>
        <dsp:cNvSpPr/>
      </dsp:nvSpPr>
      <dsp:spPr>
        <a:xfrm rot="10800000">
          <a:off x="1897034" y="1409988"/>
          <a:ext cx="6992874" cy="542685"/>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9309" tIns="91440" rIns="170688" bIns="91440" numCol="1" spcCol="1270" anchor="ctr" anchorCtr="0">
          <a:noAutofit/>
        </a:bodyPr>
        <a:lstStyle/>
        <a:p>
          <a:pPr lvl="0" algn="ctr" defTabSz="1066800">
            <a:lnSpc>
              <a:spcPct val="90000"/>
            </a:lnSpc>
            <a:spcBef>
              <a:spcPct val="0"/>
            </a:spcBef>
            <a:spcAft>
              <a:spcPct val="35000"/>
            </a:spcAft>
          </a:pPr>
          <a:r>
            <a:rPr lang="zh-CN" altLang="en-US" sz="2400" kern="1200" dirty="0" smtClean="0"/>
            <a:t>聚类</a:t>
          </a:r>
          <a:endParaRPr lang="zh-CN" altLang="en-US" sz="2400" kern="1200" dirty="0"/>
        </a:p>
      </dsp:txBody>
      <dsp:txXfrm rot="10800000">
        <a:off x="1897034" y="1409988"/>
        <a:ext cx="6992874" cy="542685"/>
      </dsp:txXfrm>
    </dsp:sp>
    <dsp:sp modelId="{D5DE8AF9-1931-49FF-A124-0F2C6C4EAD79}">
      <dsp:nvSpPr>
        <dsp:cNvPr id="0" name=""/>
        <dsp:cNvSpPr/>
      </dsp:nvSpPr>
      <dsp:spPr>
        <a:xfrm>
          <a:off x="1625691" y="1409988"/>
          <a:ext cx="542685" cy="542685"/>
        </a:xfrm>
        <a:prstGeom prst="ellipse">
          <a:avLst/>
        </a:prstGeom>
        <a:solidFill>
          <a:schemeClr val="accent1">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A2E48A93-6BA7-45CF-A673-5DF7DED50C86}">
      <dsp:nvSpPr>
        <dsp:cNvPr id="0" name=""/>
        <dsp:cNvSpPr/>
      </dsp:nvSpPr>
      <dsp:spPr>
        <a:xfrm rot="10800000">
          <a:off x="1897034" y="2114669"/>
          <a:ext cx="6992874" cy="542685"/>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9309" tIns="91440" rIns="170688" bIns="91440" numCol="1" spcCol="1270" anchor="ctr" anchorCtr="0">
          <a:noAutofit/>
        </a:bodyPr>
        <a:lstStyle/>
        <a:p>
          <a:pPr lvl="0" algn="ctr" defTabSz="1066800">
            <a:lnSpc>
              <a:spcPct val="90000"/>
            </a:lnSpc>
            <a:spcBef>
              <a:spcPct val="0"/>
            </a:spcBef>
            <a:spcAft>
              <a:spcPct val="35000"/>
            </a:spcAft>
          </a:pPr>
          <a:r>
            <a:rPr lang="zh-CN" altLang="en-US" sz="2400" kern="1200" dirty="0" smtClean="0"/>
            <a:t>关联规则</a:t>
          </a:r>
          <a:endParaRPr lang="zh-CN" altLang="en-US" sz="2400" kern="1200" dirty="0"/>
        </a:p>
      </dsp:txBody>
      <dsp:txXfrm rot="10800000">
        <a:off x="1897034" y="2114669"/>
        <a:ext cx="6992874" cy="542685"/>
      </dsp:txXfrm>
    </dsp:sp>
    <dsp:sp modelId="{49636EE6-A761-430B-A083-823E22E765D9}">
      <dsp:nvSpPr>
        <dsp:cNvPr id="0" name=""/>
        <dsp:cNvSpPr/>
      </dsp:nvSpPr>
      <dsp:spPr>
        <a:xfrm>
          <a:off x="1625691" y="2114669"/>
          <a:ext cx="542685" cy="542685"/>
        </a:xfrm>
        <a:prstGeom prst="ellipse">
          <a:avLst/>
        </a:prstGeom>
        <a:solidFill>
          <a:schemeClr val="accent1">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240FC1F2-4CF5-4DDD-B89A-928D4F02B752}">
      <dsp:nvSpPr>
        <dsp:cNvPr id="0" name=""/>
        <dsp:cNvSpPr/>
      </dsp:nvSpPr>
      <dsp:spPr>
        <a:xfrm rot="10800000">
          <a:off x="1897034" y="2819350"/>
          <a:ext cx="6992874" cy="542685"/>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9309" tIns="91440" rIns="170688" bIns="91440" numCol="1" spcCol="1270" anchor="ctr" anchorCtr="0">
          <a:noAutofit/>
        </a:bodyPr>
        <a:lstStyle/>
        <a:p>
          <a:pPr lvl="0" algn="ctr" defTabSz="1066800">
            <a:lnSpc>
              <a:spcPct val="90000"/>
            </a:lnSpc>
            <a:spcBef>
              <a:spcPct val="0"/>
            </a:spcBef>
            <a:spcAft>
              <a:spcPct val="35000"/>
            </a:spcAft>
          </a:pPr>
          <a:r>
            <a:rPr lang="zh-CN" altLang="en-US" sz="2400" kern="1200" dirty="0" smtClean="0"/>
            <a:t>特征</a:t>
          </a:r>
          <a:endParaRPr lang="zh-CN" altLang="en-US" sz="2400" kern="1200" dirty="0"/>
        </a:p>
      </dsp:txBody>
      <dsp:txXfrm rot="10800000">
        <a:off x="1897034" y="2819350"/>
        <a:ext cx="6992874" cy="542685"/>
      </dsp:txXfrm>
    </dsp:sp>
    <dsp:sp modelId="{593F98E4-E252-4026-BB2D-B47555E4D046}">
      <dsp:nvSpPr>
        <dsp:cNvPr id="0" name=""/>
        <dsp:cNvSpPr/>
      </dsp:nvSpPr>
      <dsp:spPr>
        <a:xfrm>
          <a:off x="1625691" y="2819350"/>
          <a:ext cx="542685" cy="542685"/>
        </a:xfrm>
        <a:prstGeom prst="ellipse">
          <a:avLst/>
        </a:prstGeom>
        <a:solidFill>
          <a:schemeClr val="accent1">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12747435-B749-43F0-A248-710F5BB1C285}">
      <dsp:nvSpPr>
        <dsp:cNvPr id="0" name=""/>
        <dsp:cNvSpPr/>
      </dsp:nvSpPr>
      <dsp:spPr>
        <a:xfrm rot="10800000">
          <a:off x="1897034" y="3524032"/>
          <a:ext cx="6992874" cy="542685"/>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9309" tIns="91440" rIns="170688" bIns="91440" numCol="1" spcCol="1270" anchor="ctr" anchorCtr="0">
          <a:noAutofit/>
        </a:bodyPr>
        <a:lstStyle/>
        <a:p>
          <a:pPr lvl="0" algn="ctr" defTabSz="1066800">
            <a:lnSpc>
              <a:spcPct val="90000"/>
            </a:lnSpc>
            <a:spcBef>
              <a:spcPct val="0"/>
            </a:spcBef>
            <a:spcAft>
              <a:spcPct val="35000"/>
            </a:spcAft>
          </a:pPr>
          <a:r>
            <a:rPr lang="zh-CN" altLang="en-US" sz="2400" kern="1200" dirty="0" smtClean="0"/>
            <a:t>变化和偏差分析</a:t>
          </a:r>
          <a:endParaRPr lang="zh-CN" altLang="en-US" sz="2400" kern="1200" dirty="0"/>
        </a:p>
      </dsp:txBody>
      <dsp:txXfrm rot="10800000">
        <a:off x="1897034" y="3524032"/>
        <a:ext cx="6992874" cy="542685"/>
      </dsp:txXfrm>
    </dsp:sp>
    <dsp:sp modelId="{3C9540C2-74C7-4022-A5A0-7AFC1862C49B}">
      <dsp:nvSpPr>
        <dsp:cNvPr id="0" name=""/>
        <dsp:cNvSpPr/>
      </dsp:nvSpPr>
      <dsp:spPr>
        <a:xfrm>
          <a:off x="1625691" y="3524032"/>
          <a:ext cx="542685" cy="542685"/>
        </a:xfrm>
        <a:prstGeom prst="ellipse">
          <a:avLst/>
        </a:prstGeom>
        <a:solidFill>
          <a:schemeClr val="accent1">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382C0D97-9059-42B2-8840-6EBB6475D4D5}">
      <dsp:nvSpPr>
        <dsp:cNvPr id="0" name=""/>
        <dsp:cNvSpPr/>
      </dsp:nvSpPr>
      <dsp:spPr>
        <a:xfrm rot="10800000">
          <a:off x="1897034" y="4228713"/>
          <a:ext cx="6992874" cy="542685"/>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9309" tIns="91440" rIns="170688" bIns="91440" numCol="1" spcCol="1270" anchor="ctr" anchorCtr="0">
          <a:noAutofit/>
        </a:bodyPr>
        <a:lstStyle/>
        <a:p>
          <a:pPr lvl="0" algn="ctr" defTabSz="1066800">
            <a:lnSpc>
              <a:spcPct val="90000"/>
            </a:lnSpc>
            <a:spcBef>
              <a:spcPct val="0"/>
            </a:spcBef>
            <a:spcAft>
              <a:spcPct val="35000"/>
            </a:spcAft>
          </a:pPr>
          <a:r>
            <a:rPr lang="en-US" altLang="zh-CN" sz="2400" kern="1200" dirty="0" smtClean="0"/>
            <a:t>Web</a:t>
          </a:r>
          <a:r>
            <a:rPr lang="zh-CN" altLang="en-US" sz="2400" kern="1200" dirty="0" smtClean="0"/>
            <a:t>页挖掘</a:t>
          </a:r>
          <a:endParaRPr lang="zh-CN" altLang="en-US" sz="2400" kern="1200" dirty="0"/>
        </a:p>
      </dsp:txBody>
      <dsp:txXfrm rot="10800000">
        <a:off x="1897034" y="4228713"/>
        <a:ext cx="6992874" cy="542685"/>
      </dsp:txXfrm>
    </dsp:sp>
    <dsp:sp modelId="{41E4B9AC-24F1-464A-959E-298D7F3715FF}">
      <dsp:nvSpPr>
        <dsp:cNvPr id="0" name=""/>
        <dsp:cNvSpPr/>
      </dsp:nvSpPr>
      <dsp:spPr>
        <a:xfrm>
          <a:off x="1625691" y="4228713"/>
          <a:ext cx="542685" cy="542685"/>
        </a:xfrm>
        <a:prstGeom prst="ellipse">
          <a:avLst/>
        </a:prstGeom>
        <a:solidFill>
          <a:schemeClr val="accent1">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9E341EB-8FB1-4347-841E-D38195D8BDCC}">
      <dsp:nvSpPr>
        <dsp:cNvPr id="0" name=""/>
        <dsp:cNvSpPr/>
      </dsp:nvSpPr>
      <dsp:spPr>
        <a:xfrm>
          <a:off x="2241532" y="1410177"/>
          <a:ext cx="484885" cy="91440"/>
        </a:xfrm>
        <a:custGeom>
          <a:avLst/>
          <a:gdLst/>
          <a:ahLst/>
          <a:cxnLst/>
          <a:rect l="0" t="0" r="0" b="0"/>
          <a:pathLst>
            <a:path>
              <a:moveTo>
                <a:pt x="0" y="45720"/>
              </a:moveTo>
              <a:lnTo>
                <a:pt x="48488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471087" y="1453320"/>
        <a:ext cx="25774" cy="5154"/>
      </dsp:txXfrm>
    </dsp:sp>
    <dsp:sp modelId="{8367E489-A08A-45F9-95CD-FBED81273717}">
      <dsp:nvSpPr>
        <dsp:cNvPr id="0" name=""/>
        <dsp:cNvSpPr/>
      </dsp:nvSpPr>
      <dsp:spPr>
        <a:xfrm>
          <a:off x="2092" y="783525"/>
          <a:ext cx="2241239" cy="1344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zh-CN" altLang="en-US" sz="3000" kern="1200" dirty="0" smtClean="0"/>
            <a:t>信息收集</a:t>
          </a:r>
          <a:endParaRPr lang="zh-CN" altLang="en-US" sz="3000" kern="1200" dirty="0"/>
        </a:p>
      </dsp:txBody>
      <dsp:txXfrm>
        <a:off x="2092" y="783525"/>
        <a:ext cx="2241239" cy="1344743"/>
      </dsp:txXfrm>
    </dsp:sp>
    <dsp:sp modelId="{F64B7147-372A-459A-AC66-CB0969C8B0C6}">
      <dsp:nvSpPr>
        <dsp:cNvPr id="0" name=""/>
        <dsp:cNvSpPr/>
      </dsp:nvSpPr>
      <dsp:spPr>
        <a:xfrm>
          <a:off x="4998257" y="1410177"/>
          <a:ext cx="484885" cy="91440"/>
        </a:xfrm>
        <a:custGeom>
          <a:avLst/>
          <a:gdLst/>
          <a:ahLst/>
          <a:cxnLst/>
          <a:rect l="0" t="0" r="0" b="0"/>
          <a:pathLst>
            <a:path>
              <a:moveTo>
                <a:pt x="0" y="45720"/>
              </a:moveTo>
              <a:lnTo>
                <a:pt x="48488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227812" y="1453320"/>
        <a:ext cx="25774" cy="5154"/>
      </dsp:txXfrm>
    </dsp:sp>
    <dsp:sp modelId="{0C87BA39-4866-40B4-8F60-5366D535D21B}">
      <dsp:nvSpPr>
        <dsp:cNvPr id="0" name=""/>
        <dsp:cNvSpPr/>
      </dsp:nvSpPr>
      <dsp:spPr>
        <a:xfrm>
          <a:off x="2758817" y="783525"/>
          <a:ext cx="2241239" cy="1344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zh-CN" altLang="en-US" sz="3000" kern="1200" dirty="0" smtClean="0"/>
            <a:t>数据集成</a:t>
          </a:r>
          <a:endParaRPr lang="zh-CN" altLang="en-US" sz="3000" kern="1200" dirty="0"/>
        </a:p>
      </dsp:txBody>
      <dsp:txXfrm>
        <a:off x="2758817" y="783525"/>
        <a:ext cx="2241239" cy="1344743"/>
      </dsp:txXfrm>
    </dsp:sp>
    <dsp:sp modelId="{6786F504-CE42-4C2F-81A3-9BFAB8B67D9F}">
      <dsp:nvSpPr>
        <dsp:cNvPr id="0" name=""/>
        <dsp:cNvSpPr/>
      </dsp:nvSpPr>
      <dsp:spPr>
        <a:xfrm>
          <a:off x="7754982" y="1410177"/>
          <a:ext cx="484885" cy="91440"/>
        </a:xfrm>
        <a:custGeom>
          <a:avLst/>
          <a:gdLst/>
          <a:ahLst/>
          <a:cxnLst/>
          <a:rect l="0" t="0" r="0" b="0"/>
          <a:pathLst>
            <a:path>
              <a:moveTo>
                <a:pt x="0" y="45720"/>
              </a:moveTo>
              <a:lnTo>
                <a:pt x="48488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984537" y="1453320"/>
        <a:ext cx="25774" cy="5154"/>
      </dsp:txXfrm>
    </dsp:sp>
    <dsp:sp modelId="{284C1D4D-C19E-464E-89EF-AD5854BDFBD9}">
      <dsp:nvSpPr>
        <dsp:cNvPr id="0" name=""/>
        <dsp:cNvSpPr/>
      </dsp:nvSpPr>
      <dsp:spPr>
        <a:xfrm>
          <a:off x="5515542" y="783525"/>
          <a:ext cx="2241239" cy="1344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zh-CN" altLang="en-US" sz="3000" kern="1200" dirty="0" smtClean="0"/>
            <a:t>数据规约</a:t>
          </a:r>
          <a:endParaRPr lang="zh-CN" altLang="en-US" sz="3000" kern="1200" dirty="0"/>
        </a:p>
      </dsp:txBody>
      <dsp:txXfrm>
        <a:off x="5515542" y="783525"/>
        <a:ext cx="2241239" cy="1344743"/>
      </dsp:txXfrm>
    </dsp:sp>
    <dsp:sp modelId="{026D849B-DA1F-4CF4-B2F1-50B3B0DBC4B7}">
      <dsp:nvSpPr>
        <dsp:cNvPr id="0" name=""/>
        <dsp:cNvSpPr/>
      </dsp:nvSpPr>
      <dsp:spPr>
        <a:xfrm>
          <a:off x="1122712" y="2126469"/>
          <a:ext cx="8270175" cy="484885"/>
        </a:xfrm>
        <a:custGeom>
          <a:avLst/>
          <a:gdLst/>
          <a:ahLst/>
          <a:cxnLst/>
          <a:rect l="0" t="0" r="0" b="0"/>
          <a:pathLst>
            <a:path>
              <a:moveTo>
                <a:pt x="8270175" y="0"/>
              </a:moveTo>
              <a:lnTo>
                <a:pt x="8270175" y="259542"/>
              </a:lnTo>
              <a:lnTo>
                <a:pt x="0" y="259542"/>
              </a:lnTo>
              <a:lnTo>
                <a:pt x="0" y="484885"/>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050644" y="2366335"/>
        <a:ext cx="414311" cy="5154"/>
      </dsp:txXfrm>
    </dsp:sp>
    <dsp:sp modelId="{BB95B41A-9993-4D10-AFA5-282F9FBE30FE}">
      <dsp:nvSpPr>
        <dsp:cNvPr id="0" name=""/>
        <dsp:cNvSpPr/>
      </dsp:nvSpPr>
      <dsp:spPr>
        <a:xfrm>
          <a:off x="8272267" y="783525"/>
          <a:ext cx="2241239" cy="1344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zh-CN" altLang="en-US" sz="3000" kern="1200" dirty="0" smtClean="0"/>
            <a:t>数据清理</a:t>
          </a:r>
          <a:endParaRPr lang="zh-CN" altLang="en-US" sz="3000" kern="1200" dirty="0"/>
        </a:p>
      </dsp:txBody>
      <dsp:txXfrm>
        <a:off x="8272267" y="783525"/>
        <a:ext cx="2241239" cy="1344743"/>
      </dsp:txXfrm>
    </dsp:sp>
    <dsp:sp modelId="{A465C163-28CB-4006-BCB8-14CABA49693B}">
      <dsp:nvSpPr>
        <dsp:cNvPr id="0" name=""/>
        <dsp:cNvSpPr/>
      </dsp:nvSpPr>
      <dsp:spPr>
        <a:xfrm>
          <a:off x="2241532" y="3270407"/>
          <a:ext cx="484885" cy="91440"/>
        </a:xfrm>
        <a:custGeom>
          <a:avLst/>
          <a:gdLst/>
          <a:ahLst/>
          <a:cxnLst/>
          <a:rect l="0" t="0" r="0" b="0"/>
          <a:pathLst>
            <a:path>
              <a:moveTo>
                <a:pt x="0" y="45720"/>
              </a:moveTo>
              <a:lnTo>
                <a:pt x="48488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471087" y="3313549"/>
        <a:ext cx="25774" cy="5154"/>
      </dsp:txXfrm>
    </dsp:sp>
    <dsp:sp modelId="{D641BEE6-70ED-4F4B-BCDB-73FB598F556B}">
      <dsp:nvSpPr>
        <dsp:cNvPr id="0" name=""/>
        <dsp:cNvSpPr/>
      </dsp:nvSpPr>
      <dsp:spPr>
        <a:xfrm>
          <a:off x="2092" y="2643755"/>
          <a:ext cx="2241239" cy="1344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zh-CN" altLang="en-US" sz="3000" kern="1200" dirty="0" smtClean="0"/>
            <a:t>数据变换</a:t>
          </a:r>
          <a:endParaRPr lang="zh-CN" altLang="en-US" sz="3000" kern="1200" dirty="0"/>
        </a:p>
      </dsp:txBody>
      <dsp:txXfrm>
        <a:off x="2092" y="2643755"/>
        <a:ext cx="2241239" cy="1344743"/>
      </dsp:txXfrm>
    </dsp:sp>
    <dsp:sp modelId="{D71BE198-65FD-4959-83F3-4909594528FD}">
      <dsp:nvSpPr>
        <dsp:cNvPr id="0" name=""/>
        <dsp:cNvSpPr/>
      </dsp:nvSpPr>
      <dsp:spPr>
        <a:xfrm>
          <a:off x="4998257" y="3270407"/>
          <a:ext cx="484885" cy="91440"/>
        </a:xfrm>
        <a:custGeom>
          <a:avLst/>
          <a:gdLst/>
          <a:ahLst/>
          <a:cxnLst/>
          <a:rect l="0" t="0" r="0" b="0"/>
          <a:pathLst>
            <a:path>
              <a:moveTo>
                <a:pt x="0" y="45720"/>
              </a:moveTo>
              <a:lnTo>
                <a:pt x="48488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227812" y="3313549"/>
        <a:ext cx="25774" cy="5154"/>
      </dsp:txXfrm>
    </dsp:sp>
    <dsp:sp modelId="{7DD4DCE2-FAA2-4CA2-BBAE-4A02AB315CEF}">
      <dsp:nvSpPr>
        <dsp:cNvPr id="0" name=""/>
        <dsp:cNvSpPr/>
      </dsp:nvSpPr>
      <dsp:spPr>
        <a:xfrm>
          <a:off x="2758817" y="2643755"/>
          <a:ext cx="2241239" cy="1344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zh-CN" altLang="en-US" sz="3000" kern="1200" dirty="0" smtClean="0"/>
            <a:t>数据挖掘过程</a:t>
          </a:r>
          <a:endParaRPr lang="zh-CN" altLang="en-US" sz="3000" kern="1200" dirty="0"/>
        </a:p>
      </dsp:txBody>
      <dsp:txXfrm>
        <a:off x="2758817" y="2643755"/>
        <a:ext cx="2241239" cy="1344743"/>
      </dsp:txXfrm>
    </dsp:sp>
    <dsp:sp modelId="{EAA866B9-5DAC-49A1-9C47-7B35A615A913}">
      <dsp:nvSpPr>
        <dsp:cNvPr id="0" name=""/>
        <dsp:cNvSpPr/>
      </dsp:nvSpPr>
      <dsp:spPr>
        <a:xfrm>
          <a:off x="7754982" y="3270407"/>
          <a:ext cx="484885" cy="91440"/>
        </a:xfrm>
        <a:custGeom>
          <a:avLst/>
          <a:gdLst/>
          <a:ahLst/>
          <a:cxnLst/>
          <a:rect l="0" t="0" r="0" b="0"/>
          <a:pathLst>
            <a:path>
              <a:moveTo>
                <a:pt x="0" y="45720"/>
              </a:moveTo>
              <a:lnTo>
                <a:pt x="48488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984537" y="3313549"/>
        <a:ext cx="25774" cy="5154"/>
      </dsp:txXfrm>
    </dsp:sp>
    <dsp:sp modelId="{3B7E9114-5AF4-4DA6-9CA4-AF34B085DF20}">
      <dsp:nvSpPr>
        <dsp:cNvPr id="0" name=""/>
        <dsp:cNvSpPr/>
      </dsp:nvSpPr>
      <dsp:spPr>
        <a:xfrm>
          <a:off x="5515542" y="2643755"/>
          <a:ext cx="2241239" cy="1344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zh-CN" altLang="en-US" sz="3000" kern="1200" dirty="0" smtClean="0"/>
            <a:t>模式评估</a:t>
          </a:r>
          <a:endParaRPr lang="zh-CN" altLang="en-US" sz="3000" kern="1200" dirty="0"/>
        </a:p>
      </dsp:txBody>
      <dsp:txXfrm>
        <a:off x="5515542" y="2643755"/>
        <a:ext cx="2241239" cy="1344743"/>
      </dsp:txXfrm>
    </dsp:sp>
    <dsp:sp modelId="{B913887B-61A9-41C8-B42B-3F8E784D5762}">
      <dsp:nvSpPr>
        <dsp:cNvPr id="0" name=""/>
        <dsp:cNvSpPr/>
      </dsp:nvSpPr>
      <dsp:spPr>
        <a:xfrm>
          <a:off x="8272267" y="2643755"/>
          <a:ext cx="2241239" cy="1344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zh-CN" altLang="en-US" sz="3000" kern="1200" dirty="0" smtClean="0"/>
            <a:t>知识表示</a:t>
          </a:r>
          <a:endParaRPr lang="zh-CN" altLang="en-US" sz="3000" kern="1200" dirty="0"/>
        </a:p>
      </dsp:txBody>
      <dsp:txXfrm>
        <a:off x="8272267" y="2643755"/>
        <a:ext cx="2241239" cy="1344743"/>
      </dsp:txXfrm>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FC80658-B08E-4469-B891-674666FD297B}" type="datetimeFigureOut">
              <a:rPr lang="zh-CN" altLang="en-US" smtClean="0"/>
              <a:pPr/>
              <a:t>2016/4/7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5644BA-F85D-459D-ACAB-ADFB52AFC325}" type="slidenum">
              <a:rPr lang="zh-CN" altLang="en-US" smtClean="0"/>
              <a:pPr/>
              <a:t>‹#›</a:t>
            </a:fld>
            <a:endParaRPr lang="zh-CN" altLang="en-US"/>
          </a:p>
        </p:txBody>
      </p:sp>
    </p:spTree>
    <p:extLst>
      <p:ext uri="{BB962C8B-B14F-4D97-AF65-F5344CB8AC3E}">
        <p14:creationId xmlns="" xmlns:p14="http://schemas.microsoft.com/office/powerpoint/2010/main" val="309831110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C80658-B08E-4469-B891-674666FD297B}" type="datetimeFigureOut">
              <a:rPr lang="zh-CN" altLang="en-US" smtClean="0"/>
              <a:pPr/>
              <a:t>2016/4/7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5644BA-F85D-459D-ACAB-ADFB52AFC325}" type="slidenum">
              <a:rPr lang="zh-CN" altLang="en-US" smtClean="0"/>
              <a:pPr/>
              <a:t>‹#›</a:t>
            </a:fld>
            <a:endParaRPr lang="zh-CN" altLang="en-US"/>
          </a:p>
        </p:txBody>
      </p:sp>
    </p:spTree>
    <p:extLst>
      <p:ext uri="{BB962C8B-B14F-4D97-AF65-F5344CB8AC3E}">
        <p14:creationId xmlns="" xmlns:p14="http://schemas.microsoft.com/office/powerpoint/2010/main" val="31627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C80658-B08E-4469-B891-674666FD297B}" type="datetimeFigureOut">
              <a:rPr lang="zh-CN" altLang="en-US" smtClean="0"/>
              <a:pPr/>
              <a:t>2016/4/7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5644BA-F85D-459D-ACAB-ADFB52AFC325}" type="slidenum">
              <a:rPr lang="zh-CN" altLang="en-US" smtClean="0"/>
              <a:pPr/>
              <a:t>‹#›</a:t>
            </a:fld>
            <a:endParaRPr lang="zh-CN" altLang="en-US"/>
          </a:p>
        </p:txBody>
      </p:sp>
    </p:spTree>
    <p:extLst>
      <p:ext uri="{BB962C8B-B14F-4D97-AF65-F5344CB8AC3E}">
        <p14:creationId xmlns="" xmlns:p14="http://schemas.microsoft.com/office/powerpoint/2010/main" val="2503447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466725"/>
            <a:ext cx="10515600" cy="815975"/>
          </a:xfrm>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838200" y="1422400"/>
            <a:ext cx="10515600" cy="477258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C80658-B08E-4469-B891-674666FD297B}" type="datetimeFigureOut">
              <a:rPr lang="zh-CN" altLang="en-US" smtClean="0"/>
              <a:pPr/>
              <a:t>2016/4/7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5644BA-F85D-459D-ACAB-ADFB52AFC325}" type="slidenum">
              <a:rPr lang="zh-CN" altLang="en-US" smtClean="0"/>
              <a:pPr/>
              <a:t>‹#›</a:t>
            </a:fld>
            <a:endParaRPr lang="zh-CN" altLang="en-US"/>
          </a:p>
        </p:txBody>
      </p:sp>
    </p:spTree>
    <p:extLst>
      <p:ext uri="{BB962C8B-B14F-4D97-AF65-F5344CB8AC3E}">
        <p14:creationId xmlns="" xmlns:p14="http://schemas.microsoft.com/office/powerpoint/2010/main" val="18195479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FC80658-B08E-4469-B891-674666FD297B}" type="datetimeFigureOut">
              <a:rPr lang="zh-CN" altLang="en-US" smtClean="0"/>
              <a:pPr/>
              <a:t>2016/4/7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5644BA-F85D-459D-ACAB-ADFB52AFC325}" type="slidenum">
              <a:rPr lang="zh-CN" altLang="en-US" smtClean="0"/>
              <a:pPr/>
              <a:t>‹#›</a:t>
            </a:fld>
            <a:endParaRPr lang="zh-CN" altLang="en-US"/>
          </a:p>
        </p:txBody>
      </p:sp>
    </p:spTree>
    <p:extLst>
      <p:ext uri="{BB962C8B-B14F-4D97-AF65-F5344CB8AC3E}">
        <p14:creationId xmlns="" xmlns:p14="http://schemas.microsoft.com/office/powerpoint/2010/main" val="41086600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FC80658-B08E-4469-B891-674666FD297B}" type="datetimeFigureOut">
              <a:rPr lang="zh-CN" altLang="en-US" smtClean="0"/>
              <a:pPr/>
              <a:t>2016/4/7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5644BA-F85D-459D-ACAB-ADFB52AFC325}" type="slidenum">
              <a:rPr lang="zh-CN" altLang="en-US" smtClean="0"/>
              <a:pPr/>
              <a:t>‹#›</a:t>
            </a:fld>
            <a:endParaRPr lang="zh-CN" altLang="en-US"/>
          </a:p>
        </p:txBody>
      </p:sp>
    </p:spTree>
    <p:extLst>
      <p:ext uri="{BB962C8B-B14F-4D97-AF65-F5344CB8AC3E}">
        <p14:creationId xmlns="" xmlns:p14="http://schemas.microsoft.com/office/powerpoint/2010/main" val="18688093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FC80658-B08E-4469-B891-674666FD297B}" type="datetimeFigureOut">
              <a:rPr lang="zh-CN" altLang="en-US" smtClean="0"/>
              <a:pPr/>
              <a:t>2016/4/7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5644BA-F85D-459D-ACAB-ADFB52AFC325}" type="slidenum">
              <a:rPr lang="zh-CN" altLang="en-US" smtClean="0"/>
              <a:pPr/>
              <a:t>‹#›</a:t>
            </a:fld>
            <a:endParaRPr lang="zh-CN" altLang="en-US"/>
          </a:p>
        </p:txBody>
      </p:sp>
    </p:spTree>
    <p:extLst>
      <p:ext uri="{BB962C8B-B14F-4D97-AF65-F5344CB8AC3E}">
        <p14:creationId xmlns="" xmlns:p14="http://schemas.microsoft.com/office/powerpoint/2010/main" val="378716184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FC80658-B08E-4469-B891-674666FD297B}" type="datetimeFigureOut">
              <a:rPr lang="zh-CN" altLang="en-US" smtClean="0"/>
              <a:pPr/>
              <a:t>2016/4/7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E5644BA-F85D-459D-ACAB-ADFB52AFC325}" type="slidenum">
              <a:rPr lang="zh-CN" altLang="en-US" smtClean="0"/>
              <a:pPr/>
              <a:t>‹#›</a:t>
            </a:fld>
            <a:endParaRPr lang="zh-CN" altLang="en-US"/>
          </a:p>
        </p:txBody>
      </p:sp>
    </p:spTree>
    <p:extLst>
      <p:ext uri="{BB962C8B-B14F-4D97-AF65-F5344CB8AC3E}">
        <p14:creationId xmlns="" xmlns:p14="http://schemas.microsoft.com/office/powerpoint/2010/main" val="84165191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FC80658-B08E-4469-B891-674666FD297B}" type="datetimeFigureOut">
              <a:rPr lang="zh-CN" altLang="en-US" smtClean="0"/>
              <a:pPr/>
              <a:t>2016/4/7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E5644BA-F85D-459D-ACAB-ADFB52AFC325}" type="slidenum">
              <a:rPr lang="zh-CN" altLang="en-US" smtClean="0"/>
              <a:pPr/>
              <a:t>‹#›</a:t>
            </a:fld>
            <a:endParaRPr lang="zh-CN" altLang="en-US"/>
          </a:p>
        </p:txBody>
      </p:sp>
    </p:spTree>
    <p:extLst>
      <p:ext uri="{BB962C8B-B14F-4D97-AF65-F5344CB8AC3E}">
        <p14:creationId xmlns="" xmlns:p14="http://schemas.microsoft.com/office/powerpoint/2010/main" val="917426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FC80658-B08E-4469-B891-674666FD297B}" type="datetimeFigureOut">
              <a:rPr lang="zh-CN" altLang="en-US" smtClean="0"/>
              <a:pPr/>
              <a:t>2016/4/7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5644BA-F85D-459D-ACAB-ADFB52AFC325}" type="slidenum">
              <a:rPr lang="zh-CN" altLang="en-US" smtClean="0"/>
              <a:pPr/>
              <a:t>‹#›</a:t>
            </a:fld>
            <a:endParaRPr lang="zh-CN" altLang="en-US"/>
          </a:p>
        </p:txBody>
      </p:sp>
    </p:spTree>
    <p:extLst>
      <p:ext uri="{BB962C8B-B14F-4D97-AF65-F5344CB8AC3E}">
        <p14:creationId xmlns="" xmlns:p14="http://schemas.microsoft.com/office/powerpoint/2010/main" val="2747785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FC80658-B08E-4469-B891-674666FD297B}" type="datetimeFigureOut">
              <a:rPr lang="zh-CN" altLang="en-US" smtClean="0"/>
              <a:pPr/>
              <a:t>2016/4/7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5644BA-F85D-459D-ACAB-ADFB52AFC325}" type="slidenum">
              <a:rPr lang="zh-CN" altLang="en-US" smtClean="0"/>
              <a:pPr/>
              <a:t>‹#›</a:t>
            </a:fld>
            <a:endParaRPr lang="zh-CN" altLang="en-US"/>
          </a:p>
        </p:txBody>
      </p:sp>
    </p:spTree>
    <p:extLst>
      <p:ext uri="{BB962C8B-B14F-4D97-AF65-F5344CB8AC3E}">
        <p14:creationId xmlns="" xmlns:p14="http://schemas.microsoft.com/office/powerpoint/2010/main" val="1290912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C80658-B08E-4469-B891-674666FD297B}" type="datetimeFigureOut">
              <a:rPr lang="zh-CN" altLang="en-US" smtClean="0"/>
              <a:pPr/>
              <a:t>2016/4/7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5644BA-F85D-459D-ACAB-ADFB52AFC325}" type="slidenum">
              <a:rPr lang="zh-CN" altLang="en-US" smtClean="0"/>
              <a:pPr/>
              <a:t>‹#›</a:t>
            </a:fld>
            <a:endParaRPr lang="zh-CN" altLang="en-US"/>
          </a:p>
        </p:txBody>
      </p:sp>
      <p:sp>
        <p:nvSpPr>
          <p:cNvPr id="8" name="文本框 7"/>
          <p:cNvSpPr txBox="1"/>
          <p:nvPr/>
        </p:nvSpPr>
        <p:spPr>
          <a:xfrm>
            <a:off x="9605202" y="-4207"/>
            <a:ext cx="2586798" cy="369332"/>
          </a:xfrm>
          <a:prstGeom prst="rect">
            <a:avLst/>
          </a:prstGeom>
          <a:noFill/>
        </p:spPr>
        <p:txBody>
          <a:bodyPr wrap="none" rtlCol="0">
            <a:spAutoFit/>
          </a:bodyPr>
          <a:lstStyle/>
          <a:p>
            <a:r>
              <a:rPr lang="en-US" altLang="zh-CN" dirty="0" smtClean="0">
                <a:solidFill>
                  <a:schemeClr val="accent5">
                    <a:lumMod val="75000"/>
                  </a:schemeClr>
                </a:solidFill>
                <a:latin typeface="Rockwell" panose="02060603020205020403" pitchFamily="18" charset="0"/>
                <a:ea typeface="Microsoft Sans Serif" panose="020B0604020202020204" pitchFamily="34" charset="0"/>
                <a:cs typeface="Microsoft Sans Serif" panose="020B0604020202020204" pitchFamily="34" charset="0"/>
              </a:rPr>
              <a:t>Oracle Retail</a:t>
            </a:r>
            <a:r>
              <a:rPr lang="en-US" altLang="zh-CN" baseline="0" dirty="0" smtClean="0">
                <a:solidFill>
                  <a:schemeClr val="accent5">
                    <a:lumMod val="75000"/>
                  </a:schemeClr>
                </a:solidFill>
                <a:latin typeface="Rockwell" panose="02060603020205020403" pitchFamily="18" charset="0"/>
                <a:ea typeface="Microsoft Sans Serif" panose="020B0604020202020204" pitchFamily="34" charset="0"/>
                <a:cs typeface="Microsoft Sans Serif" panose="020B0604020202020204" pitchFamily="34" charset="0"/>
              </a:rPr>
              <a:t> </a:t>
            </a:r>
            <a:r>
              <a:rPr lang="en-US" altLang="zh-CN" sz="1800" b="0" i="0" kern="1200" dirty="0" smtClean="0">
                <a:solidFill>
                  <a:schemeClr val="accent5">
                    <a:lumMod val="75000"/>
                  </a:schemeClr>
                </a:solidFill>
                <a:effectLst/>
                <a:latin typeface="Rockwell" panose="02060603020205020403" pitchFamily="18" charset="0"/>
                <a:ea typeface="Microsoft Sans Serif" panose="020B0604020202020204" pitchFamily="34" charset="0"/>
                <a:cs typeface="Microsoft Sans Serif" panose="020B0604020202020204" pitchFamily="34" charset="0"/>
              </a:rPr>
              <a:t>Analytics</a:t>
            </a:r>
            <a:endParaRPr lang="zh-CN" altLang="en-US" dirty="0">
              <a:solidFill>
                <a:schemeClr val="accent5">
                  <a:lumMod val="75000"/>
                </a:schemeClr>
              </a:solidFill>
              <a:latin typeface="Rockwell" panose="02060603020205020403" pitchFamily="18" charset="0"/>
              <a:cs typeface="Microsoft Sans Serif" panose="020B0604020202020204" pitchFamily="34" charset="0"/>
            </a:endParaRPr>
          </a:p>
        </p:txBody>
      </p:sp>
      <p:pic>
        <p:nvPicPr>
          <p:cNvPr id="9" name="图片 8"/>
          <p:cNvPicPr>
            <a:picLocks noChangeAspect="1"/>
          </p:cNvPicPr>
          <p:nvPr/>
        </p:nvPicPr>
        <p:blipFill>
          <a:blip r:embed="rId13" cstate="print">
            <a:extLst>
              <a:ext uri="{28A0092B-C50C-407E-A947-70E740481C1C}">
                <a14:useLocalDpi xmlns="" xmlns:a14="http://schemas.microsoft.com/office/drawing/2010/main" val="0"/>
              </a:ext>
            </a:extLst>
          </a:blip>
          <a:stretch>
            <a:fillRect/>
          </a:stretch>
        </p:blipFill>
        <p:spPr>
          <a:xfrm>
            <a:off x="0" y="2016"/>
            <a:ext cx="1115616" cy="431372"/>
          </a:xfrm>
          <a:prstGeom prst="rect">
            <a:avLst/>
          </a:prstGeom>
        </p:spPr>
      </p:pic>
      <p:sp>
        <p:nvSpPr>
          <p:cNvPr id="10" name="Line 8"/>
          <p:cNvSpPr>
            <a:spLocks noChangeShapeType="1"/>
          </p:cNvSpPr>
          <p:nvPr/>
        </p:nvSpPr>
        <p:spPr bwMode="auto">
          <a:xfrm>
            <a:off x="838200" y="6330950"/>
            <a:ext cx="10515600" cy="25400"/>
          </a:xfrm>
          <a:prstGeom prst="line">
            <a:avLst/>
          </a:prstGeom>
          <a:noFill/>
          <a:ln w="19050">
            <a:solidFill>
              <a:schemeClr val="accent1"/>
            </a:solidFill>
            <a:round/>
            <a:headEnd/>
            <a:tailEnd/>
          </a:ln>
          <a:effectLst/>
        </p:spPr>
        <p:txBody>
          <a:bodyPr/>
          <a:lstStyle/>
          <a:p>
            <a:pPr>
              <a:defRPr/>
            </a:pPr>
            <a:endParaRPr lang="zh-CN" altLang="en-US">
              <a:latin typeface="微软雅黑" pitchFamily="34" charset="-122"/>
              <a:ea typeface="微软雅黑" pitchFamily="34" charset="-122"/>
            </a:endParaRPr>
          </a:p>
        </p:txBody>
      </p:sp>
      <p:sp>
        <p:nvSpPr>
          <p:cNvPr id="11" name="文本框 10"/>
          <p:cNvSpPr txBox="1"/>
          <p:nvPr/>
        </p:nvSpPr>
        <p:spPr>
          <a:xfrm>
            <a:off x="5118100" y="6352143"/>
            <a:ext cx="1955800" cy="369332"/>
          </a:xfrm>
          <a:prstGeom prst="rect">
            <a:avLst/>
          </a:prstGeom>
          <a:noFill/>
        </p:spPr>
        <p:txBody>
          <a:bodyPr wrap="square" rtlCol="0">
            <a:spAutoFit/>
          </a:bodyPr>
          <a:lstStyle/>
          <a:p>
            <a:pPr algn="ctr"/>
            <a:r>
              <a:rPr lang="zh-CN" altLang="en-US" dirty="0" smtClean="0">
                <a:latin typeface="黑体" panose="02010609060101010101" pitchFamily="49" charset="-122"/>
                <a:ea typeface="黑体" panose="02010609060101010101" pitchFamily="49" charset="-122"/>
              </a:rPr>
              <a:t>超市信息部</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 xmlns:p14="http://schemas.microsoft.com/office/powerpoint/2010/main" val="28006172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zh.wikipedia.org/wiki/%E7%B8%AE%E5%AF%AB" TargetMode="External"/><Relationship Id="rId2" Type="http://schemas.openxmlformats.org/officeDocument/2006/relationships/hyperlink" Target="https://en.wikipedia.org/wiki/Data_mining" TargetMode="External"/><Relationship Id="rId1" Type="http://schemas.openxmlformats.org/officeDocument/2006/relationships/slideLayout" Target="../slideLayouts/slideLayout2.xml"/><Relationship Id="rId5" Type="http://schemas.openxmlformats.org/officeDocument/2006/relationships/hyperlink" Target="https://en.wikipedia.org/wiki/association_rule_learning" TargetMode="External"/><Relationship Id="rId4" Type="http://schemas.openxmlformats.org/officeDocument/2006/relationships/hyperlink" Target="https://zh.wikipedia.org/wiki/%E5%85%B3%E8%81%94%E5%BC%8F%E8%A7%84%E5%88%99"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hyperlink" Target="https://zh.wikipedia.org/w/index.php?title=%E8%B4%AD%E7%89%A9%E7%AF%AE%E5%88%86%E6%9E%90&amp;action=edit&amp;redlink=1" TargetMode="External"/><Relationship Id="rId2" Type="http://schemas.openxmlformats.org/officeDocument/2006/relationships/hyperlink" Target="https://zh.wikipedia.org/wiki/%E6%95%B0%E6%8D%AE%E6%8C%96%E6%8E%98"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关联分析</a:t>
            </a:r>
            <a:endParaRPr lang="zh-CN" altLang="en-US" dirty="0"/>
          </a:p>
        </p:txBody>
      </p:sp>
      <p:sp>
        <p:nvSpPr>
          <p:cNvPr id="3" name="副标题 2"/>
          <p:cNvSpPr>
            <a:spLocks noGrp="1"/>
          </p:cNvSpPr>
          <p:nvPr>
            <p:ph type="subTitle" idx="1"/>
          </p:nvPr>
        </p:nvSpPr>
        <p:spPr/>
        <p:txBody>
          <a:bodyPr/>
          <a:lstStyle/>
          <a:p>
            <a:r>
              <a:rPr lang="zh-CN" altLang="en-US" dirty="0" smtClean="0"/>
              <a:t>超市信息部</a:t>
            </a:r>
            <a:endParaRPr lang="zh-CN" altLang="en-US" dirty="0"/>
          </a:p>
        </p:txBody>
      </p:sp>
    </p:spTree>
    <p:extLst>
      <p:ext uri="{BB962C8B-B14F-4D97-AF65-F5344CB8AC3E}">
        <p14:creationId xmlns="" xmlns:p14="http://schemas.microsoft.com/office/powerpoint/2010/main" val="1010921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指标定义</a:t>
            </a:r>
            <a:endParaRPr lang="zh-CN" altLang="en-US" dirty="0"/>
          </a:p>
        </p:txBody>
      </p:sp>
      <mc:AlternateContent xmlns:mc="http://schemas.openxmlformats.org/markup-compatibility/2006">
        <mc:Choice xmlns="" xmlns:a14="http://schemas.microsoft.com/office/drawing/2010/main" Requires="a14">
          <p:sp>
            <p:nvSpPr>
              <p:cNvPr id="4" name="内容占位符 3"/>
              <p:cNvSpPr>
                <a:spLocks noGrp="1"/>
              </p:cNvSpPr>
              <p:nvPr>
                <p:ph idx="1"/>
              </p:nvPr>
            </p:nvSpPr>
            <p:spPr>
              <a:xfrm>
                <a:off x="838200" y="1132764"/>
                <a:ext cx="10515600" cy="5104263"/>
              </a:xfrm>
            </p:spPr>
            <p:txBody>
              <a:bodyPr>
                <a:normAutofit/>
              </a:bodyPr>
              <a:lstStyle/>
              <a:p>
                <a:r>
                  <a:rPr lang="zh-CN" altLang="en-US" sz="2400" dirty="0" smtClean="0"/>
                  <a:t>支持度</a:t>
                </a:r>
                <a:r>
                  <a:rPr lang="en-US" altLang="zh-CN" sz="2400" dirty="0"/>
                  <a:t>(Support</a:t>
                </a:r>
                <a:r>
                  <a:rPr lang="en-US" altLang="zh-CN" sz="2400" dirty="0" smtClean="0"/>
                  <a:t>)</a:t>
                </a:r>
                <a:r>
                  <a:rPr lang="zh-CN" altLang="en-US" sz="2400" dirty="0" smtClean="0"/>
                  <a:t>：</a:t>
                </a:r>
                <a:endParaRPr lang="en-US" altLang="zh-CN" sz="2400" dirty="0" smtClean="0"/>
              </a:p>
              <a:p>
                <a:pPr lvl="1"/>
                <a:r>
                  <a:rPr lang="zh-CN" altLang="en-US" sz="2200" dirty="0" smtClean="0"/>
                  <a:t>同时购买</a:t>
                </a:r>
                <a:r>
                  <a:rPr lang="en-US" altLang="zh-CN" sz="2200" dirty="0" smtClean="0"/>
                  <a:t>A,B</a:t>
                </a:r>
                <a:r>
                  <a:rPr lang="zh-CN" altLang="en-US" sz="2200" dirty="0" smtClean="0"/>
                  <a:t>商品的交易笔数占全部交易笔数的百分比。</a:t>
                </a:r>
                <a:endParaRPr lang="en-US" altLang="zh-CN" sz="2200" dirty="0" smtClean="0"/>
              </a:p>
              <a:p>
                <a:pPr lvl="1"/>
                <a14:m>
                  <m:oMath xmlns:m="http://schemas.openxmlformats.org/officeDocument/2006/math">
                    <m:f>
                      <m:fPr>
                        <m:ctrlPr>
                          <a:rPr lang="en-US" altLang="zh-CN" sz="2200" i="1" smtClean="0">
                            <a:solidFill>
                              <a:srgbClr val="FF0000"/>
                            </a:solidFill>
                            <a:latin typeface="Cambria Math" panose="02040503050406030204" pitchFamily="18" charset="0"/>
                          </a:rPr>
                        </m:ctrlPr>
                      </m:fPr>
                      <m:num>
                        <m:r>
                          <a:rPr lang="zh-CN" altLang="en-US" sz="2200" i="1">
                            <a:solidFill>
                              <a:srgbClr val="FF0000"/>
                            </a:solidFill>
                            <a:latin typeface="Cambria Math" panose="02040503050406030204" pitchFamily="18" charset="0"/>
                          </a:rPr>
                          <m:t>同时</m:t>
                        </m:r>
                        <m:r>
                          <a:rPr lang="zh-CN" altLang="en-US" sz="2200" i="1" smtClean="0">
                            <a:solidFill>
                              <a:srgbClr val="FF0000"/>
                            </a:solidFill>
                            <a:latin typeface="Cambria Math" panose="02040503050406030204" pitchFamily="18" charset="0"/>
                          </a:rPr>
                          <m:t>购买</m:t>
                        </m:r>
                        <m:r>
                          <a:rPr lang="en-US" altLang="zh-CN" sz="2200" b="0" i="1" smtClean="0">
                            <a:solidFill>
                              <a:srgbClr val="FF0000"/>
                            </a:solidFill>
                            <a:latin typeface="Cambria Math" panose="02040503050406030204" pitchFamily="18" charset="0"/>
                          </a:rPr>
                          <m:t>𝐴</m:t>
                        </m:r>
                        <m:r>
                          <a:rPr lang="en-US" altLang="zh-CN" sz="2200" b="0" i="1" smtClean="0">
                            <a:solidFill>
                              <a:srgbClr val="FF0000"/>
                            </a:solidFill>
                            <a:latin typeface="Cambria Math" panose="02040503050406030204" pitchFamily="18" charset="0"/>
                          </a:rPr>
                          <m:t>,</m:t>
                        </m:r>
                        <m:r>
                          <a:rPr lang="en-US" altLang="zh-CN" sz="2200" b="0" i="1" smtClean="0">
                            <a:solidFill>
                              <a:srgbClr val="FF0000"/>
                            </a:solidFill>
                            <a:latin typeface="Cambria Math" panose="02040503050406030204" pitchFamily="18" charset="0"/>
                          </a:rPr>
                          <m:t>𝐵</m:t>
                        </m:r>
                        <m:r>
                          <a:rPr lang="zh-CN" altLang="en-US" sz="2200" i="1">
                            <a:solidFill>
                              <a:srgbClr val="FF0000"/>
                            </a:solidFill>
                            <a:latin typeface="Cambria Math" panose="02040503050406030204" pitchFamily="18" charset="0"/>
                          </a:rPr>
                          <m:t>商品</m:t>
                        </m:r>
                        <m:r>
                          <a:rPr lang="zh-CN" altLang="en-US" sz="2200" i="1" smtClean="0">
                            <a:solidFill>
                              <a:srgbClr val="FF0000"/>
                            </a:solidFill>
                            <a:latin typeface="Cambria Math" panose="02040503050406030204" pitchFamily="18" charset="0"/>
                          </a:rPr>
                          <m:t>的</m:t>
                        </m:r>
                        <m:r>
                          <a:rPr lang="zh-CN" altLang="en-US" sz="2200" i="1">
                            <a:solidFill>
                              <a:srgbClr val="FF0000"/>
                            </a:solidFill>
                            <a:latin typeface="Cambria Math" panose="02040503050406030204" pitchFamily="18" charset="0"/>
                          </a:rPr>
                          <m:t>交易</m:t>
                        </m:r>
                        <m:r>
                          <a:rPr lang="zh-CN" altLang="en-US" sz="2200" i="1" smtClean="0">
                            <a:solidFill>
                              <a:srgbClr val="FF0000"/>
                            </a:solidFill>
                            <a:latin typeface="Cambria Math" panose="02040503050406030204" pitchFamily="18" charset="0"/>
                          </a:rPr>
                          <m:t>笔</m:t>
                        </m:r>
                        <m:r>
                          <a:rPr lang="zh-CN" altLang="en-US" sz="2200" i="1">
                            <a:solidFill>
                              <a:srgbClr val="FF0000"/>
                            </a:solidFill>
                            <a:latin typeface="Cambria Math" panose="02040503050406030204" pitchFamily="18" charset="0"/>
                          </a:rPr>
                          <m:t>数</m:t>
                        </m:r>
                      </m:num>
                      <m:den>
                        <m:r>
                          <a:rPr lang="zh-CN" altLang="en-US" sz="2200" i="1">
                            <a:solidFill>
                              <a:srgbClr val="FF0000"/>
                            </a:solidFill>
                            <a:latin typeface="Cambria Math" panose="02040503050406030204" pitchFamily="18" charset="0"/>
                          </a:rPr>
                          <m:t>全部</m:t>
                        </m:r>
                        <m:r>
                          <a:rPr lang="zh-CN" altLang="en-US" sz="2200" i="1" smtClean="0">
                            <a:solidFill>
                              <a:srgbClr val="FF0000"/>
                            </a:solidFill>
                            <a:latin typeface="Cambria Math" panose="02040503050406030204" pitchFamily="18" charset="0"/>
                          </a:rPr>
                          <m:t>交易</m:t>
                        </m:r>
                        <m:r>
                          <a:rPr lang="zh-CN" altLang="en-US" sz="2200" i="1">
                            <a:solidFill>
                              <a:srgbClr val="FF0000"/>
                            </a:solidFill>
                            <a:latin typeface="Cambria Math" panose="02040503050406030204" pitchFamily="18" charset="0"/>
                          </a:rPr>
                          <m:t>笔数</m:t>
                        </m:r>
                      </m:den>
                    </m:f>
                  </m:oMath>
                </a14:m>
                <a:r>
                  <a:rPr lang="en-US" altLang="zh-CN" sz="2200" dirty="0" smtClean="0">
                    <a:latin typeface="黑体" panose="02010609060101010101" pitchFamily="49" charset="-122"/>
                    <a:ea typeface="黑体" panose="02010609060101010101" pitchFamily="49" charset="-122"/>
                  </a:rPr>
                  <a:t>   </a:t>
                </a:r>
                <a14:m>
                  <m:oMath xmlns:m="http://schemas.openxmlformats.org/officeDocument/2006/math">
                    <m:r>
                      <a:rPr lang="en-US" altLang="zh-CN" sz="2200" b="0" i="1" dirty="0">
                        <a:latin typeface="Cambria Math" panose="02040503050406030204" pitchFamily="18" charset="0"/>
                      </a:rPr>
                      <m:t>𝑃</m:t>
                    </m:r>
                    <m:r>
                      <a:rPr lang="en-US" altLang="zh-CN" sz="2200" b="1">
                        <a:latin typeface="Cambria Math" panose="02040503050406030204" pitchFamily="18" charset="0"/>
                      </a:rPr>
                      <m:t>(</m:t>
                    </m:r>
                    <m:r>
                      <a:rPr lang="en-US" altLang="zh-CN" sz="2200" b="1" i="1">
                        <a:latin typeface="Cambria Math" panose="02040503050406030204" pitchFamily="18" charset="0"/>
                      </a:rPr>
                      <m:t>𝑨</m:t>
                    </m:r>
                    <m:nary>
                      <m:naryPr>
                        <m:chr m:val="⋂"/>
                        <m:subHide m:val="on"/>
                        <m:supHide m:val="on"/>
                        <m:ctrlPr>
                          <a:rPr lang="zh-CN" altLang="en-US" sz="2200" b="1" i="1">
                            <a:latin typeface="Cambria Math" panose="02040503050406030204" pitchFamily="18" charset="0"/>
                          </a:rPr>
                        </m:ctrlPr>
                      </m:naryPr>
                      <m:sub/>
                      <m:sup/>
                      <m:e>
                        <m:r>
                          <a:rPr lang="en-US" altLang="zh-CN" sz="2200" b="1" i="1">
                            <a:latin typeface="Cambria Math" panose="02040503050406030204" pitchFamily="18" charset="0"/>
                          </a:rPr>
                          <m:t>𝑩</m:t>
                        </m:r>
                      </m:e>
                    </m:nary>
                    <m:r>
                      <a:rPr lang="en-US" altLang="zh-CN" sz="2200" b="1">
                        <a:latin typeface="Cambria Math" panose="02040503050406030204" pitchFamily="18" charset="0"/>
                      </a:rPr>
                      <m:t>)</m:t>
                    </m:r>
                  </m:oMath>
                </a14:m>
                <a:endParaRPr lang="en-US" altLang="zh-CN" sz="2200" dirty="0" smtClean="0">
                  <a:latin typeface="黑体" panose="02010609060101010101" pitchFamily="49" charset="-122"/>
                  <a:ea typeface="黑体" panose="02010609060101010101" pitchFamily="49" charset="-122"/>
                </a:endParaRPr>
              </a:p>
              <a:p>
                <a:r>
                  <a:rPr lang="zh-CN" altLang="en-US" sz="2400" dirty="0" smtClean="0"/>
                  <a:t>置信度</a:t>
                </a:r>
                <a:r>
                  <a:rPr lang="en-US" altLang="zh-CN" sz="2400" dirty="0" smtClean="0"/>
                  <a:t>(Confidence):</a:t>
                </a:r>
              </a:p>
              <a:p>
                <a:pPr lvl="1"/>
                <a:r>
                  <a:rPr lang="zh-CN" altLang="en-US" sz="2200" dirty="0" smtClean="0"/>
                  <a:t>购买了</a:t>
                </a:r>
                <a:r>
                  <a:rPr lang="en-US" altLang="zh-CN" sz="2200" dirty="0" smtClean="0"/>
                  <a:t>A</a:t>
                </a:r>
                <a:r>
                  <a:rPr lang="zh-CN" altLang="en-US" sz="2200" dirty="0" smtClean="0"/>
                  <a:t>商品的交易笔数占</a:t>
                </a:r>
                <a:r>
                  <a:rPr lang="zh-CN" altLang="en-US" sz="2200" dirty="0"/>
                  <a:t>同时</a:t>
                </a:r>
                <a:r>
                  <a:rPr lang="zh-CN" altLang="en-US" sz="2200" dirty="0" smtClean="0"/>
                  <a:t>购买了</a:t>
                </a:r>
                <a:r>
                  <a:rPr lang="en-US" altLang="zh-CN" sz="2200" dirty="0" smtClean="0"/>
                  <a:t>A,B</a:t>
                </a:r>
                <a:r>
                  <a:rPr lang="zh-CN" altLang="en-US" sz="2200" dirty="0" smtClean="0"/>
                  <a:t>商品的百分比。</a:t>
                </a:r>
                <a:endParaRPr lang="en-US" altLang="zh-CN" sz="2200" dirty="0" smtClean="0"/>
              </a:p>
              <a:p>
                <a:pPr lvl="1"/>
                <a14:m>
                  <m:oMath xmlns:m="http://schemas.openxmlformats.org/officeDocument/2006/math">
                    <m:f>
                      <m:fPr>
                        <m:ctrlPr>
                          <a:rPr lang="en-US" altLang="zh-CN" sz="2200" i="1">
                            <a:solidFill>
                              <a:srgbClr val="FF0000"/>
                            </a:solidFill>
                            <a:latin typeface="Cambria Math" panose="02040503050406030204" pitchFamily="18" charset="0"/>
                          </a:rPr>
                        </m:ctrlPr>
                      </m:fPr>
                      <m:num>
                        <m:r>
                          <a:rPr lang="zh-CN" altLang="en-US" sz="2200" i="1">
                            <a:solidFill>
                              <a:srgbClr val="FF0000"/>
                            </a:solidFill>
                            <a:latin typeface="Cambria Math" panose="02040503050406030204" pitchFamily="18" charset="0"/>
                          </a:rPr>
                          <m:t>同时购买</m:t>
                        </m:r>
                        <m:r>
                          <a:rPr lang="en-US" altLang="zh-CN" sz="2200" i="1">
                            <a:solidFill>
                              <a:srgbClr val="FF0000"/>
                            </a:solidFill>
                            <a:latin typeface="Cambria Math" panose="02040503050406030204" pitchFamily="18" charset="0"/>
                          </a:rPr>
                          <m:t>𝐴</m:t>
                        </m:r>
                        <m:r>
                          <a:rPr lang="en-US" altLang="zh-CN" sz="2200" b="0" i="1" smtClean="0">
                            <a:solidFill>
                              <a:srgbClr val="FF0000"/>
                            </a:solidFill>
                            <a:latin typeface="Cambria Math" panose="02040503050406030204" pitchFamily="18" charset="0"/>
                          </a:rPr>
                          <m:t>,</m:t>
                        </m:r>
                        <m:r>
                          <a:rPr lang="en-US" altLang="zh-CN" sz="2200" b="0" i="1" smtClean="0">
                            <a:solidFill>
                              <a:srgbClr val="FF0000"/>
                            </a:solidFill>
                            <a:latin typeface="Cambria Math" panose="02040503050406030204" pitchFamily="18" charset="0"/>
                          </a:rPr>
                          <m:t>𝐵</m:t>
                        </m:r>
                        <m:r>
                          <a:rPr lang="zh-CN" altLang="en-US" sz="2200" i="1">
                            <a:solidFill>
                              <a:srgbClr val="FF0000"/>
                            </a:solidFill>
                            <a:latin typeface="Cambria Math" panose="02040503050406030204" pitchFamily="18" charset="0"/>
                          </a:rPr>
                          <m:t>商品的交易笔数</m:t>
                        </m:r>
                      </m:num>
                      <m:den>
                        <m:r>
                          <a:rPr lang="zh-CN" altLang="en-US" sz="2200" i="1">
                            <a:solidFill>
                              <a:srgbClr val="FF0000"/>
                            </a:solidFill>
                            <a:latin typeface="Cambria Math" panose="02040503050406030204" pitchFamily="18" charset="0"/>
                          </a:rPr>
                          <m:t>购买</m:t>
                        </m:r>
                        <m:r>
                          <a:rPr lang="en-US" altLang="zh-CN" sz="2200" i="1">
                            <a:solidFill>
                              <a:srgbClr val="FF0000"/>
                            </a:solidFill>
                            <a:latin typeface="Cambria Math" panose="02040503050406030204" pitchFamily="18" charset="0"/>
                          </a:rPr>
                          <m:t>𝐴</m:t>
                        </m:r>
                        <m:r>
                          <a:rPr lang="zh-CN" altLang="en-US" sz="2200" i="1">
                            <a:solidFill>
                              <a:srgbClr val="FF0000"/>
                            </a:solidFill>
                            <a:latin typeface="Cambria Math" panose="02040503050406030204" pitchFamily="18" charset="0"/>
                          </a:rPr>
                          <m:t>商品的交易笔数</m:t>
                        </m:r>
                      </m:den>
                    </m:f>
                  </m:oMath>
                </a14:m>
                <a:r>
                  <a:rPr lang="en-US" altLang="zh-CN" sz="2200" i="1" dirty="0" smtClean="0">
                    <a:solidFill>
                      <a:srgbClr val="FF0000"/>
                    </a:solidFill>
                    <a:latin typeface="Cambria Math" panose="02040503050406030204" pitchFamily="18" charset="0"/>
                  </a:rPr>
                  <a:t>   </a:t>
                </a:r>
                <a14:m>
                  <m:oMath xmlns:m="http://schemas.openxmlformats.org/officeDocument/2006/math">
                    <m:r>
                      <a:rPr lang="en-US" altLang="zh-CN" sz="2200" b="1">
                        <a:latin typeface="Cambria Math" panose="02040503050406030204" pitchFamily="18" charset="0"/>
                      </a:rPr>
                      <m:t>𝑃</m:t>
                    </m:r>
                    <m:d>
                      <m:dPr>
                        <m:ctrlPr>
                          <a:rPr lang="en-US" altLang="zh-CN" sz="2200" b="1" i="1">
                            <a:latin typeface="Cambria Math" panose="02040503050406030204" pitchFamily="18" charset="0"/>
                          </a:rPr>
                        </m:ctrlPr>
                      </m:dPr>
                      <m:e>
                        <m:r>
                          <a:rPr lang="en-US" altLang="zh-CN" sz="2200" b="1">
                            <a:latin typeface="Cambria Math" panose="02040503050406030204" pitchFamily="18" charset="0"/>
                          </a:rPr>
                          <m:t>𝑩</m:t>
                        </m:r>
                      </m:e>
                      <m:e>
                        <m:r>
                          <a:rPr lang="en-US" altLang="zh-CN" sz="2200" b="1">
                            <a:latin typeface="Cambria Math" panose="02040503050406030204" pitchFamily="18" charset="0"/>
                          </a:rPr>
                          <m:t>𝑨</m:t>
                        </m:r>
                      </m:e>
                    </m:d>
                  </m:oMath>
                </a14:m>
                <a:r>
                  <a:rPr lang="en-US" altLang="zh-CN" sz="2200" i="1" dirty="0" smtClean="0">
                    <a:solidFill>
                      <a:srgbClr val="FF0000"/>
                    </a:solidFill>
                    <a:latin typeface="Cambria Math" panose="02040503050406030204" pitchFamily="18" charset="0"/>
                  </a:rPr>
                  <a:t>   </a:t>
                </a:r>
                <a14:m>
                  <m:oMath xmlns:m="http://schemas.openxmlformats.org/officeDocument/2006/math">
                    <m:f>
                      <m:fPr>
                        <m:ctrlPr>
                          <a:rPr lang="en-US" altLang="zh-CN" sz="2200" i="1">
                            <a:solidFill>
                              <a:srgbClr val="FF0000"/>
                            </a:solidFill>
                            <a:latin typeface="Cambria Math" panose="02040503050406030204" pitchFamily="18" charset="0"/>
                          </a:rPr>
                        </m:ctrlPr>
                      </m:fPr>
                      <m:num>
                        <m:r>
                          <a:rPr lang="zh-CN" altLang="en-US" sz="2200" i="1" smtClean="0">
                            <a:solidFill>
                              <a:srgbClr val="FF0000"/>
                            </a:solidFill>
                            <a:latin typeface="Cambria Math" panose="02040503050406030204" pitchFamily="18" charset="0"/>
                          </a:rPr>
                          <m:t>同时</m:t>
                        </m:r>
                        <m:r>
                          <a:rPr lang="zh-CN" altLang="en-US" sz="2200" i="1">
                            <a:solidFill>
                              <a:srgbClr val="FF0000"/>
                            </a:solidFill>
                            <a:latin typeface="Cambria Math" panose="02040503050406030204" pitchFamily="18" charset="0"/>
                          </a:rPr>
                          <m:t>购买</m:t>
                        </m:r>
                        <m:r>
                          <a:rPr lang="en-US" altLang="zh-CN" sz="2200" b="0" i="1" smtClean="0">
                            <a:solidFill>
                              <a:srgbClr val="FF0000"/>
                            </a:solidFill>
                            <a:latin typeface="Cambria Math" panose="02040503050406030204" pitchFamily="18" charset="0"/>
                          </a:rPr>
                          <m:t>𝐴</m:t>
                        </m:r>
                        <m:r>
                          <a:rPr lang="en-US" altLang="zh-CN" sz="2200" b="0" i="1" smtClean="0">
                            <a:solidFill>
                              <a:srgbClr val="FF0000"/>
                            </a:solidFill>
                            <a:latin typeface="Cambria Math" panose="02040503050406030204" pitchFamily="18" charset="0"/>
                          </a:rPr>
                          <m:t>,</m:t>
                        </m:r>
                        <m:r>
                          <a:rPr lang="en-US" altLang="zh-CN" sz="2200" b="0" i="1" smtClean="0">
                            <a:solidFill>
                              <a:srgbClr val="FF0000"/>
                            </a:solidFill>
                            <a:latin typeface="Cambria Math" panose="02040503050406030204" pitchFamily="18" charset="0"/>
                          </a:rPr>
                          <m:t>𝐵</m:t>
                        </m:r>
                        <m:r>
                          <a:rPr lang="zh-CN" altLang="en-US" sz="2200" i="1">
                            <a:solidFill>
                              <a:srgbClr val="FF0000"/>
                            </a:solidFill>
                            <a:latin typeface="Cambria Math" panose="02040503050406030204" pitchFamily="18" charset="0"/>
                          </a:rPr>
                          <m:t>商品的交易笔数</m:t>
                        </m:r>
                      </m:num>
                      <m:den>
                        <m:r>
                          <a:rPr lang="zh-CN" altLang="en-US" sz="2200" i="1">
                            <a:solidFill>
                              <a:srgbClr val="FF0000"/>
                            </a:solidFill>
                            <a:latin typeface="Cambria Math" panose="02040503050406030204" pitchFamily="18" charset="0"/>
                          </a:rPr>
                          <m:t>购</m:t>
                        </m:r>
                        <m:r>
                          <a:rPr lang="zh-CN" altLang="en-US" sz="2200" i="1" smtClean="0">
                            <a:solidFill>
                              <a:srgbClr val="FF0000"/>
                            </a:solidFill>
                            <a:latin typeface="Cambria Math" panose="02040503050406030204" pitchFamily="18" charset="0"/>
                          </a:rPr>
                          <m:t>买</m:t>
                        </m:r>
                        <m:r>
                          <a:rPr lang="en-US" altLang="zh-CN" sz="2200" i="1">
                            <a:solidFill>
                              <a:srgbClr val="FF0000"/>
                            </a:solidFill>
                            <a:latin typeface="Cambria Math" panose="02040503050406030204" pitchFamily="18" charset="0"/>
                          </a:rPr>
                          <m:t>𝐵</m:t>
                        </m:r>
                        <m:r>
                          <a:rPr lang="zh-CN" altLang="en-US" sz="2200" i="1">
                            <a:solidFill>
                              <a:srgbClr val="FF0000"/>
                            </a:solidFill>
                            <a:latin typeface="Cambria Math" panose="02040503050406030204" pitchFamily="18" charset="0"/>
                          </a:rPr>
                          <m:t>商品的交易笔数</m:t>
                        </m:r>
                      </m:den>
                    </m:f>
                  </m:oMath>
                </a14:m>
                <a:r>
                  <a:rPr lang="en-US" altLang="zh-CN" sz="2200" i="1" dirty="0" smtClean="0">
                    <a:solidFill>
                      <a:srgbClr val="FF0000"/>
                    </a:solidFill>
                    <a:latin typeface="Cambria Math" panose="02040503050406030204" pitchFamily="18" charset="0"/>
                  </a:rPr>
                  <a:t>  </a:t>
                </a:r>
                <a14:m>
                  <m:oMath xmlns:m="http://schemas.openxmlformats.org/officeDocument/2006/math">
                    <m:r>
                      <a:rPr lang="en-US" altLang="zh-CN" sz="2200" b="1">
                        <a:latin typeface="Cambria Math" panose="02040503050406030204" pitchFamily="18" charset="0"/>
                      </a:rPr>
                      <m:t>𝑃</m:t>
                    </m:r>
                    <m:d>
                      <m:dPr>
                        <m:ctrlPr>
                          <a:rPr lang="en-US" altLang="zh-CN" sz="2200" b="1" i="1">
                            <a:latin typeface="Cambria Math" panose="02040503050406030204" pitchFamily="18" charset="0"/>
                          </a:rPr>
                        </m:ctrlPr>
                      </m:dPr>
                      <m:e>
                        <m:r>
                          <a:rPr lang="en-US" altLang="zh-CN" sz="2200" b="1" i="1" smtClean="0">
                            <a:latin typeface="Cambria Math" panose="02040503050406030204" pitchFamily="18" charset="0"/>
                          </a:rPr>
                          <m:t>𝑨</m:t>
                        </m:r>
                      </m:e>
                      <m:e>
                        <m:r>
                          <a:rPr lang="en-US" altLang="zh-CN" sz="2200" b="1" i="1" smtClean="0">
                            <a:latin typeface="Cambria Math" panose="02040503050406030204" pitchFamily="18" charset="0"/>
                          </a:rPr>
                          <m:t>𝑩</m:t>
                        </m:r>
                      </m:e>
                    </m:d>
                  </m:oMath>
                </a14:m>
                <a:endParaRPr lang="en-US" altLang="zh-CN" sz="2200" i="1" dirty="0">
                  <a:solidFill>
                    <a:srgbClr val="FF0000"/>
                  </a:solidFill>
                  <a:latin typeface="Cambria Math" panose="02040503050406030204" pitchFamily="18" charset="0"/>
                </a:endParaRPr>
              </a:p>
              <a:p>
                <a:pPr marL="228600" lvl="1">
                  <a:spcBef>
                    <a:spcPts val="1000"/>
                  </a:spcBef>
                </a:pPr>
                <a:r>
                  <a:rPr lang="zh-CN" altLang="en-US" dirty="0"/>
                  <a:t>提升度</a:t>
                </a:r>
                <a:r>
                  <a:rPr lang="en-US" altLang="zh-CN" dirty="0"/>
                  <a:t>(Lift)</a:t>
                </a:r>
                <a:r>
                  <a:rPr lang="zh-CN" altLang="en-US" dirty="0"/>
                  <a:t>：</a:t>
                </a:r>
                <a:endParaRPr lang="en-US" altLang="zh-CN" dirty="0"/>
              </a:p>
              <a:p>
                <a:pPr lvl="1"/>
                <a:r>
                  <a:rPr lang="zh-CN" altLang="en-US" dirty="0" smtClean="0"/>
                  <a:t>在购买了</a:t>
                </a:r>
                <a:r>
                  <a:rPr lang="en-US" altLang="zh-CN" dirty="0" smtClean="0"/>
                  <a:t>A</a:t>
                </a:r>
                <a:r>
                  <a:rPr lang="zh-CN" altLang="en-US" dirty="0" smtClean="0"/>
                  <a:t>商品的前提下，</a:t>
                </a:r>
                <a:r>
                  <a:rPr lang="zh-CN" altLang="en-US" dirty="0"/>
                  <a:t>同时</a:t>
                </a:r>
                <a:r>
                  <a:rPr lang="zh-CN" altLang="en-US" dirty="0" smtClean="0"/>
                  <a:t>购买了</a:t>
                </a:r>
                <a:r>
                  <a:rPr lang="en-US" altLang="zh-CN" dirty="0" smtClean="0"/>
                  <a:t>B</a:t>
                </a:r>
                <a:r>
                  <a:rPr lang="zh-CN" altLang="en-US" dirty="0" smtClean="0"/>
                  <a:t>商品的百分比占购买了</a:t>
                </a:r>
                <a:r>
                  <a:rPr lang="en-US" altLang="zh-CN" dirty="0" smtClean="0"/>
                  <a:t>B</a:t>
                </a:r>
                <a:r>
                  <a:rPr lang="zh-CN" altLang="en-US" dirty="0" smtClean="0"/>
                  <a:t>商品交易笔数的百分比。</a:t>
                </a:r>
                <a:endParaRPr lang="en-US" altLang="zh-CN" dirty="0" smtClean="0"/>
              </a:p>
              <a:p>
                <a:pPr lvl="1"/>
                <a14:m>
                  <m:oMath xmlns:m="http://schemas.openxmlformats.org/officeDocument/2006/math">
                    <m:f>
                      <m:fPr>
                        <m:ctrlPr>
                          <a:rPr lang="en-US" altLang="zh-CN" sz="2200" i="1" smtClean="0">
                            <a:latin typeface="Cambria Math" panose="02040503050406030204" pitchFamily="18" charset="0"/>
                          </a:rPr>
                        </m:ctrlPr>
                      </m:fPr>
                      <m:num>
                        <m:r>
                          <a:rPr lang="en-US" altLang="zh-CN" sz="2200" b="0" i="1" smtClean="0">
                            <a:latin typeface="Cambria Math" panose="02040503050406030204" pitchFamily="18" charset="0"/>
                          </a:rPr>
                          <m:t>(</m:t>
                        </m:r>
                        <m:box>
                          <m:boxPr>
                            <m:ctrlPr>
                              <a:rPr lang="en-US" altLang="zh-CN" sz="2200" i="1" smtClean="0">
                                <a:latin typeface="Cambria Math" panose="02040503050406030204" pitchFamily="18" charset="0"/>
                              </a:rPr>
                            </m:ctrlPr>
                          </m:boxPr>
                          <m:e>
                            <m:argPr>
                              <m:argSz m:val="-1"/>
                            </m:argPr>
                            <m:f>
                              <m:fPr>
                                <m:ctrlPr>
                                  <a:rPr lang="en-US" altLang="zh-CN" sz="2200" i="1" smtClean="0">
                                    <a:latin typeface="Cambria Math" panose="02040503050406030204" pitchFamily="18" charset="0"/>
                                  </a:rPr>
                                </m:ctrlPr>
                              </m:fPr>
                              <m:num>
                                <m:r>
                                  <a:rPr lang="zh-CN" altLang="en-US" sz="2200" i="1" smtClean="0">
                                    <a:solidFill>
                                      <a:srgbClr val="FF0000"/>
                                    </a:solidFill>
                                    <a:latin typeface="Cambria Math" panose="02040503050406030204" pitchFamily="18" charset="0"/>
                                  </a:rPr>
                                  <m:t>同时</m:t>
                                </m:r>
                                <m:r>
                                  <a:rPr lang="zh-CN" altLang="en-US" sz="2200" i="1">
                                    <a:solidFill>
                                      <a:srgbClr val="FF0000"/>
                                    </a:solidFill>
                                    <a:latin typeface="Cambria Math" panose="02040503050406030204" pitchFamily="18" charset="0"/>
                                  </a:rPr>
                                  <m:t>购买</m:t>
                                </m:r>
                                <m:r>
                                  <a:rPr lang="en-US" altLang="zh-CN" sz="2200" i="1">
                                    <a:solidFill>
                                      <a:srgbClr val="FF0000"/>
                                    </a:solidFill>
                                    <a:latin typeface="Cambria Math" panose="02040503050406030204" pitchFamily="18" charset="0"/>
                                  </a:rPr>
                                  <m:t>𝐴</m:t>
                                </m:r>
                                <m:r>
                                  <a:rPr lang="en-US" altLang="zh-CN" sz="2200" b="0" i="1" smtClean="0">
                                    <a:solidFill>
                                      <a:srgbClr val="FF0000"/>
                                    </a:solidFill>
                                    <a:latin typeface="Cambria Math" panose="02040503050406030204" pitchFamily="18" charset="0"/>
                                  </a:rPr>
                                  <m:t>,</m:t>
                                </m:r>
                                <m:r>
                                  <a:rPr lang="en-US" altLang="zh-CN" sz="2200" b="0" i="1" smtClean="0">
                                    <a:solidFill>
                                      <a:srgbClr val="FF0000"/>
                                    </a:solidFill>
                                    <a:latin typeface="Cambria Math" panose="02040503050406030204" pitchFamily="18" charset="0"/>
                                  </a:rPr>
                                  <m:t>𝐵</m:t>
                                </m:r>
                                <m:r>
                                  <a:rPr lang="zh-CN" altLang="en-US" sz="2200" i="1">
                                    <a:solidFill>
                                      <a:srgbClr val="FF0000"/>
                                    </a:solidFill>
                                    <a:latin typeface="Cambria Math" panose="02040503050406030204" pitchFamily="18" charset="0"/>
                                  </a:rPr>
                                  <m:t>商品的交易笔数</m:t>
                                </m:r>
                              </m:num>
                              <m:den>
                                <m:r>
                                  <a:rPr lang="zh-CN" altLang="en-US" sz="2200" i="1">
                                    <a:solidFill>
                                      <a:srgbClr val="FF0000"/>
                                    </a:solidFill>
                                    <a:latin typeface="Cambria Math" panose="02040503050406030204" pitchFamily="18" charset="0"/>
                                  </a:rPr>
                                  <m:t>购买</m:t>
                                </m:r>
                                <m:r>
                                  <a:rPr lang="en-US" altLang="zh-CN" sz="2200" b="0" i="1" smtClean="0">
                                    <a:solidFill>
                                      <a:srgbClr val="FF0000"/>
                                    </a:solidFill>
                                    <a:latin typeface="Cambria Math" panose="02040503050406030204" pitchFamily="18" charset="0"/>
                                  </a:rPr>
                                  <m:t>𝐴</m:t>
                                </m:r>
                                <m:r>
                                  <a:rPr lang="zh-CN" altLang="en-US" sz="2200" i="1">
                                    <a:solidFill>
                                      <a:srgbClr val="FF0000"/>
                                    </a:solidFill>
                                    <a:latin typeface="Cambria Math" panose="02040503050406030204" pitchFamily="18" charset="0"/>
                                  </a:rPr>
                                  <m:t>商品的交易笔数</m:t>
                                </m:r>
                              </m:den>
                            </m:f>
                            <m:r>
                              <a:rPr lang="en-US" altLang="zh-CN" sz="2200" b="0" i="1" smtClean="0">
                                <a:latin typeface="Cambria Math" panose="02040503050406030204" pitchFamily="18" charset="0"/>
                              </a:rPr>
                              <m:t>)</m:t>
                            </m:r>
                          </m:e>
                        </m:box>
                      </m:num>
                      <m:den>
                        <m:r>
                          <a:rPr lang="zh-CN" altLang="en-US" sz="2200" i="1">
                            <a:latin typeface="Cambria Math" panose="02040503050406030204" pitchFamily="18" charset="0"/>
                          </a:rPr>
                          <m:t>购买</m:t>
                        </m:r>
                        <m:r>
                          <a:rPr lang="en-US" altLang="zh-CN" sz="2200" b="0" i="1" smtClean="0">
                            <a:latin typeface="Cambria Math" panose="02040503050406030204" pitchFamily="18" charset="0"/>
                          </a:rPr>
                          <m:t>𝐵</m:t>
                        </m:r>
                        <m:r>
                          <a:rPr lang="zh-CN" altLang="en-US" sz="2200" i="1">
                            <a:latin typeface="Cambria Math" panose="02040503050406030204" pitchFamily="18" charset="0"/>
                          </a:rPr>
                          <m:t>商品</m:t>
                        </m:r>
                        <m:r>
                          <a:rPr lang="zh-CN" altLang="en-US" sz="2200" i="1" smtClean="0">
                            <a:latin typeface="Cambria Math" panose="02040503050406030204" pitchFamily="18" charset="0"/>
                          </a:rPr>
                          <m:t>的</m:t>
                        </m:r>
                        <m:r>
                          <a:rPr lang="zh-CN" altLang="en-US" sz="2200" i="1">
                            <a:latin typeface="Cambria Math" panose="02040503050406030204" pitchFamily="18" charset="0"/>
                          </a:rPr>
                          <m:t>交易</m:t>
                        </m:r>
                        <m:r>
                          <a:rPr lang="zh-CN" altLang="en-US" sz="2200" i="1" smtClean="0">
                            <a:latin typeface="Cambria Math" panose="02040503050406030204" pitchFamily="18" charset="0"/>
                          </a:rPr>
                          <m:t>笔</m:t>
                        </m:r>
                        <m:r>
                          <a:rPr lang="zh-CN" altLang="en-US" sz="2200" i="1">
                            <a:latin typeface="Cambria Math" panose="02040503050406030204" pitchFamily="18" charset="0"/>
                          </a:rPr>
                          <m:t>数</m:t>
                        </m:r>
                      </m:den>
                    </m:f>
                  </m:oMath>
                </a14:m>
                <a:r>
                  <a:rPr lang="en-US" altLang="zh-CN" sz="2200" dirty="0" smtClean="0"/>
                  <a:t>   </a:t>
                </a:r>
                <a14:m>
                  <m:oMath xmlns:m="http://schemas.openxmlformats.org/officeDocument/2006/math">
                    <m:f>
                      <m:fPr>
                        <m:ctrlPr>
                          <a:rPr lang="en-US" altLang="zh-CN" sz="2200" b="1" i="1">
                            <a:latin typeface="Cambria Math" panose="02040503050406030204" pitchFamily="18" charset="0"/>
                          </a:rPr>
                        </m:ctrlPr>
                      </m:fPr>
                      <m:num>
                        <m:r>
                          <a:rPr lang="en-US" altLang="zh-CN" sz="2200" b="1">
                            <a:latin typeface="Cambria Math" panose="02040503050406030204" pitchFamily="18" charset="0"/>
                          </a:rPr>
                          <m:t>𝑃</m:t>
                        </m:r>
                        <m:r>
                          <a:rPr lang="en-US" altLang="zh-CN" sz="2200" b="1">
                            <a:latin typeface="Cambria Math" panose="02040503050406030204" pitchFamily="18" charset="0"/>
                          </a:rPr>
                          <m:t>(</m:t>
                        </m:r>
                        <m:r>
                          <a:rPr lang="en-US" altLang="zh-CN" sz="2200" b="1" i="1" smtClean="0">
                            <a:latin typeface="Cambria Math" panose="02040503050406030204" pitchFamily="18" charset="0"/>
                          </a:rPr>
                          <m:t>𝑩</m:t>
                        </m:r>
                        <m:r>
                          <a:rPr lang="en-US" altLang="zh-CN" sz="2200" b="1" i="1">
                            <a:latin typeface="Cambria Math" panose="02040503050406030204" pitchFamily="18" charset="0"/>
                          </a:rPr>
                          <m:t>|</m:t>
                        </m:r>
                        <m:r>
                          <a:rPr lang="en-US" altLang="zh-CN" sz="2200" b="1" i="1">
                            <a:latin typeface="Cambria Math" panose="02040503050406030204" pitchFamily="18" charset="0"/>
                          </a:rPr>
                          <m:t>𝑨</m:t>
                        </m:r>
                        <m:r>
                          <a:rPr lang="en-US" altLang="zh-CN" sz="2200" b="1">
                            <a:latin typeface="Cambria Math" panose="02040503050406030204" pitchFamily="18" charset="0"/>
                          </a:rPr>
                          <m:t>)</m:t>
                        </m:r>
                      </m:num>
                      <m:den>
                        <m:r>
                          <a:rPr lang="en-US" altLang="zh-CN" sz="2200" b="1">
                            <a:latin typeface="Cambria Math" panose="02040503050406030204" pitchFamily="18" charset="0"/>
                          </a:rPr>
                          <m:t>𝑃</m:t>
                        </m:r>
                        <m:r>
                          <a:rPr lang="en-US" altLang="zh-CN" sz="2200" b="1">
                            <a:latin typeface="Cambria Math" panose="02040503050406030204" pitchFamily="18" charset="0"/>
                          </a:rPr>
                          <m:t>(</m:t>
                        </m:r>
                        <m:r>
                          <a:rPr lang="en-US" altLang="zh-CN" sz="2200" b="1" i="1" smtClean="0">
                            <a:latin typeface="Cambria Math" panose="02040503050406030204" pitchFamily="18" charset="0"/>
                          </a:rPr>
                          <m:t>𝑩</m:t>
                        </m:r>
                        <m:r>
                          <a:rPr lang="en-US" altLang="zh-CN" sz="2200" b="1">
                            <a:latin typeface="Cambria Math" panose="02040503050406030204" pitchFamily="18" charset="0"/>
                          </a:rPr>
                          <m:t>)</m:t>
                        </m:r>
                      </m:den>
                    </m:f>
                  </m:oMath>
                </a14:m>
                <a:r>
                  <a:rPr lang="en-US" altLang="zh-CN" sz="2200" dirty="0" smtClean="0"/>
                  <a:t>        </a:t>
                </a:r>
                <a14:m>
                  <m:oMath xmlns:m="http://schemas.openxmlformats.org/officeDocument/2006/math">
                    <m:f>
                      <m:fPr>
                        <m:ctrlPr>
                          <a:rPr lang="en-US" altLang="zh-CN" sz="2200" i="1">
                            <a:latin typeface="Cambria Math" panose="02040503050406030204" pitchFamily="18" charset="0"/>
                          </a:rPr>
                        </m:ctrlPr>
                      </m:fPr>
                      <m:num>
                        <m:r>
                          <a:rPr lang="en-US" altLang="zh-CN" sz="2200" i="1">
                            <a:latin typeface="Cambria Math" panose="02040503050406030204" pitchFamily="18" charset="0"/>
                          </a:rPr>
                          <m:t>(</m:t>
                        </m:r>
                        <m:box>
                          <m:boxPr>
                            <m:ctrlPr>
                              <a:rPr lang="en-US" altLang="zh-CN" sz="2200" i="1">
                                <a:latin typeface="Cambria Math" panose="02040503050406030204" pitchFamily="18" charset="0"/>
                              </a:rPr>
                            </m:ctrlPr>
                          </m:boxPr>
                          <m:e>
                            <m:argPr>
                              <m:argSz m:val="-1"/>
                            </m:argPr>
                            <m:f>
                              <m:fPr>
                                <m:ctrlPr>
                                  <a:rPr lang="en-US" altLang="zh-CN" sz="2200" i="1">
                                    <a:latin typeface="Cambria Math" panose="02040503050406030204" pitchFamily="18" charset="0"/>
                                  </a:rPr>
                                </m:ctrlPr>
                              </m:fPr>
                              <m:num>
                                <m:r>
                                  <a:rPr lang="zh-CN" altLang="en-US" sz="2200" i="1">
                                    <a:solidFill>
                                      <a:srgbClr val="FF0000"/>
                                    </a:solidFill>
                                    <a:latin typeface="Cambria Math" panose="02040503050406030204" pitchFamily="18" charset="0"/>
                                  </a:rPr>
                                  <m:t>同时购买</m:t>
                                </m:r>
                                <m:r>
                                  <a:rPr lang="en-US" altLang="zh-CN" sz="2200" b="0" i="1" smtClean="0">
                                    <a:solidFill>
                                      <a:srgbClr val="FF0000"/>
                                    </a:solidFill>
                                    <a:latin typeface="Cambria Math" panose="02040503050406030204" pitchFamily="18" charset="0"/>
                                  </a:rPr>
                                  <m:t>𝐴</m:t>
                                </m:r>
                                <m:r>
                                  <a:rPr lang="en-US" altLang="zh-CN" sz="2200" b="0" i="1" smtClean="0">
                                    <a:solidFill>
                                      <a:srgbClr val="FF0000"/>
                                    </a:solidFill>
                                    <a:latin typeface="Cambria Math" panose="02040503050406030204" pitchFamily="18" charset="0"/>
                                  </a:rPr>
                                  <m:t>,</m:t>
                                </m:r>
                                <m:r>
                                  <a:rPr lang="en-US" altLang="zh-CN" sz="2200" b="0" i="1" smtClean="0">
                                    <a:solidFill>
                                      <a:srgbClr val="FF0000"/>
                                    </a:solidFill>
                                    <a:latin typeface="Cambria Math" panose="02040503050406030204" pitchFamily="18" charset="0"/>
                                  </a:rPr>
                                  <m:t>𝐵</m:t>
                                </m:r>
                                <m:r>
                                  <a:rPr lang="zh-CN" altLang="en-US" sz="2200" i="1">
                                    <a:solidFill>
                                      <a:srgbClr val="FF0000"/>
                                    </a:solidFill>
                                    <a:latin typeface="Cambria Math" panose="02040503050406030204" pitchFamily="18" charset="0"/>
                                  </a:rPr>
                                  <m:t>商品的交易笔数</m:t>
                                </m:r>
                              </m:num>
                              <m:den>
                                <m:r>
                                  <a:rPr lang="zh-CN" altLang="en-US" sz="2200" i="1">
                                    <a:solidFill>
                                      <a:srgbClr val="FF0000"/>
                                    </a:solidFill>
                                    <a:latin typeface="Cambria Math" panose="02040503050406030204" pitchFamily="18" charset="0"/>
                                  </a:rPr>
                                  <m:t>购</m:t>
                                </m:r>
                                <m:r>
                                  <a:rPr lang="zh-CN" altLang="en-US" sz="2200" i="1" smtClean="0">
                                    <a:solidFill>
                                      <a:srgbClr val="FF0000"/>
                                    </a:solidFill>
                                    <a:latin typeface="Cambria Math" panose="02040503050406030204" pitchFamily="18" charset="0"/>
                                  </a:rPr>
                                  <m:t>买</m:t>
                                </m:r>
                                <m:r>
                                  <a:rPr lang="en-US" altLang="zh-CN" sz="2200" i="1">
                                    <a:solidFill>
                                      <a:srgbClr val="FF0000"/>
                                    </a:solidFill>
                                    <a:latin typeface="Cambria Math" panose="02040503050406030204" pitchFamily="18" charset="0"/>
                                  </a:rPr>
                                  <m:t>𝐵</m:t>
                                </m:r>
                                <m:r>
                                  <a:rPr lang="zh-CN" altLang="en-US" sz="2200" i="1">
                                    <a:solidFill>
                                      <a:srgbClr val="FF0000"/>
                                    </a:solidFill>
                                    <a:latin typeface="Cambria Math" panose="02040503050406030204" pitchFamily="18" charset="0"/>
                                  </a:rPr>
                                  <m:t>商品的交易笔数</m:t>
                                </m:r>
                              </m:den>
                            </m:f>
                            <m:r>
                              <a:rPr lang="en-US" altLang="zh-CN" sz="2200" i="1">
                                <a:latin typeface="Cambria Math" panose="02040503050406030204" pitchFamily="18" charset="0"/>
                              </a:rPr>
                              <m:t>)</m:t>
                            </m:r>
                          </m:e>
                        </m:box>
                      </m:num>
                      <m:den>
                        <m:r>
                          <a:rPr lang="zh-CN" altLang="en-US" sz="2200" i="1">
                            <a:latin typeface="Cambria Math" panose="02040503050406030204" pitchFamily="18" charset="0"/>
                          </a:rPr>
                          <m:t>购买</m:t>
                        </m:r>
                        <m:r>
                          <a:rPr lang="en-US" altLang="zh-CN" sz="2200" b="0" i="1" smtClean="0">
                            <a:latin typeface="Cambria Math" panose="02040503050406030204" pitchFamily="18" charset="0"/>
                          </a:rPr>
                          <m:t>𝐴</m:t>
                        </m:r>
                        <m:r>
                          <a:rPr lang="zh-CN" altLang="en-US" sz="2200" i="1">
                            <a:latin typeface="Cambria Math" panose="02040503050406030204" pitchFamily="18" charset="0"/>
                          </a:rPr>
                          <m:t>商品的交易笔数</m:t>
                        </m:r>
                      </m:den>
                    </m:f>
                  </m:oMath>
                </a14:m>
                <a:r>
                  <a:rPr lang="en-US" altLang="zh-CN" sz="2200" dirty="0" smtClean="0"/>
                  <a:t>   </a:t>
                </a:r>
                <a14:m>
                  <m:oMath xmlns:m="http://schemas.openxmlformats.org/officeDocument/2006/math">
                    <m:f>
                      <m:fPr>
                        <m:ctrlPr>
                          <a:rPr lang="en-US" altLang="zh-CN" sz="2200" b="1" i="1">
                            <a:latin typeface="Cambria Math" panose="02040503050406030204" pitchFamily="18" charset="0"/>
                          </a:rPr>
                        </m:ctrlPr>
                      </m:fPr>
                      <m:num>
                        <m:r>
                          <a:rPr lang="en-US" altLang="zh-CN" sz="2200" b="1">
                            <a:latin typeface="Cambria Math" panose="02040503050406030204" pitchFamily="18" charset="0"/>
                          </a:rPr>
                          <m:t>𝑃</m:t>
                        </m:r>
                        <m:r>
                          <a:rPr lang="en-US" altLang="zh-CN" sz="2200" b="1">
                            <a:latin typeface="Cambria Math" panose="02040503050406030204" pitchFamily="18" charset="0"/>
                          </a:rPr>
                          <m:t>(</m:t>
                        </m:r>
                        <m:r>
                          <a:rPr lang="en-US" altLang="zh-CN" sz="2200" b="1" i="1" smtClean="0">
                            <a:latin typeface="Cambria Math" panose="02040503050406030204" pitchFamily="18" charset="0"/>
                          </a:rPr>
                          <m:t>𝑨</m:t>
                        </m:r>
                        <m:r>
                          <a:rPr lang="en-US" altLang="zh-CN" sz="2200" b="1" i="1">
                            <a:latin typeface="Cambria Math" panose="02040503050406030204" pitchFamily="18" charset="0"/>
                          </a:rPr>
                          <m:t>|</m:t>
                        </m:r>
                        <m:r>
                          <a:rPr lang="en-US" altLang="zh-CN" sz="2200" b="1" i="1" smtClean="0">
                            <a:latin typeface="Cambria Math" panose="02040503050406030204" pitchFamily="18" charset="0"/>
                          </a:rPr>
                          <m:t>𝑩</m:t>
                        </m:r>
                        <m:r>
                          <a:rPr lang="en-US" altLang="zh-CN" sz="2200" b="1">
                            <a:latin typeface="Cambria Math" panose="02040503050406030204" pitchFamily="18" charset="0"/>
                          </a:rPr>
                          <m:t>)</m:t>
                        </m:r>
                      </m:num>
                      <m:den>
                        <m:r>
                          <a:rPr lang="en-US" altLang="zh-CN" sz="2200" b="1">
                            <a:latin typeface="Cambria Math" panose="02040503050406030204" pitchFamily="18" charset="0"/>
                          </a:rPr>
                          <m:t>𝑃</m:t>
                        </m:r>
                        <m:r>
                          <a:rPr lang="en-US" altLang="zh-CN" sz="2200" b="1">
                            <a:latin typeface="Cambria Math" panose="02040503050406030204" pitchFamily="18" charset="0"/>
                          </a:rPr>
                          <m:t>(</m:t>
                        </m:r>
                        <m:r>
                          <a:rPr lang="en-US" altLang="zh-CN" sz="2200" b="1" i="1" smtClean="0">
                            <a:latin typeface="Cambria Math" panose="02040503050406030204" pitchFamily="18" charset="0"/>
                          </a:rPr>
                          <m:t>𝑨</m:t>
                        </m:r>
                        <m:r>
                          <a:rPr lang="en-US" altLang="zh-CN" sz="2200" b="1">
                            <a:latin typeface="Cambria Math" panose="02040503050406030204" pitchFamily="18" charset="0"/>
                          </a:rPr>
                          <m:t>)</m:t>
                        </m:r>
                      </m:den>
                    </m:f>
                  </m:oMath>
                </a14:m>
                <a:endParaRPr lang="en-US" altLang="zh-CN" sz="2200" b="1" dirty="0">
                  <a:latin typeface="Cambria Math" panose="02040503050406030204" pitchFamily="18" charset="0"/>
                </a:endParaRPr>
              </a:p>
              <a:p>
                <a:pPr lvl="1"/>
                <a:endParaRPr lang="zh-CN" altLang="en-US" dirty="0"/>
              </a:p>
            </p:txBody>
          </p:sp>
        </mc:Choice>
        <mc:Fallback>
          <p:sp>
            <p:nvSpPr>
              <p:cNvPr id="4" name="内容占位符 3"/>
              <p:cNvSpPr>
                <a:spLocks noGrp="1" noRot="1" noChangeAspect="1" noMove="1" noResize="1" noEditPoints="1" noAdjustHandles="1" noChangeArrowheads="1" noChangeShapeType="1" noTextEdit="1"/>
              </p:cNvSpPr>
              <p:nvPr>
                <p:ph idx="1"/>
              </p:nvPr>
            </p:nvSpPr>
            <p:spPr>
              <a:xfrm>
                <a:off x="838200" y="1132764"/>
                <a:ext cx="10515600" cy="5104263"/>
              </a:xfrm>
              <a:blipFill rotWithShape="0">
                <a:blip r:embed="rId2" cstate="print"/>
                <a:stretch>
                  <a:fillRect l="-812" t="-2151"/>
                </a:stretch>
              </a:blipFill>
            </p:spPr>
            <p:txBody>
              <a:bodyPr/>
              <a:lstStyle/>
              <a:p>
                <a:r>
                  <a:rPr lang="zh-CN" altLang="en-US">
                    <a:noFill/>
                  </a:rPr>
                  <a:t> </a:t>
                </a:r>
              </a:p>
            </p:txBody>
          </p:sp>
        </mc:Fallback>
      </mc:AlternateContent>
    </p:spTree>
    <p:extLst>
      <p:ext uri="{BB962C8B-B14F-4D97-AF65-F5344CB8AC3E}">
        <p14:creationId xmlns="" xmlns:p14="http://schemas.microsoft.com/office/powerpoint/2010/main" val="3735529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endParaRPr lang="zh-CN" altLang="en-US" dirty="0"/>
          </a:p>
        </p:txBody>
      </p:sp>
      <p:pic>
        <p:nvPicPr>
          <p:cNvPr id="4" name="Picture 2" descr="推荐系统的初体验（关联规则，协同过滤） - 波波头一头 - 生活也是大事业"/>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23657" y="1282700"/>
            <a:ext cx="7544685" cy="443031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187693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Apriori</a:t>
            </a:r>
            <a:r>
              <a:rPr lang="zh-CN" altLang="en-US" dirty="0" smtClean="0"/>
              <a:t>算法介绍</a:t>
            </a:r>
            <a:endParaRPr lang="zh-CN" altLang="en-US" dirty="0"/>
          </a:p>
        </p:txBody>
      </p:sp>
      <p:sp>
        <p:nvSpPr>
          <p:cNvPr id="3" name="内容占位符 2"/>
          <p:cNvSpPr>
            <a:spLocks noGrp="1"/>
          </p:cNvSpPr>
          <p:nvPr>
            <p:ph idx="1"/>
          </p:nvPr>
        </p:nvSpPr>
        <p:spPr/>
        <p:txBody>
          <a:bodyPr/>
          <a:lstStyle/>
          <a:p>
            <a:r>
              <a:rPr lang="en-US" altLang="zh-CN" dirty="0" err="1"/>
              <a:t>Apriori</a:t>
            </a:r>
            <a:r>
              <a:rPr lang="zh-CN" altLang="en-US" dirty="0"/>
              <a:t>算法是一种挖掘关联规则的频繁项集算法，其核心思想是通过候选集生成和情节的向下封闭检测两个阶段来挖掘频繁项集。 </a:t>
            </a:r>
            <a:r>
              <a:rPr lang="en-US" altLang="zh-CN" dirty="0" err="1"/>
              <a:t>Apriori</a:t>
            </a:r>
            <a:r>
              <a:rPr lang="zh-CN" altLang="en-US" dirty="0"/>
              <a:t>（先验的，推测的）算法应用广泛，可用于消费市场价格分析，猜测顾客的消费习惯；网络安全领域中的入侵检测技术；可用在用于高校管理中，根据挖掘规则可以有效地辅助学校管理部门有针对性的开展贫困助学工作；也可用在移动通信领域中，指导运营商的业务运营和辅助业务提供商的决策制定。</a:t>
            </a:r>
          </a:p>
        </p:txBody>
      </p:sp>
    </p:spTree>
    <p:extLst>
      <p:ext uri="{BB962C8B-B14F-4D97-AF65-F5344CB8AC3E}">
        <p14:creationId xmlns="" xmlns:p14="http://schemas.microsoft.com/office/powerpoint/2010/main" val="3571796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mg.blog.csdn.net/20130609110737296"/>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1823014" y="397946"/>
            <a:ext cx="7811316" cy="588763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0959535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算法思想</a:t>
            </a:r>
            <a:endParaRPr lang="zh-CN" altLang="en-US" dirty="0"/>
          </a:p>
        </p:txBody>
      </p:sp>
      <p:sp>
        <p:nvSpPr>
          <p:cNvPr id="3" name="内容占位符 2"/>
          <p:cNvSpPr>
            <a:spLocks noGrp="1"/>
          </p:cNvSpPr>
          <p:nvPr>
            <p:ph idx="1"/>
          </p:nvPr>
        </p:nvSpPr>
        <p:spPr/>
        <p:txBody>
          <a:bodyPr/>
          <a:lstStyle/>
          <a:p>
            <a:r>
              <a:rPr lang="zh-CN" altLang="en-US" dirty="0"/>
              <a:t>算法需要对数据集进行多步处理。第一步，简单统计所有含一个元素项目集出现的</a:t>
            </a:r>
            <a:r>
              <a:rPr lang="zh-CN" altLang="en-US" dirty="0">
                <a:solidFill>
                  <a:srgbClr val="FF0000"/>
                </a:solidFill>
              </a:rPr>
              <a:t>频数</a:t>
            </a:r>
            <a:r>
              <a:rPr lang="zh-CN" altLang="en-US" dirty="0"/>
              <a:t>，并找出那些不小于</a:t>
            </a:r>
            <a:r>
              <a:rPr lang="zh-CN" altLang="en-US" dirty="0">
                <a:solidFill>
                  <a:srgbClr val="FF0000"/>
                </a:solidFill>
              </a:rPr>
              <a:t>最小支持度</a:t>
            </a:r>
            <a:r>
              <a:rPr lang="zh-CN" altLang="en-US" dirty="0"/>
              <a:t>的项目集，即一维最大</a:t>
            </a:r>
            <a:r>
              <a:rPr lang="zh-CN" altLang="en-US" dirty="0">
                <a:solidFill>
                  <a:srgbClr val="FF0000"/>
                </a:solidFill>
              </a:rPr>
              <a:t>项目集</a:t>
            </a:r>
            <a:r>
              <a:rPr lang="zh-CN" altLang="en-US" dirty="0"/>
              <a:t>。从第二步开始循环处理直到再没有最大项目集生成。循环过程是：第</a:t>
            </a:r>
            <a:r>
              <a:rPr lang="en-US" altLang="zh-CN" dirty="0"/>
              <a:t>k</a:t>
            </a:r>
            <a:r>
              <a:rPr lang="zh-CN" altLang="en-US" dirty="0"/>
              <a:t>步中，根据第</a:t>
            </a:r>
            <a:r>
              <a:rPr lang="en-US" altLang="zh-CN" dirty="0"/>
              <a:t>k-1</a:t>
            </a:r>
            <a:r>
              <a:rPr lang="zh-CN" altLang="en-US" dirty="0"/>
              <a:t>步生成的</a:t>
            </a:r>
            <a:r>
              <a:rPr lang="en-US" altLang="zh-CN" dirty="0"/>
              <a:t>(k-1)</a:t>
            </a:r>
            <a:r>
              <a:rPr lang="zh-CN" altLang="en-US" dirty="0"/>
              <a:t>维最大项目集产生</a:t>
            </a:r>
            <a:r>
              <a:rPr lang="en-US" altLang="zh-CN" dirty="0">
                <a:solidFill>
                  <a:srgbClr val="FF0000"/>
                </a:solidFill>
              </a:rPr>
              <a:t>k</a:t>
            </a:r>
            <a:r>
              <a:rPr lang="zh-CN" altLang="en-US" dirty="0">
                <a:solidFill>
                  <a:srgbClr val="FF0000"/>
                </a:solidFill>
              </a:rPr>
              <a:t>维侯选项目集</a:t>
            </a:r>
            <a:r>
              <a:rPr lang="zh-CN" altLang="en-US" dirty="0"/>
              <a:t>，然后对数据库进行搜索，得到侯选项目集的项集支持度，与最小支持度进行比较，从而找到</a:t>
            </a:r>
            <a:r>
              <a:rPr lang="en-US" altLang="zh-CN" dirty="0"/>
              <a:t>k</a:t>
            </a:r>
            <a:r>
              <a:rPr lang="zh-CN" altLang="en-US" dirty="0"/>
              <a:t>维最大项目集。</a:t>
            </a:r>
          </a:p>
        </p:txBody>
      </p:sp>
    </p:spTree>
    <p:extLst>
      <p:ext uri="{BB962C8B-B14F-4D97-AF65-F5344CB8AC3E}">
        <p14:creationId xmlns="" xmlns:p14="http://schemas.microsoft.com/office/powerpoint/2010/main" val="42754712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Apriori</a:t>
            </a:r>
            <a:r>
              <a:rPr lang="zh-CN" altLang="en-US" dirty="0"/>
              <a:t>算法的缺点</a:t>
            </a:r>
          </a:p>
        </p:txBody>
      </p:sp>
      <p:sp>
        <p:nvSpPr>
          <p:cNvPr id="3" name="内容占位符 2"/>
          <p:cNvSpPr>
            <a:spLocks noGrp="1"/>
          </p:cNvSpPr>
          <p:nvPr>
            <p:ph idx="1"/>
          </p:nvPr>
        </p:nvSpPr>
        <p:spPr/>
        <p:txBody>
          <a:bodyPr>
            <a:normAutofit fontScale="92500" lnSpcReduction="10000"/>
          </a:bodyPr>
          <a:lstStyle/>
          <a:p>
            <a:pPr marL="0" indent="0">
              <a:buNone/>
            </a:pPr>
            <a:r>
              <a:rPr lang="zh-CN" altLang="en-US" dirty="0"/>
              <a:t>从以上的算法执行过程可以看到</a:t>
            </a:r>
            <a:r>
              <a:rPr lang="en-US" altLang="zh-CN" dirty="0" err="1"/>
              <a:t>Apriori</a:t>
            </a:r>
            <a:r>
              <a:rPr lang="zh-CN" altLang="en-US" dirty="0"/>
              <a:t>算法的缺点</a:t>
            </a:r>
            <a:r>
              <a:rPr lang="en-US" altLang="zh-CN" dirty="0"/>
              <a:t>:</a:t>
            </a:r>
          </a:p>
          <a:p>
            <a:pPr marL="0" indent="0" algn="just">
              <a:buNone/>
            </a:pPr>
            <a:r>
              <a:rPr lang="zh-CN" altLang="en-US" dirty="0"/>
              <a:t>第一</a:t>
            </a:r>
            <a:r>
              <a:rPr lang="en-US" altLang="zh-CN" dirty="0"/>
              <a:t>:</a:t>
            </a:r>
            <a:r>
              <a:rPr lang="zh-CN" altLang="en-US" dirty="0"/>
              <a:t>在每一步产生侯选项目集时循环产生的组合过多，      </a:t>
            </a:r>
            <a:endParaRPr lang="en-US" altLang="zh-CN" dirty="0"/>
          </a:p>
          <a:p>
            <a:pPr marL="0" indent="0" algn="just">
              <a:buNone/>
            </a:pPr>
            <a:r>
              <a:rPr lang="en-US" altLang="zh-CN" dirty="0"/>
              <a:t>        </a:t>
            </a:r>
            <a:r>
              <a:rPr lang="zh-CN" altLang="en-US" dirty="0"/>
              <a:t>没有排除不应该参与组合的元素</a:t>
            </a:r>
            <a:r>
              <a:rPr lang="en-US" altLang="zh-CN" dirty="0"/>
              <a:t>;</a:t>
            </a:r>
          </a:p>
          <a:p>
            <a:pPr marL="0" indent="0" algn="just">
              <a:buNone/>
            </a:pPr>
            <a:r>
              <a:rPr lang="zh-CN" altLang="en-US" dirty="0"/>
              <a:t>第二</a:t>
            </a:r>
            <a:r>
              <a:rPr lang="en-US" altLang="zh-CN" dirty="0"/>
              <a:t>:</a:t>
            </a:r>
            <a:r>
              <a:rPr lang="zh-CN" altLang="en-US" dirty="0"/>
              <a:t>每次计算项集的支持度时，都对数据库</a:t>
            </a:r>
            <a:r>
              <a:rPr lang="en-US" altLang="zh-CN" dirty="0"/>
              <a:t>D</a:t>
            </a:r>
            <a:r>
              <a:rPr lang="zh-CN" altLang="en-US" dirty="0"/>
              <a:t>中的全部</a:t>
            </a:r>
            <a:endParaRPr lang="en-US" altLang="zh-CN" dirty="0"/>
          </a:p>
          <a:p>
            <a:pPr marL="0" indent="0" algn="just">
              <a:buNone/>
            </a:pPr>
            <a:r>
              <a:rPr lang="en-US" altLang="zh-CN" dirty="0"/>
              <a:t>        </a:t>
            </a:r>
            <a:r>
              <a:rPr lang="zh-CN" altLang="en-US" dirty="0"/>
              <a:t>记录进行了一遍扫描比较，如果是一个大型的数据      </a:t>
            </a:r>
            <a:endParaRPr lang="en-US" altLang="zh-CN" dirty="0"/>
          </a:p>
          <a:p>
            <a:pPr marL="0" indent="0" algn="just">
              <a:buNone/>
            </a:pPr>
            <a:r>
              <a:rPr lang="en-US" altLang="zh-CN" dirty="0"/>
              <a:t>        </a:t>
            </a:r>
            <a:r>
              <a:rPr lang="zh-CN" altLang="en-US" dirty="0"/>
              <a:t>库的话，这种扫描比较会大大增加计算机系统的</a:t>
            </a:r>
            <a:endParaRPr lang="en-US" altLang="zh-CN" dirty="0"/>
          </a:p>
          <a:p>
            <a:pPr marL="0" indent="0" algn="just">
              <a:buNone/>
            </a:pPr>
            <a:r>
              <a:rPr lang="en-US" altLang="zh-CN" dirty="0"/>
              <a:t>        I/O</a:t>
            </a:r>
            <a:r>
              <a:rPr lang="zh-CN" altLang="en-US" dirty="0"/>
              <a:t>开销。而这种代价是随着数据库的记录的增加</a:t>
            </a:r>
            <a:endParaRPr lang="en-US" altLang="zh-CN" dirty="0"/>
          </a:p>
          <a:p>
            <a:pPr marL="0" indent="0" algn="just">
              <a:buNone/>
            </a:pPr>
            <a:r>
              <a:rPr lang="en-US" altLang="zh-CN" dirty="0"/>
              <a:t>        </a:t>
            </a:r>
            <a:r>
              <a:rPr lang="zh-CN" altLang="en-US" dirty="0"/>
              <a:t>呈现出几何级数的增加。</a:t>
            </a:r>
            <a:endParaRPr lang="en-US" altLang="zh-CN" dirty="0"/>
          </a:p>
          <a:p>
            <a:pPr marL="0" indent="0">
              <a:buNone/>
            </a:pPr>
            <a:endParaRPr lang="en-US" altLang="zh-CN" dirty="0"/>
          </a:p>
          <a:p>
            <a:pPr marL="0" indent="0">
              <a:buNone/>
            </a:pPr>
            <a:r>
              <a:rPr lang="en-US" altLang="zh-CN"/>
              <a:t>      </a:t>
            </a:r>
            <a:endParaRPr lang="zh-CN" altLang="en-US" dirty="0"/>
          </a:p>
          <a:p>
            <a:pPr marL="0" indent="0">
              <a:buNone/>
            </a:pPr>
            <a:endParaRPr lang="zh-CN" altLang="en-US" dirty="0"/>
          </a:p>
        </p:txBody>
      </p:sp>
    </p:spTree>
    <p:extLst>
      <p:ext uri="{BB962C8B-B14F-4D97-AF65-F5344CB8AC3E}">
        <p14:creationId xmlns="" xmlns:p14="http://schemas.microsoft.com/office/powerpoint/2010/main" val="3666098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关联分析例子</a:t>
            </a:r>
            <a:endParaRPr lang="zh-CN" altLang="en-US" dirty="0"/>
          </a:p>
        </p:txBody>
      </p:sp>
      <p:sp>
        <p:nvSpPr>
          <p:cNvPr id="3" name="内容占位符 2"/>
          <p:cNvSpPr>
            <a:spLocks noGrp="1"/>
          </p:cNvSpPr>
          <p:nvPr>
            <p:ph idx="1"/>
          </p:nvPr>
        </p:nvSpPr>
        <p:spPr/>
        <p:txBody>
          <a:bodyPr/>
          <a:lstStyle/>
          <a:p>
            <a:r>
              <a:rPr lang="en-US" altLang="zh-CN" dirty="0" smtClean="0"/>
              <a:t>2016</a:t>
            </a:r>
            <a:r>
              <a:rPr lang="zh-CN" altLang="en-US" dirty="0" smtClean="0"/>
              <a:t>年</a:t>
            </a:r>
            <a:r>
              <a:rPr lang="en-US" altLang="zh-CN" dirty="0" smtClean="0"/>
              <a:t>3</a:t>
            </a:r>
            <a:r>
              <a:rPr lang="zh-CN" altLang="en-US" dirty="0" smtClean="0"/>
              <a:t>月份全司购物篮报表</a:t>
            </a:r>
            <a:endParaRPr lang="en-US" altLang="zh-CN" dirty="0" smtClean="0"/>
          </a:p>
          <a:p>
            <a:endParaRPr lang="zh-CN" altLang="en-US" dirty="0"/>
          </a:p>
        </p:txBody>
      </p:sp>
    </p:spTree>
    <p:extLst>
      <p:ext uri="{BB962C8B-B14F-4D97-AF65-F5344CB8AC3E}">
        <p14:creationId xmlns="" xmlns:p14="http://schemas.microsoft.com/office/powerpoint/2010/main" val="4204777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 xmlns:p14="http://schemas.microsoft.com/office/powerpoint/2010/main" val="4215362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graphicFrame>
        <p:nvGraphicFramePr>
          <p:cNvPr id="4" name="内容占位符 3"/>
          <p:cNvGraphicFramePr>
            <a:graphicFrameLocks noGrp="1"/>
          </p:cNvGraphicFramePr>
          <p:nvPr>
            <p:ph idx="1"/>
            <p:extLst>
              <p:ext uri="{D42A27DB-BD31-4B8C-83A1-F6EECF244321}">
                <p14:modId xmlns="" xmlns:p14="http://schemas.microsoft.com/office/powerpoint/2010/main" val="2833570688"/>
              </p:ext>
            </p:extLst>
          </p:nvPr>
        </p:nvGraphicFramePr>
        <p:xfrm>
          <a:off x="838200" y="1422400"/>
          <a:ext cx="10515600" cy="4772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825254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数据挖掘介绍</a:t>
            </a:r>
            <a:endParaRPr lang="zh-CN" altLang="en-US" dirty="0"/>
          </a:p>
        </p:txBody>
      </p:sp>
      <p:sp>
        <p:nvSpPr>
          <p:cNvPr id="3" name="内容占位符 2"/>
          <p:cNvSpPr>
            <a:spLocks noGrp="1"/>
          </p:cNvSpPr>
          <p:nvPr>
            <p:ph idx="1"/>
          </p:nvPr>
        </p:nvSpPr>
        <p:spPr/>
        <p:txBody>
          <a:bodyPr/>
          <a:lstStyle/>
          <a:p>
            <a:r>
              <a:rPr lang="zh-CN" altLang="en-US" b="1" dirty="0"/>
              <a:t>数据挖掘</a:t>
            </a:r>
            <a:r>
              <a:rPr lang="zh-CN" altLang="en-US" dirty="0"/>
              <a:t>（</a:t>
            </a:r>
            <a:r>
              <a:rPr lang="en-US" altLang="zh-CN" dirty="0">
                <a:hlinkClick r:id="rId2" tooltip="en:Data mining"/>
              </a:rPr>
              <a:t>Data mining</a:t>
            </a:r>
            <a:r>
              <a:rPr lang="zh-CN" altLang="en-US" dirty="0"/>
              <a:t>），又译为</a:t>
            </a:r>
            <a:r>
              <a:rPr lang="zh-CN" altLang="en-US" b="1" dirty="0"/>
              <a:t>资料探勘</a:t>
            </a:r>
            <a:r>
              <a:rPr lang="zh-CN" altLang="en-US" dirty="0"/>
              <a:t>、</a:t>
            </a:r>
            <a:r>
              <a:rPr lang="zh-CN" altLang="en-US" b="1" dirty="0"/>
              <a:t>数据挖掘</a:t>
            </a:r>
            <a:r>
              <a:rPr lang="zh-CN" altLang="en-US" dirty="0"/>
              <a:t>、</a:t>
            </a:r>
            <a:r>
              <a:rPr lang="zh-CN" altLang="en-US" b="1" dirty="0"/>
              <a:t>数据采矿</a:t>
            </a:r>
            <a:r>
              <a:rPr lang="zh-CN" altLang="en-US" dirty="0"/>
              <a:t>。它是</a:t>
            </a:r>
            <a:r>
              <a:rPr lang="zh-CN" altLang="en-US" b="1" dirty="0"/>
              <a:t>数据库知识发现</a:t>
            </a:r>
            <a:r>
              <a:rPr lang="zh-CN" altLang="en-US" dirty="0"/>
              <a:t>（英文：</a:t>
            </a:r>
            <a:r>
              <a:rPr lang="en-US" altLang="zh-CN" dirty="0"/>
              <a:t>Knowledge-Discovery in Databases</a:t>
            </a:r>
            <a:r>
              <a:rPr lang="zh-CN" altLang="en-US" dirty="0"/>
              <a:t>，</a:t>
            </a:r>
            <a:r>
              <a:rPr lang="zh-CN" altLang="en-US" dirty="0">
                <a:hlinkClick r:id="rId3" tooltip="缩写"/>
              </a:rPr>
              <a:t>缩写</a:t>
            </a:r>
            <a:r>
              <a:rPr lang="zh-CN" altLang="en-US" dirty="0"/>
              <a:t>：</a:t>
            </a:r>
            <a:r>
              <a:rPr lang="en-US" altLang="zh-CN" b="1" dirty="0"/>
              <a:t>KDD</a:t>
            </a:r>
            <a:r>
              <a:rPr lang="zh-CN" altLang="en-US" dirty="0"/>
              <a:t>）中的一个步骤。数据挖掘一般是指从大量的数据中自动搜索隐藏于其中的有着特殊</a:t>
            </a:r>
            <a:r>
              <a:rPr lang="zh-CN" altLang="en-US" dirty="0">
                <a:hlinkClick r:id="rId4" tooltip="关联式规则"/>
              </a:rPr>
              <a:t>关系性</a:t>
            </a:r>
            <a:r>
              <a:rPr lang="zh-CN" altLang="en-US" dirty="0"/>
              <a:t>（属于</a:t>
            </a:r>
            <a:r>
              <a:rPr lang="en-US" altLang="zh-CN" dirty="0">
                <a:hlinkClick r:id="rId5" tooltip="en:association rule learning"/>
              </a:rPr>
              <a:t>Association rule learning</a:t>
            </a:r>
            <a:r>
              <a:rPr lang="zh-CN" altLang="en-US" dirty="0"/>
              <a:t>）的信息的过程。</a:t>
            </a:r>
          </a:p>
        </p:txBody>
      </p:sp>
    </p:spTree>
    <p:extLst>
      <p:ext uri="{BB962C8B-B14F-4D97-AF65-F5344CB8AC3E}">
        <p14:creationId xmlns="" xmlns:p14="http://schemas.microsoft.com/office/powerpoint/2010/main" val="2802513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数据挖掘方法</a:t>
            </a:r>
            <a:endParaRPr lang="zh-CN" altLang="en-US" dirty="0"/>
          </a:p>
        </p:txBody>
      </p:sp>
      <p:graphicFrame>
        <p:nvGraphicFramePr>
          <p:cNvPr id="4" name="内容占位符 3"/>
          <p:cNvGraphicFramePr>
            <a:graphicFrameLocks noGrp="1"/>
          </p:cNvGraphicFramePr>
          <p:nvPr>
            <p:ph idx="1"/>
            <p:extLst>
              <p:ext uri="{D42A27DB-BD31-4B8C-83A1-F6EECF244321}">
                <p14:modId xmlns="" xmlns:p14="http://schemas.microsoft.com/office/powerpoint/2010/main" val="1801065555"/>
              </p:ext>
            </p:extLst>
          </p:nvPr>
        </p:nvGraphicFramePr>
        <p:xfrm>
          <a:off x="838200" y="1422400"/>
          <a:ext cx="10515600" cy="4772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843082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方法简介</a:t>
            </a:r>
            <a:endParaRPr lang="zh-CN" altLang="en-US" dirty="0"/>
          </a:p>
        </p:txBody>
      </p:sp>
      <p:sp>
        <p:nvSpPr>
          <p:cNvPr id="3" name="内容占位符 2"/>
          <p:cNvSpPr>
            <a:spLocks noGrp="1"/>
          </p:cNvSpPr>
          <p:nvPr>
            <p:ph idx="1"/>
          </p:nvPr>
        </p:nvSpPr>
        <p:spPr/>
        <p:txBody>
          <a:bodyPr>
            <a:normAutofit/>
          </a:bodyPr>
          <a:lstStyle/>
          <a:p>
            <a:pPr>
              <a:lnSpc>
                <a:spcPct val="120000"/>
              </a:lnSpc>
            </a:pPr>
            <a:r>
              <a:rPr lang="zh-CN" altLang="en-US" sz="1800" b="1" dirty="0" smtClean="0">
                <a:solidFill>
                  <a:srgbClr val="FF0000"/>
                </a:solidFill>
              </a:rPr>
              <a:t>分类</a:t>
            </a:r>
            <a:r>
              <a:rPr lang="zh-CN" altLang="en-US" sz="1800" b="1" dirty="0">
                <a:solidFill>
                  <a:srgbClr val="FF0000"/>
                </a:solidFill>
              </a:rPr>
              <a:t>：</a:t>
            </a:r>
            <a:r>
              <a:rPr lang="zh-CN" altLang="en-US" sz="1800" dirty="0" smtClean="0"/>
              <a:t>分类</a:t>
            </a:r>
            <a:r>
              <a:rPr lang="zh-CN" altLang="en-US" sz="1800" dirty="0"/>
              <a:t>是找出数据库中一组数据对象的共同特点并按照分类模式将其划分为不同的类，其目的是通过分类模型，将数据库中的数据项映射到某个给定的类别。它可以应用到客户的分类、客户的属性和特征分析、客户满意度分析、客户的购买趋势预测等，如一个汽车零售商将客户按照对汽车的喜好划分成不同的类，这样营销人员就可以将新型汽车的广告手册直接邮寄到有这种喜好的客户手中，从而大大增加了商业机会</a:t>
            </a:r>
            <a:r>
              <a:rPr lang="zh-CN" altLang="en-US" sz="1800" dirty="0" smtClean="0"/>
              <a:t>。</a:t>
            </a:r>
            <a:endParaRPr lang="zh-CN" altLang="en-US" sz="1800" dirty="0"/>
          </a:p>
          <a:p>
            <a:pPr>
              <a:lnSpc>
                <a:spcPct val="120000"/>
              </a:lnSpc>
            </a:pPr>
            <a:r>
              <a:rPr lang="zh-CN" altLang="en-US" sz="1800" b="1" dirty="0" smtClean="0">
                <a:solidFill>
                  <a:srgbClr val="FF0000"/>
                </a:solidFill>
              </a:rPr>
              <a:t>回归分析</a:t>
            </a:r>
            <a:r>
              <a:rPr lang="zh-CN" altLang="en-US" sz="1800" b="1" dirty="0">
                <a:solidFill>
                  <a:srgbClr val="FF0000"/>
                </a:solidFill>
              </a:rPr>
              <a:t>：</a:t>
            </a:r>
            <a:r>
              <a:rPr lang="zh-CN" altLang="en-US" sz="1800" dirty="0" smtClean="0"/>
              <a:t>回归分析</a:t>
            </a:r>
            <a:r>
              <a:rPr lang="zh-CN" altLang="en-US" sz="1800" dirty="0"/>
              <a:t>方法反映的是事务数据库中属性值在时间上的特征，产生一个将数据项映射到一个实值预测变量的函数，发现变量或属性间的依赖关系，其主要研究问题包括数据序列的趋势特征、数据序列的预测以及数据间的相关关系等。它可以应用到市场营销的各个方面，如客户寻求、保持和预防客户流失活动、产品生命周期分析、销售趋势预测及有针对性的促销活动等</a:t>
            </a:r>
            <a:r>
              <a:rPr lang="zh-CN" altLang="en-US" sz="1800" dirty="0" smtClean="0"/>
              <a:t>。</a:t>
            </a:r>
            <a:endParaRPr lang="zh-CN" altLang="en-US" sz="1800" dirty="0"/>
          </a:p>
          <a:p>
            <a:pPr>
              <a:lnSpc>
                <a:spcPct val="120000"/>
              </a:lnSpc>
            </a:pPr>
            <a:r>
              <a:rPr lang="zh-CN" altLang="en-US" sz="1800" b="1" dirty="0" smtClean="0">
                <a:solidFill>
                  <a:srgbClr val="FF0000"/>
                </a:solidFill>
              </a:rPr>
              <a:t>聚类</a:t>
            </a:r>
            <a:r>
              <a:rPr lang="zh-CN" altLang="en-US" sz="1800" b="1" dirty="0">
                <a:solidFill>
                  <a:srgbClr val="FF0000"/>
                </a:solidFill>
              </a:rPr>
              <a:t>：</a:t>
            </a:r>
            <a:r>
              <a:rPr lang="zh-CN" altLang="en-US" sz="1800" dirty="0" smtClean="0"/>
              <a:t>聚类分析</a:t>
            </a:r>
            <a:r>
              <a:rPr lang="zh-CN" altLang="en-US" sz="1800" dirty="0"/>
              <a:t>是把一组数据按照相似性和差异性分为几个类别，其目的是使得属于同一类别的数据间的相似性尽可能大，不同类别中的数据间的相似性尽可能小。它可以应用到客户群体的分类、客户背景分析、客户购买趋势预测、市场的细分等</a:t>
            </a:r>
            <a:r>
              <a:rPr lang="zh-CN" altLang="en-US" sz="1800" dirty="0" smtClean="0"/>
              <a:t>。</a:t>
            </a:r>
            <a:endParaRPr lang="zh-CN" altLang="en-US" sz="1800" dirty="0"/>
          </a:p>
        </p:txBody>
      </p:sp>
    </p:spTree>
    <p:extLst>
      <p:ext uri="{BB962C8B-B14F-4D97-AF65-F5344CB8AC3E}">
        <p14:creationId xmlns="" xmlns:p14="http://schemas.microsoft.com/office/powerpoint/2010/main" val="342946237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方法简介</a:t>
            </a:r>
          </a:p>
        </p:txBody>
      </p:sp>
      <p:sp>
        <p:nvSpPr>
          <p:cNvPr id="3" name="内容占位符 2"/>
          <p:cNvSpPr>
            <a:spLocks noGrp="1"/>
          </p:cNvSpPr>
          <p:nvPr>
            <p:ph idx="1"/>
          </p:nvPr>
        </p:nvSpPr>
        <p:spPr>
          <a:xfrm>
            <a:off x="838200" y="1409521"/>
            <a:ext cx="10515600" cy="4772581"/>
          </a:xfrm>
        </p:spPr>
        <p:txBody>
          <a:bodyPr>
            <a:noAutofit/>
          </a:bodyPr>
          <a:lstStyle/>
          <a:p>
            <a:pPr>
              <a:lnSpc>
                <a:spcPct val="120000"/>
              </a:lnSpc>
            </a:pPr>
            <a:r>
              <a:rPr lang="zh-CN" altLang="en-US" sz="1600" b="1" dirty="0" smtClean="0">
                <a:solidFill>
                  <a:srgbClr val="FF0000"/>
                </a:solidFill>
              </a:rPr>
              <a:t>关联规则：</a:t>
            </a:r>
            <a:r>
              <a:rPr lang="zh-CN" altLang="en-US" sz="1600" dirty="0" smtClean="0"/>
              <a:t>关联</a:t>
            </a:r>
            <a:r>
              <a:rPr lang="zh-CN" altLang="en-US" sz="1600" dirty="0"/>
              <a:t>规则是描述数据库中数据项之间所存在的关系的规则，即根据一个事务中某些项的出现可导出另一些项在同一事务中也出现，即隐藏在数据间的关联或相互关系。在客户关系管理中，通过对企业的客户数据库里的大量数据进行挖掘，可以从大量的记录中发现有趣的关联关系，找出影响市场营销效果的关键因素，为产品定位、定价与定制客户群，客户寻求、细分与保持，市场营销与推销，营销风险评估和诈骗预测等决策支持提供参考依据</a:t>
            </a:r>
            <a:r>
              <a:rPr lang="zh-CN" altLang="en-US" sz="1600" dirty="0" smtClean="0"/>
              <a:t>。</a:t>
            </a:r>
            <a:endParaRPr lang="zh-CN" altLang="en-US" sz="1600" dirty="0"/>
          </a:p>
          <a:p>
            <a:pPr>
              <a:lnSpc>
                <a:spcPct val="120000"/>
              </a:lnSpc>
            </a:pPr>
            <a:r>
              <a:rPr lang="zh-CN" altLang="en-US" sz="1600" b="1" dirty="0" smtClean="0">
                <a:solidFill>
                  <a:srgbClr val="FF0000"/>
                </a:solidFill>
              </a:rPr>
              <a:t>特征</a:t>
            </a:r>
            <a:r>
              <a:rPr lang="zh-CN" altLang="en-US" sz="1600" b="1" dirty="0">
                <a:solidFill>
                  <a:srgbClr val="FF0000"/>
                </a:solidFill>
              </a:rPr>
              <a:t>：</a:t>
            </a:r>
            <a:r>
              <a:rPr lang="zh-CN" altLang="en-US" sz="1600" dirty="0" smtClean="0"/>
              <a:t>特征</a:t>
            </a:r>
            <a:r>
              <a:rPr lang="zh-CN" altLang="en-US" sz="1600" dirty="0"/>
              <a:t>分析是从数据库中的一组数据中提取出关于这些数据的特征式，这些特征式表达了该数据集的总体特征。如营销人员通过对客户流失因素的特征提取，可以得到导致客户流失的一系列原因和主要特征，利用这些特征可以有效地预防客户的流失</a:t>
            </a:r>
            <a:r>
              <a:rPr lang="zh-CN" altLang="en-US" sz="1600" dirty="0" smtClean="0"/>
              <a:t>。</a:t>
            </a:r>
            <a:endParaRPr lang="zh-CN" altLang="en-US" sz="1600" dirty="0"/>
          </a:p>
          <a:p>
            <a:pPr>
              <a:lnSpc>
                <a:spcPct val="120000"/>
              </a:lnSpc>
            </a:pPr>
            <a:r>
              <a:rPr lang="zh-CN" altLang="en-US" sz="1600" b="1" dirty="0" smtClean="0">
                <a:solidFill>
                  <a:srgbClr val="FF0000"/>
                </a:solidFill>
              </a:rPr>
              <a:t>变化</a:t>
            </a:r>
            <a:r>
              <a:rPr lang="zh-CN" altLang="en-US" sz="1600" b="1" dirty="0">
                <a:solidFill>
                  <a:srgbClr val="FF0000"/>
                </a:solidFill>
              </a:rPr>
              <a:t>和偏差</a:t>
            </a:r>
            <a:r>
              <a:rPr lang="zh-CN" altLang="en-US" sz="1600" b="1" dirty="0" smtClean="0">
                <a:solidFill>
                  <a:srgbClr val="FF0000"/>
                </a:solidFill>
              </a:rPr>
              <a:t>分析：</a:t>
            </a:r>
            <a:r>
              <a:rPr lang="zh-CN" altLang="en-US" sz="1600" dirty="0" smtClean="0"/>
              <a:t>偏差</a:t>
            </a:r>
            <a:r>
              <a:rPr lang="zh-CN" altLang="en-US" sz="1600" dirty="0"/>
              <a:t>包括很大一类潜在有趣的知识，如分类中的反常实例，模式的例外，观察结果对期望的偏差等，其目的是寻找观察结果与参照量之间有意义的差别。在企业危机管理及其预警中，管理者更感兴趣的是那些意外规则。意外规则的挖掘可以应用到各种异常信息的发现、分析、识别、评价和预警等方面</a:t>
            </a:r>
            <a:r>
              <a:rPr lang="zh-CN" altLang="en-US" sz="1600" dirty="0" smtClean="0"/>
              <a:t>。</a:t>
            </a:r>
            <a:endParaRPr lang="zh-CN" altLang="en-US" sz="1600" dirty="0"/>
          </a:p>
          <a:p>
            <a:pPr>
              <a:lnSpc>
                <a:spcPct val="120000"/>
              </a:lnSpc>
            </a:pPr>
            <a:r>
              <a:rPr lang="en-US" altLang="zh-CN" sz="1600" b="1" dirty="0" smtClean="0">
                <a:solidFill>
                  <a:srgbClr val="FF0000"/>
                </a:solidFill>
              </a:rPr>
              <a:t>Web</a:t>
            </a:r>
            <a:r>
              <a:rPr lang="zh-CN" altLang="en-US" sz="1600" b="1" dirty="0">
                <a:solidFill>
                  <a:srgbClr val="FF0000"/>
                </a:solidFill>
              </a:rPr>
              <a:t>页</a:t>
            </a:r>
            <a:r>
              <a:rPr lang="zh-CN" altLang="en-US" sz="1600" b="1" dirty="0" smtClean="0">
                <a:solidFill>
                  <a:srgbClr val="FF0000"/>
                </a:solidFill>
              </a:rPr>
              <a:t>挖掘：</a:t>
            </a:r>
            <a:r>
              <a:rPr lang="zh-CN" altLang="en-US" sz="1600" dirty="0" smtClean="0"/>
              <a:t>随着</a:t>
            </a:r>
            <a:r>
              <a:rPr lang="en-US" altLang="zh-CN" sz="1600" dirty="0"/>
              <a:t>Internet</a:t>
            </a:r>
            <a:r>
              <a:rPr lang="zh-CN" altLang="en-US" sz="1600" dirty="0"/>
              <a:t>的迅速发展及</a:t>
            </a:r>
            <a:r>
              <a:rPr lang="en-US" altLang="zh-CN" sz="1600" dirty="0"/>
              <a:t>Web </a:t>
            </a:r>
            <a:r>
              <a:rPr lang="zh-CN" altLang="en-US" sz="1600" dirty="0"/>
              <a:t>的全球普及， 使得</a:t>
            </a:r>
            <a:r>
              <a:rPr lang="en-US" altLang="zh-CN" sz="1600" dirty="0"/>
              <a:t>Web</a:t>
            </a:r>
            <a:r>
              <a:rPr lang="zh-CN" altLang="en-US" sz="1600" dirty="0"/>
              <a:t>上的信息量无比丰富，通过对</a:t>
            </a:r>
            <a:r>
              <a:rPr lang="en-US" altLang="zh-CN" sz="1600" dirty="0"/>
              <a:t>Web</a:t>
            </a:r>
            <a:r>
              <a:rPr lang="zh-CN" altLang="en-US" sz="1600" dirty="0"/>
              <a:t>的挖掘，可以利用</a:t>
            </a:r>
            <a:r>
              <a:rPr lang="en-US" altLang="zh-CN" sz="1600" dirty="0"/>
              <a:t>Web </a:t>
            </a:r>
            <a:r>
              <a:rPr lang="zh-CN" altLang="en-US" sz="1600" dirty="0"/>
              <a:t>的海量数据进行分析，收集政治、经济、政策、科技、金融、各种市场、竞争对手、供求信息、客户等有关的信息，集中精力分析和处理那些对企业有重大或潜在重大影响的外部环境信息和内部经营信息，并根据分析结果找出企业管理过程中出现的各种问题和可能引起危机的先兆，对这些信息进行分析和处理，以便识别、分析、评价和管理危机。</a:t>
            </a:r>
          </a:p>
        </p:txBody>
      </p:sp>
    </p:spTree>
    <p:extLst>
      <p:ext uri="{BB962C8B-B14F-4D97-AF65-F5344CB8AC3E}">
        <p14:creationId xmlns="" xmlns:p14="http://schemas.microsoft.com/office/powerpoint/2010/main" val="387270202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数据挖掘步骤</a:t>
            </a:r>
            <a:endParaRPr lang="zh-CN" altLang="en-US" dirty="0"/>
          </a:p>
        </p:txBody>
      </p:sp>
      <p:graphicFrame>
        <p:nvGraphicFramePr>
          <p:cNvPr id="4" name="内容占位符 3"/>
          <p:cNvGraphicFramePr>
            <a:graphicFrameLocks noGrp="1"/>
          </p:cNvGraphicFramePr>
          <p:nvPr>
            <p:ph idx="1"/>
            <p:extLst>
              <p:ext uri="{D42A27DB-BD31-4B8C-83A1-F6EECF244321}">
                <p14:modId xmlns="" xmlns:p14="http://schemas.microsoft.com/office/powerpoint/2010/main" val="1776967923"/>
              </p:ext>
            </p:extLst>
          </p:nvPr>
        </p:nvGraphicFramePr>
        <p:xfrm>
          <a:off x="838200" y="1422400"/>
          <a:ext cx="10515600" cy="4772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423435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关联规则介绍</a:t>
            </a:r>
            <a:endParaRPr lang="zh-CN" altLang="en-US" dirty="0"/>
          </a:p>
        </p:txBody>
      </p:sp>
      <p:sp>
        <p:nvSpPr>
          <p:cNvPr id="3" name="内容占位符 2"/>
          <p:cNvSpPr>
            <a:spLocks noGrp="1"/>
          </p:cNvSpPr>
          <p:nvPr>
            <p:ph idx="1"/>
          </p:nvPr>
        </p:nvSpPr>
        <p:spPr/>
        <p:txBody>
          <a:bodyPr/>
          <a:lstStyle/>
          <a:p>
            <a:r>
              <a:rPr lang="zh-CN" altLang="en-US" dirty="0"/>
              <a:t>关联式规则</a:t>
            </a:r>
            <a:r>
              <a:rPr lang="en-US" altLang="zh-CN" dirty="0"/>
              <a:t>(Association Rules, AR)</a:t>
            </a:r>
            <a:r>
              <a:rPr lang="zh-CN" altLang="en-US" dirty="0"/>
              <a:t>，又称关联规则，是</a:t>
            </a:r>
            <a:r>
              <a:rPr lang="zh-CN" altLang="en-US" dirty="0">
                <a:solidFill>
                  <a:srgbClr val="FF0000"/>
                </a:solidFill>
                <a:hlinkClick r:id="rId2" tooltip="数据挖掘"/>
              </a:rPr>
              <a:t>数据挖掘</a:t>
            </a:r>
            <a:r>
              <a:rPr lang="zh-CN" altLang="en-US" dirty="0">
                <a:solidFill>
                  <a:srgbClr val="FF0000"/>
                </a:solidFill>
              </a:rPr>
              <a:t>的一个重要课题</a:t>
            </a:r>
            <a:r>
              <a:rPr lang="zh-CN" altLang="en-US" dirty="0"/>
              <a:t>，用于从大量数据中挖掘出有价值的数据项之间的相关关系</a:t>
            </a:r>
            <a:r>
              <a:rPr lang="zh-CN" altLang="en-US" dirty="0" smtClean="0"/>
              <a:t>。</a:t>
            </a:r>
            <a:r>
              <a:rPr lang="zh-CN" altLang="en-US" dirty="0"/>
              <a:t>关联规则一个经典的实例是</a:t>
            </a:r>
            <a:r>
              <a:rPr lang="zh-CN" altLang="en-US" dirty="0">
                <a:hlinkClick r:id="rId3" tooltip="购物篮分析（页面不存在）"/>
              </a:rPr>
              <a:t>购物篮分析</a:t>
            </a:r>
            <a:r>
              <a:rPr lang="en-US" altLang="zh-CN" dirty="0"/>
              <a:t>(Market Basket Analysis)</a:t>
            </a:r>
            <a:r>
              <a:rPr lang="zh-CN" altLang="en-US" dirty="0"/>
              <a:t>。超市对顾客的购买记录数据库进行关联规则挖掘，可以发现顾客的购买习惯，例如，购买产品</a:t>
            </a:r>
            <a:r>
              <a:rPr lang="en-US" altLang="zh-CN" dirty="0"/>
              <a:t>X</a:t>
            </a:r>
            <a:r>
              <a:rPr lang="zh-CN" altLang="en-US" dirty="0"/>
              <a:t>的同时也购买产品</a:t>
            </a:r>
            <a:r>
              <a:rPr lang="en-US" altLang="zh-CN" dirty="0"/>
              <a:t>Y</a:t>
            </a:r>
            <a:r>
              <a:rPr lang="zh-CN" altLang="en-US" dirty="0"/>
              <a:t>，于是，超市就可以调整货架的布局，比如将</a:t>
            </a:r>
            <a:r>
              <a:rPr lang="en-US" altLang="zh-CN" dirty="0"/>
              <a:t>X</a:t>
            </a:r>
            <a:r>
              <a:rPr lang="zh-CN" altLang="en-US" dirty="0"/>
              <a:t>产品和</a:t>
            </a:r>
            <a:r>
              <a:rPr lang="en-US" altLang="zh-CN" dirty="0"/>
              <a:t>Y</a:t>
            </a:r>
            <a:r>
              <a:rPr lang="zh-CN" altLang="en-US" dirty="0"/>
              <a:t>产品放在一起，增进销量。</a:t>
            </a:r>
          </a:p>
        </p:txBody>
      </p:sp>
    </p:spTree>
    <p:extLst>
      <p:ext uri="{BB962C8B-B14F-4D97-AF65-F5344CB8AC3E}">
        <p14:creationId xmlns="" xmlns:p14="http://schemas.microsoft.com/office/powerpoint/2010/main" val="4268672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8475" y="606426"/>
            <a:ext cx="10515600" cy="815975"/>
          </a:xfrm>
        </p:spPr>
        <p:txBody>
          <a:bodyPr/>
          <a:lstStyle/>
          <a:p>
            <a:pPr lvl="0"/>
            <a:r>
              <a:rPr lang="zh-CN" altLang="en-US" dirty="0" smtClean="0"/>
              <a:t>关联</a:t>
            </a:r>
            <a:r>
              <a:rPr lang="zh-CN" altLang="en-US" dirty="0"/>
              <a:t>规则</a:t>
            </a:r>
            <a:r>
              <a:rPr lang="zh-CN" altLang="en-US" dirty="0" smtClean="0"/>
              <a:t>介绍</a:t>
            </a:r>
            <a:endParaRPr lang="zh-CN" altLang="en-US" dirty="0"/>
          </a:p>
        </p:txBody>
      </p:sp>
      <p:sp>
        <p:nvSpPr>
          <p:cNvPr id="7" name="内容占位符 6"/>
          <p:cNvSpPr>
            <a:spLocks noGrp="1"/>
          </p:cNvSpPr>
          <p:nvPr>
            <p:ph idx="1"/>
          </p:nvPr>
        </p:nvSpPr>
        <p:spPr/>
        <p:txBody>
          <a:bodyPr/>
          <a:lstStyle/>
          <a:p>
            <a:r>
              <a:rPr lang="zh-CN" altLang="en-US" dirty="0" smtClean="0"/>
              <a:t>提出问题：</a:t>
            </a:r>
            <a:endParaRPr lang="en-US" altLang="zh-CN" dirty="0" smtClean="0"/>
          </a:p>
          <a:p>
            <a:pPr lvl="1"/>
            <a:r>
              <a:rPr lang="zh-CN" altLang="en-US" dirty="0" smtClean="0"/>
              <a:t>如果</a:t>
            </a:r>
            <a:r>
              <a:rPr lang="zh-CN" altLang="en-US" dirty="0"/>
              <a:t>一个消费者购买了产品</a:t>
            </a:r>
            <a:r>
              <a:rPr lang="en-US" altLang="zh-CN" dirty="0"/>
              <a:t>A</a:t>
            </a:r>
            <a:r>
              <a:rPr lang="zh-CN" altLang="en-US" dirty="0"/>
              <a:t>，那么他有多大机会购买产品</a:t>
            </a:r>
            <a:r>
              <a:rPr lang="en-US" altLang="zh-CN" dirty="0"/>
              <a:t>B</a:t>
            </a:r>
            <a:r>
              <a:rPr lang="en-US" altLang="zh-CN" dirty="0" smtClean="0"/>
              <a:t>?</a:t>
            </a:r>
          </a:p>
          <a:p>
            <a:pPr lvl="1"/>
            <a:r>
              <a:rPr lang="zh-CN" altLang="en-US" dirty="0"/>
              <a:t>如果他购买了产品</a:t>
            </a:r>
            <a:r>
              <a:rPr lang="en-US" altLang="zh-CN" dirty="0"/>
              <a:t>C</a:t>
            </a:r>
            <a:r>
              <a:rPr lang="zh-CN" altLang="en-US" dirty="0"/>
              <a:t>和</a:t>
            </a:r>
            <a:r>
              <a:rPr lang="en-US" altLang="zh-CN" dirty="0"/>
              <a:t>D</a:t>
            </a:r>
            <a:r>
              <a:rPr lang="zh-CN" altLang="en-US" dirty="0"/>
              <a:t>，那么他还将购买什么产品</a:t>
            </a:r>
            <a:r>
              <a:rPr lang="zh-CN" altLang="en-US" dirty="0" smtClean="0"/>
              <a:t>？</a:t>
            </a:r>
            <a:endParaRPr lang="en-US" altLang="zh-CN" dirty="0" smtClean="0"/>
          </a:p>
          <a:p>
            <a:r>
              <a:rPr lang="zh-CN" altLang="en-US" dirty="0" smtClean="0"/>
              <a:t>应用场景：</a:t>
            </a:r>
            <a:endParaRPr lang="en-US" altLang="zh-CN" dirty="0" smtClean="0"/>
          </a:p>
          <a:p>
            <a:pPr lvl="1"/>
            <a:r>
              <a:rPr lang="zh-CN" altLang="en-US" dirty="0" smtClean="0"/>
              <a:t>沃</a:t>
            </a:r>
            <a:r>
              <a:rPr lang="zh-CN" altLang="en-US" dirty="0"/>
              <a:t>尔</a:t>
            </a:r>
            <a:r>
              <a:rPr lang="zh-CN" altLang="en-US" dirty="0" smtClean="0"/>
              <a:t>玛的“啤酒和尿布”传说。</a:t>
            </a:r>
            <a:endParaRPr lang="en-US" altLang="zh-CN" dirty="0" smtClean="0"/>
          </a:p>
          <a:p>
            <a:pPr lvl="1"/>
            <a:r>
              <a:rPr lang="zh-CN" altLang="en-US" dirty="0" smtClean="0"/>
              <a:t>相关商品排放在一起，提高销量。</a:t>
            </a:r>
            <a:endParaRPr lang="en-US" altLang="zh-CN" dirty="0" smtClean="0"/>
          </a:p>
          <a:p>
            <a:pPr lvl="1"/>
            <a:r>
              <a:rPr lang="zh-CN" altLang="en-US" dirty="0" smtClean="0"/>
              <a:t>购物网站的相关商品推荐。</a:t>
            </a:r>
            <a:endParaRPr lang="en-US" altLang="zh-CN" dirty="0" smtClean="0"/>
          </a:p>
          <a:p>
            <a:r>
              <a:rPr lang="zh-CN" altLang="en-US" dirty="0" smtClean="0"/>
              <a:t>关键指标</a:t>
            </a:r>
            <a:endParaRPr lang="en-US" altLang="zh-CN" dirty="0" smtClean="0"/>
          </a:p>
          <a:p>
            <a:pPr lvl="1"/>
            <a:r>
              <a:rPr lang="zh-CN" altLang="en-US" b="1" dirty="0">
                <a:solidFill>
                  <a:srgbClr val="FF0000"/>
                </a:solidFill>
              </a:rPr>
              <a:t>支持度</a:t>
            </a:r>
            <a:r>
              <a:rPr lang="en-US" altLang="zh-CN" b="1" dirty="0">
                <a:solidFill>
                  <a:srgbClr val="FF0000"/>
                </a:solidFill>
              </a:rPr>
              <a:t>(Support)</a:t>
            </a:r>
            <a:r>
              <a:rPr lang="zh-CN" altLang="en-US" b="1" dirty="0">
                <a:solidFill>
                  <a:srgbClr val="FF0000"/>
                </a:solidFill>
              </a:rPr>
              <a:t>：</a:t>
            </a:r>
            <a:endParaRPr lang="en-US" altLang="zh-CN" b="1" dirty="0">
              <a:solidFill>
                <a:srgbClr val="FF0000"/>
              </a:solidFill>
            </a:endParaRPr>
          </a:p>
          <a:p>
            <a:pPr lvl="1"/>
            <a:r>
              <a:rPr lang="zh-CN" altLang="en-US" b="1" dirty="0">
                <a:solidFill>
                  <a:srgbClr val="FF0000"/>
                </a:solidFill>
              </a:rPr>
              <a:t>置信度</a:t>
            </a:r>
            <a:r>
              <a:rPr lang="en-US" altLang="zh-CN" b="1" dirty="0">
                <a:solidFill>
                  <a:srgbClr val="FF0000"/>
                </a:solidFill>
              </a:rPr>
              <a:t>(Confidence)</a:t>
            </a:r>
            <a:r>
              <a:rPr lang="zh-CN" altLang="en-US" b="1" dirty="0">
                <a:solidFill>
                  <a:srgbClr val="FF0000"/>
                </a:solidFill>
              </a:rPr>
              <a:t>：</a:t>
            </a:r>
            <a:endParaRPr lang="en-US" altLang="zh-CN" b="1" dirty="0">
              <a:solidFill>
                <a:srgbClr val="FF0000"/>
              </a:solidFill>
            </a:endParaRPr>
          </a:p>
          <a:p>
            <a:pPr lvl="1"/>
            <a:r>
              <a:rPr lang="zh-CN" altLang="en-US" b="1" dirty="0">
                <a:solidFill>
                  <a:srgbClr val="FF0000"/>
                </a:solidFill>
              </a:rPr>
              <a:t>提升度</a:t>
            </a:r>
            <a:r>
              <a:rPr lang="en-US" altLang="zh-CN" b="1" dirty="0">
                <a:solidFill>
                  <a:srgbClr val="FF0000"/>
                </a:solidFill>
              </a:rPr>
              <a:t>(Lift)</a:t>
            </a:r>
            <a:r>
              <a:rPr lang="zh-CN" altLang="en-US" b="1" dirty="0">
                <a:solidFill>
                  <a:srgbClr val="FF0000"/>
                </a:solidFill>
              </a:rPr>
              <a:t>：</a:t>
            </a:r>
            <a:endParaRPr lang="en-US" altLang="zh-CN" b="1" dirty="0">
              <a:solidFill>
                <a:srgbClr val="FF0000"/>
              </a:solidFill>
            </a:endParaRPr>
          </a:p>
          <a:p>
            <a:pPr lvl="1"/>
            <a:endParaRPr lang="zh-CN" altLang="en-US" dirty="0"/>
          </a:p>
        </p:txBody>
      </p:sp>
    </p:spTree>
    <p:extLst>
      <p:ext uri="{BB962C8B-B14F-4D97-AF65-F5344CB8AC3E}">
        <p14:creationId xmlns="" xmlns:p14="http://schemas.microsoft.com/office/powerpoint/2010/main" val="2449231388"/>
      </p:ext>
    </p:extLst>
  </p:cSld>
  <p:clrMapOvr>
    <a:masterClrMapping/>
  </p:clrMapOvr>
  <p:timing>
    <p:tnLst>
      <p:par>
        <p:cTn id="1" dur="indefinite" restart="never" nodeType="tmRoot"/>
      </p:par>
    </p:tnLst>
  </p:timing>
</p:sld>
</file>

<file path=ppt/theme/theme1.xml><?xml version="1.0" encoding="utf-8"?>
<a:theme xmlns:a="http://schemas.openxmlformats.org/drawingml/2006/main" name="bbg_ra_pp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bbg_ra_ppt" id="{3D527314-3A1B-420D-8623-8111CF1DD697}" vid="{7F6FBA7B-CD7E-4D29-9531-1D3CCCE5AF1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1755</TotalTime>
  <Words>1390</Words>
  <Application>Microsoft Office PowerPoint</Application>
  <PresentationFormat>自定义</PresentationFormat>
  <Paragraphs>67</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bbg_ra_ppt</vt:lpstr>
      <vt:lpstr>关联分析</vt:lpstr>
      <vt:lpstr>目录</vt:lpstr>
      <vt:lpstr>数据挖掘介绍</vt:lpstr>
      <vt:lpstr>数据挖掘方法</vt:lpstr>
      <vt:lpstr>方法简介</vt:lpstr>
      <vt:lpstr>方法简介</vt:lpstr>
      <vt:lpstr>数据挖掘步骤</vt:lpstr>
      <vt:lpstr>关联规则介绍</vt:lpstr>
      <vt:lpstr>关联规则介绍</vt:lpstr>
      <vt:lpstr>指标定义</vt:lpstr>
      <vt:lpstr>例子：</vt:lpstr>
      <vt:lpstr>Apriori算法介绍</vt:lpstr>
      <vt:lpstr>幻灯片 13</vt:lpstr>
      <vt:lpstr>算法思想</vt:lpstr>
      <vt:lpstr>Apriori算法的缺点</vt:lpstr>
      <vt:lpstr>关联分析例子</vt:lpstr>
      <vt:lpstr>幻灯片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杨进</dc:creator>
  <cp:lastModifiedBy>yangjin</cp:lastModifiedBy>
  <cp:revision>52</cp:revision>
  <dcterms:created xsi:type="dcterms:W3CDTF">2016-03-22T01:27:30Z</dcterms:created>
  <dcterms:modified xsi:type="dcterms:W3CDTF">2016-04-08T01:25:47Z</dcterms:modified>
</cp:coreProperties>
</file>