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theme/themeOverride3.xml" ContentType="application/vnd.openxmlformats-officedocument.themeOverride+xml"/>
  <Override PartName="/ppt/charts/chart4.xml" ContentType="application/vnd.openxmlformats-officedocument.drawingml.chart+xml"/>
  <Override PartName="/ppt/theme/themeOverride4.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62" r:id="rId2"/>
    <p:sldId id="263" r:id="rId3"/>
    <p:sldId id="264" r:id="rId4"/>
    <p:sldId id="265" r:id="rId5"/>
    <p:sldId id="266" r:id="rId6"/>
    <p:sldId id="267" r:id="rId7"/>
    <p:sldId id="268" r:id="rId8"/>
    <p:sldId id="269" r:id="rId9"/>
    <p:sldId id="272" r:id="rId10"/>
    <p:sldId id="270" r:id="rId11"/>
    <p:sldId id="273" r:id="rId12"/>
    <p:sldId id="274" r:id="rId13"/>
    <p:sldId id="275" r:id="rId14"/>
    <p:sldId id="276" r:id="rId15"/>
    <p:sldId id="277" r:id="rId16"/>
    <p:sldId id="278" r:id="rId17"/>
    <p:sldId id="279" r:id="rId18"/>
    <p:sldId id="260" r:id="rId19"/>
    <p:sldId id="280" r:id="rId20"/>
    <p:sldId id="261" r:id="rId21"/>
    <p:sldId id="257" r:id="rId22"/>
    <p:sldId id="281" r:id="rId2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56" autoAdjust="0"/>
    <p:restoredTop sz="91517" autoAdjust="0"/>
  </p:normalViewPr>
  <p:slideViewPr>
    <p:cSldViewPr>
      <p:cViewPr varScale="1">
        <p:scale>
          <a:sx n="91" d="100"/>
          <a:sy n="91" d="100"/>
        </p:scale>
        <p:origin x="-140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2" Type="http://schemas.openxmlformats.org/officeDocument/2006/relationships/oleObject" Target="Rainy's%20MAC:Users:Rainy:Documents:00_Project:40_SFERP:&#19977;&#31119;&#25253;&#34920;&#32479;&#35745;:BI&#25253;&#34920;&#26803;&#29702;-&#21830;&#21697;&#20013;&#24515;v0.9.xls"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oleObject" Target="Rainy's%20MAC:Users:Rainy:Documents:00_Project:40_SFERP:&#19977;&#31119;&#25253;&#34920;&#32479;&#35745;:BI&#25253;&#34920;&#26803;&#29702;-&#21830;&#21697;&#20013;&#24515;v0.9.xls" TargetMode="External"/><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oleObject" Target="Rainy's%20MAC:Users:Rainy:Documents:00_Project:40_SFERP:&#19977;&#31119;&#25253;&#34920;&#32479;&#35745;:BI&#25253;&#34920;&#26803;&#29702;-&#21830;&#21697;&#20013;&#24515;v0.9.xls" TargetMode="External"/><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2" Type="http://schemas.openxmlformats.org/officeDocument/2006/relationships/oleObject" Target="Rainy's%20MAC:Users:Rainy:Documents:00_Project:40_SFERP:&#19977;&#31119;&#25253;&#34920;&#32479;&#35745;:BI&#25253;&#34920;&#26803;&#29702;-&#21830;&#21697;&#20013;&#24515;v0.9.xls" TargetMode="External"/><Relationship Id="rId1" Type="http://schemas.openxmlformats.org/officeDocument/2006/relationships/themeOverride" Target="../theme/themeOverride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title>
      <c:tx>
        <c:rich>
          <a:bodyPr/>
          <a:lstStyle/>
          <a:p>
            <a:pPr>
              <a:defRPr/>
            </a:pPr>
            <a:r>
              <a:rPr lang="zh-CN" altLang="en-US" dirty="0" smtClean="0"/>
              <a:t>匹配程度占比</a:t>
            </a:r>
            <a:endParaRPr lang="en-US" altLang="zh-CN" dirty="0"/>
          </a:p>
        </c:rich>
      </c:tx>
      <c:layout/>
      <c:overlay val="0"/>
    </c:title>
    <c:autoTitleDeleted val="0"/>
    <c:view3D>
      <c:rotX val="30"/>
      <c:rotY val="0"/>
      <c:rAngAx val="0"/>
      <c:perspective val="30"/>
    </c:view3D>
    <c:floor>
      <c:thickness val="0"/>
    </c:floor>
    <c:sideWall>
      <c:thickness val="0"/>
    </c:sideWall>
    <c:backWall>
      <c:thickness val="0"/>
    </c:backWall>
    <c:plotArea>
      <c:layout/>
      <c:pie3DChart>
        <c:varyColors val="1"/>
        <c:ser>
          <c:idx val="0"/>
          <c:order val="0"/>
          <c:explosion val="25"/>
          <c:dLbls>
            <c:showLegendKey val="0"/>
            <c:showVal val="1"/>
            <c:showCatName val="0"/>
            <c:showSerName val="0"/>
            <c:showPercent val="0"/>
            <c:showBubbleSize val="0"/>
            <c:showLeaderLines val="1"/>
          </c:dLbls>
          <c:cat>
            <c:strRef>
              <c:f>Sheet1!$B$19:$B$21</c:f>
              <c:strCache>
                <c:ptCount val="3"/>
                <c:pt idx="0">
                  <c:v>H</c:v>
                </c:pt>
                <c:pt idx="1">
                  <c:v>M</c:v>
                </c:pt>
                <c:pt idx="2">
                  <c:v>L</c:v>
                </c:pt>
              </c:strCache>
            </c:strRef>
          </c:cat>
          <c:val>
            <c:numRef>
              <c:f>Sheet1!$C$19:$C$21</c:f>
              <c:numCache>
                <c:formatCode>0.00%</c:formatCode>
                <c:ptCount val="3"/>
                <c:pt idx="0">
                  <c:v>0.26666666666666711</c:v>
                </c:pt>
                <c:pt idx="1">
                  <c:v>0.1538461538461541</c:v>
                </c:pt>
                <c:pt idx="2">
                  <c:v>0.57948717948717998</c:v>
                </c:pt>
              </c:numCache>
            </c:numRef>
          </c:val>
        </c:ser>
        <c:dLbls>
          <c:showLegendKey val="0"/>
          <c:showVal val="0"/>
          <c:showCatName val="0"/>
          <c:showSerName val="0"/>
          <c:showPercent val="0"/>
          <c:showBubbleSize val="0"/>
          <c:showLeaderLines val="1"/>
        </c:dLbls>
      </c:pie3DChart>
    </c:plotArea>
    <c:legend>
      <c:legendPos val="r"/>
      <c:layout/>
      <c:overlay val="0"/>
    </c:legend>
    <c:plotVisOnly val="1"/>
    <c:dispBlanksAs val="zero"/>
    <c:showDLblsOverMax val="0"/>
  </c:chart>
  <c:spPr>
    <a:ln>
      <a:solidFill>
        <a:srgbClr val="FFFFFF">
          <a:lumMod val="75000"/>
        </a:srgbClr>
      </a:solidFill>
    </a:ln>
  </c:sp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title>
      <c:tx>
        <c:rich>
          <a:bodyPr/>
          <a:lstStyle/>
          <a:p>
            <a:pPr>
              <a:defRPr/>
            </a:pPr>
            <a:r>
              <a:rPr lang="zh-CN" altLang="en-US" dirty="0" smtClean="0"/>
              <a:t>报表统计（</a:t>
            </a:r>
            <a:r>
              <a:rPr lang="en-US" altLang="zh-CN" dirty="0" smtClean="0"/>
              <a:t>195</a:t>
            </a:r>
            <a:r>
              <a:rPr lang="zh-CN" altLang="en-US" dirty="0" smtClean="0"/>
              <a:t>张）</a:t>
            </a:r>
            <a:endParaRPr lang="en-US" altLang="zh-CN" dirty="0"/>
          </a:p>
        </c:rich>
      </c:tx>
      <c:layout/>
      <c:overlay val="0"/>
    </c:title>
    <c:autoTitleDeleted val="0"/>
    <c:plotArea>
      <c:layout/>
      <c:barChart>
        <c:barDir val="bar"/>
        <c:grouping val="clustered"/>
        <c:varyColors val="0"/>
        <c:ser>
          <c:idx val="0"/>
          <c:order val="0"/>
          <c:invertIfNegative val="0"/>
          <c:dLbls>
            <c:showLegendKey val="0"/>
            <c:showVal val="1"/>
            <c:showCatName val="0"/>
            <c:showSerName val="0"/>
            <c:showPercent val="0"/>
            <c:showBubbleSize val="0"/>
            <c:showLeaderLines val="0"/>
          </c:dLbls>
          <c:cat>
            <c:strRef>
              <c:f>Sheet1!$B$28:$B$34</c:f>
              <c:strCache>
                <c:ptCount val="7"/>
                <c:pt idx="0">
                  <c:v>商品中心</c:v>
                </c:pt>
                <c:pt idx="1">
                  <c:v>运营线</c:v>
                </c:pt>
                <c:pt idx="2">
                  <c:v>总裁办</c:v>
                </c:pt>
                <c:pt idx="3">
                  <c:v>营销部</c:v>
                </c:pt>
                <c:pt idx="4">
                  <c:v>HR</c:v>
                </c:pt>
                <c:pt idx="5">
                  <c:v>拓展</c:v>
                </c:pt>
                <c:pt idx="6">
                  <c:v>生产管理</c:v>
                </c:pt>
              </c:strCache>
            </c:strRef>
          </c:cat>
          <c:val>
            <c:numRef>
              <c:f>Sheet1!$C$28:$C$34</c:f>
              <c:numCache>
                <c:formatCode>G/通用格式</c:formatCode>
                <c:ptCount val="7"/>
                <c:pt idx="0">
                  <c:v>60</c:v>
                </c:pt>
                <c:pt idx="1">
                  <c:v>41</c:v>
                </c:pt>
                <c:pt idx="2">
                  <c:v>36</c:v>
                </c:pt>
                <c:pt idx="3">
                  <c:v>22</c:v>
                </c:pt>
                <c:pt idx="4">
                  <c:v>9</c:v>
                </c:pt>
                <c:pt idx="5">
                  <c:v>13</c:v>
                </c:pt>
                <c:pt idx="6">
                  <c:v>14</c:v>
                </c:pt>
              </c:numCache>
            </c:numRef>
          </c:val>
        </c:ser>
        <c:dLbls>
          <c:showLegendKey val="0"/>
          <c:showVal val="0"/>
          <c:showCatName val="0"/>
          <c:showSerName val="0"/>
          <c:showPercent val="0"/>
          <c:showBubbleSize val="0"/>
        </c:dLbls>
        <c:gapWidth val="150"/>
        <c:axId val="251088256"/>
        <c:axId val="324595712"/>
      </c:barChart>
      <c:catAx>
        <c:axId val="251088256"/>
        <c:scaling>
          <c:orientation val="minMax"/>
        </c:scaling>
        <c:delete val="0"/>
        <c:axPos val="l"/>
        <c:majorTickMark val="none"/>
        <c:minorTickMark val="none"/>
        <c:tickLblPos val="nextTo"/>
        <c:crossAx val="324595712"/>
        <c:crosses val="autoZero"/>
        <c:auto val="1"/>
        <c:lblAlgn val="ctr"/>
        <c:lblOffset val="100"/>
        <c:noMultiLvlLbl val="0"/>
      </c:catAx>
      <c:valAx>
        <c:axId val="324595712"/>
        <c:scaling>
          <c:orientation val="minMax"/>
        </c:scaling>
        <c:delete val="0"/>
        <c:axPos val="b"/>
        <c:majorGridlines/>
        <c:numFmt formatCode="G/通用格式" sourceLinked="1"/>
        <c:majorTickMark val="none"/>
        <c:minorTickMark val="none"/>
        <c:tickLblPos val="nextTo"/>
        <c:crossAx val="251088256"/>
        <c:crosses val="autoZero"/>
        <c:crossBetween val="between"/>
      </c:valAx>
    </c:plotArea>
    <c:plotVisOnly val="1"/>
    <c:dispBlanksAs val="gap"/>
    <c:showDLblsOverMax val="0"/>
  </c:chart>
  <c:spPr>
    <a:ln>
      <a:solidFill>
        <a:srgbClr val="FFFFFF">
          <a:lumMod val="75000"/>
        </a:srgbClr>
      </a:solidFill>
    </a:ln>
  </c:sp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title>
      <c:tx>
        <c:rich>
          <a:bodyPr/>
          <a:lstStyle/>
          <a:p>
            <a:pPr>
              <a:defRPr/>
            </a:pPr>
            <a:r>
              <a:rPr lang="en-US" altLang="zh-CN" dirty="0" smtClean="0"/>
              <a:t>L</a:t>
            </a:r>
            <a:r>
              <a:rPr lang="zh-CN" altLang="en-US" dirty="0" smtClean="0"/>
              <a:t>分布</a:t>
            </a:r>
            <a:endParaRPr lang="en-US" altLang="zh-CN" dirty="0"/>
          </a:p>
        </c:rich>
      </c:tx>
      <c:layout/>
      <c:overlay val="0"/>
    </c:title>
    <c:autoTitleDeleted val="0"/>
    <c:plotArea>
      <c:layout/>
      <c:pieChart>
        <c:varyColors val="1"/>
        <c:ser>
          <c:idx val="0"/>
          <c:order val="0"/>
          <c:dLbls>
            <c:showLegendKey val="0"/>
            <c:showVal val="1"/>
            <c:showCatName val="0"/>
            <c:showSerName val="0"/>
            <c:showPercent val="0"/>
            <c:showBubbleSize val="0"/>
            <c:showLeaderLines val="1"/>
          </c:dLbls>
          <c:cat>
            <c:strRef>
              <c:f>Sheet1!$B$45:$B$51</c:f>
              <c:strCache>
                <c:ptCount val="7"/>
                <c:pt idx="0">
                  <c:v>商品中心</c:v>
                </c:pt>
                <c:pt idx="1">
                  <c:v>运营线</c:v>
                </c:pt>
                <c:pt idx="2">
                  <c:v>总裁办</c:v>
                </c:pt>
                <c:pt idx="3">
                  <c:v>营销部</c:v>
                </c:pt>
                <c:pt idx="4">
                  <c:v>HR</c:v>
                </c:pt>
                <c:pt idx="5">
                  <c:v>拓展</c:v>
                </c:pt>
                <c:pt idx="6">
                  <c:v>生产管理</c:v>
                </c:pt>
              </c:strCache>
            </c:strRef>
          </c:cat>
          <c:val>
            <c:numRef>
              <c:f>Sheet1!$C$45:$C$51</c:f>
              <c:numCache>
                <c:formatCode>G/通用格式</c:formatCode>
                <c:ptCount val="7"/>
                <c:pt idx="0">
                  <c:v>16</c:v>
                </c:pt>
                <c:pt idx="1">
                  <c:v>25</c:v>
                </c:pt>
                <c:pt idx="2">
                  <c:v>20</c:v>
                </c:pt>
                <c:pt idx="3">
                  <c:v>22</c:v>
                </c:pt>
                <c:pt idx="4">
                  <c:v>9</c:v>
                </c:pt>
                <c:pt idx="5">
                  <c:v>13</c:v>
                </c:pt>
                <c:pt idx="6">
                  <c:v>8</c:v>
                </c:pt>
              </c:numCache>
            </c:numRef>
          </c:val>
        </c:ser>
        <c:dLbls>
          <c:showLegendKey val="0"/>
          <c:showVal val="0"/>
          <c:showCatName val="0"/>
          <c:showSerName val="0"/>
          <c:showPercent val="0"/>
          <c:showBubbleSize val="0"/>
          <c:showLeaderLines val="1"/>
        </c:dLbls>
        <c:firstSliceAng val="0"/>
      </c:pieChart>
    </c:plotArea>
    <c:legend>
      <c:legendPos val="r"/>
      <c:layout/>
      <c:overlay val="0"/>
    </c:legend>
    <c:plotVisOnly val="1"/>
    <c:dispBlanksAs val="zero"/>
    <c:showDLblsOverMax val="0"/>
  </c:chart>
  <c:spPr>
    <a:ln>
      <a:solidFill>
        <a:srgbClr val="FFFFFF">
          <a:lumMod val="75000"/>
        </a:srgbClr>
      </a:solidFill>
    </a:ln>
  </c:sp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title>
      <c:tx>
        <c:rich>
          <a:bodyPr/>
          <a:lstStyle/>
          <a:p>
            <a:pPr>
              <a:defRPr/>
            </a:pPr>
            <a:r>
              <a:rPr lang="en-US" altLang="zh-CN" dirty="0" smtClean="0"/>
              <a:t>M</a:t>
            </a:r>
            <a:r>
              <a:rPr lang="zh-CN" altLang="en-US" dirty="0" smtClean="0"/>
              <a:t>分布</a:t>
            </a:r>
            <a:endParaRPr lang="en-US" altLang="zh-CN" dirty="0"/>
          </a:p>
        </c:rich>
      </c:tx>
      <c:layout/>
      <c:overlay val="0"/>
    </c:title>
    <c:autoTitleDeleted val="0"/>
    <c:plotArea>
      <c:layout/>
      <c:pieChart>
        <c:varyColors val="1"/>
        <c:ser>
          <c:idx val="0"/>
          <c:order val="0"/>
          <c:dLbls>
            <c:showLegendKey val="0"/>
            <c:showVal val="1"/>
            <c:showCatName val="0"/>
            <c:showSerName val="0"/>
            <c:showPercent val="0"/>
            <c:showBubbleSize val="0"/>
            <c:showLeaderLines val="1"/>
          </c:dLbls>
          <c:cat>
            <c:strRef>
              <c:f>Sheet1!$E$49:$E$55</c:f>
              <c:strCache>
                <c:ptCount val="7"/>
                <c:pt idx="0">
                  <c:v>商品中心</c:v>
                </c:pt>
                <c:pt idx="1">
                  <c:v>运营线</c:v>
                </c:pt>
                <c:pt idx="2">
                  <c:v>总裁办</c:v>
                </c:pt>
                <c:pt idx="3">
                  <c:v>营销部</c:v>
                </c:pt>
                <c:pt idx="4">
                  <c:v>HR</c:v>
                </c:pt>
                <c:pt idx="5">
                  <c:v>拓展</c:v>
                </c:pt>
                <c:pt idx="6">
                  <c:v>生产管理</c:v>
                </c:pt>
              </c:strCache>
            </c:strRef>
          </c:cat>
          <c:val>
            <c:numRef>
              <c:f>Sheet1!$F$49:$F$55</c:f>
              <c:numCache>
                <c:formatCode>G/通用格式</c:formatCode>
                <c:ptCount val="7"/>
                <c:pt idx="0">
                  <c:v>10</c:v>
                </c:pt>
                <c:pt idx="1">
                  <c:v>5</c:v>
                </c:pt>
                <c:pt idx="2">
                  <c:v>9</c:v>
                </c:pt>
                <c:pt idx="3">
                  <c:v>0</c:v>
                </c:pt>
                <c:pt idx="4">
                  <c:v>0</c:v>
                </c:pt>
                <c:pt idx="5">
                  <c:v>0</c:v>
                </c:pt>
                <c:pt idx="6">
                  <c:v>6</c:v>
                </c:pt>
              </c:numCache>
            </c:numRef>
          </c:val>
        </c:ser>
        <c:dLbls>
          <c:showLegendKey val="0"/>
          <c:showVal val="0"/>
          <c:showCatName val="0"/>
          <c:showSerName val="0"/>
          <c:showPercent val="0"/>
          <c:showBubbleSize val="0"/>
          <c:showLeaderLines val="1"/>
        </c:dLbls>
        <c:firstSliceAng val="0"/>
      </c:pieChart>
    </c:plotArea>
    <c:legend>
      <c:legendPos val="r"/>
      <c:layout/>
      <c:overlay val="0"/>
    </c:legend>
    <c:plotVisOnly val="1"/>
    <c:dispBlanksAs val="zero"/>
    <c:showDLblsOverMax val="0"/>
  </c:chart>
  <c:spPr>
    <a:ln>
      <a:solidFill>
        <a:srgbClr val="FFFFFF">
          <a:lumMod val="75000"/>
        </a:srgbClr>
      </a:solidFill>
    </a:ln>
  </c:spPr>
  <c:externalData r:id="rId2">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7D69B9-EC6B-AF4C-AB57-A7A52427515F}" type="doc">
      <dgm:prSet loTypeId="urn:microsoft.com/office/officeart/2005/8/layout/cycle8" loCatId="" qsTypeId="urn:microsoft.com/office/officeart/2005/8/quickstyle/simple4" qsCatId="simple" csTypeId="urn:microsoft.com/office/officeart/2005/8/colors/accent1_2" csCatId="accent1" phldr="1"/>
      <dgm:spPr/>
    </dgm:pt>
    <dgm:pt modelId="{E7D8CEF0-A679-0841-B1E9-D4D0A7072340}">
      <dgm:prSet phldrT="[Text]"/>
      <dgm:spPr/>
      <dgm:t>
        <a:bodyPr/>
        <a:lstStyle/>
        <a:p>
          <a:r>
            <a:rPr lang="zh-CN" altLang="en-US" dirty="0" smtClean="0"/>
            <a:t>定义问题</a:t>
          </a:r>
          <a:endParaRPr lang="en-US" dirty="0"/>
        </a:p>
      </dgm:t>
    </dgm:pt>
    <dgm:pt modelId="{FA4829DE-B6CA-2B4E-9262-B283EF6581EA}" type="parTrans" cxnId="{04DA7AB1-45FF-FF48-B84A-820842DDC024}">
      <dgm:prSet/>
      <dgm:spPr/>
      <dgm:t>
        <a:bodyPr/>
        <a:lstStyle/>
        <a:p>
          <a:endParaRPr lang="en-US"/>
        </a:p>
      </dgm:t>
    </dgm:pt>
    <dgm:pt modelId="{F0D3FF67-C90D-5C43-9088-17A6434B33E8}" type="sibTrans" cxnId="{04DA7AB1-45FF-FF48-B84A-820842DDC024}">
      <dgm:prSet/>
      <dgm:spPr/>
      <dgm:t>
        <a:bodyPr/>
        <a:lstStyle/>
        <a:p>
          <a:endParaRPr lang="en-US"/>
        </a:p>
      </dgm:t>
    </dgm:pt>
    <dgm:pt modelId="{6A30CFB4-B5B4-554F-BB5E-4256F296B187}">
      <dgm:prSet phldrT="[Text]"/>
      <dgm:spPr/>
      <dgm:t>
        <a:bodyPr/>
        <a:lstStyle/>
        <a:p>
          <a:r>
            <a:rPr lang="zh-CN" altLang="en-US" dirty="0" smtClean="0"/>
            <a:t>浏览数据 </a:t>
          </a:r>
          <a:endParaRPr lang="en-US" dirty="0"/>
        </a:p>
      </dgm:t>
    </dgm:pt>
    <dgm:pt modelId="{F008375B-E2E6-9147-9085-C11FDEA80F14}" type="parTrans" cxnId="{D30C58B9-E153-ED49-8CE9-16FD279A0D6E}">
      <dgm:prSet/>
      <dgm:spPr/>
      <dgm:t>
        <a:bodyPr/>
        <a:lstStyle/>
        <a:p>
          <a:endParaRPr lang="en-US"/>
        </a:p>
      </dgm:t>
    </dgm:pt>
    <dgm:pt modelId="{9E185325-9114-3D4A-B6AA-84C1AEFEF68E}" type="sibTrans" cxnId="{D30C58B9-E153-ED49-8CE9-16FD279A0D6E}">
      <dgm:prSet/>
      <dgm:spPr/>
      <dgm:t>
        <a:bodyPr/>
        <a:lstStyle/>
        <a:p>
          <a:endParaRPr lang="en-US"/>
        </a:p>
      </dgm:t>
    </dgm:pt>
    <dgm:pt modelId="{03C35A31-712B-6A48-A631-270BE56FEFC2}">
      <dgm:prSet phldrT="[Text]"/>
      <dgm:spPr/>
      <dgm:t>
        <a:bodyPr/>
        <a:lstStyle/>
        <a:p>
          <a:r>
            <a:rPr lang="zh-CN" altLang="en-US" dirty="0" smtClean="0"/>
            <a:t>准备数据</a:t>
          </a:r>
          <a:endParaRPr lang="en-US" dirty="0"/>
        </a:p>
      </dgm:t>
    </dgm:pt>
    <dgm:pt modelId="{8EB7A49C-DF3E-0C41-981D-EBD8F49AAAFE}" type="parTrans" cxnId="{D55FD2F4-87AE-FF49-B8FC-B6042A1551EB}">
      <dgm:prSet/>
      <dgm:spPr/>
      <dgm:t>
        <a:bodyPr/>
        <a:lstStyle/>
        <a:p>
          <a:endParaRPr lang="en-US"/>
        </a:p>
      </dgm:t>
    </dgm:pt>
    <dgm:pt modelId="{7F0E006D-882A-3F44-8628-95C4F8EB3646}" type="sibTrans" cxnId="{D55FD2F4-87AE-FF49-B8FC-B6042A1551EB}">
      <dgm:prSet/>
      <dgm:spPr/>
      <dgm:t>
        <a:bodyPr/>
        <a:lstStyle/>
        <a:p>
          <a:endParaRPr lang="en-US"/>
        </a:p>
      </dgm:t>
    </dgm:pt>
    <dgm:pt modelId="{7D3B6DCC-79B6-6F49-BE40-D2635E1E9C90}">
      <dgm:prSet phldrT="[Text]"/>
      <dgm:spPr/>
      <dgm:t>
        <a:bodyPr/>
        <a:lstStyle/>
        <a:p>
          <a:r>
            <a:rPr lang="zh-CN" altLang="en-US" dirty="0" smtClean="0"/>
            <a:t>生成模型 </a:t>
          </a:r>
          <a:endParaRPr lang="en-US" dirty="0"/>
        </a:p>
      </dgm:t>
    </dgm:pt>
    <dgm:pt modelId="{0184BC59-A728-934D-B637-E9839EE4C8E1}" type="parTrans" cxnId="{395C96C5-5854-2F4D-8BEB-FAE1A5EFD4BC}">
      <dgm:prSet/>
      <dgm:spPr/>
      <dgm:t>
        <a:bodyPr/>
        <a:lstStyle/>
        <a:p>
          <a:endParaRPr lang="en-US"/>
        </a:p>
      </dgm:t>
    </dgm:pt>
    <dgm:pt modelId="{A0AABD5D-2444-E346-8070-D1362EDB5411}" type="sibTrans" cxnId="{395C96C5-5854-2F4D-8BEB-FAE1A5EFD4BC}">
      <dgm:prSet/>
      <dgm:spPr/>
      <dgm:t>
        <a:bodyPr/>
        <a:lstStyle/>
        <a:p>
          <a:endParaRPr lang="en-US"/>
        </a:p>
      </dgm:t>
    </dgm:pt>
    <dgm:pt modelId="{DCB6238C-7CCB-764F-99A1-A958CBA25DBC}">
      <dgm:prSet phldrT="[Text]"/>
      <dgm:spPr/>
      <dgm:t>
        <a:bodyPr/>
        <a:lstStyle/>
        <a:p>
          <a:r>
            <a:rPr lang="zh-CN" altLang="en-US" dirty="0" smtClean="0"/>
            <a:t>验证模型 </a:t>
          </a:r>
          <a:endParaRPr lang="en-US" dirty="0"/>
        </a:p>
      </dgm:t>
    </dgm:pt>
    <dgm:pt modelId="{C55B7BB7-18B8-1D4D-BF55-A01348F6A9AD}" type="parTrans" cxnId="{97BABE2E-D56C-EA46-A674-4E65239745FC}">
      <dgm:prSet/>
      <dgm:spPr/>
      <dgm:t>
        <a:bodyPr/>
        <a:lstStyle/>
        <a:p>
          <a:endParaRPr lang="en-US"/>
        </a:p>
      </dgm:t>
    </dgm:pt>
    <dgm:pt modelId="{FAB24AB3-9B3B-6745-8825-9A562E93FD88}" type="sibTrans" cxnId="{97BABE2E-D56C-EA46-A674-4E65239745FC}">
      <dgm:prSet/>
      <dgm:spPr/>
      <dgm:t>
        <a:bodyPr/>
        <a:lstStyle/>
        <a:p>
          <a:endParaRPr lang="en-US"/>
        </a:p>
      </dgm:t>
    </dgm:pt>
    <dgm:pt modelId="{1ECE8EFC-79BB-FD44-9CED-3E17D6EF266A}">
      <dgm:prSet phldrT="[Text]"/>
      <dgm:spPr/>
      <dgm:t>
        <a:bodyPr/>
        <a:lstStyle/>
        <a:p>
          <a:r>
            <a:rPr lang="zh-CN" altLang="en-US" dirty="0" smtClean="0"/>
            <a:t>部署和更新模型 </a:t>
          </a:r>
          <a:endParaRPr lang="en-US" dirty="0"/>
        </a:p>
      </dgm:t>
    </dgm:pt>
    <dgm:pt modelId="{3B4205F1-0ADE-5243-AD74-51B326435B57}" type="parTrans" cxnId="{7F047869-E193-A148-A0D2-06C914D9E462}">
      <dgm:prSet/>
      <dgm:spPr/>
      <dgm:t>
        <a:bodyPr/>
        <a:lstStyle/>
        <a:p>
          <a:endParaRPr lang="en-US"/>
        </a:p>
      </dgm:t>
    </dgm:pt>
    <dgm:pt modelId="{BE337D94-11D3-7645-9B8C-073C4FD24F8A}" type="sibTrans" cxnId="{7F047869-E193-A148-A0D2-06C914D9E462}">
      <dgm:prSet/>
      <dgm:spPr/>
      <dgm:t>
        <a:bodyPr/>
        <a:lstStyle/>
        <a:p>
          <a:endParaRPr lang="en-US"/>
        </a:p>
      </dgm:t>
    </dgm:pt>
    <dgm:pt modelId="{0699746E-2872-F74E-83A6-D9A9775C8F2A}" type="pres">
      <dgm:prSet presAssocID="{1F7D69B9-EC6B-AF4C-AB57-A7A52427515F}" presName="compositeShape" presStyleCnt="0">
        <dgm:presLayoutVars>
          <dgm:chMax val="7"/>
          <dgm:dir/>
          <dgm:resizeHandles val="exact"/>
        </dgm:presLayoutVars>
      </dgm:prSet>
      <dgm:spPr/>
    </dgm:pt>
    <dgm:pt modelId="{9E5DF105-6D9B-8E4E-A9B2-847402DA6381}" type="pres">
      <dgm:prSet presAssocID="{1F7D69B9-EC6B-AF4C-AB57-A7A52427515F}" presName="wedge1" presStyleLbl="node1" presStyleIdx="0" presStyleCnt="6"/>
      <dgm:spPr/>
      <dgm:t>
        <a:bodyPr/>
        <a:lstStyle/>
        <a:p>
          <a:endParaRPr lang="en-US"/>
        </a:p>
      </dgm:t>
    </dgm:pt>
    <dgm:pt modelId="{A90EB2AB-3E65-184A-98B1-16B6218FE72E}" type="pres">
      <dgm:prSet presAssocID="{1F7D69B9-EC6B-AF4C-AB57-A7A52427515F}" presName="dummy1a" presStyleCnt="0"/>
      <dgm:spPr/>
    </dgm:pt>
    <dgm:pt modelId="{7DC37409-C296-AD4D-B5C1-3386EBC7FCF6}" type="pres">
      <dgm:prSet presAssocID="{1F7D69B9-EC6B-AF4C-AB57-A7A52427515F}" presName="dummy1b" presStyleCnt="0"/>
      <dgm:spPr/>
    </dgm:pt>
    <dgm:pt modelId="{7579C29C-6E26-3340-B972-C1597627A624}" type="pres">
      <dgm:prSet presAssocID="{1F7D69B9-EC6B-AF4C-AB57-A7A52427515F}" presName="wedge1Tx" presStyleLbl="node1" presStyleIdx="0" presStyleCnt="6">
        <dgm:presLayoutVars>
          <dgm:chMax val="0"/>
          <dgm:chPref val="0"/>
          <dgm:bulletEnabled val="1"/>
        </dgm:presLayoutVars>
      </dgm:prSet>
      <dgm:spPr/>
      <dgm:t>
        <a:bodyPr/>
        <a:lstStyle/>
        <a:p>
          <a:endParaRPr lang="en-US"/>
        </a:p>
      </dgm:t>
    </dgm:pt>
    <dgm:pt modelId="{38FDD869-6DF1-ED42-A3EC-73D3FA1FFDE1}" type="pres">
      <dgm:prSet presAssocID="{1F7D69B9-EC6B-AF4C-AB57-A7A52427515F}" presName="wedge2" presStyleLbl="node1" presStyleIdx="1" presStyleCnt="6"/>
      <dgm:spPr/>
      <dgm:t>
        <a:bodyPr/>
        <a:lstStyle/>
        <a:p>
          <a:endParaRPr lang="en-US"/>
        </a:p>
      </dgm:t>
    </dgm:pt>
    <dgm:pt modelId="{C9115668-69A4-D745-95D3-8F3CA0200BEC}" type="pres">
      <dgm:prSet presAssocID="{1F7D69B9-EC6B-AF4C-AB57-A7A52427515F}" presName="dummy2a" presStyleCnt="0"/>
      <dgm:spPr/>
    </dgm:pt>
    <dgm:pt modelId="{6FA7149E-7849-4148-8DCF-A459D5CB1601}" type="pres">
      <dgm:prSet presAssocID="{1F7D69B9-EC6B-AF4C-AB57-A7A52427515F}" presName="dummy2b" presStyleCnt="0"/>
      <dgm:spPr/>
    </dgm:pt>
    <dgm:pt modelId="{D530A181-A316-9B4C-942C-E4C043A57E3B}" type="pres">
      <dgm:prSet presAssocID="{1F7D69B9-EC6B-AF4C-AB57-A7A52427515F}" presName="wedge2Tx" presStyleLbl="node1" presStyleIdx="1" presStyleCnt="6">
        <dgm:presLayoutVars>
          <dgm:chMax val="0"/>
          <dgm:chPref val="0"/>
          <dgm:bulletEnabled val="1"/>
        </dgm:presLayoutVars>
      </dgm:prSet>
      <dgm:spPr/>
      <dgm:t>
        <a:bodyPr/>
        <a:lstStyle/>
        <a:p>
          <a:endParaRPr lang="en-US"/>
        </a:p>
      </dgm:t>
    </dgm:pt>
    <dgm:pt modelId="{218B7890-2A9F-0349-BA26-709AF26B02C3}" type="pres">
      <dgm:prSet presAssocID="{1F7D69B9-EC6B-AF4C-AB57-A7A52427515F}" presName="wedge3" presStyleLbl="node1" presStyleIdx="2" presStyleCnt="6"/>
      <dgm:spPr/>
      <dgm:t>
        <a:bodyPr/>
        <a:lstStyle/>
        <a:p>
          <a:endParaRPr lang="en-US"/>
        </a:p>
      </dgm:t>
    </dgm:pt>
    <dgm:pt modelId="{95D17697-0BDC-1545-B785-00CE41E2C7C6}" type="pres">
      <dgm:prSet presAssocID="{1F7D69B9-EC6B-AF4C-AB57-A7A52427515F}" presName="dummy3a" presStyleCnt="0"/>
      <dgm:spPr/>
    </dgm:pt>
    <dgm:pt modelId="{E0A7F1FE-205D-D544-8EA3-90D053A287D2}" type="pres">
      <dgm:prSet presAssocID="{1F7D69B9-EC6B-AF4C-AB57-A7A52427515F}" presName="dummy3b" presStyleCnt="0"/>
      <dgm:spPr/>
    </dgm:pt>
    <dgm:pt modelId="{9FB3F377-DD34-5D43-88D0-F909760206CD}" type="pres">
      <dgm:prSet presAssocID="{1F7D69B9-EC6B-AF4C-AB57-A7A52427515F}" presName="wedge3Tx" presStyleLbl="node1" presStyleIdx="2" presStyleCnt="6">
        <dgm:presLayoutVars>
          <dgm:chMax val="0"/>
          <dgm:chPref val="0"/>
          <dgm:bulletEnabled val="1"/>
        </dgm:presLayoutVars>
      </dgm:prSet>
      <dgm:spPr/>
      <dgm:t>
        <a:bodyPr/>
        <a:lstStyle/>
        <a:p>
          <a:endParaRPr lang="en-US"/>
        </a:p>
      </dgm:t>
    </dgm:pt>
    <dgm:pt modelId="{6802D664-6D30-854E-88BF-83AAB70B8D48}" type="pres">
      <dgm:prSet presAssocID="{1F7D69B9-EC6B-AF4C-AB57-A7A52427515F}" presName="wedge4" presStyleLbl="node1" presStyleIdx="3" presStyleCnt="6"/>
      <dgm:spPr/>
      <dgm:t>
        <a:bodyPr/>
        <a:lstStyle/>
        <a:p>
          <a:endParaRPr lang="en-US"/>
        </a:p>
      </dgm:t>
    </dgm:pt>
    <dgm:pt modelId="{3493B178-BE46-2D45-975C-4EF0CEE4A344}" type="pres">
      <dgm:prSet presAssocID="{1F7D69B9-EC6B-AF4C-AB57-A7A52427515F}" presName="dummy4a" presStyleCnt="0"/>
      <dgm:spPr/>
    </dgm:pt>
    <dgm:pt modelId="{9A753CF8-BCE7-F746-A99F-D4AFA7033F89}" type="pres">
      <dgm:prSet presAssocID="{1F7D69B9-EC6B-AF4C-AB57-A7A52427515F}" presName="dummy4b" presStyleCnt="0"/>
      <dgm:spPr/>
    </dgm:pt>
    <dgm:pt modelId="{3B735D08-D1F0-C74A-A1E3-BAABFEA783EF}" type="pres">
      <dgm:prSet presAssocID="{1F7D69B9-EC6B-AF4C-AB57-A7A52427515F}" presName="wedge4Tx" presStyleLbl="node1" presStyleIdx="3" presStyleCnt="6">
        <dgm:presLayoutVars>
          <dgm:chMax val="0"/>
          <dgm:chPref val="0"/>
          <dgm:bulletEnabled val="1"/>
        </dgm:presLayoutVars>
      </dgm:prSet>
      <dgm:spPr/>
      <dgm:t>
        <a:bodyPr/>
        <a:lstStyle/>
        <a:p>
          <a:endParaRPr lang="en-US"/>
        </a:p>
      </dgm:t>
    </dgm:pt>
    <dgm:pt modelId="{3B408795-9BBC-3E44-AF69-A636523C375C}" type="pres">
      <dgm:prSet presAssocID="{1F7D69B9-EC6B-AF4C-AB57-A7A52427515F}" presName="wedge5" presStyleLbl="node1" presStyleIdx="4" presStyleCnt="6"/>
      <dgm:spPr/>
      <dgm:t>
        <a:bodyPr/>
        <a:lstStyle/>
        <a:p>
          <a:endParaRPr lang="en-US"/>
        </a:p>
      </dgm:t>
    </dgm:pt>
    <dgm:pt modelId="{24F425F6-DB99-7B40-9192-30268136882E}" type="pres">
      <dgm:prSet presAssocID="{1F7D69B9-EC6B-AF4C-AB57-A7A52427515F}" presName="dummy5a" presStyleCnt="0"/>
      <dgm:spPr/>
    </dgm:pt>
    <dgm:pt modelId="{64220938-47F7-8D49-91C2-2491FFDB09D6}" type="pres">
      <dgm:prSet presAssocID="{1F7D69B9-EC6B-AF4C-AB57-A7A52427515F}" presName="dummy5b" presStyleCnt="0"/>
      <dgm:spPr/>
    </dgm:pt>
    <dgm:pt modelId="{CBB91694-04CD-C340-A3BE-DF8614EF38FB}" type="pres">
      <dgm:prSet presAssocID="{1F7D69B9-EC6B-AF4C-AB57-A7A52427515F}" presName="wedge5Tx" presStyleLbl="node1" presStyleIdx="4" presStyleCnt="6">
        <dgm:presLayoutVars>
          <dgm:chMax val="0"/>
          <dgm:chPref val="0"/>
          <dgm:bulletEnabled val="1"/>
        </dgm:presLayoutVars>
      </dgm:prSet>
      <dgm:spPr/>
      <dgm:t>
        <a:bodyPr/>
        <a:lstStyle/>
        <a:p>
          <a:endParaRPr lang="en-US"/>
        </a:p>
      </dgm:t>
    </dgm:pt>
    <dgm:pt modelId="{E4BA6B86-5CBF-9F4B-A1BD-BFE52A36C981}" type="pres">
      <dgm:prSet presAssocID="{1F7D69B9-EC6B-AF4C-AB57-A7A52427515F}" presName="wedge6" presStyleLbl="node1" presStyleIdx="5" presStyleCnt="6"/>
      <dgm:spPr/>
      <dgm:t>
        <a:bodyPr/>
        <a:lstStyle/>
        <a:p>
          <a:endParaRPr lang="en-US"/>
        </a:p>
      </dgm:t>
    </dgm:pt>
    <dgm:pt modelId="{FDE92B31-CDFB-4B41-96EE-085D32B36C94}" type="pres">
      <dgm:prSet presAssocID="{1F7D69B9-EC6B-AF4C-AB57-A7A52427515F}" presName="dummy6a" presStyleCnt="0"/>
      <dgm:spPr/>
    </dgm:pt>
    <dgm:pt modelId="{2F466D9C-54F7-8C46-90BF-9C81861F1FBA}" type="pres">
      <dgm:prSet presAssocID="{1F7D69B9-EC6B-AF4C-AB57-A7A52427515F}" presName="dummy6b" presStyleCnt="0"/>
      <dgm:spPr/>
    </dgm:pt>
    <dgm:pt modelId="{95C888E4-7B79-3C49-93BE-EB4F7CDCFEF5}" type="pres">
      <dgm:prSet presAssocID="{1F7D69B9-EC6B-AF4C-AB57-A7A52427515F}" presName="wedge6Tx" presStyleLbl="node1" presStyleIdx="5" presStyleCnt="6">
        <dgm:presLayoutVars>
          <dgm:chMax val="0"/>
          <dgm:chPref val="0"/>
          <dgm:bulletEnabled val="1"/>
        </dgm:presLayoutVars>
      </dgm:prSet>
      <dgm:spPr/>
      <dgm:t>
        <a:bodyPr/>
        <a:lstStyle/>
        <a:p>
          <a:endParaRPr lang="en-US"/>
        </a:p>
      </dgm:t>
    </dgm:pt>
    <dgm:pt modelId="{73BCA24D-4CB6-5846-8262-047C6A253320}" type="pres">
      <dgm:prSet presAssocID="{F0D3FF67-C90D-5C43-9088-17A6434B33E8}" presName="arrowWedge1" presStyleLbl="fgSibTrans2D1" presStyleIdx="0" presStyleCnt="6"/>
      <dgm:spPr/>
    </dgm:pt>
    <dgm:pt modelId="{D93DAB2F-3ADA-E744-9D5E-818E0B03F842}" type="pres">
      <dgm:prSet presAssocID="{7F0E006D-882A-3F44-8628-95C4F8EB3646}" presName="arrowWedge2" presStyleLbl="fgSibTrans2D1" presStyleIdx="1" presStyleCnt="6"/>
      <dgm:spPr/>
    </dgm:pt>
    <dgm:pt modelId="{642C88CD-55CD-DB4A-A367-22BCEF80DB9D}" type="pres">
      <dgm:prSet presAssocID="{9E185325-9114-3D4A-B6AA-84C1AEFEF68E}" presName="arrowWedge3" presStyleLbl="fgSibTrans2D1" presStyleIdx="2" presStyleCnt="6"/>
      <dgm:spPr/>
    </dgm:pt>
    <dgm:pt modelId="{F4287C8F-D15D-7440-9883-A51CE09EB139}" type="pres">
      <dgm:prSet presAssocID="{A0AABD5D-2444-E346-8070-D1362EDB5411}" presName="arrowWedge4" presStyleLbl="fgSibTrans2D1" presStyleIdx="3" presStyleCnt="6"/>
      <dgm:spPr/>
    </dgm:pt>
    <dgm:pt modelId="{4BD2C328-25AE-0247-9B87-ECF6C8EA1738}" type="pres">
      <dgm:prSet presAssocID="{FAB24AB3-9B3B-6745-8825-9A562E93FD88}" presName="arrowWedge5" presStyleLbl="fgSibTrans2D1" presStyleIdx="4" presStyleCnt="6"/>
      <dgm:spPr/>
    </dgm:pt>
    <dgm:pt modelId="{B349547E-8B8C-3E4B-A202-A84311C21EA8}" type="pres">
      <dgm:prSet presAssocID="{BE337D94-11D3-7645-9B8C-073C4FD24F8A}" presName="arrowWedge6" presStyleLbl="fgSibTrans2D1" presStyleIdx="5" presStyleCnt="6"/>
      <dgm:spPr/>
    </dgm:pt>
  </dgm:ptLst>
  <dgm:cxnLst>
    <dgm:cxn modelId="{6194DAB2-3A35-467E-82EF-01CFA531F6E0}" type="presOf" srcId="{1ECE8EFC-79BB-FD44-9CED-3E17D6EF266A}" destId="{E4BA6B86-5CBF-9F4B-A1BD-BFE52A36C981}" srcOrd="0" destOrd="0" presId="urn:microsoft.com/office/officeart/2005/8/layout/cycle8"/>
    <dgm:cxn modelId="{395C96C5-5854-2F4D-8BEB-FAE1A5EFD4BC}" srcId="{1F7D69B9-EC6B-AF4C-AB57-A7A52427515F}" destId="{7D3B6DCC-79B6-6F49-BE40-D2635E1E9C90}" srcOrd="3" destOrd="0" parTransId="{0184BC59-A728-934D-B637-E9839EE4C8E1}" sibTransId="{A0AABD5D-2444-E346-8070-D1362EDB5411}"/>
    <dgm:cxn modelId="{7F047869-E193-A148-A0D2-06C914D9E462}" srcId="{1F7D69B9-EC6B-AF4C-AB57-A7A52427515F}" destId="{1ECE8EFC-79BB-FD44-9CED-3E17D6EF266A}" srcOrd="5" destOrd="0" parTransId="{3B4205F1-0ADE-5243-AD74-51B326435B57}" sibTransId="{BE337D94-11D3-7645-9B8C-073C4FD24F8A}"/>
    <dgm:cxn modelId="{9D674EA0-9AD8-4150-A3AB-6D8453D84310}" type="presOf" srcId="{E7D8CEF0-A679-0841-B1E9-D4D0A7072340}" destId="{7579C29C-6E26-3340-B972-C1597627A624}" srcOrd="1" destOrd="0" presId="urn:microsoft.com/office/officeart/2005/8/layout/cycle8"/>
    <dgm:cxn modelId="{621D8AE7-8F9F-4E81-9F01-7DA0E6FE6BD8}" type="presOf" srcId="{03C35A31-712B-6A48-A631-270BE56FEFC2}" destId="{38FDD869-6DF1-ED42-A3EC-73D3FA1FFDE1}" srcOrd="0" destOrd="0" presId="urn:microsoft.com/office/officeart/2005/8/layout/cycle8"/>
    <dgm:cxn modelId="{A1EF8A89-F31E-415A-90C6-563628692D14}" type="presOf" srcId="{DCB6238C-7CCB-764F-99A1-A958CBA25DBC}" destId="{CBB91694-04CD-C340-A3BE-DF8614EF38FB}" srcOrd="1" destOrd="0" presId="urn:microsoft.com/office/officeart/2005/8/layout/cycle8"/>
    <dgm:cxn modelId="{A2AB57D1-E92D-468D-9284-1623892DB2B6}" type="presOf" srcId="{1ECE8EFC-79BB-FD44-9CED-3E17D6EF266A}" destId="{95C888E4-7B79-3C49-93BE-EB4F7CDCFEF5}" srcOrd="1" destOrd="0" presId="urn:microsoft.com/office/officeart/2005/8/layout/cycle8"/>
    <dgm:cxn modelId="{6A7148A2-E669-459C-8FE6-693F4133A96F}" type="presOf" srcId="{E7D8CEF0-A679-0841-B1E9-D4D0A7072340}" destId="{9E5DF105-6D9B-8E4E-A9B2-847402DA6381}" srcOrd="0" destOrd="0" presId="urn:microsoft.com/office/officeart/2005/8/layout/cycle8"/>
    <dgm:cxn modelId="{8C01C5B5-D62E-43C7-8EEC-A10696E78759}" type="presOf" srcId="{7D3B6DCC-79B6-6F49-BE40-D2635E1E9C90}" destId="{6802D664-6D30-854E-88BF-83AAB70B8D48}" srcOrd="0" destOrd="0" presId="urn:microsoft.com/office/officeart/2005/8/layout/cycle8"/>
    <dgm:cxn modelId="{7943A45D-8A0D-4523-A3BB-B8C9C047CFED}" type="presOf" srcId="{7D3B6DCC-79B6-6F49-BE40-D2635E1E9C90}" destId="{3B735D08-D1F0-C74A-A1E3-BAABFEA783EF}" srcOrd="1" destOrd="0" presId="urn:microsoft.com/office/officeart/2005/8/layout/cycle8"/>
    <dgm:cxn modelId="{E9C0322B-C361-46BF-9B0D-BB0D2DD8662A}" type="presOf" srcId="{6A30CFB4-B5B4-554F-BB5E-4256F296B187}" destId="{218B7890-2A9F-0349-BA26-709AF26B02C3}" srcOrd="0" destOrd="0" presId="urn:microsoft.com/office/officeart/2005/8/layout/cycle8"/>
    <dgm:cxn modelId="{8ECFEDDC-875C-4F8C-AC6C-168417C0BA27}" type="presOf" srcId="{6A30CFB4-B5B4-554F-BB5E-4256F296B187}" destId="{9FB3F377-DD34-5D43-88D0-F909760206CD}" srcOrd="1" destOrd="0" presId="urn:microsoft.com/office/officeart/2005/8/layout/cycle8"/>
    <dgm:cxn modelId="{BFF14B84-092A-4784-B203-E915A2105FAB}" type="presOf" srcId="{03C35A31-712B-6A48-A631-270BE56FEFC2}" destId="{D530A181-A316-9B4C-942C-E4C043A57E3B}" srcOrd="1" destOrd="0" presId="urn:microsoft.com/office/officeart/2005/8/layout/cycle8"/>
    <dgm:cxn modelId="{D55FD2F4-87AE-FF49-B8FC-B6042A1551EB}" srcId="{1F7D69B9-EC6B-AF4C-AB57-A7A52427515F}" destId="{03C35A31-712B-6A48-A631-270BE56FEFC2}" srcOrd="1" destOrd="0" parTransId="{8EB7A49C-DF3E-0C41-981D-EBD8F49AAAFE}" sibTransId="{7F0E006D-882A-3F44-8628-95C4F8EB3646}"/>
    <dgm:cxn modelId="{09BBA6CB-D274-4EAD-9688-E12C66A86EF4}" type="presOf" srcId="{DCB6238C-7CCB-764F-99A1-A958CBA25DBC}" destId="{3B408795-9BBC-3E44-AF69-A636523C375C}" srcOrd="0" destOrd="0" presId="urn:microsoft.com/office/officeart/2005/8/layout/cycle8"/>
    <dgm:cxn modelId="{0474BB57-2016-4ADE-A47D-E83C265A6517}" type="presOf" srcId="{1F7D69B9-EC6B-AF4C-AB57-A7A52427515F}" destId="{0699746E-2872-F74E-83A6-D9A9775C8F2A}" srcOrd="0" destOrd="0" presId="urn:microsoft.com/office/officeart/2005/8/layout/cycle8"/>
    <dgm:cxn modelId="{D30C58B9-E153-ED49-8CE9-16FD279A0D6E}" srcId="{1F7D69B9-EC6B-AF4C-AB57-A7A52427515F}" destId="{6A30CFB4-B5B4-554F-BB5E-4256F296B187}" srcOrd="2" destOrd="0" parTransId="{F008375B-E2E6-9147-9085-C11FDEA80F14}" sibTransId="{9E185325-9114-3D4A-B6AA-84C1AEFEF68E}"/>
    <dgm:cxn modelId="{04DA7AB1-45FF-FF48-B84A-820842DDC024}" srcId="{1F7D69B9-EC6B-AF4C-AB57-A7A52427515F}" destId="{E7D8CEF0-A679-0841-B1E9-D4D0A7072340}" srcOrd="0" destOrd="0" parTransId="{FA4829DE-B6CA-2B4E-9262-B283EF6581EA}" sibTransId="{F0D3FF67-C90D-5C43-9088-17A6434B33E8}"/>
    <dgm:cxn modelId="{97BABE2E-D56C-EA46-A674-4E65239745FC}" srcId="{1F7D69B9-EC6B-AF4C-AB57-A7A52427515F}" destId="{DCB6238C-7CCB-764F-99A1-A958CBA25DBC}" srcOrd="4" destOrd="0" parTransId="{C55B7BB7-18B8-1D4D-BF55-A01348F6A9AD}" sibTransId="{FAB24AB3-9B3B-6745-8825-9A562E93FD88}"/>
    <dgm:cxn modelId="{A8535EF1-3274-47CE-AACA-424B0C164345}" type="presParOf" srcId="{0699746E-2872-F74E-83A6-D9A9775C8F2A}" destId="{9E5DF105-6D9B-8E4E-A9B2-847402DA6381}" srcOrd="0" destOrd="0" presId="urn:microsoft.com/office/officeart/2005/8/layout/cycle8"/>
    <dgm:cxn modelId="{CF84EC46-B83E-4266-81F8-8DC5AEC0ED3B}" type="presParOf" srcId="{0699746E-2872-F74E-83A6-D9A9775C8F2A}" destId="{A90EB2AB-3E65-184A-98B1-16B6218FE72E}" srcOrd="1" destOrd="0" presId="urn:microsoft.com/office/officeart/2005/8/layout/cycle8"/>
    <dgm:cxn modelId="{252B0AC6-FECA-4292-BCC4-1C79E57A8F1B}" type="presParOf" srcId="{0699746E-2872-F74E-83A6-D9A9775C8F2A}" destId="{7DC37409-C296-AD4D-B5C1-3386EBC7FCF6}" srcOrd="2" destOrd="0" presId="urn:microsoft.com/office/officeart/2005/8/layout/cycle8"/>
    <dgm:cxn modelId="{AD6ABA1B-6BF9-4FCE-98BE-E818A86F5D12}" type="presParOf" srcId="{0699746E-2872-F74E-83A6-D9A9775C8F2A}" destId="{7579C29C-6E26-3340-B972-C1597627A624}" srcOrd="3" destOrd="0" presId="urn:microsoft.com/office/officeart/2005/8/layout/cycle8"/>
    <dgm:cxn modelId="{136D8DDC-75FF-4B24-8B16-7189F413B638}" type="presParOf" srcId="{0699746E-2872-F74E-83A6-D9A9775C8F2A}" destId="{38FDD869-6DF1-ED42-A3EC-73D3FA1FFDE1}" srcOrd="4" destOrd="0" presId="urn:microsoft.com/office/officeart/2005/8/layout/cycle8"/>
    <dgm:cxn modelId="{1C7BACEF-FD8D-478F-B063-6B51BCEF057C}" type="presParOf" srcId="{0699746E-2872-F74E-83A6-D9A9775C8F2A}" destId="{C9115668-69A4-D745-95D3-8F3CA0200BEC}" srcOrd="5" destOrd="0" presId="urn:microsoft.com/office/officeart/2005/8/layout/cycle8"/>
    <dgm:cxn modelId="{144BAF53-71AC-415D-95E2-BAED7574C697}" type="presParOf" srcId="{0699746E-2872-F74E-83A6-D9A9775C8F2A}" destId="{6FA7149E-7849-4148-8DCF-A459D5CB1601}" srcOrd="6" destOrd="0" presId="urn:microsoft.com/office/officeart/2005/8/layout/cycle8"/>
    <dgm:cxn modelId="{C8C03956-6103-48D0-AF27-BDFC34F91FAC}" type="presParOf" srcId="{0699746E-2872-F74E-83A6-D9A9775C8F2A}" destId="{D530A181-A316-9B4C-942C-E4C043A57E3B}" srcOrd="7" destOrd="0" presId="urn:microsoft.com/office/officeart/2005/8/layout/cycle8"/>
    <dgm:cxn modelId="{E1353BEC-BF9F-44EC-B0F8-7A694076F638}" type="presParOf" srcId="{0699746E-2872-F74E-83A6-D9A9775C8F2A}" destId="{218B7890-2A9F-0349-BA26-709AF26B02C3}" srcOrd="8" destOrd="0" presId="urn:microsoft.com/office/officeart/2005/8/layout/cycle8"/>
    <dgm:cxn modelId="{BC7328F7-86C9-435B-8F40-90397175B66D}" type="presParOf" srcId="{0699746E-2872-F74E-83A6-D9A9775C8F2A}" destId="{95D17697-0BDC-1545-B785-00CE41E2C7C6}" srcOrd="9" destOrd="0" presId="urn:microsoft.com/office/officeart/2005/8/layout/cycle8"/>
    <dgm:cxn modelId="{8D5D76B6-5286-40E2-BCB4-9CE1159F6D34}" type="presParOf" srcId="{0699746E-2872-F74E-83A6-D9A9775C8F2A}" destId="{E0A7F1FE-205D-D544-8EA3-90D053A287D2}" srcOrd="10" destOrd="0" presId="urn:microsoft.com/office/officeart/2005/8/layout/cycle8"/>
    <dgm:cxn modelId="{2783F18B-8634-47EF-B6B8-5ABE39619B36}" type="presParOf" srcId="{0699746E-2872-F74E-83A6-D9A9775C8F2A}" destId="{9FB3F377-DD34-5D43-88D0-F909760206CD}" srcOrd="11" destOrd="0" presId="urn:microsoft.com/office/officeart/2005/8/layout/cycle8"/>
    <dgm:cxn modelId="{CA2F4366-8A9B-45E8-B170-DD04BED1AAB1}" type="presParOf" srcId="{0699746E-2872-F74E-83A6-D9A9775C8F2A}" destId="{6802D664-6D30-854E-88BF-83AAB70B8D48}" srcOrd="12" destOrd="0" presId="urn:microsoft.com/office/officeart/2005/8/layout/cycle8"/>
    <dgm:cxn modelId="{D550872B-E542-448E-9FE0-ACD890E1A53D}" type="presParOf" srcId="{0699746E-2872-F74E-83A6-D9A9775C8F2A}" destId="{3493B178-BE46-2D45-975C-4EF0CEE4A344}" srcOrd="13" destOrd="0" presId="urn:microsoft.com/office/officeart/2005/8/layout/cycle8"/>
    <dgm:cxn modelId="{2998C65B-3979-460F-B53C-2FA3C1D67EFB}" type="presParOf" srcId="{0699746E-2872-F74E-83A6-D9A9775C8F2A}" destId="{9A753CF8-BCE7-F746-A99F-D4AFA7033F89}" srcOrd="14" destOrd="0" presId="urn:microsoft.com/office/officeart/2005/8/layout/cycle8"/>
    <dgm:cxn modelId="{E85B26F6-9AFC-4D9E-BBF9-6B65FCF30B1B}" type="presParOf" srcId="{0699746E-2872-F74E-83A6-D9A9775C8F2A}" destId="{3B735D08-D1F0-C74A-A1E3-BAABFEA783EF}" srcOrd="15" destOrd="0" presId="urn:microsoft.com/office/officeart/2005/8/layout/cycle8"/>
    <dgm:cxn modelId="{5FB05769-463B-4504-A767-31ECFE21523D}" type="presParOf" srcId="{0699746E-2872-F74E-83A6-D9A9775C8F2A}" destId="{3B408795-9BBC-3E44-AF69-A636523C375C}" srcOrd="16" destOrd="0" presId="urn:microsoft.com/office/officeart/2005/8/layout/cycle8"/>
    <dgm:cxn modelId="{00405913-E947-47DA-A25E-7BB8D53A4743}" type="presParOf" srcId="{0699746E-2872-F74E-83A6-D9A9775C8F2A}" destId="{24F425F6-DB99-7B40-9192-30268136882E}" srcOrd="17" destOrd="0" presId="urn:microsoft.com/office/officeart/2005/8/layout/cycle8"/>
    <dgm:cxn modelId="{FBF12D40-F987-4142-BE60-0FA33D8AF651}" type="presParOf" srcId="{0699746E-2872-F74E-83A6-D9A9775C8F2A}" destId="{64220938-47F7-8D49-91C2-2491FFDB09D6}" srcOrd="18" destOrd="0" presId="urn:microsoft.com/office/officeart/2005/8/layout/cycle8"/>
    <dgm:cxn modelId="{E50024CF-3DD0-4217-91B2-B345750770CA}" type="presParOf" srcId="{0699746E-2872-F74E-83A6-D9A9775C8F2A}" destId="{CBB91694-04CD-C340-A3BE-DF8614EF38FB}" srcOrd="19" destOrd="0" presId="urn:microsoft.com/office/officeart/2005/8/layout/cycle8"/>
    <dgm:cxn modelId="{BC6459D0-C195-4F29-BF23-D8132AC4D49C}" type="presParOf" srcId="{0699746E-2872-F74E-83A6-D9A9775C8F2A}" destId="{E4BA6B86-5CBF-9F4B-A1BD-BFE52A36C981}" srcOrd="20" destOrd="0" presId="urn:microsoft.com/office/officeart/2005/8/layout/cycle8"/>
    <dgm:cxn modelId="{B2F15321-E12F-456B-9D5E-763C9FA29DBF}" type="presParOf" srcId="{0699746E-2872-F74E-83A6-D9A9775C8F2A}" destId="{FDE92B31-CDFB-4B41-96EE-085D32B36C94}" srcOrd="21" destOrd="0" presId="urn:microsoft.com/office/officeart/2005/8/layout/cycle8"/>
    <dgm:cxn modelId="{9F9B1189-D56D-4050-ADA3-4162C9AF479C}" type="presParOf" srcId="{0699746E-2872-F74E-83A6-D9A9775C8F2A}" destId="{2F466D9C-54F7-8C46-90BF-9C81861F1FBA}" srcOrd="22" destOrd="0" presId="urn:microsoft.com/office/officeart/2005/8/layout/cycle8"/>
    <dgm:cxn modelId="{6AF184C3-5F81-45FD-8646-3746BC50962A}" type="presParOf" srcId="{0699746E-2872-F74E-83A6-D9A9775C8F2A}" destId="{95C888E4-7B79-3C49-93BE-EB4F7CDCFEF5}" srcOrd="23" destOrd="0" presId="urn:microsoft.com/office/officeart/2005/8/layout/cycle8"/>
    <dgm:cxn modelId="{8612D14F-35E3-4E07-B892-C6389815C323}" type="presParOf" srcId="{0699746E-2872-F74E-83A6-D9A9775C8F2A}" destId="{73BCA24D-4CB6-5846-8262-047C6A253320}" srcOrd="24" destOrd="0" presId="urn:microsoft.com/office/officeart/2005/8/layout/cycle8"/>
    <dgm:cxn modelId="{661F11AE-6022-4D17-B3D1-A014918671CD}" type="presParOf" srcId="{0699746E-2872-F74E-83A6-D9A9775C8F2A}" destId="{D93DAB2F-3ADA-E744-9D5E-818E0B03F842}" srcOrd="25" destOrd="0" presId="urn:microsoft.com/office/officeart/2005/8/layout/cycle8"/>
    <dgm:cxn modelId="{B9166983-DD9E-47E1-ADE2-EF0C639F9C78}" type="presParOf" srcId="{0699746E-2872-F74E-83A6-D9A9775C8F2A}" destId="{642C88CD-55CD-DB4A-A367-22BCEF80DB9D}" srcOrd="26" destOrd="0" presId="urn:microsoft.com/office/officeart/2005/8/layout/cycle8"/>
    <dgm:cxn modelId="{7D1E091B-67C3-481B-A602-AAB206C2706F}" type="presParOf" srcId="{0699746E-2872-F74E-83A6-D9A9775C8F2A}" destId="{F4287C8F-D15D-7440-9883-A51CE09EB139}" srcOrd="27" destOrd="0" presId="urn:microsoft.com/office/officeart/2005/8/layout/cycle8"/>
    <dgm:cxn modelId="{A04D1262-C560-481D-A5C0-1CA26712F5E7}" type="presParOf" srcId="{0699746E-2872-F74E-83A6-D9A9775C8F2A}" destId="{4BD2C328-25AE-0247-9B87-ECF6C8EA1738}" srcOrd="28" destOrd="0" presId="urn:microsoft.com/office/officeart/2005/8/layout/cycle8"/>
    <dgm:cxn modelId="{F052CC7F-0E4B-43FD-83D8-9563FCF81A56}" type="presParOf" srcId="{0699746E-2872-F74E-83A6-D9A9775C8F2A}" destId="{B349547E-8B8C-3E4B-A202-A84311C21EA8}" srcOrd="29" destOrd="0" presId="urn:microsoft.com/office/officeart/2005/8/layout/cycle8"/>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319E3A9-93B7-1048-96C7-2BF2B79608E4}" type="doc">
      <dgm:prSet loTypeId="urn:microsoft.com/office/officeart/2009/3/layout/HorizontalOrganizationChart" loCatId="" qsTypeId="urn:microsoft.com/office/officeart/2005/8/quickstyle/3D7" qsCatId="3D" csTypeId="urn:microsoft.com/office/officeart/2005/8/colors/accent1_2" csCatId="accent1" phldr="1"/>
      <dgm:spPr/>
      <dgm:t>
        <a:bodyPr/>
        <a:lstStyle/>
        <a:p>
          <a:endParaRPr lang="en-US"/>
        </a:p>
      </dgm:t>
    </dgm:pt>
    <dgm:pt modelId="{ED51610B-335A-2147-BB59-3291F7D057CD}">
      <dgm:prSet phldrT="[Text]"/>
      <dgm:spPr/>
      <dgm:t>
        <a:bodyPr/>
        <a:lstStyle/>
        <a:p>
          <a:r>
            <a:rPr lang="en-US" altLang="zh-CN" dirty="0" smtClean="0"/>
            <a:t>RA</a:t>
          </a:r>
          <a:endParaRPr lang="en-US" dirty="0"/>
        </a:p>
      </dgm:t>
    </dgm:pt>
    <dgm:pt modelId="{56B9C34C-5C36-3E4F-BCF1-858B75790137}" type="parTrans" cxnId="{60865BC0-70C5-564C-9C24-BE394CF36F08}">
      <dgm:prSet/>
      <dgm:spPr/>
      <dgm:t>
        <a:bodyPr/>
        <a:lstStyle/>
        <a:p>
          <a:endParaRPr lang="en-US"/>
        </a:p>
      </dgm:t>
    </dgm:pt>
    <dgm:pt modelId="{A0B4F3B5-25B3-B444-98DC-F8D535B839B0}" type="sibTrans" cxnId="{60865BC0-70C5-564C-9C24-BE394CF36F08}">
      <dgm:prSet/>
      <dgm:spPr/>
      <dgm:t>
        <a:bodyPr/>
        <a:lstStyle/>
        <a:p>
          <a:endParaRPr lang="en-US"/>
        </a:p>
      </dgm:t>
    </dgm:pt>
    <dgm:pt modelId="{BD829A50-4CA0-1047-944C-C83A3EC7E0CD}">
      <dgm:prSet phldrT="[Text]"/>
      <dgm:spPr/>
      <dgm:t>
        <a:bodyPr/>
        <a:lstStyle/>
        <a:p>
          <a:r>
            <a:rPr lang="en-US" altLang="zh-CN" dirty="0" smtClean="0"/>
            <a:t>RMS</a:t>
          </a:r>
          <a:endParaRPr lang="en-US" dirty="0"/>
        </a:p>
      </dgm:t>
    </dgm:pt>
    <dgm:pt modelId="{42A777A2-1B6E-D849-AD26-419C93FC5E5A}" type="parTrans" cxnId="{69CEEF08-C370-8B47-8EBD-35DDBA5CFE62}">
      <dgm:prSet/>
      <dgm:spPr/>
      <dgm:t>
        <a:bodyPr/>
        <a:lstStyle/>
        <a:p>
          <a:endParaRPr lang="en-US"/>
        </a:p>
      </dgm:t>
    </dgm:pt>
    <dgm:pt modelId="{E3C0F140-714C-3E4D-A50F-3C971F14231A}" type="sibTrans" cxnId="{69CEEF08-C370-8B47-8EBD-35DDBA5CFE62}">
      <dgm:prSet/>
      <dgm:spPr/>
      <dgm:t>
        <a:bodyPr/>
        <a:lstStyle/>
        <a:p>
          <a:endParaRPr lang="en-US"/>
        </a:p>
      </dgm:t>
    </dgm:pt>
    <dgm:pt modelId="{82712AD1-DF04-F148-9EB6-9478EF690C04}">
      <dgm:prSet phldrT="[Text]"/>
      <dgm:spPr/>
      <dgm:t>
        <a:bodyPr/>
        <a:lstStyle/>
        <a:p>
          <a:r>
            <a:rPr lang="en-US" altLang="zh-CN" dirty="0" err="1" smtClean="0"/>
            <a:t>ReSA</a:t>
          </a:r>
          <a:endParaRPr lang="en-US" dirty="0"/>
        </a:p>
      </dgm:t>
    </dgm:pt>
    <dgm:pt modelId="{D4A4DACF-88AC-FC43-8800-E2CD68AADF84}" type="parTrans" cxnId="{BED73038-6573-F241-846E-AE4C99FD105B}">
      <dgm:prSet/>
      <dgm:spPr/>
      <dgm:t>
        <a:bodyPr/>
        <a:lstStyle/>
        <a:p>
          <a:endParaRPr lang="en-US"/>
        </a:p>
      </dgm:t>
    </dgm:pt>
    <dgm:pt modelId="{A8D1F0D2-BCD4-E24F-B4F8-36629D067C53}" type="sibTrans" cxnId="{BED73038-6573-F241-846E-AE4C99FD105B}">
      <dgm:prSet/>
      <dgm:spPr/>
      <dgm:t>
        <a:bodyPr/>
        <a:lstStyle/>
        <a:p>
          <a:endParaRPr lang="en-US"/>
        </a:p>
      </dgm:t>
    </dgm:pt>
    <dgm:pt modelId="{B84CF2D9-0F30-3447-ACAC-E4F3FCA81DE1}">
      <dgm:prSet phldrT="[Text]"/>
      <dgm:spPr>
        <a:solidFill>
          <a:srgbClr val="FF0000"/>
        </a:solidFill>
      </dgm:spPr>
      <dgm:t>
        <a:bodyPr/>
        <a:lstStyle/>
        <a:p>
          <a:r>
            <a:rPr lang="en-US" altLang="zh-CN" dirty="0" err="1" smtClean="0">
              <a:solidFill>
                <a:schemeClr val="bg1"/>
              </a:solidFill>
            </a:rPr>
            <a:t>ReIM</a:t>
          </a:r>
          <a:endParaRPr lang="en-US" dirty="0">
            <a:solidFill>
              <a:schemeClr val="bg1"/>
            </a:solidFill>
          </a:endParaRPr>
        </a:p>
      </dgm:t>
    </dgm:pt>
    <dgm:pt modelId="{D3FA4372-FFAD-8342-8B83-034AF7723361}" type="parTrans" cxnId="{476F5FEA-F2BE-324B-B731-70F6BE1B998A}">
      <dgm:prSet/>
      <dgm:spPr/>
      <dgm:t>
        <a:bodyPr/>
        <a:lstStyle/>
        <a:p>
          <a:endParaRPr lang="en-US"/>
        </a:p>
      </dgm:t>
    </dgm:pt>
    <dgm:pt modelId="{9CD352F2-BC2E-FF44-A613-193B3B3A3A10}" type="sibTrans" cxnId="{476F5FEA-F2BE-324B-B731-70F6BE1B998A}">
      <dgm:prSet/>
      <dgm:spPr/>
      <dgm:t>
        <a:bodyPr/>
        <a:lstStyle/>
        <a:p>
          <a:endParaRPr lang="en-US"/>
        </a:p>
      </dgm:t>
    </dgm:pt>
    <dgm:pt modelId="{D3BEF798-480D-904B-9A7F-5DABD3073B17}">
      <dgm:prSet phldrT="[Text]"/>
      <dgm:spPr/>
      <dgm:t>
        <a:bodyPr/>
        <a:lstStyle/>
        <a:p>
          <a:r>
            <a:rPr lang="en-US" altLang="zh-CN" dirty="0" smtClean="0"/>
            <a:t>RPM</a:t>
          </a:r>
          <a:endParaRPr lang="en-US" dirty="0"/>
        </a:p>
      </dgm:t>
    </dgm:pt>
    <dgm:pt modelId="{3BE404A5-3556-FE4F-8EBD-F11B54276F77}" type="parTrans" cxnId="{5A4B4487-D2EA-8C44-B21E-50DDDDBF0540}">
      <dgm:prSet/>
      <dgm:spPr/>
      <dgm:t>
        <a:bodyPr/>
        <a:lstStyle/>
        <a:p>
          <a:endParaRPr lang="en-US"/>
        </a:p>
      </dgm:t>
    </dgm:pt>
    <dgm:pt modelId="{6DE6ACE9-A3FD-0F4B-A566-1F04116CF03C}" type="sibTrans" cxnId="{5A4B4487-D2EA-8C44-B21E-50DDDDBF0540}">
      <dgm:prSet/>
      <dgm:spPr/>
      <dgm:t>
        <a:bodyPr/>
        <a:lstStyle/>
        <a:p>
          <a:endParaRPr lang="en-US"/>
        </a:p>
      </dgm:t>
    </dgm:pt>
    <dgm:pt modelId="{CC8E1FEB-A5FC-8547-91B2-02A2FDE3082B}">
      <dgm:prSet phldrT="[Text]"/>
      <dgm:spPr>
        <a:solidFill>
          <a:srgbClr val="FF0000"/>
        </a:solidFill>
      </dgm:spPr>
      <dgm:t>
        <a:bodyPr/>
        <a:lstStyle/>
        <a:p>
          <a:r>
            <a:rPr lang="en-US" altLang="zh-CN" dirty="0" smtClean="0">
              <a:solidFill>
                <a:schemeClr val="bg1"/>
              </a:solidFill>
            </a:rPr>
            <a:t>USS</a:t>
          </a:r>
          <a:endParaRPr lang="en-US" dirty="0">
            <a:solidFill>
              <a:schemeClr val="bg1"/>
            </a:solidFill>
          </a:endParaRPr>
        </a:p>
      </dgm:t>
    </dgm:pt>
    <dgm:pt modelId="{1DBE220E-83EA-1642-82F4-5FC2CCA6C20C}" type="parTrans" cxnId="{D49C8362-1746-9C41-8D1F-84BEA3F3CB10}">
      <dgm:prSet/>
      <dgm:spPr/>
      <dgm:t>
        <a:bodyPr/>
        <a:lstStyle/>
        <a:p>
          <a:endParaRPr lang="en-US"/>
        </a:p>
      </dgm:t>
    </dgm:pt>
    <dgm:pt modelId="{1B37866E-313B-9544-8218-7F521FA96B3E}" type="sibTrans" cxnId="{D49C8362-1746-9C41-8D1F-84BEA3F3CB10}">
      <dgm:prSet/>
      <dgm:spPr/>
      <dgm:t>
        <a:bodyPr/>
        <a:lstStyle/>
        <a:p>
          <a:endParaRPr lang="en-US"/>
        </a:p>
      </dgm:t>
    </dgm:pt>
    <dgm:pt modelId="{4FBCB24B-9C0F-A843-BE17-4D2C9D19A4F3}">
      <dgm:prSet phldrT="[Text]"/>
      <dgm:spPr>
        <a:solidFill>
          <a:srgbClr val="660066"/>
        </a:solidFill>
      </dgm:spPr>
      <dgm:t>
        <a:bodyPr/>
        <a:lstStyle/>
        <a:p>
          <a:r>
            <a:rPr lang="zh-CN" altLang="en-US" dirty="0" smtClean="0">
              <a:solidFill>
                <a:schemeClr val="bg1"/>
              </a:solidFill>
            </a:rPr>
            <a:t>组织架构</a:t>
          </a:r>
          <a:endParaRPr lang="en-US" dirty="0">
            <a:solidFill>
              <a:schemeClr val="bg1"/>
            </a:solidFill>
          </a:endParaRPr>
        </a:p>
      </dgm:t>
    </dgm:pt>
    <dgm:pt modelId="{BD0D0F05-6C05-DB47-A485-DFC5CC3D14E1}" type="parTrans" cxnId="{48078EFA-56B5-4A4C-87D7-EABC138FD345}">
      <dgm:prSet/>
      <dgm:spPr/>
      <dgm:t>
        <a:bodyPr/>
        <a:lstStyle/>
        <a:p>
          <a:endParaRPr lang="en-US"/>
        </a:p>
      </dgm:t>
    </dgm:pt>
    <dgm:pt modelId="{9C25E759-34A5-9444-9F9C-D7857C1EEF7A}" type="sibTrans" cxnId="{48078EFA-56B5-4A4C-87D7-EABC138FD345}">
      <dgm:prSet/>
      <dgm:spPr/>
      <dgm:t>
        <a:bodyPr/>
        <a:lstStyle/>
        <a:p>
          <a:endParaRPr lang="en-US"/>
        </a:p>
      </dgm:t>
    </dgm:pt>
    <dgm:pt modelId="{76C5CB70-E619-3844-A20D-78B9BC617D6E}">
      <dgm:prSet phldrT="[Text]"/>
      <dgm:spPr>
        <a:solidFill>
          <a:srgbClr val="660066"/>
        </a:solidFill>
      </dgm:spPr>
      <dgm:t>
        <a:bodyPr/>
        <a:lstStyle/>
        <a:p>
          <a:r>
            <a:rPr lang="zh-CN" altLang="en-US" dirty="0" smtClean="0">
              <a:solidFill>
                <a:schemeClr val="bg1"/>
              </a:solidFill>
            </a:rPr>
            <a:t>日历</a:t>
          </a:r>
          <a:endParaRPr lang="en-US" dirty="0">
            <a:solidFill>
              <a:schemeClr val="bg1"/>
            </a:solidFill>
          </a:endParaRPr>
        </a:p>
      </dgm:t>
    </dgm:pt>
    <dgm:pt modelId="{9A1C15B4-F547-7B41-80F1-EE50651EF34A}" type="parTrans" cxnId="{88CAF118-D09A-B04E-A693-C2814ACE022D}">
      <dgm:prSet/>
      <dgm:spPr/>
      <dgm:t>
        <a:bodyPr/>
        <a:lstStyle/>
        <a:p>
          <a:endParaRPr lang="en-US"/>
        </a:p>
      </dgm:t>
    </dgm:pt>
    <dgm:pt modelId="{D19F04C0-6357-FA42-B24E-7A8FF3A1853C}" type="sibTrans" cxnId="{88CAF118-D09A-B04E-A693-C2814ACE022D}">
      <dgm:prSet/>
      <dgm:spPr/>
      <dgm:t>
        <a:bodyPr/>
        <a:lstStyle/>
        <a:p>
          <a:endParaRPr lang="en-US"/>
        </a:p>
      </dgm:t>
    </dgm:pt>
    <dgm:pt modelId="{B8664EE2-D982-5B46-A71D-F27E6837CF94}">
      <dgm:prSet phldrT="[Text]"/>
      <dgm:spPr>
        <a:solidFill>
          <a:srgbClr val="660066"/>
        </a:solidFill>
      </dgm:spPr>
      <dgm:t>
        <a:bodyPr/>
        <a:lstStyle/>
        <a:p>
          <a:r>
            <a:rPr lang="zh-CN" altLang="en-US" dirty="0" smtClean="0">
              <a:solidFill>
                <a:schemeClr val="bg1"/>
              </a:solidFill>
            </a:rPr>
            <a:t>商品架构</a:t>
          </a:r>
          <a:endParaRPr lang="en-US" dirty="0">
            <a:solidFill>
              <a:schemeClr val="bg1"/>
            </a:solidFill>
          </a:endParaRPr>
        </a:p>
      </dgm:t>
    </dgm:pt>
    <dgm:pt modelId="{E33109BF-DA2D-A74D-97CF-EC5D04F16D5F}" type="parTrans" cxnId="{9B0AF0D6-AE41-D041-92E0-E81C77763042}">
      <dgm:prSet/>
      <dgm:spPr/>
      <dgm:t>
        <a:bodyPr/>
        <a:lstStyle/>
        <a:p>
          <a:endParaRPr lang="en-US"/>
        </a:p>
      </dgm:t>
    </dgm:pt>
    <dgm:pt modelId="{AB5690B8-E98D-2347-A23C-1D2D4E43DB59}" type="sibTrans" cxnId="{9B0AF0D6-AE41-D041-92E0-E81C77763042}">
      <dgm:prSet/>
      <dgm:spPr/>
      <dgm:t>
        <a:bodyPr/>
        <a:lstStyle/>
        <a:p>
          <a:endParaRPr lang="en-US"/>
        </a:p>
      </dgm:t>
    </dgm:pt>
    <dgm:pt modelId="{D5A9A17D-1829-AA42-82B0-CBBBE83A31C5}">
      <dgm:prSet phldrT="[Text]"/>
      <dgm:spPr>
        <a:solidFill>
          <a:srgbClr val="660066"/>
        </a:solidFill>
      </dgm:spPr>
      <dgm:t>
        <a:bodyPr/>
        <a:lstStyle/>
        <a:p>
          <a:r>
            <a:rPr lang="zh-CN" altLang="en-US" dirty="0" smtClean="0">
              <a:solidFill>
                <a:schemeClr val="bg1"/>
              </a:solidFill>
            </a:rPr>
            <a:t>促销</a:t>
          </a:r>
          <a:endParaRPr lang="en-US" dirty="0">
            <a:solidFill>
              <a:schemeClr val="bg1"/>
            </a:solidFill>
          </a:endParaRPr>
        </a:p>
      </dgm:t>
    </dgm:pt>
    <dgm:pt modelId="{D72A1661-1568-1D4F-A93D-02E8129C1427}" type="parTrans" cxnId="{3A1990A8-E43A-054B-8F98-5AE27D09AEBC}">
      <dgm:prSet/>
      <dgm:spPr/>
      <dgm:t>
        <a:bodyPr/>
        <a:lstStyle/>
        <a:p>
          <a:endParaRPr lang="en-US"/>
        </a:p>
      </dgm:t>
    </dgm:pt>
    <dgm:pt modelId="{F75890E8-DE15-1145-A4EA-D95C6CB6D056}" type="sibTrans" cxnId="{3A1990A8-E43A-054B-8F98-5AE27D09AEBC}">
      <dgm:prSet/>
      <dgm:spPr/>
      <dgm:t>
        <a:bodyPr/>
        <a:lstStyle/>
        <a:p>
          <a:endParaRPr lang="en-US"/>
        </a:p>
      </dgm:t>
    </dgm:pt>
    <dgm:pt modelId="{2180DF59-99D4-F842-BEA3-C3B1B1C28EA2}">
      <dgm:prSet phldrT="[Text]"/>
      <dgm:spPr>
        <a:solidFill>
          <a:srgbClr val="660066"/>
        </a:solidFill>
      </dgm:spPr>
      <dgm:t>
        <a:bodyPr/>
        <a:lstStyle/>
        <a:p>
          <a:r>
            <a:rPr lang="zh-CN" altLang="en-US" dirty="0" smtClean="0">
              <a:solidFill>
                <a:schemeClr val="bg1"/>
              </a:solidFill>
            </a:rPr>
            <a:t>价格</a:t>
          </a:r>
          <a:endParaRPr lang="en-US" dirty="0">
            <a:solidFill>
              <a:schemeClr val="bg1"/>
            </a:solidFill>
          </a:endParaRPr>
        </a:p>
      </dgm:t>
    </dgm:pt>
    <dgm:pt modelId="{8130AF61-5755-F74F-8C14-765633C34604}" type="parTrans" cxnId="{4AC40B09-15CB-0F44-9D01-C2919CA616E9}">
      <dgm:prSet/>
      <dgm:spPr/>
      <dgm:t>
        <a:bodyPr/>
        <a:lstStyle/>
        <a:p>
          <a:endParaRPr lang="en-US"/>
        </a:p>
      </dgm:t>
    </dgm:pt>
    <dgm:pt modelId="{BD578DBC-DC0F-4F4F-AAEA-A4C1F59B02EB}" type="sibTrans" cxnId="{4AC40B09-15CB-0F44-9D01-C2919CA616E9}">
      <dgm:prSet/>
      <dgm:spPr/>
      <dgm:t>
        <a:bodyPr/>
        <a:lstStyle/>
        <a:p>
          <a:endParaRPr lang="en-US"/>
        </a:p>
      </dgm:t>
    </dgm:pt>
    <dgm:pt modelId="{81EBB7A9-2396-EC43-BD1A-63A5B9A5E360}">
      <dgm:prSet phldrT="[Text]"/>
      <dgm:spPr>
        <a:solidFill>
          <a:srgbClr val="660066"/>
        </a:solidFill>
      </dgm:spPr>
      <dgm:t>
        <a:bodyPr/>
        <a:lstStyle/>
        <a:p>
          <a:r>
            <a:rPr lang="zh-CN" altLang="en-US" dirty="0" smtClean="0">
              <a:solidFill>
                <a:schemeClr val="bg1"/>
              </a:solidFill>
            </a:rPr>
            <a:t>供应商收入</a:t>
          </a:r>
          <a:endParaRPr lang="en-US" dirty="0">
            <a:solidFill>
              <a:schemeClr val="bg1"/>
            </a:solidFill>
          </a:endParaRPr>
        </a:p>
      </dgm:t>
    </dgm:pt>
    <dgm:pt modelId="{2F6D5D89-0E50-544B-ABAB-5354BC35FEE4}" type="parTrans" cxnId="{3275A7E6-B5C2-584B-A2E0-6DA2DA14B159}">
      <dgm:prSet/>
      <dgm:spPr/>
      <dgm:t>
        <a:bodyPr/>
        <a:lstStyle/>
        <a:p>
          <a:endParaRPr lang="en-US"/>
        </a:p>
      </dgm:t>
    </dgm:pt>
    <dgm:pt modelId="{0F3D7D3D-E032-4443-85AA-1E0C67C40922}" type="sibTrans" cxnId="{3275A7E6-B5C2-584B-A2E0-6DA2DA14B159}">
      <dgm:prSet/>
      <dgm:spPr/>
      <dgm:t>
        <a:bodyPr/>
        <a:lstStyle/>
        <a:p>
          <a:endParaRPr lang="en-US"/>
        </a:p>
      </dgm:t>
    </dgm:pt>
    <dgm:pt modelId="{31678707-4EB8-7B41-A753-A0E25DA62E45}">
      <dgm:prSet phldrT="[Text]"/>
      <dgm:spPr/>
      <dgm:t>
        <a:bodyPr/>
        <a:lstStyle/>
        <a:p>
          <a:r>
            <a:rPr lang="en-US" dirty="0" smtClean="0"/>
            <a:t>POS</a:t>
          </a:r>
          <a:endParaRPr lang="en-US" dirty="0"/>
        </a:p>
      </dgm:t>
    </dgm:pt>
    <dgm:pt modelId="{3D4C0997-B252-9946-A361-91585FB3F3FF}" type="parTrans" cxnId="{65806E6E-882C-4944-AD66-51108141BCF4}">
      <dgm:prSet/>
      <dgm:spPr/>
      <dgm:t>
        <a:bodyPr/>
        <a:lstStyle/>
        <a:p>
          <a:endParaRPr lang="en-US"/>
        </a:p>
      </dgm:t>
    </dgm:pt>
    <dgm:pt modelId="{D315B283-B69A-9841-BC71-F02AFC0DF277}" type="sibTrans" cxnId="{65806E6E-882C-4944-AD66-51108141BCF4}">
      <dgm:prSet/>
      <dgm:spPr/>
      <dgm:t>
        <a:bodyPr/>
        <a:lstStyle/>
        <a:p>
          <a:endParaRPr lang="en-US"/>
        </a:p>
      </dgm:t>
    </dgm:pt>
    <dgm:pt modelId="{C5C6DE5E-931A-C044-81D9-EB46F95378EC}">
      <dgm:prSet phldrT="[Text]"/>
      <dgm:spPr>
        <a:solidFill>
          <a:srgbClr val="660066"/>
        </a:solidFill>
      </dgm:spPr>
      <dgm:t>
        <a:bodyPr/>
        <a:lstStyle/>
        <a:p>
          <a:r>
            <a:rPr lang="zh-CN" altLang="en-US" dirty="0" smtClean="0">
              <a:solidFill>
                <a:schemeClr val="bg1"/>
              </a:solidFill>
            </a:rPr>
            <a:t>销售交易</a:t>
          </a:r>
          <a:endParaRPr lang="en-US" dirty="0">
            <a:solidFill>
              <a:schemeClr val="bg1"/>
            </a:solidFill>
          </a:endParaRPr>
        </a:p>
      </dgm:t>
    </dgm:pt>
    <dgm:pt modelId="{FB85091A-B8AA-1444-8ACD-40486C1D8B7E}" type="parTrans" cxnId="{4C80511D-EB05-3446-AE80-805FE5E0AB93}">
      <dgm:prSet/>
      <dgm:spPr/>
      <dgm:t>
        <a:bodyPr/>
        <a:lstStyle/>
        <a:p>
          <a:endParaRPr lang="en-US"/>
        </a:p>
      </dgm:t>
    </dgm:pt>
    <dgm:pt modelId="{A6FF40EA-A8DB-FD45-8C1F-46F262C9C91E}" type="sibTrans" cxnId="{4C80511D-EB05-3446-AE80-805FE5E0AB93}">
      <dgm:prSet/>
      <dgm:spPr/>
      <dgm:t>
        <a:bodyPr/>
        <a:lstStyle/>
        <a:p>
          <a:endParaRPr lang="en-US"/>
        </a:p>
      </dgm:t>
    </dgm:pt>
    <dgm:pt modelId="{D0FDCE10-9CF4-A64A-8D9A-23699F1C95F2}">
      <dgm:prSet phldrT="[Text]"/>
      <dgm:spPr>
        <a:solidFill>
          <a:srgbClr val="660066"/>
        </a:solidFill>
      </dgm:spPr>
      <dgm:t>
        <a:bodyPr/>
        <a:lstStyle/>
        <a:p>
          <a:r>
            <a:rPr lang="zh-CN" altLang="en-US" dirty="0" smtClean="0">
              <a:solidFill>
                <a:schemeClr val="bg1"/>
              </a:solidFill>
            </a:rPr>
            <a:t>付款</a:t>
          </a:r>
          <a:endParaRPr lang="en-US" dirty="0">
            <a:solidFill>
              <a:schemeClr val="bg1"/>
            </a:solidFill>
          </a:endParaRPr>
        </a:p>
      </dgm:t>
    </dgm:pt>
    <dgm:pt modelId="{6D28C66D-D125-3B4C-93D7-5043F07342B5}" type="parTrans" cxnId="{CBE7FBC8-7FA1-E644-A5E6-42299C9635A8}">
      <dgm:prSet/>
      <dgm:spPr/>
      <dgm:t>
        <a:bodyPr/>
        <a:lstStyle/>
        <a:p>
          <a:endParaRPr lang="en-US"/>
        </a:p>
      </dgm:t>
    </dgm:pt>
    <dgm:pt modelId="{4FC17457-79D2-214D-B7C4-0F8AD3FA1B06}" type="sibTrans" cxnId="{CBE7FBC8-7FA1-E644-A5E6-42299C9635A8}">
      <dgm:prSet/>
      <dgm:spPr/>
      <dgm:t>
        <a:bodyPr/>
        <a:lstStyle/>
        <a:p>
          <a:endParaRPr lang="en-US"/>
        </a:p>
      </dgm:t>
    </dgm:pt>
    <dgm:pt modelId="{9B3E06D7-4DD6-244E-90C4-93752B0D1EE7}">
      <dgm:prSet phldrT="[Text]"/>
      <dgm:spPr>
        <a:solidFill>
          <a:srgbClr val="660066"/>
        </a:solidFill>
      </dgm:spPr>
      <dgm:t>
        <a:bodyPr/>
        <a:lstStyle/>
        <a:p>
          <a:r>
            <a:rPr lang="zh-CN" altLang="en-US" dirty="0" smtClean="0">
              <a:solidFill>
                <a:schemeClr val="bg1"/>
              </a:solidFill>
            </a:rPr>
            <a:t>损失</a:t>
          </a:r>
          <a:endParaRPr lang="en-US" dirty="0">
            <a:solidFill>
              <a:schemeClr val="bg1"/>
            </a:solidFill>
          </a:endParaRPr>
        </a:p>
      </dgm:t>
    </dgm:pt>
    <dgm:pt modelId="{B09039A1-8B6E-854E-A172-0D29236BC30D}" type="parTrans" cxnId="{0187C2D5-C4B9-0943-AE44-BFA22D9ED711}">
      <dgm:prSet/>
      <dgm:spPr/>
      <dgm:t>
        <a:bodyPr/>
        <a:lstStyle/>
        <a:p>
          <a:endParaRPr lang="en-US"/>
        </a:p>
      </dgm:t>
    </dgm:pt>
    <dgm:pt modelId="{86C5CC23-E5E7-FB4C-8970-0F62790BA3C3}" type="sibTrans" cxnId="{0187C2D5-C4B9-0943-AE44-BFA22D9ED711}">
      <dgm:prSet/>
      <dgm:spPr/>
      <dgm:t>
        <a:bodyPr/>
        <a:lstStyle/>
        <a:p>
          <a:endParaRPr lang="en-US"/>
        </a:p>
      </dgm:t>
    </dgm:pt>
    <dgm:pt modelId="{16B2BD1A-3630-B14E-85B7-7EF3E9F85C3E}">
      <dgm:prSet phldrT="[Text]"/>
      <dgm:spPr>
        <a:solidFill>
          <a:srgbClr val="FF0000"/>
        </a:solidFill>
      </dgm:spPr>
      <dgm:t>
        <a:bodyPr/>
        <a:lstStyle/>
        <a:p>
          <a:r>
            <a:rPr lang="en-US" dirty="0" smtClean="0">
              <a:solidFill>
                <a:schemeClr val="bg1"/>
              </a:solidFill>
            </a:rPr>
            <a:t>MFP</a:t>
          </a:r>
          <a:endParaRPr lang="en-US" dirty="0">
            <a:solidFill>
              <a:schemeClr val="bg1"/>
            </a:solidFill>
          </a:endParaRPr>
        </a:p>
      </dgm:t>
    </dgm:pt>
    <dgm:pt modelId="{396D2A26-C0F4-6D45-A538-EE37FDAE34D9}" type="parTrans" cxnId="{7C39CA44-27AA-7340-AEAF-054992757853}">
      <dgm:prSet/>
      <dgm:spPr/>
      <dgm:t>
        <a:bodyPr/>
        <a:lstStyle/>
        <a:p>
          <a:endParaRPr lang="zh-CN" altLang="en-US"/>
        </a:p>
      </dgm:t>
    </dgm:pt>
    <dgm:pt modelId="{034FC7C1-6D07-D946-B405-BA44245A2E55}" type="sibTrans" cxnId="{7C39CA44-27AA-7340-AEAF-054992757853}">
      <dgm:prSet/>
      <dgm:spPr/>
      <dgm:t>
        <a:bodyPr/>
        <a:lstStyle/>
        <a:p>
          <a:endParaRPr lang="zh-CN" altLang="en-US"/>
        </a:p>
      </dgm:t>
    </dgm:pt>
    <dgm:pt modelId="{CFB2FA2E-C8A2-2645-88C3-2AB88116CFE0}">
      <dgm:prSet phldrT="[Text]"/>
      <dgm:spPr>
        <a:solidFill>
          <a:srgbClr val="FF0000"/>
        </a:solidFill>
      </dgm:spPr>
      <dgm:t>
        <a:bodyPr/>
        <a:lstStyle/>
        <a:p>
          <a:r>
            <a:rPr lang="en-US" dirty="0" smtClean="0">
              <a:solidFill>
                <a:schemeClr val="bg1"/>
              </a:solidFill>
            </a:rPr>
            <a:t>商品</a:t>
          </a:r>
          <a:r>
            <a:rPr lang="zh-CN" altLang="en-US" dirty="0" smtClean="0">
              <a:solidFill>
                <a:schemeClr val="bg1"/>
              </a:solidFill>
            </a:rPr>
            <a:t>财务计划 </a:t>
          </a:r>
          <a:endParaRPr lang="en-US" dirty="0">
            <a:solidFill>
              <a:schemeClr val="bg1"/>
            </a:solidFill>
          </a:endParaRPr>
        </a:p>
      </dgm:t>
    </dgm:pt>
    <dgm:pt modelId="{983EC3B3-DD72-094D-86B4-CD6BDF8A1533}" type="parTrans" cxnId="{F04779FB-82A4-0D42-9CF1-AD2A29A0CEA3}">
      <dgm:prSet/>
      <dgm:spPr/>
      <dgm:t>
        <a:bodyPr/>
        <a:lstStyle/>
        <a:p>
          <a:endParaRPr lang="zh-CN" altLang="en-US"/>
        </a:p>
      </dgm:t>
    </dgm:pt>
    <dgm:pt modelId="{2AC12218-BE7E-C440-BE81-591E97CE7B3E}" type="sibTrans" cxnId="{F04779FB-82A4-0D42-9CF1-AD2A29A0CEA3}">
      <dgm:prSet/>
      <dgm:spPr/>
      <dgm:t>
        <a:bodyPr/>
        <a:lstStyle/>
        <a:p>
          <a:endParaRPr lang="zh-CN" altLang="en-US"/>
        </a:p>
      </dgm:t>
    </dgm:pt>
    <dgm:pt modelId="{AC275095-BA58-AE41-97CE-3C8CCE87B5B0}" type="pres">
      <dgm:prSet presAssocID="{2319E3A9-93B7-1048-96C7-2BF2B79608E4}" presName="hierChild1" presStyleCnt="0">
        <dgm:presLayoutVars>
          <dgm:orgChart val="1"/>
          <dgm:chPref val="1"/>
          <dgm:dir/>
          <dgm:animOne val="branch"/>
          <dgm:animLvl val="lvl"/>
          <dgm:resizeHandles/>
        </dgm:presLayoutVars>
      </dgm:prSet>
      <dgm:spPr/>
      <dgm:t>
        <a:bodyPr/>
        <a:lstStyle/>
        <a:p>
          <a:endParaRPr lang="en-US"/>
        </a:p>
      </dgm:t>
    </dgm:pt>
    <dgm:pt modelId="{DC9934E3-64DF-E644-8324-7DA057AE3163}" type="pres">
      <dgm:prSet presAssocID="{ED51610B-335A-2147-BB59-3291F7D057CD}" presName="hierRoot1" presStyleCnt="0">
        <dgm:presLayoutVars>
          <dgm:hierBranch val="init"/>
        </dgm:presLayoutVars>
      </dgm:prSet>
      <dgm:spPr/>
      <dgm:t>
        <a:bodyPr/>
        <a:lstStyle/>
        <a:p>
          <a:endParaRPr lang="en-US"/>
        </a:p>
      </dgm:t>
    </dgm:pt>
    <dgm:pt modelId="{BA0D9AFB-569C-DD47-BE0C-842439699D87}" type="pres">
      <dgm:prSet presAssocID="{ED51610B-335A-2147-BB59-3291F7D057CD}" presName="rootComposite1" presStyleCnt="0"/>
      <dgm:spPr/>
      <dgm:t>
        <a:bodyPr/>
        <a:lstStyle/>
        <a:p>
          <a:endParaRPr lang="en-US"/>
        </a:p>
      </dgm:t>
    </dgm:pt>
    <dgm:pt modelId="{FA7EB2CD-7B2E-6140-BC53-9B8E166B0E5B}" type="pres">
      <dgm:prSet presAssocID="{ED51610B-335A-2147-BB59-3291F7D057CD}" presName="rootText1" presStyleLbl="node0" presStyleIdx="0" presStyleCnt="1">
        <dgm:presLayoutVars>
          <dgm:chPref val="3"/>
        </dgm:presLayoutVars>
      </dgm:prSet>
      <dgm:spPr/>
      <dgm:t>
        <a:bodyPr/>
        <a:lstStyle/>
        <a:p>
          <a:endParaRPr lang="en-US"/>
        </a:p>
      </dgm:t>
    </dgm:pt>
    <dgm:pt modelId="{9699DC5D-E69A-FA4B-A2D7-F5AC9FB9F94A}" type="pres">
      <dgm:prSet presAssocID="{ED51610B-335A-2147-BB59-3291F7D057CD}" presName="rootConnector1" presStyleLbl="node1" presStyleIdx="0" presStyleCnt="0"/>
      <dgm:spPr/>
      <dgm:t>
        <a:bodyPr/>
        <a:lstStyle/>
        <a:p>
          <a:endParaRPr lang="en-US"/>
        </a:p>
      </dgm:t>
    </dgm:pt>
    <dgm:pt modelId="{EDFC2739-1AE9-4245-A336-B307A38A6D98}" type="pres">
      <dgm:prSet presAssocID="{ED51610B-335A-2147-BB59-3291F7D057CD}" presName="hierChild2" presStyleCnt="0"/>
      <dgm:spPr/>
      <dgm:t>
        <a:bodyPr/>
        <a:lstStyle/>
        <a:p>
          <a:endParaRPr lang="en-US"/>
        </a:p>
      </dgm:t>
    </dgm:pt>
    <dgm:pt modelId="{415025AA-74B1-5B49-911A-CE606A926BE3}" type="pres">
      <dgm:prSet presAssocID="{3BE404A5-3556-FE4F-8EBD-F11B54276F77}" presName="Name64" presStyleLbl="parChTrans1D2" presStyleIdx="0" presStyleCnt="6"/>
      <dgm:spPr/>
      <dgm:t>
        <a:bodyPr/>
        <a:lstStyle/>
        <a:p>
          <a:endParaRPr lang="en-US"/>
        </a:p>
      </dgm:t>
    </dgm:pt>
    <dgm:pt modelId="{A1555275-0B69-5B4A-A2A8-E69BA8A07299}" type="pres">
      <dgm:prSet presAssocID="{D3BEF798-480D-904B-9A7F-5DABD3073B17}" presName="hierRoot2" presStyleCnt="0">
        <dgm:presLayoutVars>
          <dgm:hierBranch val="init"/>
        </dgm:presLayoutVars>
      </dgm:prSet>
      <dgm:spPr/>
      <dgm:t>
        <a:bodyPr/>
        <a:lstStyle/>
        <a:p>
          <a:endParaRPr lang="en-US"/>
        </a:p>
      </dgm:t>
    </dgm:pt>
    <dgm:pt modelId="{E71CB3C6-C209-D147-B1F0-4E189CF471B4}" type="pres">
      <dgm:prSet presAssocID="{D3BEF798-480D-904B-9A7F-5DABD3073B17}" presName="rootComposite" presStyleCnt="0"/>
      <dgm:spPr/>
      <dgm:t>
        <a:bodyPr/>
        <a:lstStyle/>
        <a:p>
          <a:endParaRPr lang="en-US"/>
        </a:p>
      </dgm:t>
    </dgm:pt>
    <dgm:pt modelId="{006D51D4-0945-B345-86DE-50E589943560}" type="pres">
      <dgm:prSet presAssocID="{D3BEF798-480D-904B-9A7F-5DABD3073B17}" presName="rootText" presStyleLbl="node2" presStyleIdx="0" presStyleCnt="6">
        <dgm:presLayoutVars>
          <dgm:chPref val="3"/>
        </dgm:presLayoutVars>
      </dgm:prSet>
      <dgm:spPr/>
      <dgm:t>
        <a:bodyPr/>
        <a:lstStyle/>
        <a:p>
          <a:endParaRPr lang="en-US"/>
        </a:p>
      </dgm:t>
    </dgm:pt>
    <dgm:pt modelId="{90AC5ABD-D334-024E-AF1D-A4B233393D48}" type="pres">
      <dgm:prSet presAssocID="{D3BEF798-480D-904B-9A7F-5DABD3073B17}" presName="rootConnector" presStyleLbl="node2" presStyleIdx="0" presStyleCnt="6"/>
      <dgm:spPr/>
      <dgm:t>
        <a:bodyPr/>
        <a:lstStyle/>
        <a:p>
          <a:endParaRPr lang="en-US"/>
        </a:p>
      </dgm:t>
    </dgm:pt>
    <dgm:pt modelId="{B0C8D9BF-0DC6-BC4E-8D4E-1B69B948F886}" type="pres">
      <dgm:prSet presAssocID="{D3BEF798-480D-904B-9A7F-5DABD3073B17}" presName="hierChild4" presStyleCnt="0"/>
      <dgm:spPr/>
      <dgm:t>
        <a:bodyPr/>
        <a:lstStyle/>
        <a:p>
          <a:endParaRPr lang="en-US"/>
        </a:p>
      </dgm:t>
    </dgm:pt>
    <dgm:pt modelId="{2773EED1-067B-E942-9A38-CB5719FF70D8}" type="pres">
      <dgm:prSet presAssocID="{D72A1661-1568-1D4F-A93D-02E8129C1427}" presName="Name64" presStyleLbl="parChTrans1D3" presStyleIdx="0" presStyleCnt="8"/>
      <dgm:spPr/>
      <dgm:t>
        <a:bodyPr/>
        <a:lstStyle/>
        <a:p>
          <a:endParaRPr lang="en-US"/>
        </a:p>
      </dgm:t>
    </dgm:pt>
    <dgm:pt modelId="{C21EF418-1AFA-3F43-9D23-0E365847E70A}" type="pres">
      <dgm:prSet presAssocID="{D5A9A17D-1829-AA42-82B0-CBBBE83A31C5}" presName="hierRoot2" presStyleCnt="0">
        <dgm:presLayoutVars>
          <dgm:hierBranch val="init"/>
        </dgm:presLayoutVars>
      </dgm:prSet>
      <dgm:spPr/>
      <dgm:t>
        <a:bodyPr/>
        <a:lstStyle/>
        <a:p>
          <a:endParaRPr lang="en-US"/>
        </a:p>
      </dgm:t>
    </dgm:pt>
    <dgm:pt modelId="{ED9CDCC9-DB47-5E48-A9AE-C7C0A62C8A55}" type="pres">
      <dgm:prSet presAssocID="{D5A9A17D-1829-AA42-82B0-CBBBE83A31C5}" presName="rootComposite" presStyleCnt="0"/>
      <dgm:spPr/>
      <dgm:t>
        <a:bodyPr/>
        <a:lstStyle/>
        <a:p>
          <a:endParaRPr lang="en-US"/>
        </a:p>
      </dgm:t>
    </dgm:pt>
    <dgm:pt modelId="{E58B24F3-502D-D248-AC5C-2BD6721B96CF}" type="pres">
      <dgm:prSet presAssocID="{D5A9A17D-1829-AA42-82B0-CBBBE83A31C5}" presName="rootText" presStyleLbl="node3" presStyleIdx="0" presStyleCnt="8">
        <dgm:presLayoutVars>
          <dgm:chPref val="3"/>
        </dgm:presLayoutVars>
      </dgm:prSet>
      <dgm:spPr/>
      <dgm:t>
        <a:bodyPr/>
        <a:lstStyle/>
        <a:p>
          <a:endParaRPr lang="en-US"/>
        </a:p>
      </dgm:t>
    </dgm:pt>
    <dgm:pt modelId="{05C08BB1-2203-7847-8C39-1883F97CC711}" type="pres">
      <dgm:prSet presAssocID="{D5A9A17D-1829-AA42-82B0-CBBBE83A31C5}" presName="rootConnector" presStyleLbl="node3" presStyleIdx="0" presStyleCnt="8"/>
      <dgm:spPr/>
      <dgm:t>
        <a:bodyPr/>
        <a:lstStyle/>
        <a:p>
          <a:endParaRPr lang="en-US"/>
        </a:p>
      </dgm:t>
    </dgm:pt>
    <dgm:pt modelId="{BC22E59F-E795-634D-A9E8-C9031E7F7448}" type="pres">
      <dgm:prSet presAssocID="{D5A9A17D-1829-AA42-82B0-CBBBE83A31C5}" presName="hierChild4" presStyleCnt="0"/>
      <dgm:spPr/>
      <dgm:t>
        <a:bodyPr/>
        <a:lstStyle/>
        <a:p>
          <a:endParaRPr lang="en-US"/>
        </a:p>
      </dgm:t>
    </dgm:pt>
    <dgm:pt modelId="{576E997D-ECC4-104F-995D-11715BB102AE}" type="pres">
      <dgm:prSet presAssocID="{D5A9A17D-1829-AA42-82B0-CBBBE83A31C5}" presName="hierChild5" presStyleCnt="0"/>
      <dgm:spPr/>
      <dgm:t>
        <a:bodyPr/>
        <a:lstStyle/>
        <a:p>
          <a:endParaRPr lang="en-US"/>
        </a:p>
      </dgm:t>
    </dgm:pt>
    <dgm:pt modelId="{503669B1-2366-5F45-BCB1-D35C749D5E40}" type="pres">
      <dgm:prSet presAssocID="{8130AF61-5755-F74F-8C14-765633C34604}" presName="Name64" presStyleLbl="parChTrans1D3" presStyleIdx="1" presStyleCnt="8"/>
      <dgm:spPr/>
      <dgm:t>
        <a:bodyPr/>
        <a:lstStyle/>
        <a:p>
          <a:endParaRPr lang="en-US"/>
        </a:p>
      </dgm:t>
    </dgm:pt>
    <dgm:pt modelId="{E0F37EB0-893E-CD41-B677-0043CC4B1B84}" type="pres">
      <dgm:prSet presAssocID="{2180DF59-99D4-F842-BEA3-C3B1B1C28EA2}" presName="hierRoot2" presStyleCnt="0">
        <dgm:presLayoutVars>
          <dgm:hierBranch val="init"/>
        </dgm:presLayoutVars>
      </dgm:prSet>
      <dgm:spPr/>
      <dgm:t>
        <a:bodyPr/>
        <a:lstStyle/>
        <a:p>
          <a:endParaRPr lang="en-US"/>
        </a:p>
      </dgm:t>
    </dgm:pt>
    <dgm:pt modelId="{35DC6E75-4AE5-F640-A8D3-13A722BDC435}" type="pres">
      <dgm:prSet presAssocID="{2180DF59-99D4-F842-BEA3-C3B1B1C28EA2}" presName="rootComposite" presStyleCnt="0"/>
      <dgm:spPr/>
      <dgm:t>
        <a:bodyPr/>
        <a:lstStyle/>
        <a:p>
          <a:endParaRPr lang="en-US"/>
        </a:p>
      </dgm:t>
    </dgm:pt>
    <dgm:pt modelId="{3BE333D0-90F8-2F4B-9A8D-E5DFFFE8A0F9}" type="pres">
      <dgm:prSet presAssocID="{2180DF59-99D4-F842-BEA3-C3B1B1C28EA2}" presName="rootText" presStyleLbl="node3" presStyleIdx="1" presStyleCnt="8">
        <dgm:presLayoutVars>
          <dgm:chPref val="3"/>
        </dgm:presLayoutVars>
      </dgm:prSet>
      <dgm:spPr/>
      <dgm:t>
        <a:bodyPr/>
        <a:lstStyle/>
        <a:p>
          <a:endParaRPr lang="en-US"/>
        </a:p>
      </dgm:t>
    </dgm:pt>
    <dgm:pt modelId="{60F5AC5D-B37E-F54F-BC91-908238287634}" type="pres">
      <dgm:prSet presAssocID="{2180DF59-99D4-F842-BEA3-C3B1B1C28EA2}" presName="rootConnector" presStyleLbl="node3" presStyleIdx="1" presStyleCnt="8"/>
      <dgm:spPr/>
      <dgm:t>
        <a:bodyPr/>
        <a:lstStyle/>
        <a:p>
          <a:endParaRPr lang="en-US"/>
        </a:p>
      </dgm:t>
    </dgm:pt>
    <dgm:pt modelId="{596F0466-BCDE-EF4D-AA2F-C43C02914AA3}" type="pres">
      <dgm:prSet presAssocID="{2180DF59-99D4-F842-BEA3-C3B1B1C28EA2}" presName="hierChild4" presStyleCnt="0"/>
      <dgm:spPr/>
      <dgm:t>
        <a:bodyPr/>
        <a:lstStyle/>
        <a:p>
          <a:endParaRPr lang="en-US"/>
        </a:p>
      </dgm:t>
    </dgm:pt>
    <dgm:pt modelId="{5222F0E0-8192-6248-BE4C-E9AF704DF6B5}" type="pres">
      <dgm:prSet presAssocID="{2180DF59-99D4-F842-BEA3-C3B1B1C28EA2}" presName="hierChild5" presStyleCnt="0"/>
      <dgm:spPr/>
      <dgm:t>
        <a:bodyPr/>
        <a:lstStyle/>
        <a:p>
          <a:endParaRPr lang="en-US"/>
        </a:p>
      </dgm:t>
    </dgm:pt>
    <dgm:pt modelId="{45AE8233-B9D0-D045-837F-EA9967296810}" type="pres">
      <dgm:prSet presAssocID="{D3BEF798-480D-904B-9A7F-5DABD3073B17}" presName="hierChild5" presStyleCnt="0"/>
      <dgm:spPr/>
      <dgm:t>
        <a:bodyPr/>
        <a:lstStyle/>
        <a:p>
          <a:endParaRPr lang="en-US"/>
        </a:p>
      </dgm:t>
    </dgm:pt>
    <dgm:pt modelId="{66B18673-1537-6645-82FB-0C2467F964BE}" type="pres">
      <dgm:prSet presAssocID="{1DBE220E-83EA-1642-82F4-5FC2CCA6C20C}" presName="Name64" presStyleLbl="parChTrans1D2" presStyleIdx="1" presStyleCnt="6"/>
      <dgm:spPr/>
      <dgm:t>
        <a:bodyPr/>
        <a:lstStyle/>
        <a:p>
          <a:endParaRPr lang="en-US"/>
        </a:p>
      </dgm:t>
    </dgm:pt>
    <dgm:pt modelId="{AB618289-EE10-0846-80B1-7602A2BF7DB9}" type="pres">
      <dgm:prSet presAssocID="{CC8E1FEB-A5FC-8547-91B2-02A2FDE3082B}" presName="hierRoot2" presStyleCnt="0">
        <dgm:presLayoutVars>
          <dgm:hierBranch val="init"/>
        </dgm:presLayoutVars>
      </dgm:prSet>
      <dgm:spPr/>
      <dgm:t>
        <a:bodyPr/>
        <a:lstStyle/>
        <a:p>
          <a:endParaRPr lang="en-US"/>
        </a:p>
      </dgm:t>
    </dgm:pt>
    <dgm:pt modelId="{FE2E13E3-5A6D-B243-AE00-0BD51841C0E9}" type="pres">
      <dgm:prSet presAssocID="{CC8E1FEB-A5FC-8547-91B2-02A2FDE3082B}" presName="rootComposite" presStyleCnt="0"/>
      <dgm:spPr/>
      <dgm:t>
        <a:bodyPr/>
        <a:lstStyle/>
        <a:p>
          <a:endParaRPr lang="en-US"/>
        </a:p>
      </dgm:t>
    </dgm:pt>
    <dgm:pt modelId="{43A8F816-17F3-6045-9823-E0369FCCA928}" type="pres">
      <dgm:prSet presAssocID="{CC8E1FEB-A5FC-8547-91B2-02A2FDE3082B}" presName="rootText" presStyleLbl="node2" presStyleIdx="1" presStyleCnt="6">
        <dgm:presLayoutVars>
          <dgm:chPref val="3"/>
        </dgm:presLayoutVars>
      </dgm:prSet>
      <dgm:spPr/>
      <dgm:t>
        <a:bodyPr/>
        <a:lstStyle/>
        <a:p>
          <a:endParaRPr lang="en-US"/>
        </a:p>
      </dgm:t>
    </dgm:pt>
    <dgm:pt modelId="{565BA92A-ECC1-1F44-81C7-D9FFF19128FF}" type="pres">
      <dgm:prSet presAssocID="{CC8E1FEB-A5FC-8547-91B2-02A2FDE3082B}" presName="rootConnector" presStyleLbl="node2" presStyleIdx="1" presStyleCnt="6"/>
      <dgm:spPr/>
      <dgm:t>
        <a:bodyPr/>
        <a:lstStyle/>
        <a:p>
          <a:endParaRPr lang="en-US"/>
        </a:p>
      </dgm:t>
    </dgm:pt>
    <dgm:pt modelId="{233F9DD5-FED7-8842-A0D8-439ACAF98FE7}" type="pres">
      <dgm:prSet presAssocID="{CC8E1FEB-A5FC-8547-91B2-02A2FDE3082B}" presName="hierChild4" presStyleCnt="0"/>
      <dgm:spPr/>
      <dgm:t>
        <a:bodyPr/>
        <a:lstStyle/>
        <a:p>
          <a:endParaRPr lang="en-US"/>
        </a:p>
      </dgm:t>
    </dgm:pt>
    <dgm:pt modelId="{D9F847D7-1FA5-AB46-BCA7-3D729E6D3353}" type="pres">
      <dgm:prSet presAssocID="{2F6D5D89-0E50-544B-ABAB-5354BC35FEE4}" presName="Name64" presStyleLbl="parChTrans1D3" presStyleIdx="2" presStyleCnt="8"/>
      <dgm:spPr/>
      <dgm:t>
        <a:bodyPr/>
        <a:lstStyle/>
        <a:p>
          <a:endParaRPr lang="en-US"/>
        </a:p>
      </dgm:t>
    </dgm:pt>
    <dgm:pt modelId="{04585968-2DBA-C443-8FA6-3C733A5CCA4C}" type="pres">
      <dgm:prSet presAssocID="{81EBB7A9-2396-EC43-BD1A-63A5B9A5E360}" presName="hierRoot2" presStyleCnt="0">
        <dgm:presLayoutVars>
          <dgm:hierBranch val="init"/>
        </dgm:presLayoutVars>
      </dgm:prSet>
      <dgm:spPr/>
      <dgm:t>
        <a:bodyPr/>
        <a:lstStyle/>
        <a:p>
          <a:endParaRPr lang="en-US"/>
        </a:p>
      </dgm:t>
    </dgm:pt>
    <dgm:pt modelId="{F7E22A82-D873-9B47-AABF-AECBD6C1186F}" type="pres">
      <dgm:prSet presAssocID="{81EBB7A9-2396-EC43-BD1A-63A5B9A5E360}" presName="rootComposite" presStyleCnt="0"/>
      <dgm:spPr/>
      <dgm:t>
        <a:bodyPr/>
        <a:lstStyle/>
        <a:p>
          <a:endParaRPr lang="en-US"/>
        </a:p>
      </dgm:t>
    </dgm:pt>
    <dgm:pt modelId="{BE2BBA27-64DE-8845-9497-A716BEADE1B3}" type="pres">
      <dgm:prSet presAssocID="{81EBB7A9-2396-EC43-BD1A-63A5B9A5E360}" presName="rootText" presStyleLbl="node3" presStyleIdx="2" presStyleCnt="8">
        <dgm:presLayoutVars>
          <dgm:chPref val="3"/>
        </dgm:presLayoutVars>
      </dgm:prSet>
      <dgm:spPr/>
      <dgm:t>
        <a:bodyPr/>
        <a:lstStyle/>
        <a:p>
          <a:endParaRPr lang="en-US"/>
        </a:p>
      </dgm:t>
    </dgm:pt>
    <dgm:pt modelId="{D7F02D73-284D-8B46-9704-ED1821C7EBF8}" type="pres">
      <dgm:prSet presAssocID="{81EBB7A9-2396-EC43-BD1A-63A5B9A5E360}" presName="rootConnector" presStyleLbl="node3" presStyleIdx="2" presStyleCnt="8"/>
      <dgm:spPr/>
      <dgm:t>
        <a:bodyPr/>
        <a:lstStyle/>
        <a:p>
          <a:endParaRPr lang="en-US"/>
        </a:p>
      </dgm:t>
    </dgm:pt>
    <dgm:pt modelId="{04AF6D12-27B4-674A-8AB8-5F39D0E1F071}" type="pres">
      <dgm:prSet presAssocID="{81EBB7A9-2396-EC43-BD1A-63A5B9A5E360}" presName="hierChild4" presStyleCnt="0"/>
      <dgm:spPr/>
      <dgm:t>
        <a:bodyPr/>
        <a:lstStyle/>
        <a:p>
          <a:endParaRPr lang="en-US"/>
        </a:p>
      </dgm:t>
    </dgm:pt>
    <dgm:pt modelId="{35B659EC-E52F-5948-A52F-D7D82A71171F}" type="pres">
      <dgm:prSet presAssocID="{81EBB7A9-2396-EC43-BD1A-63A5B9A5E360}" presName="hierChild5" presStyleCnt="0"/>
      <dgm:spPr/>
      <dgm:t>
        <a:bodyPr/>
        <a:lstStyle/>
        <a:p>
          <a:endParaRPr lang="en-US"/>
        </a:p>
      </dgm:t>
    </dgm:pt>
    <dgm:pt modelId="{84B1CB1A-4CF8-864A-A55C-641FCE6A1417}" type="pres">
      <dgm:prSet presAssocID="{CC8E1FEB-A5FC-8547-91B2-02A2FDE3082B}" presName="hierChild5" presStyleCnt="0"/>
      <dgm:spPr/>
      <dgm:t>
        <a:bodyPr/>
        <a:lstStyle/>
        <a:p>
          <a:endParaRPr lang="en-US"/>
        </a:p>
      </dgm:t>
    </dgm:pt>
    <dgm:pt modelId="{76881AA2-EDA7-2E4E-B6EC-4A9B40C47D85}" type="pres">
      <dgm:prSet presAssocID="{D3FA4372-FFAD-8342-8B83-034AF7723361}" presName="Name64" presStyleLbl="parChTrans1D2" presStyleIdx="2" presStyleCnt="6"/>
      <dgm:spPr/>
      <dgm:t>
        <a:bodyPr/>
        <a:lstStyle/>
        <a:p>
          <a:endParaRPr lang="en-US"/>
        </a:p>
      </dgm:t>
    </dgm:pt>
    <dgm:pt modelId="{06D35B45-07AD-9E46-B9F8-87DF59111E52}" type="pres">
      <dgm:prSet presAssocID="{B84CF2D9-0F30-3447-ACAC-E4F3FCA81DE1}" presName="hierRoot2" presStyleCnt="0">
        <dgm:presLayoutVars>
          <dgm:hierBranch val="init"/>
        </dgm:presLayoutVars>
      </dgm:prSet>
      <dgm:spPr/>
      <dgm:t>
        <a:bodyPr/>
        <a:lstStyle/>
        <a:p>
          <a:endParaRPr lang="en-US"/>
        </a:p>
      </dgm:t>
    </dgm:pt>
    <dgm:pt modelId="{4D0C8CD4-1081-EF4E-8694-49F8F705F911}" type="pres">
      <dgm:prSet presAssocID="{B84CF2D9-0F30-3447-ACAC-E4F3FCA81DE1}" presName="rootComposite" presStyleCnt="0"/>
      <dgm:spPr/>
      <dgm:t>
        <a:bodyPr/>
        <a:lstStyle/>
        <a:p>
          <a:endParaRPr lang="en-US"/>
        </a:p>
      </dgm:t>
    </dgm:pt>
    <dgm:pt modelId="{9ADD3009-538E-934F-B8C9-C78E8A19490B}" type="pres">
      <dgm:prSet presAssocID="{B84CF2D9-0F30-3447-ACAC-E4F3FCA81DE1}" presName="rootText" presStyleLbl="node2" presStyleIdx="2" presStyleCnt="6">
        <dgm:presLayoutVars>
          <dgm:chPref val="3"/>
        </dgm:presLayoutVars>
      </dgm:prSet>
      <dgm:spPr/>
      <dgm:t>
        <a:bodyPr/>
        <a:lstStyle/>
        <a:p>
          <a:endParaRPr lang="en-US"/>
        </a:p>
      </dgm:t>
    </dgm:pt>
    <dgm:pt modelId="{E0AC6AC6-97E1-2C4B-B716-A98E20D7EBB4}" type="pres">
      <dgm:prSet presAssocID="{B84CF2D9-0F30-3447-ACAC-E4F3FCA81DE1}" presName="rootConnector" presStyleLbl="node2" presStyleIdx="2" presStyleCnt="6"/>
      <dgm:spPr/>
      <dgm:t>
        <a:bodyPr/>
        <a:lstStyle/>
        <a:p>
          <a:endParaRPr lang="en-US"/>
        </a:p>
      </dgm:t>
    </dgm:pt>
    <dgm:pt modelId="{A2AD144B-22A0-BC48-9F1F-DB4C7EDB59F7}" type="pres">
      <dgm:prSet presAssocID="{B84CF2D9-0F30-3447-ACAC-E4F3FCA81DE1}" presName="hierChild4" presStyleCnt="0"/>
      <dgm:spPr/>
      <dgm:t>
        <a:bodyPr/>
        <a:lstStyle/>
        <a:p>
          <a:endParaRPr lang="en-US"/>
        </a:p>
      </dgm:t>
    </dgm:pt>
    <dgm:pt modelId="{85718029-E8E7-2D40-9C95-5CA8533D7A25}" type="pres">
      <dgm:prSet presAssocID="{B84CF2D9-0F30-3447-ACAC-E4F3FCA81DE1}" presName="hierChild5" presStyleCnt="0"/>
      <dgm:spPr/>
      <dgm:t>
        <a:bodyPr/>
        <a:lstStyle/>
        <a:p>
          <a:endParaRPr lang="en-US"/>
        </a:p>
      </dgm:t>
    </dgm:pt>
    <dgm:pt modelId="{224E05F0-8159-F84B-A537-CCE239BC406B}" type="pres">
      <dgm:prSet presAssocID="{42A777A2-1B6E-D849-AD26-419C93FC5E5A}" presName="Name64" presStyleLbl="parChTrans1D2" presStyleIdx="3" presStyleCnt="6"/>
      <dgm:spPr/>
      <dgm:t>
        <a:bodyPr/>
        <a:lstStyle/>
        <a:p>
          <a:endParaRPr lang="en-US"/>
        </a:p>
      </dgm:t>
    </dgm:pt>
    <dgm:pt modelId="{1F933F53-AC9E-D647-9077-D28426D6A88C}" type="pres">
      <dgm:prSet presAssocID="{BD829A50-4CA0-1047-944C-C83A3EC7E0CD}" presName="hierRoot2" presStyleCnt="0">
        <dgm:presLayoutVars>
          <dgm:hierBranch val="init"/>
        </dgm:presLayoutVars>
      </dgm:prSet>
      <dgm:spPr/>
      <dgm:t>
        <a:bodyPr/>
        <a:lstStyle/>
        <a:p>
          <a:endParaRPr lang="en-US"/>
        </a:p>
      </dgm:t>
    </dgm:pt>
    <dgm:pt modelId="{6F0B7336-913B-8348-93F9-399CF1670091}" type="pres">
      <dgm:prSet presAssocID="{BD829A50-4CA0-1047-944C-C83A3EC7E0CD}" presName="rootComposite" presStyleCnt="0"/>
      <dgm:spPr/>
      <dgm:t>
        <a:bodyPr/>
        <a:lstStyle/>
        <a:p>
          <a:endParaRPr lang="en-US"/>
        </a:p>
      </dgm:t>
    </dgm:pt>
    <dgm:pt modelId="{71698D37-033C-3241-8D27-88DE2660EEBC}" type="pres">
      <dgm:prSet presAssocID="{BD829A50-4CA0-1047-944C-C83A3EC7E0CD}" presName="rootText" presStyleLbl="node2" presStyleIdx="3" presStyleCnt="6">
        <dgm:presLayoutVars>
          <dgm:chPref val="3"/>
        </dgm:presLayoutVars>
      </dgm:prSet>
      <dgm:spPr/>
      <dgm:t>
        <a:bodyPr/>
        <a:lstStyle/>
        <a:p>
          <a:endParaRPr lang="en-US"/>
        </a:p>
      </dgm:t>
    </dgm:pt>
    <dgm:pt modelId="{7AC7B3CC-CBA1-5F49-A931-99589C1B5A81}" type="pres">
      <dgm:prSet presAssocID="{BD829A50-4CA0-1047-944C-C83A3EC7E0CD}" presName="rootConnector" presStyleLbl="node2" presStyleIdx="3" presStyleCnt="6"/>
      <dgm:spPr/>
      <dgm:t>
        <a:bodyPr/>
        <a:lstStyle/>
        <a:p>
          <a:endParaRPr lang="en-US"/>
        </a:p>
      </dgm:t>
    </dgm:pt>
    <dgm:pt modelId="{4666F07D-C272-8A43-98B2-A4A02F2BD07F}" type="pres">
      <dgm:prSet presAssocID="{BD829A50-4CA0-1047-944C-C83A3EC7E0CD}" presName="hierChild4" presStyleCnt="0"/>
      <dgm:spPr/>
      <dgm:t>
        <a:bodyPr/>
        <a:lstStyle/>
        <a:p>
          <a:endParaRPr lang="en-US"/>
        </a:p>
      </dgm:t>
    </dgm:pt>
    <dgm:pt modelId="{CA71C661-804C-DF45-93FE-97EE7DC4F2BD}" type="pres">
      <dgm:prSet presAssocID="{BD0D0F05-6C05-DB47-A485-DFC5CC3D14E1}" presName="Name64" presStyleLbl="parChTrans1D3" presStyleIdx="3" presStyleCnt="8"/>
      <dgm:spPr/>
      <dgm:t>
        <a:bodyPr/>
        <a:lstStyle/>
        <a:p>
          <a:endParaRPr lang="en-US"/>
        </a:p>
      </dgm:t>
    </dgm:pt>
    <dgm:pt modelId="{05574A71-AF8F-F343-975D-C082F5D739A8}" type="pres">
      <dgm:prSet presAssocID="{4FBCB24B-9C0F-A843-BE17-4D2C9D19A4F3}" presName="hierRoot2" presStyleCnt="0">
        <dgm:presLayoutVars>
          <dgm:hierBranch val="init"/>
        </dgm:presLayoutVars>
      </dgm:prSet>
      <dgm:spPr/>
      <dgm:t>
        <a:bodyPr/>
        <a:lstStyle/>
        <a:p>
          <a:endParaRPr lang="en-US"/>
        </a:p>
      </dgm:t>
    </dgm:pt>
    <dgm:pt modelId="{3F8E348A-7149-CD44-BC72-5973494AEA32}" type="pres">
      <dgm:prSet presAssocID="{4FBCB24B-9C0F-A843-BE17-4D2C9D19A4F3}" presName="rootComposite" presStyleCnt="0"/>
      <dgm:spPr/>
      <dgm:t>
        <a:bodyPr/>
        <a:lstStyle/>
        <a:p>
          <a:endParaRPr lang="en-US"/>
        </a:p>
      </dgm:t>
    </dgm:pt>
    <dgm:pt modelId="{31AFBF7E-E583-054B-B3F1-8AB8C102114B}" type="pres">
      <dgm:prSet presAssocID="{4FBCB24B-9C0F-A843-BE17-4D2C9D19A4F3}" presName="rootText" presStyleLbl="node3" presStyleIdx="3" presStyleCnt="8">
        <dgm:presLayoutVars>
          <dgm:chPref val="3"/>
        </dgm:presLayoutVars>
      </dgm:prSet>
      <dgm:spPr/>
      <dgm:t>
        <a:bodyPr/>
        <a:lstStyle/>
        <a:p>
          <a:endParaRPr lang="en-US"/>
        </a:p>
      </dgm:t>
    </dgm:pt>
    <dgm:pt modelId="{52008099-121B-924A-BB60-11E994B21336}" type="pres">
      <dgm:prSet presAssocID="{4FBCB24B-9C0F-A843-BE17-4D2C9D19A4F3}" presName="rootConnector" presStyleLbl="node3" presStyleIdx="3" presStyleCnt="8"/>
      <dgm:spPr/>
      <dgm:t>
        <a:bodyPr/>
        <a:lstStyle/>
        <a:p>
          <a:endParaRPr lang="en-US"/>
        </a:p>
      </dgm:t>
    </dgm:pt>
    <dgm:pt modelId="{4E8EAF96-87A1-EF46-B579-78F40A6E186F}" type="pres">
      <dgm:prSet presAssocID="{4FBCB24B-9C0F-A843-BE17-4D2C9D19A4F3}" presName="hierChild4" presStyleCnt="0"/>
      <dgm:spPr/>
      <dgm:t>
        <a:bodyPr/>
        <a:lstStyle/>
        <a:p>
          <a:endParaRPr lang="en-US"/>
        </a:p>
      </dgm:t>
    </dgm:pt>
    <dgm:pt modelId="{26C0D001-81A5-364D-ACC5-E37EC98F5DF2}" type="pres">
      <dgm:prSet presAssocID="{4FBCB24B-9C0F-A843-BE17-4D2C9D19A4F3}" presName="hierChild5" presStyleCnt="0"/>
      <dgm:spPr/>
      <dgm:t>
        <a:bodyPr/>
        <a:lstStyle/>
        <a:p>
          <a:endParaRPr lang="en-US"/>
        </a:p>
      </dgm:t>
    </dgm:pt>
    <dgm:pt modelId="{1A0AF2C4-3E9A-984E-8DD8-3B13CCF42ABD}" type="pres">
      <dgm:prSet presAssocID="{9A1C15B4-F547-7B41-80F1-EE50651EF34A}" presName="Name64" presStyleLbl="parChTrans1D3" presStyleIdx="4" presStyleCnt="8"/>
      <dgm:spPr/>
      <dgm:t>
        <a:bodyPr/>
        <a:lstStyle/>
        <a:p>
          <a:endParaRPr lang="en-US"/>
        </a:p>
      </dgm:t>
    </dgm:pt>
    <dgm:pt modelId="{C8D1D5AC-1753-EE42-96EF-B1A9DC09A490}" type="pres">
      <dgm:prSet presAssocID="{76C5CB70-E619-3844-A20D-78B9BC617D6E}" presName="hierRoot2" presStyleCnt="0">
        <dgm:presLayoutVars>
          <dgm:hierBranch val="init"/>
        </dgm:presLayoutVars>
      </dgm:prSet>
      <dgm:spPr/>
      <dgm:t>
        <a:bodyPr/>
        <a:lstStyle/>
        <a:p>
          <a:endParaRPr lang="en-US"/>
        </a:p>
      </dgm:t>
    </dgm:pt>
    <dgm:pt modelId="{224FFF1F-B9D3-F54E-92BD-E2F1228905F4}" type="pres">
      <dgm:prSet presAssocID="{76C5CB70-E619-3844-A20D-78B9BC617D6E}" presName="rootComposite" presStyleCnt="0"/>
      <dgm:spPr/>
      <dgm:t>
        <a:bodyPr/>
        <a:lstStyle/>
        <a:p>
          <a:endParaRPr lang="en-US"/>
        </a:p>
      </dgm:t>
    </dgm:pt>
    <dgm:pt modelId="{A5FF801F-2622-DD47-A3C3-2C16F2A6B0E4}" type="pres">
      <dgm:prSet presAssocID="{76C5CB70-E619-3844-A20D-78B9BC617D6E}" presName="rootText" presStyleLbl="node3" presStyleIdx="4" presStyleCnt="8">
        <dgm:presLayoutVars>
          <dgm:chPref val="3"/>
        </dgm:presLayoutVars>
      </dgm:prSet>
      <dgm:spPr/>
      <dgm:t>
        <a:bodyPr/>
        <a:lstStyle/>
        <a:p>
          <a:endParaRPr lang="en-US"/>
        </a:p>
      </dgm:t>
    </dgm:pt>
    <dgm:pt modelId="{83E95F58-1A1C-6845-9DD7-D7591E58708D}" type="pres">
      <dgm:prSet presAssocID="{76C5CB70-E619-3844-A20D-78B9BC617D6E}" presName="rootConnector" presStyleLbl="node3" presStyleIdx="4" presStyleCnt="8"/>
      <dgm:spPr/>
      <dgm:t>
        <a:bodyPr/>
        <a:lstStyle/>
        <a:p>
          <a:endParaRPr lang="en-US"/>
        </a:p>
      </dgm:t>
    </dgm:pt>
    <dgm:pt modelId="{565B8221-F0A8-FD4F-B42F-FB2E8B1E9403}" type="pres">
      <dgm:prSet presAssocID="{76C5CB70-E619-3844-A20D-78B9BC617D6E}" presName="hierChild4" presStyleCnt="0"/>
      <dgm:spPr/>
      <dgm:t>
        <a:bodyPr/>
        <a:lstStyle/>
        <a:p>
          <a:endParaRPr lang="en-US"/>
        </a:p>
      </dgm:t>
    </dgm:pt>
    <dgm:pt modelId="{84AA2EA8-6A69-AF4D-A64F-30ECF32A9748}" type="pres">
      <dgm:prSet presAssocID="{76C5CB70-E619-3844-A20D-78B9BC617D6E}" presName="hierChild5" presStyleCnt="0"/>
      <dgm:spPr/>
      <dgm:t>
        <a:bodyPr/>
        <a:lstStyle/>
        <a:p>
          <a:endParaRPr lang="en-US"/>
        </a:p>
      </dgm:t>
    </dgm:pt>
    <dgm:pt modelId="{B4F34211-8FD8-D846-B9DD-7631035E2A2D}" type="pres">
      <dgm:prSet presAssocID="{E33109BF-DA2D-A74D-97CF-EC5D04F16D5F}" presName="Name64" presStyleLbl="parChTrans1D3" presStyleIdx="5" presStyleCnt="8"/>
      <dgm:spPr/>
      <dgm:t>
        <a:bodyPr/>
        <a:lstStyle/>
        <a:p>
          <a:endParaRPr lang="en-US"/>
        </a:p>
      </dgm:t>
    </dgm:pt>
    <dgm:pt modelId="{8BE97E18-5BEB-204B-80EB-0540C78F8D7A}" type="pres">
      <dgm:prSet presAssocID="{B8664EE2-D982-5B46-A71D-F27E6837CF94}" presName="hierRoot2" presStyleCnt="0">
        <dgm:presLayoutVars>
          <dgm:hierBranch val="init"/>
        </dgm:presLayoutVars>
      </dgm:prSet>
      <dgm:spPr/>
      <dgm:t>
        <a:bodyPr/>
        <a:lstStyle/>
        <a:p>
          <a:endParaRPr lang="en-US"/>
        </a:p>
      </dgm:t>
    </dgm:pt>
    <dgm:pt modelId="{C4986F46-E2B0-7B49-A737-28CB241C06CC}" type="pres">
      <dgm:prSet presAssocID="{B8664EE2-D982-5B46-A71D-F27E6837CF94}" presName="rootComposite" presStyleCnt="0"/>
      <dgm:spPr/>
      <dgm:t>
        <a:bodyPr/>
        <a:lstStyle/>
        <a:p>
          <a:endParaRPr lang="en-US"/>
        </a:p>
      </dgm:t>
    </dgm:pt>
    <dgm:pt modelId="{6127B38E-6099-8244-997F-7D7D182A445B}" type="pres">
      <dgm:prSet presAssocID="{B8664EE2-D982-5B46-A71D-F27E6837CF94}" presName="rootText" presStyleLbl="node3" presStyleIdx="5" presStyleCnt="8">
        <dgm:presLayoutVars>
          <dgm:chPref val="3"/>
        </dgm:presLayoutVars>
      </dgm:prSet>
      <dgm:spPr/>
      <dgm:t>
        <a:bodyPr/>
        <a:lstStyle/>
        <a:p>
          <a:endParaRPr lang="en-US"/>
        </a:p>
      </dgm:t>
    </dgm:pt>
    <dgm:pt modelId="{B85FD21A-3E93-1A45-B2FD-7F6E786ADDA5}" type="pres">
      <dgm:prSet presAssocID="{B8664EE2-D982-5B46-A71D-F27E6837CF94}" presName="rootConnector" presStyleLbl="node3" presStyleIdx="5" presStyleCnt="8"/>
      <dgm:spPr/>
      <dgm:t>
        <a:bodyPr/>
        <a:lstStyle/>
        <a:p>
          <a:endParaRPr lang="en-US"/>
        </a:p>
      </dgm:t>
    </dgm:pt>
    <dgm:pt modelId="{096D1253-BB20-CD44-B287-658FC180798B}" type="pres">
      <dgm:prSet presAssocID="{B8664EE2-D982-5B46-A71D-F27E6837CF94}" presName="hierChild4" presStyleCnt="0"/>
      <dgm:spPr/>
      <dgm:t>
        <a:bodyPr/>
        <a:lstStyle/>
        <a:p>
          <a:endParaRPr lang="en-US"/>
        </a:p>
      </dgm:t>
    </dgm:pt>
    <dgm:pt modelId="{025B9AB9-BE85-9D44-8A34-0802C5D67637}" type="pres">
      <dgm:prSet presAssocID="{B8664EE2-D982-5B46-A71D-F27E6837CF94}" presName="hierChild5" presStyleCnt="0"/>
      <dgm:spPr/>
      <dgm:t>
        <a:bodyPr/>
        <a:lstStyle/>
        <a:p>
          <a:endParaRPr lang="en-US"/>
        </a:p>
      </dgm:t>
    </dgm:pt>
    <dgm:pt modelId="{D4F8A340-CC24-B841-BEA2-DE173C042923}" type="pres">
      <dgm:prSet presAssocID="{BD829A50-4CA0-1047-944C-C83A3EC7E0CD}" presName="hierChild5" presStyleCnt="0"/>
      <dgm:spPr/>
      <dgm:t>
        <a:bodyPr/>
        <a:lstStyle/>
        <a:p>
          <a:endParaRPr lang="en-US"/>
        </a:p>
      </dgm:t>
    </dgm:pt>
    <dgm:pt modelId="{DA9214C1-E94E-054B-B019-929255C4FD02}" type="pres">
      <dgm:prSet presAssocID="{D4A4DACF-88AC-FC43-8800-E2CD68AADF84}" presName="Name64" presStyleLbl="parChTrans1D2" presStyleIdx="4" presStyleCnt="6"/>
      <dgm:spPr/>
      <dgm:t>
        <a:bodyPr/>
        <a:lstStyle/>
        <a:p>
          <a:endParaRPr lang="en-US"/>
        </a:p>
      </dgm:t>
    </dgm:pt>
    <dgm:pt modelId="{D420A801-65BD-EC40-8880-B34BBDF5CBE0}" type="pres">
      <dgm:prSet presAssocID="{82712AD1-DF04-F148-9EB6-9478EF690C04}" presName="hierRoot2" presStyleCnt="0">
        <dgm:presLayoutVars>
          <dgm:hierBranch val="init"/>
        </dgm:presLayoutVars>
      </dgm:prSet>
      <dgm:spPr/>
      <dgm:t>
        <a:bodyPr/>
        <a:lstStyle/>
        <a:p>
          <a:endParaRPr lang="en-US"/>
        </a:p>
      </dgm:t>
    </dgm:pt>
    <dgm:pt modelId="{2AE7FA27-ABBD-254B-8D97-787FB4C62504}" type="pres">
      <dgm:prSet presAssocID="{82712AD1-DF04-F148-9EB6-9478EF690C04}" presName="rootComposite" presStyleCnt="0"/>
      <dgm:spPr/>
      <dgm:t>
        <a:bodyPr/>
        <a:lstStyle/>
        <a:p>
          <a:endParaRPr lang="en-US"/>
        </a:p>
      </dgm:t>
    </dgm:pt>
    <dgm:pt modelId="{0D7D5B5F-091E-6D4C-9476-31117513868E}" type="pres">
      <dgm:prSet presAssocID="{82712AD1-DF04-F148-9EB6-9478EF690C04}" presName="rootText" presStyleLbl="node2" presStyleIdx="4" presStyleCnt="6">
        <dgm:presLayoutVars>
          <dgm:chPref val="3"/>
        </dgm:presLayoutVars>
      </dgm:prSet>
      <dgm:spPr/>
      <dgm:t>
        <a:bodyPr/>
        <a:lstStyle/>
        <a:p>
          <a:endParaRPr lang="en-US"/>
        </a:p>
      </dgm:t>
    </dgm:pt>
    <dgm:pt modelId="{2C918121-CD0E-9A4E-82B7-5D0C96088887}" type="pres">
      <dgm:prSet presAssocID="{82712AD1-DF04-F148-9EB6-9478EF690C04}" presName="rootConnector" presStyleLbl="node2" presStyleIdx="4" presStyleCnt="6"/>
      <dgm:spPr/>
      <dgm:t>
        <a:bodyPr/>
        <a:lstStyle/>
        <a:p>
          <a:endParaRPr lang="en-US"/>
        </a:p>
      </dgm:t>
    </dgm:pt>
    <dgm:pt modelId="{20424C32-C7EF-9949-961F-7D6897629999}" type="pres">
      <dgm:prSet presAssocID="{82712AD1-DF04-F148-9EB6-9478EF690C04}" presName="hierChild4" presStyleCnt="0"/>
      <dgm:spPr/>
      <dgm:t>
        <a:bodyPr/>
        <a:lstStyle/>
        <a:p>
          <a:endParaRPr lang="en-US"/>
        </a:p>
      </dgm:t>
    </dgm:pt>
    <dgm:pt modelId="{3C8638B3-33E2-4942-B1F9-97B134B760CA}" type="pres">
      <dgm:prSet presAssocID="{3D4C0997-B252-9946-A361-91585FB3F3FF}" presName="Name64" presStyleLbl="parChTrans1D3" presStyleIdx="6" presStyleCnt="8"/>
      <dgm:spPr/>
      <dgm:t>
        <a:bodyPr/>
        <a:lstStyle/>
        <a:p>
          <a:endParaRPr lang="en-US"/>
        </a:p>
      </dgm:t>
    </dgm:pt>
    <dgm:pt modelId="{E88AFC71-FC64-B440-AC5B-EB15CD6A4AFD}" type="pres">
      <dgm:prSet presAssocID="{31678707-4EB8-7B41-A753-A0E25DA62E45}" presName="hierRoot2" presStyleCnt="0">
        <dgm:presLayoutVars>
          <dgm:hierBranch val="init"/>
        </dgm:presLayoutVars>
      </dgm:prSet>
      <dgm:spPr/>
      <dgm:t>
        <a:bodyPr/>
        <a:lstStyle/>
        <a:p>
          <a:endParaRPr lang="en-US"/>
        </a:p>
      </dgm:t>
    </dgm:pt>
    <dgm:pt modelId="{6072E360-D314-1B49-BCC7-13B6749ADF9C}" type="pres">
      <dgm:prSet presAssocID="{31678707-4EB8-7B41-A753-A0E25DA62E45}" presName="rootComposite" presStyleCnt="0"/>
      <dgm:spPr/>
      <dgm:t>
        <a:bodyPr/>
        <a:lstStyle/>
        <a:p>
          <a:endParaRPr lang="en-US"/>
        </a:p>
      </dgm:t>
    </dgm:pt>
    <dgm:pt modelId="{42EECF04-7E10-244C-9BF2-7A738C90F11B}" type="pres">
      <dgm:prSet presAssocID="{31678707-4EB8-7B41-A753-A0E25DA62E45}" presName="rootText" presStyleLbl="node3" presStyleIdx="6" presStyleCnt="8">
        <dgm:presLayoutVars>
          <dgm:chPref val="3"/>
        </dgm:presLayoutVars>
      </dgm:prSet>
      <dgm:spPr/>
      <dgm:t>
        <a:bodyPr/>
        <a:lstStyle/>
        <a:p>
          <a:endParaRPr lang="en-US"/>
        </a:p>
      </dgm:t>
    </dgm:pt>
    <dgm:pt modelId="{FCEA6102-A93C-D844-B33D-9BDCEF4826DA}" type="pres">
      <dgm:prSet presAssocID="{31678707-4EB8-7B41-A753-A0E25DA62E45}" presName="rootConnector" presStyleLbl="node3" presStyleIdx="6" presStyleCnt="8"/>
      <dgm:spPr/>
      <dgm:t>
        <a:bodyPr/>
        <a:lstStyle/>
        <a:p>
          <a:endParaRPr lang="en-US"/>
        </a:p>
      </dgm:t>
    </dgm:pt>
    <dgm:pt modelId="{A0D8E952-9702-2F44-8E0C-5658E8439C51}" type="pres">
      <dgm:prSet presAssocID="{31678707-4EB8-7B41-A753-A0E25DA62E45}" presName="hierChild4" presStyleCnt="0"/>
      <dgm:spPr/>
      <dgm:t>
        <a:bodyPr/>
        <a:lstStyle/>
        <a:p>
          <a:endParaRPr lang="en-US"/>
        </a:p>
      </dgm:t>
    </dgm:pt>
    <dgm:pt modelId="{538414B4-9652-7B41-AA8A-F0501ECC605B}" type="pres">
      <dgm:prSet presAssocID="{FB85091A-B8AA-1444-8ACD-40486C1D8B7E}" presName="Name64" presStyleLbl="parChTrans1D4" presStyleIdx="0" presStyleCnt="3"/>
      <dgm:spPr/>
      <dgm:t>
        <a:bodyPr/>
        <a:lstStyle/>
        <a:p>
          <a:endParaRPr lang="en-US"/>
        </a:p>
      </dgm:t>
    </dgm:pt>
    <dgm:pt modelId="{2C7A5C0A-B675-A640-AB02-C03A90FC5AEB}" type="pres">
      <dgm:prSet presAssocID="{C5C6DE5E-931A-C044-81D9-EB46F95378EC}" presName="hierRoot2" presStyleCnt="0">
        <dgm:presLayoutVars>
          <dgm:hierBranch val="init"/>
        </dgm:presLayoutVars>
      </dgm:prSet>
      <dgm:spPr/>
      <dgm:t>
        <a:bodyPr/>
        <a:lstStyle/>
        <a:p>
          <a:endParaRPr lang="en-US"/>
        </a:p>
      </dgm:t>
    </dgm:pt>
    <dgm:pt modelId="{D1893EE4-332F-6745-9FF0-D9880299D789}" type="pres">
      <dgm:prSet presAssocID="{C5C6DE5E-931A-C044-81D9-EB46F95378EC}" presName="rootComposite" presStyleCnt="0"/>
      <dgm:spPr/>
      <dgm:t>
        <a:bodyPr/>
        <a:lstStyle/>
        <a:p>
          <a:endParaRPr lang="en-US"/>
        </a:p>
      </dgm:t>
    </dgm:pt>
    <dgm:pt modelId="{1F50D47B-9436-0B42-9C7A-526280122B42}" type="pres">
      <dgm:prSet presAssocID="{C5C6DE5E-931A-C044-81D9-EB46F95378EC}" presName="rootText" presStyleLbl="node4" presStyleIdx="0" presStyleCnt="3">
        <dgm:presLayoutVars>
          <dgm:chPref val="3"/>
        </dgm:presLayoutVars>
      </dgm:prSet>
      <dgm:spPr/>
      <dgm:t>
        <a:bodyPr/>
        <a:lstStyle/>
        <a:p>
          <a:endParaRPr lang="en-US"/>
        </a:p>
      </dgm:t>
    </dgm:pt>
    <dgm:pt modelId="{229C0C47-C008-FA41-8E3B-DD14FE391CE2}" type="pres">
      <dgm:prSet presAssocID="{C5C6DE5E-931A-C044-81D9-EB46F95378EC}" presName="rootConnector" presStyleLbl="node4" presStyleIdx="0" presStyleCnt="3"/>
      <dgm:spPr/>
      <dgm:t>
        <a:bodyPr/>
        <a:lstStyle/>
        <a:p>
          <a:endParaRPr lang="en-US"/>
        </a:p>
      </dgm:t>
    </dgm:pt>
    <dgm:pt modelId="{16CEDE56-E36E-584D-850E-B85E98B27BD2}" type="pres">
      <dgm:prSet presAssocID="{C5C6DE5E-931A-C044-81D9-EB46F95378EC}" presName="hierChild4" presStyleCnt="0"/>
      <dgm:spPr/>
      <dgm:t>
        <a:bodyPr/>
        <a:lstStyle/>
        <a:p>
          <a:endParaRPr lang="en-US"/>
        </a:p>
      </dgm:t>
    </dgm:pt>
    <dgm:pt modelId="{F4CBC142-F888-3F49-985B-8BDD31021F67}" type="pres">
      <dgm:prSet presAssocID="{C5C6DE5E-931A-C044-81D9-EB46F95378EC}" presName="hierChild5" presStyleCnt="0"/>
      <dgm:spPr/>
      <dgm:t>
        <a:bodyPr/>
        <a:lstStyle/>
        <a:p>
          <a:endParaRPr lang="en-US"/>
        </a:p>
      </dgm:t>
    </dgm:pt>
    <dgm:pt modelId="{A44E547F-ACA8-9F4A-8B51-71393E7EF5EA}" type="pres">
      <dgm:prSet presAssocID="{B09039A1-8B6E-854E-A172-0D29236BC30D}" presName="Name64" presStyleLbl="parChTrans1D4" presStyleIdx="1" presStyleCnt="3"/>
      <dgm:spPr/>
      <dgm:t>
        <a:bodyPr/>
        <a:lstStyle/>
        <a:p>
          <a:endParaRPr lang="en-US"/>
        </a:p>
      </dgm:t>
    </dgm:pt>
    <dgm:pt modelId="{C9109F7C-7602-854E-B124-4952A6DE7717}" type="pres">
      <dgm:prSet presAssocID="{9B3E06D7-4DD6-244E-90C4-93752B0D1EE7}" presName="hierRoot2" presStyleCnt="0">
        <dgm:presLayoutVars>
          <dgm:hierBranch val="init"/>
        </dgm:presLayoutVars>
      </dgm:prSet>
      <dgm:spPr/>
      <dgm:t>
        <a:bodyPr/>
        <a:lstStyle/>
        <a:p>
          <a:endParaRPr lang="en-US"/>
        </a:p>
      </dgm:t>
    </dgm:pt>
    <dgm:pt modelId="{08B04634-8456-AA43-9941-8B2ABB98BAB0}" type="pres">
      <dgm:prSet presAssocID="{9B3E06D7-4DD6-244E-90C4-93752B0D1EE7}" presName="rootComposite" presStyleCnt="0"/>
      <dgm:spPr/>
      <dgm:t>
        <a:bodyPr/>
        <a:lstStyle/>
        <a:p>
          <a:endParaRPr lang="en-US"/>
        </a:p>
      </dgm:t>
    </dgm:pt>
    <dgm:pt modelId="{60373E50-B9D8-8F48-BF9B-38CA079D9884}" type="pres">
      <dgm:prSet presAssocID="{9B3E06D7-4DD6-244E-90C4-93752B0D1EE7}" presName="rootText" presStyleLbl="node4" presStyleIdx="1" presStyleCnt="3">
        <dgm:presLayoutVars>
          <dgm:chPref val="3"/>
        </dgm:presLayoutVars>
      </dgm:prSet>
      <dgm:spPr/>
      <dgm:t>
        <a:bodyPr/>
        <a:lstStyle/>
        <a:p>
          <a:endParaRPr lang="en-US"/>
        </a:p>
      </dgm:t>
    </dgm:pt>
    <dgm:pt modelId="{E4633AB3-2CAF-3D44-9789-E26F47FF1B30}" type="pres">
      <dgm:prSet presAssocID="{9B3E06D7-4DD6-244E-90C4-93752B0D1EE7}" presName="rootConnector" presStyleLbl="node4" presStyleIdx="1" presStyleCnt="3"/>
      <dgm:spPr/>
      <dgm:t>
        <a:bodyPr/>
        <a:lstStyle/>
        <a:p>
          <a:endParaRPr lang="en-US"/>
        </a:p>
      </dgm:t>
    </dgm:pt>
    <dgm:pt modelId="{D19EDECA-B43F-414B-9612-7F3CC6B4B682}" type="pres">
      <dgm:prSet presAssocID="{9B3E06D7-4DD6-244E-90C4-93752B0D1EE7}" presName="hierChild4" presStyleCnt="0"/>
      <dgm:spPr/>
      <dgm:t>
        <a:bodyPr/>
        <a:lstStyle/>
        <a:p>
          <a:endParaRPr lang="en-US"/>
        </a:p>
      </dgm:t>
    </dgm:pt>
    <dgm:pt modelId="{071AB067-CB9C-744F-B9F6-78C5E15BDACE}" type="pres">
      <dgm:prSet presAssocID="{9B3E06D7-4DD6-244E-90C4-93752B0D1EE7}" presName="hierChild5" presStyleCnt="0"/>
      <dgm:spPr/>
      <dgm:t>
        <a:bodyPr/>
        <a:lstStyle/>
        <a:p>
          <a:endParaRPr lang="en-US"/>
        </a:p>
      </dgm:t>
    </dgm:pt>
    <dgm:pt modelId="{B4F0548E-7661-7244-8E23-08E4EFC7A116}" type="pres">
      <dgm:prSet presAssocID="{6D28C66D-D125-3B4C-93D7-5043F07342B5}" presName="Name64" presStyleLbl="parChTrans1D4" presStyleIdx="2" presStyleCnt="3"/>
      <dgm:spPr/>
      <dgm:t>
        <a:bodyPr/>
        <a:lstStyle/>
        <a:p>
          <a:endParaRPr lang="en-US"/>
        </a:p>
      </dgm:t>
    </dgm:pt>
    <dgm:pt modelId="{78C680D5-B5DB-3046-A224-0D635CC8CC77}" type="pres">
      <dgm:prSet presAssocID="{D0FDCE10-9CF4-A64A-8D9A-23699F1C95F2}" presName="hierRoot2" presStyleCnt="0">
        <dgm:presLayoutVars>
          <dgm:hierBranch val="init"/>
        </dgm:presLayoutVars>
      </dgm:prSet>
      <dgm:spPr/>
      <dgm:t>
        <a:bodyPr/>
        <a:lstStyle/>
        <a:p>
          <a:endParaRPr lang="en-US"/>
        </a:p>
      </dgm:t>
    </dgm:pt>
    <dgm:pt modelId="{BF5F6B51-4519-DE46-8944-809129703F28}" type="pres">
      <dgm:prSet presAssocID="{D0FDCE10-9CF4-A64A-8D9A-23699F1C95F2}" presName="rootComposite" presStyleCnt="0"/>
      <dgm:spPr/>
      <dgm:t>
        <a:bodyPr/>
        <a:lstStyle/>
        <a:p>
          <a:endParaRPr lang="en-US"/>
        </a:p>
      </dgm:t>
    </dgm:pt>
    <dgm:pt modelId="{AC07E53D-370A-244D-BD6E-BF88DE841047}" type="pres">
      <dgm:prSet presAssocID="{D0FDCE10-9CF4-A64A-8D9A-23699F1C95F2}" presName="rootText" presStyleLbl="node4" presStyleIdx="2" presStyleCnt="3">
        <dgm:presLayoutVars>
          <dgm:chPref val="3"/>
        </dgm:presLayoutVars>
      </dgm:prSet>
      <dgm:spPr/>
      <dgm:t>
        <a:bodyPr/>
        <a:lstStyle/>
        <a:p>
          <a:endParaRPr lang="en-US"/>
        </a:p>
      </dgm:t>
    </dgm:pt>
    <dgm:pt modelId="{C0A30432-9C4B-754D-924E-C74483C66A75}" type="pres">
      <dgm:prSet presAssocID="{D0FDCE10-9CF4-A64A-8D9A-23699F1C95F2}" presName="rootConnector" presStyleLbl="node4" presStyleIdx="2" presStyleCnt="3"/>
      <dgm:spPr/>
      <dgm:t>
        <a:bodyPr/>
        <a:lstStyle/>
        <a:p>
          <a:endParaRPr lang="en-US"/>
        </a:p>
      </dgm:t>
    </dgm:pt>
    <dgm:pt modelId="{FB45B124-7C05-B34F-9363-CCF7C3EB400A}" type="pres">
      <dgm:prSet presAssocID="{D0FDCE10-9CF4-A64A-8D9A-23699F1C95F2}" presName="hierChild4" presStyleCnt="0"/>
      <dgm:spPr/>
      <dgm:t>
        <a:bodyPr/>
        <a:lstStyle/>
        <a:p>
          <a:endParaRPr lang="en-US"/>
        </a:p>
      </dgm:t>
    </dgm:pt>
    <dgm:pt modelId="{D8D5E5E3-60D1-224D-86EE-F419911823B5}" type="pres">
      <dgm:prSet presAssocID="{D0FDCE10-9CF4-A64A-8D9A-23699F1C95F2}" presName="hierChild5" presStyleCnt="0"/>
      <dgm:spPr/>
      <dgm:t>
        <a:bodyPr/>
        <a:lstStyle/>
        <a:p>
          <a:endParaRPr lang="en-US"/>
        </a:p>
      </dgm:t>
    </dgm:pt>
    <dgm:pt modelId="{84F469AF-1875-4D4D-BC9C-401A3A2C7DEF}" type="pres">
      <dgm:prSet presAssocID="{31678707-4EB8-7B41-A753-A0E25DA62E45}" presName="hierChild5" presStyleCnt="0"/>
      <dgm:spPr/>
      <dgm:t>
        <a:bodyPr/>
        <a:lstStyle/>
        <a:p>
          <a:endParaRPr lang="en-US"/>
        </a:p>
      </dgm:t>
    </dgm:pt>
    <dgm:pt modelId="{233E19D5-59CA-9447-A942-924A3F2DD073}" type="pres">
      <dgm:prSet presAssocID="{82712AD1-DF04-F148-9EB6-9478EF690C04}" presName="hierChild5" presStyleCnt="0"/>
      <dgm:spPr/>
      <dgm:t>
        <a:bodyPr/>
        <a:lstStyle/>
        <a:p>
          <a:endParaRPr lang="en-US"/>
        </a:p>
      </dgm:t>
    </dgm:pt>
    <dgm:pt modelId="{82377178-7E0B-224B-A640-E7480829F750}" type="pres">
      <dgm:prSet presAssocID="{396D2A26-C0F4-6D45-A538-EE37FDAE34D9}" presName="Name64" presStyleLbl="parChTrans1D2" presStyleIdx="5" presStyleCnt="6"/>
      <dgm:spPr/>
      <dgm:t>
        <a:bodyPr/>
        <a:lstStyle/>
        <a:p>
          <a:endParaRPr lang="zh-CN" altLang="en-US"/>
        </a:p>
      </dgm:t>
    </dgm:pt>
    <dgm:pt modelId="{47887D60-3E14-3241-AE69-D02F69CF3B51}" type="pres">
      <dgm:prSet presAssocID="{16B2BD1A-3630-B14E-85B7-7EF3E9F85C3E}" presName="hierRoot2" presStyleCnt="0">
        <dgm:presLayoutVars>
          <dgm:hierBranch val="init"/>
        </dgm:presLayoutVars>
      </dgm:prSet>
      <dgm:spPr/>
    </dgm:pt>
    <dgm:pt modelId="{0345E26C-F652-7C43-94EA-92AE64C988EC}" type="pres">
      <dgm:prSet presAssocID="{16B2BD1A-3630-B14E-85B7-7EF3E9F85C3E}" presName="rootComposite" presStyleCnt="0"/>
      <dgm:spPr/>
    </dgm:pt>
    <dgm:pt modelId="{9EF31007-E1E2-8F45-AF86-07B328AEB9FA}" type="pres">
      <dgm:prSet presAssocID="{16B2BD1A-3630-B14E-85B7-7EF3E9F85C3E}" presName="rootText" presStyleLbl="node2" presStyleIdx="5" presStyleCnt="6">
        <dgm:presLayoutVars>
          <dgm:chPref val="3"/>
        </dgm:presLayoutVars>
      </dgm:prSet>
      <dgm:spPr/>
      <dgm:t>
        <a:bodyPr/>
        <a:lstStyle/>
        <a:p>
          <a:endParaRPr lang="zh-CN" altLang="en-US"/>
        </a:p>
      </dgm:t>
    </dgm:pt>
    <dgm:pt modelId="{EFEC07A0-291D-EA4D-B5C3-F0ED82465DEA}" type="pres">
      <dgm:prSet presAssocID="{16B2BD1A-3630-B14E-85B7-7EF3E9F85C3E}" presName="rootConnector" presStyleLbl="node2" presStyleIdx="5" presStyleCnt="6"/>
      <dgm:spPr/>
      <dgm:t>
        <a:bodyPr/>
        <a:lstStyle/>
        <a:p>
          <a:endParaRPr lang="zh-CN" altLang="en-US"/>
        </a:p>
      </dgm:t>
    </dgm:pt>
    <dgm:pt modelId="{C4C02098-6473-0F4F-AEB8-19AAF2DEE48A}" type="pres">
      <dgm:prSet presAssocID="{16B2BD1A-3630-B14E-85B7-7EF3E9F85C3E}" presName="hierChild4" presStyleCnt="0"/>
      <dgm:spPr/>
    </dgm:pt>
    <dgm:pt modelId="{0F154EBA-F16A-3D41-8687-05FCA9E096A0}" type="pres">
      <dgm:prSet presAssocID="{983EC3B3-DD72-094D-86B4-CD6BDF8A1533}" presName="Name64" presStyleLbl="parChTrans1D3" presStyleIdx="7" presStyleCnt="8"/>
      <dgm:spPr/>
      <dgm:t>
        <a:bodyPr/>
        <a:lstStyle/>
        <a:p>
          <a:endParaRPr lang="zh-CN" altLang="en-US"/>
        </a:p>
      </dgm:t>
    </dgm:pt>
    <dgm:pt modelId="{CE3CEB1E-F920-9E4A-B03E-21558C42EE2D}" type="pres">
      <dgm:prSet presAssocID="{CFB2FA2E-C8A2-2645-88C3-2AB88116CFE0}" presName="hierRoot2" presStyleCnt="0">
        <dgm:presLayoutVars>
          <dgm:hierBranch val="init"/>
        </dgm:presLayoutVars>
      </dgm:prSet>
      <dgm:spPr/>
    </dgm:pt>
    <dgm:pt modelId="{1C4D9E28-F194-8C42-BC12-F26E0803EED2}" type="pres">
      <dgm:prSet presAssocID="{CFB2FA2E-C8A2-2645-88C3-2AB88116CFE0}" presName="rootComposite" presStyleCnt="0"/>
      <dgm:spPr/>
    </dgm:pt>
    <dgm:pt modelId="{61C20C0A-2200-1742-A4BF-288A257CEBBF}" type="pres">
      <dgm:prSet presAssocID="{CFB2FA2E-C8A2-2645-88C3-2AB88116CFE0}" presName="rootText" presStyleLbl="node3" presStyleIdx="7" presStyleCnt="8">
        <dgm:presLayoutVars>
          <dgm:chPref val="3"/>
        </dgm:presLayoutVars>
      </dgm:prSet>
      <dgm:spPr/>
      <dgm:t>
        <a:bodyPr/>
        <a:lstStyle/>
        <a:p>
          <a:endParaRPr lang="zh-CN" altLang="en-US"/>
        </a:p>
      </dgm:t>
    </dgm:pt>
    <dgm:pt modelId="{89A8683F-8EB9-AC4F-90E7-05925D3A865E}" type="pres">
      <dgm:prSet presAssocID="{CFB2FA2E-C8A2-2645-88C3-2AB88116CFE0}" presName="rootConnector" presStyleLbl="node3" presStyleIdx="7" presStyleCnt="8"/>
      <dgm:spPr/>
      <dgm:t>
        <a:bodyPr/>
        <a:lstStyle/>
        <a:p>
          <a:endParaRPr lang="zh-CN" altLang="en-US"/>
        </a:p>
      </dgm:t>
    </dgm:pt>
    <dgm:pt modelId="{0AA66804-362A-9B47-9E44-7D6207A4164C}" type="pres">
      <dgm:prSet presAssocID="{CFB2FA2E-C8A2-2645-88C3-2AB88116CFE0}" presName="hierChild4" presStyleCnt="0"/>
      <dgm:spPr/>
    </dgm:pt>
    <dgm:pt modelId="{C672DFF6-F7D1-D749-8FCB-E434B2BCC769}" type="pres">
      <dgm:prSet presAssocID="{CFB2FA2E-C8A2-2645-88C3-2AB88116CFE0}" presName="hierChild5" presStyleCnt="0"/>
      <dgm:spPr/>
    </dgm:pt>
    <dgm:pt modelId="{08A2DB81-EB13-0948-BDCB-61E3038A8968}" type="pres">
      <dgm:prSet presAssocID="{16B2BD1A-3630-B14E-85B7-7EF3E9F85C3E}" presName="hierChild5" presStyleCnt="0"/>
      <dgm:spPr/>
    </dgm:pt>
    <dgm:pt modelId="{BCA4B9FC-1796-AD4D-B9DD-5590EA9374CA}" type="pres">
      <dgm:prSet presAssocID="{ED51610B-335A-2147-BB59-3291F7D057CD}" presName="hierChild3" presStyleCnt="0"/>
      <dgm:spPr/>
      <dgm:t>
        <a:bodyPr/>
        <a:lstStyle/>
        <a:p>
          <a:endParaRPr lang="en-US"/>
        </a:p>
      </dgm:t>
    </dgm:pt>
  </dgm:ptLst>
  <dgm:cxnLst>
    <dgm:cxn modelId="{BED73038-6573-F241-846E-AE4C99FD105B}" srcId="{ED51610B-335A-2147-BB59-3291F7D057CD}" destId="{82712AD1-DF04-F148-9EB6-9478EF690C04}" srcOrd="4" destOrd="0" parTransId="{D4A4DACF-88AC-FC43-8800-E2CD68AADF84}" sibTransId="{A8D1F0D2-BCD4-E24F-B4F8-36629D067C53}"/>
    <dgm:cxn modelId="{A5B84EBC-24B8-413C-A840-E970F3940981}" type="presOf" srcId="{CFB2FA2E-C8A2-2645-88C3-2AB88116CFE0}" destId="{89A8683F-8EB9-AC4F-90E7-05925D3A865E}" srcOrd="1" destOrd="0" presId="urn:microsoft.com/office/officeart/2009/3/layout/HorizontalOrganizationChart"/>
    <dgm:cxn modelId="{B3042047-0D64-48D9-B4D7-8A211F242FEA}" type="presOf" srcId="{81EBB7A9-2396-EC43-BD1A-63A5B9A5E360}" destId="{D7F02D73-284D-8B46-9704-ED1821C7EBF8}" srcOrd="1" destOrd="0" presId="urn:microsoft.com/office/officeart/2009/3/layout/HorizontalOrganizationChart"/>
    <dgm:cxn modelId="{C2E1BAE9-0B30-4F9B-B14F-E7098AC9F5FE}" type="presOf" srcId="{31678707-4EB8-7B41-A753-A0E25DA62E45}" destId="{FCEA6102-A93C-D844-B33D-9BDCEF4826DA}" srcOrd="1" destOrd="0" presId="urn:microsoft.com/office/officeart/2009/3/layout/HorizontalOrganizationChart"/>
    <dgm:cxn modelId="{8741005A-FED9-49BF-8CD7-A255D69F180C}" type="presOf" srcId="{C5C6DE5E-931A-C044-81D9-EB46F95378EC}" destId="{1F50D47B-9436-0B42-9C7A-526280122B42}" srcOrd="0" destOrd="0" presId="urn:microsoft.com/office/officeart/2009/3/layout/HorizontalOrganizationChart"/>
    <dgm:cxn modelId="{798CB10F-EEDE-4F7A-9F93-85D17BD794ED}" type="presOf" srcId="{BD0D0F05-6C05-DB47-A485-DFC5CC3D14E1}" destId="{CA71C661-804C-DF45-93FE-97EE7DC4F2BD}" srcOrd="0" destOrd="0" presId="urn:microsoft.com/office/officeart/2009/3/layout/HorizontalOrganizationChart"/>
    <dgm:cxn modelId="{0187C2D5-C4B9-0943-AE44-BFA22D9ED711}" srcId="{31678707-4EB8-7B41-A753-A0E25DA62E45}" destId="{9B3E06D7-4DD6-244E-90C4-93752B0D1EE7}" srcOrd="1" destOrd="0" parTransId="{B09039A1-8B6E-854E-A172-0D29236BC30D}" sibTransId="{86C5CC23-E5E7-FB4C-8970-0F62790BA3C3}"/>
    <dgm:cxn modelId="{F04779FB-82A4-0D42-9CF1-AD2A29A0CEA3}" srcId="{16B2BD1A-3630-B14E-85B7-7EF3E9F85C3E}" destId="{CFB2FA2E-C8A2-2645-88C3-2AB88116CFE0}" srcOrd="0" destOrd="0" parTransId="{983EC3B3-DD72-094D-86B4-CD6BDF8A1533}" sibTransId="{2AC12218-BE7E-C440-BE81-591E97CE7B3E}"/>
    <dgm:cxn modelId="{93189CC9-55BB-40CE-BD66-3ABE64727433}" type="presOf" srcId="{1DBE220E-83EA-1642-82F4-5FC2CCA6C20C}" destId="{66B18673-1537-6645-82FB-0C2467F964BE}" srcOrd="0" destOrd="0" presId="urn:microsoft.com/office/officeart/2009/3/layout/HorizontalOrganizationChart"/>
    <dgm:cxn modelId="{E106C000-F947-466B-A926-B07599970CED}" type="presOf" srcId="{B09039A1-8B6E-854E-A172-0D29236BC30D}" destId="{A44E547F-ACA8-9F4A-8B51-71393E7EF5EA}" srcOrd="0" destOrd="0" presId="urn:microsoft.com/office/officeart/2009/3/layout/HorizontalOrganizationChart"/>
    <dgm:cxn modelId="{9934A328-57A0-40CE-82E1-00AA868CDA1B}" type="presOf" srcId="{31678707-4EB8-7B41-A753-A0E25DA62E45}" destId="{42EECF04-7E10-244C-9BF2-7A738C90F11B}" srcOrd="0" destOrd="0" presId="urn:microsoft.com/office/officeart/2009/3/layout/HorizontalOrganizationChart"/>
    <dgm:cxn modelId="{90D322FA-EDB4-4B60-BC85-CFE437F355B3}" type="presOf" srcId="{9B3E06D7-4DD6-244E-90C4-93752B0D1EE7}" destId="{60373E50-B9D8-8F48-BF9B-38CA079D9884}" srcOrd="0" destOrd="0" presId="urn:microsoft.com/office/officeart/2009/3/layout/HorizontalOrganizationChart"/>
    <dgm:cxn modelId="{476F5FEA-F2BE-324B-B731-70F6BE1B998A}" srcId="{ED51610B-335A-2147-BB59-3291F7D057CD}" destId="{B84CF2D9-0F30-3447-ACAC-E4F3FCA81DE1}" srcOrd="2" destOrd="0" parTransId="{D3FA4372-FFAD-8342-8B83-034AF7723361}" sibTransId="{9CD352F2-BC2E-FF44-A613-193B3B3A3A10}"/>
    <dgm:cxn modelId="{48078EFA-56B5-4A4C-87D7-EABC138FD345}" srcId="{BD829A50-4CA0-1047-944C-C83A3EC7E0CD}" destId="{4FBCB24B-9C0F-A843-BE17-4D2C9D19A4F3}" srcOrd="0" destOrd="0" parTransId="{BD0D0F05-6C05-DB47-A485-DFC5CC3D14E1}" sibTransId="{9C25E759-34A5-9444-9F9C-D7857C1EEF7A}"/>
    <dgm:cxn modelId="{CBE7FBC8-7FA1-E644-A5E6-42299C9635A8}" srcId="{31678707-4EB8-7B41-A753-A0E25DA62E45}" destId="{D0FDCE10-9CF4-A64A-8D9A-23699F1C95F2}" srcOrd="2" destOrd="0" parTransId="{6D28C66D-D125-3B4C-93D7-5043F07342B5}" sibTransId="{4FC17457-79D2-214D-B7C4-0F8AD3FA1B06}"/>
    <dgm:cxn modelId="{9058412C-6D8A-48E6-9A16-ECA823D7C100}" type="presOf" srcId="{42A777A2-1B6E-D849-AD26-419C93FC5E5A}" destId="{224E05F0-8159-F84B-A537-CCE239BC406B}" srcOrd="0" destOrd="0" presId="urn:microsoft.com/office/officeart/2009/3/layout/HorizontalOrganizationChart"/>
    <dgm:cxn modelId="{4AC40B09-15CB-0F44-9D01-C2919CA616E9}" srcId="{D3BEF798-480D-904B-9A7F-5DABD3073B17}" destId="{2180DF59-99D4-F842-BEA3-C3B1B1C28EA2}" srcOrd="1" destOrd="0" parTransId="{8130AF61-5755-F74F-8C14-765633C34604}" sibTransId="{BD578DBC-DC0F-4F4F-AAEA-A4C1F59B02EB}"/>
    <dgm:cxn modelId="{C863AB9F-7612-4C26-A10F-C2FF68895D67}" type="presOf" srcId="{B8664EE2-D982-5B46-A71D-F27E6837CF94}" destId="{6127B38E-6099-8244-997F-7D7D182A445B}" srcOrd="0" destOrd="0" presId="urn:microsoft.com/office/officeart/2009/3/layout/HorizontalOrganizationChart"/>
    <dgm:cxn modelId="{56029F61-9BCC-4045-BEB1-F4C95A59FC18}" type="presOf" srcId="{C5C6DE5E-931A-C044-81D9-EB46F95378EC}" destId="{229C0C47-C008-FA41-8E3B-DD14FE391CE2}" srcOrd="1" destOrd="0" presId="urn:microsoft.com/office/officeart/2009/3/layout/HorizontalOrganizationChart"/>
    <dgm:cxn modelId="{5CF13C9F-8FBC-45C7-A79E-0B33CD578212}" type="presOf" srcId="{396D2A26-C0F4-6D45-A538-EE37FDAE34D9}" destId="{82377178-7E0B-224B-A640-E7480829F750}" srcOrd="0" destOrd="0" presId="urn:microsoft.com/office/officeart/2009/3/layout/HorizontalOrganizationChart"/>
    <dgm:cxn modelId="{642D981A-AB65-4F86-B530-34B7A8990501}" type="presOf" srcId="{CC8E1FEB-A5FC-8547-91B2-02A2FDE3082B}" destId="{43A8F816-17F3-6045-9823-E0369FCCA928}" srcOrd="0" destOrd="0" presId="urn:microsoft.com/office/officeart/2009/3/layout/HorizontalOrganizationChart"/>
    <dgm:cxn modelId="{4228B68D-070C-41E4-A099-DB27A75568EB}" type="presOf" srcId="{E33109BF-DA2D-A74D-97CF-EC5D04F16D5F}" destId="{B4F34211-8FD8-D846-B9DD-7631035E2A2D}" srcOrd="0" destOrd="0" presId="urn:microsoft.com/office/officeart/2009/3/layout/HorizontalOrganizationChart"/>
    <dgm:cxn modelId="{3A1990A8-E43A-054B-8F98-5AE27D09AEBC}" srcId="{D3BEF798-480D-904B-9A7F-5DABD3073B17}" destId="{D5A9A17D-1829-AA42-82B0-CBBBE83A31C5}" srcOrd="0" destOrd="0" parTransId="{D72A1661-1568-1D4F-A93D-02E8129C1427}" sibTransId="{F75890E8-DE15-1145-A4EA-D95C6CB6D056}"/>
    <dgm:cxn modelId="{35D32B97-112A-4A04-AD1F-E3BE54BD5607}" type="presOf" srcId="{6D28C66D-D125-3B4C-93D7-5043F07342B5}" destId="{B4F0548E-7661-7244-8E23-08E4EFC7A116}" srcOrd="0" destOrd="0" presId="urn:microsoft.com/office/officeart/2009/3/layout/HorizontalOrganizationChart"/>
    <dgm:cxn modelId="{60865BC0-70C5-564C-9C24-BE394CF36F08}" srcId="{2319E3A9-93B7-1048-96C7-2BF2B79608E4}" destId="{ED51610B-335A-2147-BB59-3291F7D057CD}" srcOrd="0" destOrd="0" parTransId="{56B9C34C-5C36-3E4F-BCF1-858B75790137}" sibTransId="{A0B4F3B5-25B3-B444-98DC-F8D535B839B0}"/>
    <dgm:cxn modelId="{71721159-9D7F-44D3-8BA2-5F4906F16F55}" type="presOf" srcId="{ED51610B-335A-2147-BB59-3291F7D057CD}" destId="{9699DC5D-E69A-FA4B-A2D7-F5AC9FB9F94A}" srcOrd="1" destOrd="0" presId="urn:microsoft.com/office/officeart/2009/3/layout/HorizontalOrganizationChart"/>
    <dgm:cxn modelId="{69CEEF08-C370-8B47-8EBD-35DDBA5CFE62}" srcId="{ED51610B-335A-2147-BB59-3291F7D057CD}" destId="{BD829A50-4CA0-1047-944C-C83A3EC7E0CD}" srcOrd="3" destOrd="0" parTransId="{42A777A2-1B6E-D849-AD26-419C93FC5E5A}" sibTransId="{E3C0F140-714C-3E4D-A50F-3C971F14231A}"/>
    <dgm:cxn modelId="{42AB760A-E4BA-4B50-9100-DFBDD36E33FA}" type="presOf" srcId="{2319E3A9-93B7-1048-96C7-2BF2B79608E4}" destId="{AC275095-BA58-AE41-97CE-3C8CCE87B5B0}" srcOrd="0" destOrd="0" presId="urn:microsoft.com/office/officeart/2009/3/layout/HorizontalOrganizationChart"/>
    <dgm:cxn modelId="{F8C9E695-4321-41A1-8335-EED510ACAF64}" type="presOf" srcId="{2180DF59-99D4-F842-BEA3-C3B1B1C28EA2}" destId="{60F5AC5D-B37E-F54F-BC91-908238287634}" srcOrd="1" destOrd="0" presId="urn:microsoft.com/office/officeart/2009/3/layout/HorizontalOrganizationChart"/>
    <dgm:cxn modelId="{4C80511D-EB05-3446-AE80-805FE5E0AB93}" srcId="{31678707-4EB8-7B41-A753-A0E25DA62E45}" destId="{C5C6DE5E-931A-C044-81D9-EB46F95378EC}" srcOrd="0" destOrd="0" parTransId="{FB85091A-B8AA-1444-8ACD-40486C1D8B7E}" sibTransId="{A6FF40EA-A8DB-FD45-8C1F-46F262C9C91E}"/>
    <dgm:cxn modelId="{CB6E8B87-B3CD-4969-9434-F7D8CFFF348B}" type="presOf" srcId="{D3FA4372-FFAD-8342-8B83-034AF7723361}" destId="{76881AA2-EDA7-2E4E-B6EC-4A9B40C47D85}" srcOrd="0" destOrd="0" presId="urn:microsoft.com/office/officeart/2009/3/layout/HorizontalOrganizationChart"/>
    <dgm:cxn modelId="{14CEB893-D29A-4328-A2AC-3CE748935501}" type="presOf" srcId="{76C5CB70-E619-3844-A20D-78B9BC617D6E}" destId="{A5FF801F-2622-DD47-A3C3-2C16F2A6B0E4}" srcOrd="0" destOrd="0" presId="urn:microsoft.com/office/officeart/2009/3/layout/HorizontalOrganizationChart"/>
    <dgm:cxn modelId="{76A414D6-CCAE-43DA-BD2A-D6D813EAA819}" type="presOf" srcId="{D3BEF798-480D-904B-9A7F-5DABD3073B17}" destId="{006D51D4-0945-B345-86DE-50E589943560}" srcOrd="0" destOrd="0" presId="urn:microsoft.com/office/officeart/2009/3/layout/HorizontalOrganizationChart"/>
    <dgm:cxn modelId="{AEA8234E-A696-4F4A-892B-93E97376337C}" type="presOf" srcId="{983EC3B3-DD72-094D-86B4-CD6BDF8A1533}" destId="{0F154EBA-F16A-3D41-8687-05FCA9E096A0}" srcOrd="0" destOrd="0" presId="urn:microsoft.com/office/officeart/2009/3/layout/HorizontalOrganizationChart"/>
    <dgm:cxn modelId="{88CAF118-D09A-B04E-A693-C2814ACE022D}" srcId="{BD829A50-4CA0-1047-944C-C83A3EC7E0CD}" destId="{76C5CB70-E619-3844-A20D-78B9BC617D6E}" srcOrd="1" destOrd="0" parTransId="{9A1C15B4-F547-7B41-80F1-EE50651EF34A}" sibTransId="{D19F04C0-6357-FA42-B24E-7A8FF3A1853C}"/>
    <dgm:cxn modelId="{A6B4999B-0832-4163-931D-20B5D17094F9}" type="presOf" srcId="{4FBCB24B-9C0F-A843-BE17-4D2C9D19A4F3}" destId="{52008099-121B-924A-BB60-11E994B21336}" srcOrd="1" destOrd="0" presId="urn:microsoft.com/office/officeart/2009/3/layout/HorizontalOrganizationChart"/>
    <dgm:cxn modelId="{4A0912EA-562B-49F8-9AD0-6090DFCF5FCE}" type="presOf" srcId="{BD829A50-4CA0-1047-944C-C83A3EC7E0CD}" destId="{71698D37-033C-3241-8D27-88DE2660EEBC}" srcOrd="0" destOrd="0" presId="urn:microsoft.com/office/officeart/2009/3/layout/HorizontalOrganizationChart"/>
    <dgm:cxn modelId="{57F26F5F-D344-4B96-A81F-020837AC52D2}" type="presOf" srcId="{CC8E1FEB-A5FC-8547-91B2-02A2FDE3082B}" destId="{565BA92A-ECC1-1F44-81C7-D9FFF19128FF}" srcOrd="1" destOrd="0" presId="urn:microsoft.com/office/officeart/2009/3/layout/HorizontalOrganizationChart"/>
    <dgm:cxn modelId="{7EA57FF3-5614-48FB-8D47-36DA7F90F088}" type="presOf" srcId="{B84CF2D9-0F30-3447-ACAC-E4F3FCA81DE1}" destId="{E0AC6AC6-97E1-2C4B-B716-A98E20D7EBB4}" srcOrd="1" destOrd="0" presId="urn:microsoft.com/office/officeart/2009/3/layout/HorizontalOrganizationChart"/>
    <dgm:cxn modelId="{BDF55CE9-D5EC-4EDB-889C-DDE7C59B057D}" type="presOf" srcId="{D0FDCE10-9CF4-A64A-8D9A-23699F1C95F2}" destId="{AC07E53D-370A-244D-BD6E-BF88DE841047}" srcOrd="0" destOrd="0" presId="urn:microsoft.com/office/officeart/2009/3/layout/HorizontalOrganizationChart"/>
    <dgm:cxn modelId="{EE1B59A6-EFAB-4C1C-969B-6618932CB9EC}" type="presOf" srcId="{4FBCB24B-9C0F-A843-BE17-4D2C9D19A4F3}" destId="{31AFBF7E-E583-054B-B3F1-8AB8C102114B}" srcOrd="0" destOrd="0" presId="urn:microsoft.com/office/officeart/2009/3/layout/HorizontalOrganizationChart"/>
    <dgm:cxn modelId="{7962E295-7007-4E50-8A9B-AAAFACC833F3}" type="presOf" srcId="{2180DF59-99D4-F842-BEA3-C3B1B1C28EA2}" destId="{3BE333D0-90F8-2F4B-9A8D-E5DFFFE8A0F9}" srcOrd="0" destOrd="0" presId="urn:microsoft.com/office/officeart/2009/3/layout/HorizontalOrganizationChart"/>
    <dgm:cxn modelId="{82AD258E-E427-4523-BEAC-9EBDB13E394B}" type="presOf" srcId="{D5A9A17D-1829-AA42-82B0-CBBBE83A31C5}" destId="{E58B24F3-502D-D248-AC5C-2BD6721B96CF}" srcOrd="0" destOrd="0" presId="urn:microsoft.com/office/officeart/2009/3/layout/HorizontalOrganizationChart"/>
    <dgm:cxn modelId="{D49C8362-1746-9C41-8D1F-84BEA3F3CB10}" srcId="{ED51610B-335A-2147-BB59-3291F7D057CD}" destId="{CC8E1FEB-A5FC-8547-91B2-02A2FDE3082B}" srcOrd="1" destOrd="0" parTransId="{1DBE220E-83EA-1642-82F4-5FC2CCA6C20C}" sibTransId="{1B37866E-313B-9544-8218-7F521FA96B3E}"/>
    <dgm:cxn modelId="{C3FBCFB6-7982-442D-A01C-CCD02FC8A6EE}" type="presOf" srcId="{ED51610B-335A-2147-BB59-3291F7D057CD}" destId="{FA7EB2CD-7B2E-6140-BC53-9B8E166B0E5B}" srcOrd="0" destOrd="0" presId="urn:microsoft.com/office/officeart/2009/3/layout/HorizontalOrganizationChart"/>
    <dgm:cxn modelId="{F70DC288-D37F-45A5-9EED-D62FFCD97FDB}" type="presOf" srcId="{D0FDCE10-9CF4-A64A-8D9A-23699F1C95F2}" destId="{C0A30432-9C4B-754D-924E-C74483C66A75}" srcOrd="1" destOrd="0" presId="urn:microsoft.com/office/officeart/2009/3/layout/HorizontalOrganizationChart"/>
    <dgm:cxn modelId="{40585002-09D1-4046-95F4-AE58662398D8}" type="presOf" srcId="{BD829A50-4CA0-1047-944C-C83A3EC7E0CD}" destId="{7AC7B3CC-CBA1-5F49-A931-99589C1B5A81}" srcOrd="1" destOrd="0" presId="urn:microsoft.com/office/officeart/2009/3/layout/HorizontalOrganizationChart"/>
    <dgm:cxn modelId="{5A4B4487-D2EA-8C44-B21E-50DDDDBF0540}" srcId="{ED51610B-335A-2147-BB59-3291F7D057CD}" destId="{D3BEF798-480D-904B-9A7F-5DABD3073B17}" srcOrd="0" destOrd="0" parTransId="{3BE404A5-3556-FE4F-8EBD-F11B54276F77}" sibTransId="{6DE6ACE9-A3FD-0F4B-A566-1F04116CF03C}"/>
    <dgm:cxn modelId="{65806E6E-882C-4944-AD66-51108141BCF4}" srcId="{82712AD1-DF04-F148-9EB6-9478EF690C04}" destId="{31678707-4EB8-7B41-A753-A0E25DA62E45}" srcOrd="0" destOrd="0" parTransId="{3D4C0997-B252-9946-A361-91585FB3F3FF}" sibTransId="{D315B283-B69A-9841-BC71-F02AFC0DF277}"/>
    <dgm:cxn modelId="{7C39CA44-27AA-7340-AEAF-054992757853}" srcId="{ED51610B-335A-2147-BB59-3291F7D057CD}" destId="{16B2BD1A-3630-B14E-85B7-7EF3E9F85C3E}" srcOrd="5" destOrd="0" parTransId="{396D2A26-C0F4-6D45-A538-EE37FDAE34D9}" sibTransId="{034FC7C1-6D07-D946-B405-BA44245A2E55}"/>
    <dgm:cxn modelId="{9A745478-7FE7-442C-ACB4-78FA837A0036}" type="presOf" srcId="{81EBB7A9-2396-EC43-BD1A-63A5B9A5E360}" destId="{BE2BBA27-64DE-8845-9497-A716BEADE1B3}" srcOrd="0" destOrd="0" presId="urn:microsoft.com/office/officeart/2009/3/layout/HorizontalOrganizationChart"/>
    <dgm:cxn modelId="{9884C32A-85B6-41AA-9058-C9E614966CE9}" type="presOf" srcId="{16B2BD1A-3630-B14E-85B7-7EF3E9F85C3E}" destId="{9EF31007-E1E2-8F45-AF86-07B328AEB9FA}" srcOrd="0" destOrd="0" presId="urn:microsoft.com/office/officeart/2009/3/layout/HorizontalOrganizationChart"/>
    <dgm:cxn modelId="{54BCF2A2-6064-4EBC-B406-B842DBB3D025}" type="presOf" srcId="{16B2BD1A-3630-B14E-85B7-7EF3E9F85C3E}" destId="{EFEC07A0-291D-EA4D-B5C3-F0ED82465DEA}" srcOrd="1" destOrd="0" presId="urn:microsoft.com/office/officeart/2009/3/layout/HorizontalOrganizationChart"/>
    <dgm:cxn modelId="{7F3DA33D-7B5C-4EE9-BD0B-1C181E489A65}" type="presOf" srcId="{8130AF61-5755-F74F-8C14-765633C34604}" destId="{503669B1-2366-5F45-BCB1-D35C749D5E40}" srcOrd="0" destOrd="0" presId="urn:microsoft.com/office/officeart/2009/3/layout/HorizontalOrganizationChart"/>
    <dgm:cxn modelId="{410F1015-4464-4A5A-9E2F-0D0640AC9622}" type="presOf" srcId="{82712AD1-DF04-F148-9EB6-9478EF690C04}" destId="{0D7D5B5F-091E-6D4C-9476-31117513868E}" srcOrd="0" destOrd="0" presId="urn:microsoft.com/office/officeart/2009/3/layout/HorizontalOrganizationChart"/>
    <dgm:cxn modelId="{F601E762-BC9F-48C0-B151-2AAE9A4328D4}" type="presOf" srcId="{2F6D5D89-0E50-544B-ABAB-5354BC35FEE4}" destId="{D9F847D7-1FA5-AB46-BCA7-3D729E6D3353}" srcOrd="0" destOrd="0" presId="urn:microsoft.com/office/officeart/2009/3/layout/HorizontalOrganizationChart"/>
    <dgm:cxn modelId="{A9182B8B-D8B2-4680-9AF3-64974B479353}" type="presOf" srcId="{9B3E06D7-4DD6-244E-90C4-93752B0D1EE7}" destId="{E4633AB3-2CAF-3D44-9789-E26F47FF1B30}" srcOrd="1" destOrd="0" presId="urn:microsoft.com/office/officeart/2009/3/layout/HorizontalOrganizationChart"/>
    <dgm:cxn modelId="{80D77AEB-1B08-4B35-AE15-620349C371D0}" type="presOf" srcId="{3D4C0997-B252-9946-A361-91585FB3F3FF}" destId="{3C8638B3-33E2-4942-B1F9-97B134B760CA}" srcOrd="0" destOrd="0" presId="urn:microsoft.com/office/officeart/2009/3/layout/HorizontalOrganizationChart"/>
    <dgm:cxn modelId="{C751939B-546E-4F54-B079-7D80C825A4E1}" type="presOf" srcId="{9A1C15B4-F547-7B41-80F1-EE50651EF34A}" destId="{1A0AF2C4-3E9A-984E-8DD8-3B13CCF42ABD}" srcOrd="0" destOrd="0" presId="urn:microsoft.com/office/officeart/2009/3/layout/HorizontalOrganizationChart"/>
    <dgm:cxn modelId="{E3AB9BF4-BCAB-418A-B630-BC1B385620F7}" type="presOf" srcId="{82712AD1-DF04-F148-9EB6-9478EF690C04}" destId="{2C918121-CD0E-9A4E-82B7-5D0C96088887}" srcOrd="1" destOrd="0" presId="urn:microsoft.com/office/officeart/2009/3/layout/HorizontalOrganizationChart"/>
    <dgm:cxn modelId="{C802C1B1-FB6A-4F40-9730-5DB046E76B02}" type="presOf" srcId="{B84CF2D9-0F30-3447-ACAC-E4F3FCA81DE1}" destId="{9ADD3009-538E-934F-B8C9-C78E8A19490B}" srcOrd="0" destOrd="0" presId="urn:microsoft.com/office/officeart/2009/3/layout/HorizontalOrganizationChart"/>
    <dgm:cxn modelId="{3275A7E6-B5C2-584B-A2E0-6DA2DA14B159}" srcId="{CC8E1FEB-A5FC-8547-91B2-02A2FDE3082B}" destId="{81EBB7A9-2396-EC43-BD1A-63A5B9A5E360}" srcOrd="0" destOrd="0" parTransId="{2F6D5D89-0E50-544B-ABAB-5354BC35FEE4}" sibTransId="{0F3D7D3D-E032-4443-85AA-1E0C67C40922}"/>
    <dgm:cxn modelId="{9A0643DA-988E-46AF-AED4-E3F0EAB7B340}" type="presOf" srcId="{B8664EE2-D982-5B46-A71D-F27E6837CF94}" destId="{B85FD21A-3E93-1A45-B2FD-7F6E786ADDA5}" srcOrd="1" destOrd="0" presId="urn:microsoft.com/office/officeart/2009/3/layout/HorizontalOrganizationChart"/>
    <dgm:cxn modelId="{85C52834-0B70-427C-A02C-7923B8DC68CE}" type="presOf" srcId="{D72A1661-1568-1D4F-A93D-02E8129C1427}" destId="{2773EED1-067B-E942-9A38-CB5719FF70D8}" srcOrd="0" destOrd="0" presId="urn:microsoft.com/office/officeart/2009/3/layout/HorizontalOrganizationChart"/>
    <dgm:cxn modelId="{7EBCD5A7-A070-4A0A-90F7-14EEEEBBD663}" type="presOf" srcId="{CFB2FA2E-C8A2-2645-88C3-2AB88116CFE0}" destId="{61C20C0A-2200-1742-A4BF-288A257CEBBF}" srcOrd="0" destOrd="0" presId="urn:microsoft.com/office/officeart/2009/3/layout/HorizontalOrganizationChart"/>
    <dgm:cxn modelId="{ECFD8A13-6FA1-4264-BD0B-2ADA84725F23}" type="presOf" srcId="{D3BEF798-480D-904B-9A7F-5DABD3073B17}" destId="{90AC5ABD-D334-024E-AF1D-A4B233393D48}" srcOrd="1" destOrd="0" presId="urn:microsoft.com/office/officeart/2009/3/layout/HorizontalOrganizationChart"/>
    <dgm:cxn modelId="{9B0AF0D6-AE41-D041-92E0-E81C77763042}" srcId="{BD829A50-4CA0-1047-944C-C83A3EC7E0CD}" destId="{B8664EE2-D982-5B46-A71D-F27E6837CF94}" srcOrd="2" destOrd="0" parTransId="{E33109BF-DA2D-A74D-97CF-EC5D04F16D5F}" sibTransId="{AB5690B8-E98D-2347-A23C-1D2D4E43DB59}"/>
    <dgm:cxn modelId="{5DE51DEB-7B38-40BA-87C4-0A2BCBFCA2CE}" type="presOf" srcId="{FB85091A-B8AA-1444-8ACD-40486C1D8B7E}" destId="{538414B4-9652-7B41-AA8A-F0501ECC605B}" srcOrd="0" destOrd="0" presId="urn:microsoft.com/office/officeart/2009/3/layout/HorizontalOrganizationChart"/>
    <dgm:cxn modelId="{E052A1CA-68BC-4C08-8E29-92A7AC80A857}" type="presOf" srcId="{3BE404A5-3556-FE4F-8EBD-F11B54276F77}" destId="{415025AA-74B1-5B49-911A-CE606A926BE3}" srcOrd="0" destOrd="0" presId="urn:microsoft.com/office/officeart/2009/3/layout/HorizontalOrganizationChart"/>
    <dgm:cxn modelId="{1C890E07-96C7-4730-921D-0BEFAB124B8C}" type="presOf" srcId="{D4A4DACF-88AC-FC43-8800-E2CD68AADF84}" destId="{DA9214C1-E94E-054B-B019-929255C4FD02}" srcOrd="0" destOrd="0" presId="urn:microsoft.com/office/officeart/2009/3/layout/HorizontalOrganizationChart"/>
    <dgm:cxn modelId="{021A083A-C9A2-4741-B5E9-50F58CED3ED4}" type="presOf" srcId="{76C5CB70-E619-3844-A20D-78B9BC617D6E}" destId="{83E95F58-1A1C-6845-9DD7-D7591E58708D}" srcOrd="1" destOrd="0" presId="urn:microsoft.com/office/officeart/2009/3/layout/HorizontalOrganizationChart"/>
    <dgm:cxn modelId="{F172425A-9E45-49CA-92F0-8D9BC5BE1518}" type="presOf" srcId="{D5A9A17D-1829-AA42-82B0-CBBBE83A31C5}" destId="{05C08BB1-2203-7847-8C39-1883F97CC711}" srcOrd="1" destOrd="0" presId="urn:microsoft.com/office/officeart/2009/3/layout/HorizontalOrganizationChart"/>
    <dgm:cxn modelId="{9C15D08A-7050-40D4-B6CB-BF1740A62CD2}" type="presParOf" srcId="{AC275095-BA58-AE41-97CE-3C8CCE87B5B0}" destId="{DC9934E3-64DF-E644-8324-7DA057AE3163}" srcOrd="0" destOrd="0" presId="urn:microsoft.com/office/officeart/2009/3/layout/HorizontalOrganizationChart"/>
    <dgm:cxn modelId="{01318CA1-2BBF-4216-8C4B-FD73F6E67678}" type="presParOf" srcId="{DC9934E3-64DF-E644-8324-7DA057AE3163}" destId="{BA0D9AFB-569C-DD47-BE0C-842439699D87}" srcOrd="0" destOrd="0" presId="urn:microsoft.com/office/officeart/2009/3/layout/HorizontalOrganizationChart"/>
    <dgm:cxn modelId="{23BBF0C2-8139-4F7F-95D0-0BE52F9DF079}" type="presParOf" srcId="{BA0D9AFB-569C-DD47-BE0C-842439699D87}" destId="{FA7EB2CD-7B2E-6140-BC53-9B8E166B0E5B}" srcOrd="0" destOrd="0" presId="urn:microsoft.com/office/officeart/2009/3/layout/HorizontalOrganizationChart"/>
    <dgm:cxn modelId="{35636F62-A841-454E-AEA2-D991F1F3A215}" type="presParOf" srcId="{BA0D9AFB-569C-DD47-BE0C-842439699D87}" destId="{9699DC5D-E69A-FA4B-A2D7-F5AC9FB9F94A}" srcOrd="1" destOrd="0" presId="urn:microsoft.com/office/officeart/2009/3/layout/HorizontalOrganizationChart"/>
    <dgm:cxn modelId="{81E0437E-FEA5-456B-8805-AAAC3ED29699}" type="presParOf" srcId="{DC9934E3-64DF-E644-8324-7DA057AE3163}" destId="{EDFC2739-1AE9-4245-A336-B307A38A6D98}" srcOrd="1" destOrd="0" presId="urn:microsoft.com/office/officeart/2009/3/layout/HorizontalOrganizationChart"/>
    <dgm:cxn modelId="{36C552D4-EF68-40C2-A6BF-E48409E5C1E8}" type="presParOf" srcId="{EDFC2739-1AE9-4245-A336-B307A38A6D98}" destId="{415025AA-74B1-5B49-911A-CE606A926BE3}" srcOrd="0" destOrd="0" presId="urn:microsoft.com/office/officeart/2009/3/layout/HorizontalOrganizationChart"/>
    <dgm:cxn modelId="{8DBD081A-FB4A-4605-9A19-CCF2E1FC6B73}" type="presParOf" srcId="{EDFC2739-1AE9-4245-A336-B307A38A6D98}" destId="{A1555275-0B69-5B4A-A2A8-E69BA8A07299}" srcOrd="1" destOrd="0" presId="urn:microsoft.com/office/officeart/2009/3/layout/HorizontalOrganizationChart"/>
    <dgm:cxn modelId="{F0B079A1-CCF2-4ABA-8F56-51F1994E41FE}" type="presParOf" srcId="{A1555275-0B69-5B4A-A2A8-E69BA8A07299}" destId="{E71CB3C6-C209-D147-B1F0-4E189CF471B4}" srcOrd="0" destOrd="0" presId="urn:microsoft.com/office/officeart/2009/3/layout/HorizontalOrganizationChart"/>
    <dgm:cxn modelId="{F405526F-494A-44E2-8762-C92AF3569D0D}" type="presParOf" srcId="{E71CB3C6-C209-D147-B1F0-4E189CF471B4}" destId="{006D51D4-0945-B345-86DE-50E589943560}" srcOrd="0" destOrd="0" presId="urn:microsoft.com/office/officeart/2009/3/layout/HorizontalOrganizationChart"/>
    <dgm:cxn modelId="{726068E3-0A62-4615-ADDD-3F36949D6DF3}" type="presParOf" srcId="{E71CB3C6-C209-D147-B1F0-4E189CF471B4}" destId="{90AC5ABD-D334-024E-AF1D-A4B233393D48}" srcOrd="1" destOrd="0" presId="urn:microsoft.com/office/officeart/2009/3/layout/HorizontalOrganizationChart"/>
    <dgm:cxn modelId="{7F15EFE3-C0FB-4720-80EE-B9C74755D67D}" type="presParOf" srcId="{A1555275-0B69-5B4A-A2A8-E69BA8A07299}" destId="{B0C8D9BF-0DC6-BC4E-8D4E-1B69B948F886}" srcOrd="1" destOrd="0" presId="urn:microsoft.com/office/officeart/2009/3/layout/HorizontalOrganizationChart"/>
    <dgm:cxn modelId="{0AC529DD-2CD9-4281-A8E8-BF70B83308ED}" type="presParOf" srcId="{B0C8D9BF-0DC6-BC4E-8D4E-1B69B948F886}" destId="{2773EED1-067B-E942-9A38-CB5719FF70D8}" srcOrd="0" destOrd="0" presId="urn:microsoft.com/office/officeart/2009/3/layout/HorizontalOrganizationChart"/>
    <dgm:cxn modelId="{DAFD3E36-D092-4AD3-8361-2AFD737E334F}" type="presParOf" srcId="{B0C8D9BF-0DC6-BC4E-8D4E-1B69B948F886}" destId="{C21EF418-1AFA-3F43-9D23-0E365847E70A}" srcOrd="1" destOrd="0" presId="urn:microsoft.com/office/officeart/2009/3/layout/HorizontalOrganizationChart"/>
    <dgm:cxn modelId="{0F14C5EE-A9D8-4E15-9152-A4A7940A031B}" type="presParOf" srcId="{C21EF418-1AFA-3F43-9D23-0E365847E70A}" destId="{ED9CDCC9-DB47-5E48-A9AE-C7C0A62C8A55}" srcOrd="0" destOrd="0" presId="urn:microsoft.com/office/officeart/2009/3/layout/HorizontalOrganizationChart"/>
    <dgm:cxn modelId="{FB6F22C6-698E-4A29-B79E-11DC257F54EF}" type="presParOf" srcId="{ED9CDCC9-DB47-5E48-A9AE-C7C0A62C8A55}" destId="{E58B24F3-502D-D248-AC5C-2BD6721B96CF}" srcOrd="0" destOrd="0" presId="urn:microsoft.com/office/officeart/2009/3/layout/HorizontalOrganizationChart"/>
    <dgm:cxn modelId="{8593E67D-1F02-40AB-A68B-0289C251F010}" type="presParOf" srcId="{ED9CDCC9-DB47-5E48-A9AE-C7C0A62C8A55}" destId="{05C08BB1-2203-7847-8C39-1883F97CC711}" srcOrd="1" destOrd="0" presId="urn:microsoft.com/office/officeart/2009/3/layout/HorizontalOrganizationChart"/>
    <dgm:cxn modelId="{30735138-133A-4C52-9489-620B0E00AA5A}" type="presParOf" srcId="{C21EF418-1AFA-3F43-9D23-0E365847E70A}" destId="{BC22E59F-E795-634D-A9E8-C9031E7F7448}" srcOrd="1" destOrd="0" presId="urn:microsoft.com/office/officeart/2009/3/layout/HorizontalOrganizationChart"/>
    <dgm:cxn modelId="{5C082A98-4F15-4665-8B78-873A0AD2CB5E}" type="presParOf" srcId="{C21EF418-1AFA-3F43-9D23-0E365847E70A}" destId="{576E997D-ECC4-104F-995D-11715BB102AE}" srcOrd="2" destOrd="0" presId="urn:microsoft.com/office/officeart/2009/3/layout/HorizontalOrganizationChart"/>
    <dgm:cxn modelId="{42D7983F-3B6D-4DE7-9A72-84F4581FFDE5}" type="presParOf" srcId="{B0C8D9BF-0DC6-BC4E-8D4E-1B69B948F886}" destId="{503669B1-2366-5F45-BCB1-D35C749D5E40}" srcOrd="2" destOrd="0" presId="urn:microsoft.com/office/officeart/2009/3/layout/HorizontalOrganizationChart"/>
    <dgm:cxn modelId="{6B408C76-698B-41F2-B9E9-B63E3F1151EE}" type="presParOf" srcId="{B0C8D9BF-0DC6-BC4E-8D4E-1B69B948F886}" destId="{E0F37EB0-893E-CD41-B677-0043CC4B1B84}" srcOrd="3" destOrd="0" presId="urn:microsoft.com/office/officeart/2009/3/layout/HorizontalOrganizationChart"/>
    <dgm:cxn modelId="{142FE3A1-7395-48CA-8DE9-92544A9BC482}" type="presParOf" srcId="{E0F37EB0-893E-CD41-B677-0043CC4B1B84}" destId="{35DC6E75-4AE5-F640-A8D3-13A722BDC435}" srcOrd="0" destOrd="0" presId="urn:microsoft.com/office/officeart/2009/3/layout/HorizontalOrganizationChart"/>
    <dgm:cxn modelId="{9DF51AA9-1A8A-48AA-903A-2ACE0913CC24}" type="presParOf" srcId="{35DC6E75-4AE5-F640-A8D3-13A722BDC435}" destId="{3BE333D0-90F8-2F4B-9A8D-E5DFFFE8A0F9}" srcOrd="0" destOrd="0" presId="urn:microsoft.com/office/officeart/2009/3/layout/HorizontalOrganizationChart"/>
    <dgm:cxn modelId="{58786324-E21C-4B1B-8312-DB21001EBE4B}" type="presParOf" srcId="{35DC6E75-4AE5-F640-A8D3-13A722BDC435}" destId="{60F5AC5D-B37E-F54F-BC91-908238287634}" srcOrd="1" destOrd="0" presId="urn:microsoft.com/office/officeart/2009/3/layout/HorizontalOrganizationChart"/>
    <dgm:cxn modelId="{19C831AC-4739-4824-9115-952DD004ED5A}" type="presParOf" srcId="{E0F37EB0-893E-CD41-B677-0043CC4B1B84}" destId="{596F0466-BCDE-EF4D-AA2F-C43C02914AA3}" srcOrd="1" destOrd="0" presId="urn:microsoft.com/office/officeart/2009/3/layout/HorizontalOrganizationChart"/>
    <dgm:cxn modelId="{CA5DFD7D-188F-4F84-8102-FF7E9AC2DC41}" type="presParOf" srcId="{E0F37EB0-893E-CD41-B677-0043CC4B1B84}" destId="{5222F0E0-8192-6248-BE4C-E9AF704DF6B5}" srcOrd="2" destOrd="0" presId="urn:microsoft.com/office/officeart/2009/3/layout/HorizontalOrganizationChart"/>
    <dgm:cxn modelId="{31355884-B13B-4A72-BB3A-FEE9DE6DCB18}" type="presParOf" srcId="{A1555275-0B69-5B4A-A2A8-E69BA8A07299}" destId="{45AE8233-B9D0-D045-837F-EA9967296810}" srcOrd="2" destOrd="0" presId="urn:microsoft.com/office/officeart/2009/3/layout/HorizontalOrganizationChart"/>
    <dgm:cxn modelId="{755C0375-B0CA-4510-AF9C-B7997FA33060}" type="presParOf" srcId="{EDFC2739-1AE9-4245-A336-B307A38A6D98}" destId="{66B18673-1537-6645-82FB-0C2467F964BE}" srcOrd="2" destOrd="0" presId="urn:microsoft.com/office/officeart/2009/3/layout/HorizontalOrganizationChart"/>
    <dgm:cxn modelId="{DB917779-A5A7-4B85-B419-43142C2F7D96}" type="presParOf" srcId="{EDFC2739-1AE9-4245-A336-B307A38A6D98}" destId="{AB618289-EE10-0846-80B1-7602A2BF7DB9}" srcOrd="3" destOrd="0" presId="urn:microsoft.com/office/officeart/2009/3/layout/HorizontalOrganizationChart"/>
    <dgm:cxn modelId="{6C6B6D44-94F1-48D3-BAF1-E68C58DE6446}" type="presParOf" srcId="{AB618289-EE10-0846-80B1-7602A2BF7DB9}" destId="{FE2E13E3-5A6D-B243-AE00-0BD51841C0E9}" srcOrd="0" destOrd="0" presId="urn:microsoft.com/office/officeart/2009/3/layout/HorizontalOrganizationChart"/>
    <dgm:cxn modelId="{31811C04-2692-497E-9729-F862646BCC21}" type="presParOf" srcId="{FE2E13E3-5A6D-B243-AE00-0BD51841C0E9}" destId="{43A8F816-17F3-6045-9823-E0369FCCA928}" srcOrd="0" destOrd="0" presId="urn:microsoft.com/office/officeart/2009/3/layout/HorizontalOrganizationChart"/>
    <dgm:cxn modelId="{CF3FAF58-8422-4C0A-948C-2B65DC5F49E2}" type="presParOf" srcId="{FE2E13E3-5A6D-B243-AE00-0BD51841C0E9}" destId="{565BA92A-ECC1-1F44-81C7-D9FFF19128FF}" srcOrd="1" destOrd="0" presId="urn:microsoft.com/office/officeart/2009/3/layout/HorizontalOrganizationChart"/>
    <dgm:cxn modelId="{BD3A78D7-AE22-4CDF-8FC6-EDC1753DB768}" type="presParOf" srcId="{AB618289-EE10-0846-80B1-7602A2BF7DB9}" destId="{233F9DD5-FED7-8842-A0D8-439ACAF98FE7}" srcOrd="1" destOrd="0" presId="urn:microsoft.com/office/officeart/2009/3/layout/HorizontalOrganizationChart"/>
    <dgm:cxn modelId="{FE9B3DF5-4804-41B6-BF4D-BC75AFCC81DF}" type="presParOf" srcId="{233F9DD5-FED7-8842-A0D8-439ACAF98FE7}" destId="{D9F847D7-1FA5-AB46-BCA7-3D729E6D3353}" srcOrd="0" destOrd="0" presId="urn:microsoft.com/office/officeart/2009/3/layout/HorizontalOrganizationChart"/>
    <dgm:cxn modelId="{DD8B7FFE-E4DB-4590-99C3-8F9D94B1D940}" type="presParOf" srcId="{233F9DD5-FED7-8842-A0D8-439ACAF98FE7}" destId="{04585968-2DBA-C443-8FA6-3C733A5CCA4C}" srcOrd="1" destOrd="0" presId="urn:microsoft.com/office/officeart/2009/3/layout/HorizontalOrganizationChart"/>
    <dgm:cxn modelId="{FAD2300C-8398-4C0B-85CC-47AE06C5F1E7}" type="presParOf" srcId="{04585968-2DBA-C443-8FA6-3C733A5CCA4C}" destId="{F7E22A82-D873-9B47-AABF-AECBD6C1186F}" srcOrd="0" destOrd="0" presId="urn:microsoft.com/office/officeart/2009/3/layout/HorizontalOrganizationChart"/>
    <dgm:cxn modelId="{A38FDEFB-50BF-43F5-B994-3239C4853A78}" type="presParOf" srcId="{F7E22A82-D873-9B47-AABF-AECBD6C1186F}" destId="{BE2BBA27-64DE-8845-9497-A716BEADE1B3}" srcOrd="0" destOrd="0" presId="urn:microsoft.com/office/officeart/2009/3/layout/HorizontalOrganizationChart"/>
    <dgm:cxn modelId="{B2E4BC0A-2870-4D8D-994D-A26BA9671832}" type="presParOf" srcId="{F7E22A82-D873-9B47-AABF-AECBD6C1186F}" destId="{D7F02D73-284D-8B46-9704-ED1821C7EBF8}" srcOrd="1" destOrd="0" presId="urn:microsoft.com/office/officeart/2009/3/layout/HorizontalOrganizationChart"/>
    <dgm:cxn modelId="{369D468F-0CB8-44D9-A2EB-D6A690111750}" type="presParOf" srcId="{04585968-2DBA-C443-8FA6-3C733A5CCA4C}" destId="{04AF6D12-27B4-674A-8AB8-5F39D0E1F071}" srcOrd="1" destOrd="0" presId="urn:microsoft.com/office/officeart/2009/3/layout/HorizontalOrganizationChart"/>
    <dgm:cxn modelId="{34A4D652-2964-4A67-A8B0-F133D5B10677}" type="presParOf" srcId="{04585968-2DBA-C443-8FA6-3C733A5CCA4C}" destId="{35B659EC-E52F-5948-A52F-D7D82A71171F}" srcOrd="2" destOrd="0" presId="urn:microsoft.com/office/officeart/2009/3/layout/HorizontalOrganizationChart"/>
    <dgm:cxn modelId="{85A1A7F3-D141-4081-A8A3-DD93507B75FC}" type="presParOf" srcId="{AB618289-EE10-0846-80B1-7602A2BF7DB9}" destId="{84B1CB1A-4CF8-864A-A55C-641FCE6A1417}" srcOrd="2" destOrd="0" presId="urn:microsoft.com/office/officeart/2009/3/layout/HorizontalOrganizationChart"/>
    <dgm:cxn modelId="{DD6837B4-2C30-430A-9E84-92F86D81E035}" type="presParOf" srcId="{EDFC2739-1AE9-4245-A336-B307A38A6D98}" destId="{76881AA2-EDA7-2E4E-B6EC-4A9B40C47D85}" srcOrd="4" destOrd="0" presId="urn:microsoft.com/office/officeart/2009/3/layout/HorizontalOrganizationChart"/>
    <dgm:cxn modelId="{F3838326-E42B-4CCB-ADDF-F4F240FB33FC}" type="presParOf" srcId="{EDFC2739-1AE9-4245-A336-B307A38A6D98}" destId="{06D35B45-07AD-9E46-B9F8-87DF59111E52}" srcOrd="5" destOrd="0" presId="urn:microsoft.com/office/officeart/2009/3/layout/HorizontalOrganizationChart"/>
    <dgm:cxn modelId="{979CADB3-71FA-40BD-A876-CA01A22CB5AB}" type="presParOf" srcId="{06D35B45-07AD-9E46-B9F8-87DF59111E52}" destId="{4D0C8CD4-1081-EF4E-8694-49F8F705F911}" srcOrd="0" destOrd="0" presId="urn:microsoft.com/office/officeart/2009/3/layout/HorizontalOrganizationChart"/>
    <dgm:cxn modelId="{6921E217-F98B-4010-B01E-7FE8DF369320}" type="presParOf" srcId="{4D0C8CD4-1081-EF4E-8694-49F8F705F911}" destId="{9ADD3009-538E-934F-B8C9-C78E8A19490B}" srcOrd="0" destOrd="0" presId="urn:microsoft.com/office/officeart/2009/3/layout/HorizontalOrganizationChart"/>
    <dgm:cxn modelId="{634C378F-CB6B-41D8-A0A5-9F6B423827CE}" type="presParOf" srcId="{4D0C8CD4-1081-EF4E-8694-49F8F705F911}" destId="{E0AC6AC6-97E1-2C4B-B716-A98E20D7EBB4}" srcOrd="1" destOrd="0" presId="urn:microsoft.com/office/officeart/2009/3/layout/HorizontalOrganizationChart"/>
    <dgm:cxn modelId="{90F25674-C6A7-41DC-A6DE-0AEC0FAFF18C}" type="presParOf" srcId="{06D35B45-07AD-9E46-B9F8-87DF59111E52}" destId="{A2AD144B-22A0-BC48-9F1F-DB4C7EDB59F7}" srcOrd="1" destOrd="0" presId="urn:microsoft.com/office/officeart/2009/3/layout/HorizontalOrganizationChart"/>
    <dgm:cxn modelId="{D90C07BE-1E33-47CE-89CA-683F173333A4}" type="presParOf" srcId="{06D35B45-07AD-9E46-B9F8-87DF59111E52}" destId="{85718029-E8E7-2D40-9C95-5CA8533D7A25}" srcOrd="2" destOrd="0" presId="urn:microsoft.com/office/officeart/2009/3/layout/HorizontalOrganizationChart"/>
    <dgm:cxn modelId="{652E7EEF-B126-416F-B5FC-2C1FF2349525}" type="presParOf" srcId="{EDFC2739-1AE9-4245-A336-B307A38A6D98}" destId="{224E05F0-8159-F84B-A537-CCE239BC406B}" srcOrd="6" destOrd="0" presId="urn:microsoft.com/office/officeart/2009/3/layout/HorizontalOrganizationChart"/>
    <dgm:cxn modelId="{CEE2363C-FD0B-4C84-B52C-145D8CAE6FF0}" type="presParOf" srcId="{EDFC2739-1AE9-4245-A336-B307A38A6D98}" destId="{1F933F53-AC9E-D647-9077-D28426D6A88C}" srcOrd="7" destOrd="0" presId="urn:microsoft.com/office/officeart/2009/3/layout/HorizontalOrganizationChart"/>
    <dgm:cxn modelId="{DE3947C7-E4BA-4FCA-90A2-BA3602B249F7}" type="presParOf" srcId="{1F933F53-AC9E-D647-9077-D28426D6A88C}" destId="{6F0B7336-913B-8348-93F9-399CF1670091}" srcOrd="0" destOrd="0" presId="urn:microsoft.com/office/officeart/2009/3/layout/HorizontalOrganizationChart"/>
    <dgm:cxn modelId="{0186B9FB-5B0E-4570-AC8A-049F16E9BCDD}" type="presParOf" srcId="{6F0B7336-913B-8348-93F9-399CF1670091}" destId="{71698D37-033C-3241-8D27-88DE2660EEBC}" srcOrd="0" destOrd="0" presId="urn:microsoft.com/office/officeart/2009/3/layout/HorizontalOrganizationChart"/>
    <dgm:cxn modelId="{BC7D2C62-798D-4DCE-B234-4079D344201E}" type="presParOf" srcId="{6F0B7336-913B-8348-93F9-399CF1670091}" destId="{7AC7B3CC-CBA1-5F49-A931-99589C1B5A81}" srcOrd="1" destOrd="0" presId="urn:microsoft.com/office/officeart/2009/3/layout/HorizontalOrganizationChart"/>
    <dgm:cxn modelId="{DCB33188-5306-4B15-BF96-ECA70C3B182A}" type="presParOf" srcId="{1F933F53-AC9E-D647-9077-D28426D6A88C}" destId="{4666F07D-C272-8A43-98B2-A4A02F2BD07F}" srcOrd="1" destOrd="0" presId="urn:microsoft.com/office/officeart/2009/3/layout/HorizontalOrganizationChart"/>
    <dgm:cxn modelId="{622AD094-2982-4086-A285-9BD0D369CE7C}" type="presParOf" srcId="{4666F07D-C272-8A43-98B2-A4A02F2BD07F}" destId="{CA71C661-804C-DF45-93FE-97EE7DC4F2BD}" srcOrd="0" destOrd="0" presId="urn:microsoft.com/office/officeart/2009/3/layout/HorizontalOrganizationChart"/>
    <dgm:cxn modelId="{CB797E9E-55D6-4338-8D16-DEEBC5FF2709}" type="presParOf" srcId="{4666F07D-C272-8A43-98B2-A4A02F2BD07F}" destId="{05574A71-AF8F-F343-975D-C082F5D739A8}" srcOrd="1" destOrd="0" presId="urn:microsoft.com/office/officeart/2009/3/layout/HorizontalOrganizationChart"/>
    <dgm:cxn modelId="{24F0260A-BF15-4C11-AB2B-D4519299E7FB}" type="presParOf" srcId="{05574A71-AF8F-F343-975D-C082F5D739A8}" destId="{3F8E348A-7149-CD44-BC72-5973494AEA32}" srcOrd="0" destOrd="0" presId="urn:microsoft.com/office/officeart/2009/3/layout/HorizontalOrganizationChart"/>
    <dgm:cxn modelId="{047DE90E-DC97-4E1F-87CA-B40AAFE14C49}" type="presParOf" srcId="{3F8E348A-7149-CD44-BC72-5973494AEA32}" destId="{31AFBF7E-E583-054B-B3F1-8AB8C102114B}" srcOrd="0" destOrd="0" presId="urn:microsoft.com/office/officeart/2009/3/layout/HorizontalOrganizationChart"/>
    <dgm:cxn modelId="{29A7368B-5094-4F6E-A5D2-E36877D92097}" type="presParOf" srcId="{3F8E348A-7149-CD44-BC72-5973494AEA32}" destId="{52008099-121B-924A-BB60-11E994B21336}" srcOrd="1" destOrd="0" presId="urn:microsoft.com/office/officeart/2009/3/layout/HorizontalOrganizationChart"/>
    <dgm:cxn modelId="{0FBE7037-DD02-473A-AA4C-B80FC147AE68}" type="presParOf" srcId="{05574A71-AF8F-F343-975D-C082F5D739A8}" destId="{4E8EAF96-87A1-EF46-B579-78F40A6E186F}" srcOrd="1" destOrd="0" presId="urn:microsoft.com/office/officeart/2009/3/layout/HorizontalOrganizationChart"/>
    <dgm:cxn modelId="{37271844-FC75-4B87-8575-9E36F09BF8EE}" type="presParOf" srcId="{05574A71-AF8F-F343-975D-C082F5D739A8}" destId="{26C0D001-81A5-364D-ACC5-E37EC98F5DF2}" srcOrd="2" destOrd="0" presId="urn:microsoft.com/office/officeart/2009/3/layout/HorizontalOrganizationChart"/>
    <dgm:cxn modelId="{217E8354-8481-4596-95C0-F15B35DFF5C6}" type="presParOf" srcId="{4666F07D-C272-8A43-98B2-A4A02F2BD07F}" destId="{1A0AF2C4-3E9A-984E-8DD8-3B13CCF42ABD}" srcOrd="2" destOrd="0" presId="urn:microsoft.com/office/officeart/2009/3/layout/HorizontalOrganizationChart"/>
    <dgm:cxn modelId="{223B3164-2A4C-46BF-82D9-8BAA0FFF21FC}" type="presParOf" srcId="{4666F07D-C272-8A43-98B2-A4A02F2BD07F}" destId="{C8D1D5AC-1753-EE42-96EF-B1A9DC09A490}" srcOrd="3" destOrd="0" presId="urn:microsoft.com/office/officeart/2009/3/layout/HorizontalOrganizationChart"/>
    <dgm:cxn modelId="{AA5B9135-391A-4CD1-BE4D-5634F875626C}" type="presParOf" srcId="{C8D1D5AC-1753-EE42-96EF-B1A9DC09A490}" destId="{224FFF1F-B9D3-F54E-92BD-E2F1228905F4}" srcOrd="0" destOrd="0" presId="urn:microsoft.com/office/officeart/2009/3/layout/HorizontalOrganizationChart"/>
    <dgm:cxn modelId="{D23EF5D7-7DEB-4AF3-AE29-032331851331}" type="presParOf" srcId="{224FFF1F-B9D3-F54E-92BD-E2F1228905F4}" destId="{A5FF801F-2622-DD47-A3C3-2C16F2A6B0E4}" srcOrd="0" destOrd="0" presId="urn:microsoft.com/office/officeart/2009/3/layout/HorizontalOrganizationChart"/>
    <dgm:cxn modelId="{4FD7A424-D33A-49E0-B9F7-F0CD69B58B07}" type="presParOf" srcId="{224FFF1F-B9D3-F54E-92BD-E2F1228905F4}" destId="{83E95F58-1A1C-6845-9DD7-D7591E58708D}" srcOrd="1" destOrd="0" presId="urn:microsoft.com/office/officeart/2009/3/layout/HorizontalOrganizationChart"/>
    <dgm:cxn modelId="{CC2C109B-AEC9-4FB3-8EBB-E3C0B1E3943B}" type="presParOf" srcId="{C8D1D5AC-1753-EE42-96EF-B1A9DC09A490}" destId="{565B8221-F0A8-FD4F-B42F-FB2E8B1E9403}" srcOrd="1" destOrd="0" presId="urn:microsoft.com/office/officeart/2009/3/layout/HorizontalOrganizationChart"/>
    <dgm:cxn modelId="{6BCA01E2-5107-443E-84AC-AD4A89B8B11D}" type="presParOf" srcId="{C8D1D5AC-1753-EE42-96EF-B1A9DC09A490}" destId="{84AA2EA8-6A69-AF4D-A64F-30ECF32A9748}" srcOrd="2" destOrd="0" presId="urn:microsoft.com/office/officeart/2009/3/layout/HorizontalOrganizationChart"/>
    <dgm:cxn modelId="{71DE82FD-A3C9-473C-845F-3A62AD5BEEE1}" type="presParOf" srcId="{4666F07D-C272-8A43-98B2-A4A02F2BD07F}" destId="{B4F34211-8FD8-D846-B9DD-7631035E2A2D}" srcOrd="4" destOrd="0" presId="urn:microsoft.com/office/officeart/2009/3/layout/HorizontalOrganizationChart"/>
    <dgm:cxn modelId="{F119839E-1380-43FC-BC1B-F1CFAB6855A0}" type="presParOf" srcId="{4666F07D-C272-8A43-98B2-A4A02F2BD07F}" destId="{8BE97E18-5BEB-204B-80EB-0540C78F8D7A}" srcOrd="5" destOrd="0" presId="urn:microsoft.com/office/officeart/2009/3/layout/HorizontalOrganizationChart"/>
    <dgm:cxn modelId="{078BE519-79C0-4E10-B515-3DE43813A7BA}" type="presParOf" srcId="{8BE97E18-5BEB-204B-80EB-0540C78F8D7A}" destId="{C4986F46-E2B0-7B49-A737-28CB241C06CC}" srcOrd="0" destOrd="0" presId="urn:microsoft.com/office/officeart/2009/3/layout/HorizontalOrganizationChart"/>
    <dgm:cxn modelId="{1525D683-63E5-4061-B109-2B677F401D2C}" type="presParOf" srcId="{C4986F46-E2B0-7B49-A737-28CB241C06CC}" destId="{6127B38E-6099-8244-997F-7D7D182A445B}" srcOrd="0" destOrd="0" presId="urn:microsoft.com/office/officeart/2009/3/layout/HorizontalOrganizationChart"/>
    <dgm:cxn modelId="{D6F1DB2F-08AD-45F9-B38C-6FC5F77A4F1E}" type="presParOf" srcId="{C4986F46-E2B0-7B49-A737-28CB241C06CC}" destId="{B85FD21A-3E93-1A45-B2FD-7F6E786ADDA5}" srcOrd="1" destOrd="0" presId="urn:microsoft.com/office/officeart/2009/3/layout/HorizontalOrganizationChart"/>
    <dgm:cxn modelId="{07F3CAD7-24CD-478C-8C14-ED085AAE5214}" type="presParOf" srcId="{8BE97E18-5BEB-204B-80EB-0540C78F8D7A}" destId="{096D1253-BB20-CD44-B287-658FC180798B}" srcOrd="1" destOrd="0" presId="urn:microsoft.com/office/officeart/2009/3/layout/HorizontalOrganizationChart"/>
    <dgm:cxn modelId="{D0736EE0-6FA5-4966-BC4B-B2B5400E90A7}" type="presParOf" srcId="{8BE97E18-5BEB-204B-80EB-0540C78F8D7A}" destId="{025B9AB9-BE85-9D44-8A34-0802C5D67637}" srcOrd="2" destOrd="0" presId="urn:microsoft.com/office/officeart/2009/3/layout/HorizontalOrganizationChart"/>
    <dgm:cxn modelId="{DF238E3A-D762-400F-AF3C-9A8903F3EA25}" type="presParOf" srcId="{1F933F53-AC9E-D647-9077-D28426D6A88C}" destId="{D4F8A340-CC24-B841-BEA2-DE173C042923}" srcOrd="2" destOrd="0" presId="urn:microsoft.com/office/officeart/2009/3/layout/HorizontalOrganizationChart"/>
    <dgm:cxn modelId="{DD660A9A-0A0C-4E98-873C-48B41D5F32D5}" type="presParOf" srcId="{EDFC2739-1AE9-4245-A336-B307A38A6D98}" destId="{DA9214C1-E94E-054B-B019-929255C4FD02}" srcOrd="8" destOrd="0" presId="urn:microsoft.com/office/officeart/2009/3/layout/HorizontalOrganizationChart"/>
    <dgm:cxn modelId="{69B56389-5256-41FE-B55A-F5E34A6845B3}" type="presParOf" srcId="{EDFC2739-1AE9-4245-A336-B307A38A6D98}" destId="{D420A801-65BD-EC40-8880-B34BBDF5CBE0}" srcOrd="9" destOrd="0" presId="urn:microsoft.com/office/officeart/2009/3/layout/HorizontalOrganizationChart"/>
    <dgm:cxn modelId="{A0708744-17AE-42A8-BD87-F4B5313072A6}" type="presParOf" srcId="{D420A801-65BD-EC40-8880-B34BBDF5CBE0}" destId="{2AE7FA27-ABBD-254B-8D97-787FB4C62504}" srcOrd="0" destOrd="0" presId="urn:microsoft.com/office/officeart/2009/3/layout/HorizontalOrganizationChart"/>
    <dgm:cxn modelId="{A9B16FB3-51B9-462B-BA9A-4979F22F14D5}" type="presParOf" srcId="{2AE7FA27-ABBD-254B-8D97-787FB4C62504}" destId="{0D7D5B5F-091E-6D4C-9476-31117513868E}" srcOrd="0" destOrd="0" presId="urn:microsoft.com/office/officeart/2009/3/layout/HorizontalOrganizationChart"/>
    <dgm:cxn modelId="{2D1B636A-1400-427B-A741-BD6009F34E3D}" type="presParOf" srcId="{2AE7FA27-ABBD-254B-8D97-787FB4C62504}" destId="{2C918121-CD0E-9A4E-82B7-5D0C96088887}" srcOrd="1" destOrd="0" presId="urn:microsoft.com/office/officeart/2009/3/layout/HorizontalOrganizationChart"/>
    <dgm:cxn modelId="{A903E99B-F058-48AC-874B-3660EE21B05A}" type="presParOf" srcId="{D420A801-65BD-EC40-8880-B34BBDF5CBE0}" destId="{20424C32-C7EF-9949-961F-7D6897629999}" srcOrd="1" destOrd="0" presId="urn:microsoft.com/office/officeart/2009/3/layout/HorizontalOrganizationChart"/>
    <dgm:cxn modelId="{0E3F577C-5C99-49C0-AD20-78E9EA5F46A3}" type="presParOf" srcId="{20424C32-C7EF-9949-961F-7D6897629999}" destId="{3C8638B3-33E2-4942-B1F9-97B134B760CA}" srcOrd="0" destOrd="0" presId="urn:microsoft.com/office/officeart/2009/3/layout/HorizontalOrganizationChart"/>
    <dgm:cxn modelId="{8ACB035D-B697-4131-B7CD-88AAD7CEFC86}" type="presParOf" srcId="{20424C32-C7EF-9949-961F-7D6897629999}" destId="{E88AFC71-FC64-B440-AC5B-EB15CD6A4AFD}" srcOrd="1" destOrd="0" presId="urn:microsoft.com/office/officeart/2009/3/layout/HorizontalOrganizationChart"/>
    <dgm:cxn modelId="{D304ECC1-8330-4067-8BC6-81883B19C649}" type="presParOf" srcId="{E88AFC71-FC64-B440-AC5B-EB15CD6A4AFD}" destId="{6072E360-D314-1B49-BCC7-13B6749ADF9C}" srcOrd="0" destOrd="0" presId="urn:microsoft.com/office/officeart/2009/3/layout/HorizontalOrganizationChart"/>
    <dgm:cxn modelId="{406FDC92-2C28-4AF5-AB3C-5C0D38B9E524}" type="presParOf" srcId="{6072E360-D314-1B49-BCC7-13B6749ADF9C}" destId="{42EECF04-7E10-244C-9BF2-7A738C90F11B}" srcOrd="0" destOrd="0" presId="urn:microsoft.com/office/officeart/2009/3/layout/HorizontalOrganizationChart"/>
    <dgm:cxn modelId="{7DC50F19-BEF2-4653-9E5B-31EA99C356D3}" type="presParOf" srcId="{6072E360-D314-1B49-BCC7-13B6749ADF9C}" destId="{FCEA6102-A93C-D844-B33D-9BDCEF4826DA}" srcOrd="1" destOrd="0" presId="urn:microsoft.com/office/officeart/2009/3/layout/HorizontalOrganizationChart"/>
    <dgm:cxn modelId="{8BAEFF77-C3B5-4F07-9E76-BB4F21CC6719}" type="presParOf" srcId="{E88AFC71-FC64-B440-AC5B-EB15CD6A4AFD}" destId="{A0D8E952-9702-2F44-8E0C-5658E8439C51}" srcOrd="1" destOrd="0" presId="urn:microsoft.com/office/officeart/2009/3/layout/HorizontalOrganizationChart"/>
    <dgm:cxn modelId="{7A7B25AD-5D45-48FA-8698-CBFB5925AF45}" type="presParOf" srcId="{A0D8E952-9702-2F44-8E0C-5658E8439C51}" destId="{538414B4-9652-7B41-AA8A-F0501ECC605B}" srcOrd="0" destOrd="0" presId="urn:microsoft.com/office/officeart/2009/3/layout/HorizontalOrganizationChart"/>
    <dgm:cxn modelId="{E528A2BE-908E-4B63-82CD-09BF881A2732}" type="presParOf" srcId="{A0D8E952-9702-2F44-8E0C-5658E8439C51}" destId="{2C7A5C0A-B675-A640-AB02-C03A90FC5AEB}" srcOrd="1" destOrd="0" presId="urn:microsoft.com/office/officeart/2009/3/layout/HorizontalOrganizationChart"/>
    <dgm:cxn modelId="{458B8EAB-B166-4D9A-A8CB-7B4AC858A105}" type="presParOf" srcId="{2C7A5C0A-B675-A640-AB02-C03A90FC5AEB}" destId="{D1893EE4-332F-6745-9FF0-D9880299D789}" srcOrd="0" destOrd="0" presId="urn:microsoft.com/office/officeart/2009/3/layout/HorizontalOrganizationChart"/>
    <dgm:cxn modelId="{E2388A6A-F4C9-40E2-AF76-1B10357D1184}" type="presParOf" srcId="{D1893EE4-332F-6745-9FF0-D9880299D789}" destId="{1F50D47B-9436-0B42-9C7A-526280122B42}" srcOrd="0" destOrd="0" presId="urn:microsoft.com/office/officeart/2009/3/layout/HorizontalOrganizationChart"/>
    <dgm:cxn modelId="{9E479312-FBAF-43F5-BC4B-32B85ED73F71}" type="presParOf" srcId="{D1893EE4-332F-6745-9FF0-D9880299D789}" destId="{229C0C47-C008-FA41-8E3B-DD14FE391CE2}" srcOrd="1" destOrd="0" presId="urn:microsoft.com/office/officeart/2009/3/layout/HorizontalOrganizationChart"/>
    <dgm:cxn modelId="{2A8438BE-B019-4CF7-BCA7-51E20D82B839}" type="presParOf" srcId="{2C7A5C0A-B675-A640-AB02-C03A90FC5AEB}" destId="{16CEDE56-E36E-584D-850E-B85E98B27BD2}" srcOrd="1" destOrd="0" presId="urn:microsoft.com/office/officeart/2009/3/layout/HorizontalOrganizationChart"/>
    <dgm:cxn modelId="{3126D7AF-190F-41D2-AFFA-938564CB9E0E}" type="presParOf" srcId="{2C7A5C0A-B675-A640-AB02-C03A90FC5AEB}" destId="{F4CBC142-F888-3F49-985B-8BDD31021F67}" srcOrd="2" destOrd="0" presId="urn:microsoft.com/office/officeart/2009/3/layout/HorizontalOrganizationChart"/>
    <dgm:cxn modelId="{5EE4B25A-CF22-43FA-91D8-387C2690078E}" type="presParOf" srcId="{A0D8E952-9702-2F44-8E0C-5658E8439C51}" destId="{A44E547F-ACA8-9F4A-8B51-71393E7EF5EA}" srcOrd="2" destOrd="0" presId="urn:microsoft.com/office/officeart/2009/3/layout/HorizontalOrganizationChart"/>
    <dgm:cxn modelId="{00FA5DC6-23DE-4E68-8406-446F0B1CADEF}" type="presParOf" srcId="{A0D8E952-9702-2F44-8E0C-5658E8439C51}" destId="{C9109F7C-7602-854E-B124-4952A6DE7717}" srcOrd="3" destOrd="0" presId="urn:microsoft.com/office/officeart/2009/3/layout/HorizontalOrganizationChart"/>
    <dgm:cxn modelId="{4B1CA294-90BA-4D63-A8C6-D5E14EFACD52}" type="presParOf" srcId="{C9109F7C-7602-854E-B124-4952A6DE7717}" destId="{08B04634-8456-AA43-9941-8B2ABB98BAB0}" srcOrd="0" destOrd="0" presId="urn:microsoft.com/office/officeart/2009/3/layout/HorizontalOrganizationChart"/>
    <dgm:cxn modelId="{E8E47EFB-FD8A-4CAE-8408-610EEE346DC8}" type="presParOf" srcId="{08B04634-8456-AA43-9941-8B2ABB98BAB0}" destId="{60373E50-B9D8-8F48-BF9B-38CA079D9884}" srcOrd="0" destOrd="0" presId="urn:microsoft.com/office/officeart/2009/3/layout/HorizontalOrganizationChart"/>
    <dgm:cxn modelId="{43D92371-FC79-4546-AF1E-588E540EFF75}" type="presParOf" srcId="{08B04634-8456-AA43-9941-8B2ABB98BAB0}" destId="{E4633AB3-2CAF-3D44-9789-E26F47FF1B30}" srcOrd="1" destOrd="0" presId="urn:microsoft.com/office/officeart/2009/3/layout/HorizontalOrganizationChart"/>
    <dgm:cxn modelId="{BB993AFF-893E-4CF0-A03B-53B9D31E22FB}" type="presParOf" srcId="{C9109F7C-7602-854E-B124-4952A6DE7717}" destId="{D19EDECA-B43F-414B-9612-7F3CC6B4B682}" srcOrd="1" destOrd="0" presId="urn:microsoft.com/office/officeart/2009/3/layout/HorizontalOrganizationChart"/>
    <dgm:cxn modelId="{A20B23C5-B6F5-4BB9-818A-35F4623A8DDB}" type="presParOf" srcId="{C9109F7C-7602-854E-B124-4952A6DE7717}" destId="{071AB067-CB9C-744F-B9F6-78C5E15BDACE}" srcOrd="2" destOrd="0" presId="urn:microsoft.com/office/officeart/2009/3/layout/HorizontalOrganizationChart"/>
    <dgm:cxn modelId="{C0C1A8A8-E2E7-4303-9FF2-569C860E4DAE}" type="presParOf" srcId="{A0D8E952-9702-2F44-8E0C-5658E8439C51}" destId="{B4F0548E-7661-7244-8E23-08E4EFC7A116}" srcOrd="4" destOrd="0" presId="urn:microsoft.com/office/officeart/2009/3/layout/HorizontalOrganizationChart"/>
    <dgm:cxn modelId="{EB757FC1-653B-4002-8D73-DB422F5BC1BF}" type="presParOf" srcId="{A0D8E952-9702-2F44-8E0C-5658E8439C51}" destId="{78C680D5-B5DB-3046-A224-0D635CC8CC77}" srcOrd="5" destOrd="0" presId="urn:microsoft.com/office/officeart/2009/3/layout/HorizontalOrganizationChart"/>
    <dgm:cxn modelId="{E43BF523-5B9D-4EE3-9104-472DEBBE6BC2}" type="presParOf" srcId="{78C680D5-B5DB-3046-A224-0D635CC8CC77}" destId="{BF5F6B51-4519-DE46-8944-809129703F28}" srcOrd="0" destOrd="0" presId="urn:microsoft.com/office/officeart/2009/3/layout/HorizontalOrganizationChart"/>
    <dgm:cxn modelId="{D08EE6EE-0BA6-4F81-9ADE-0FBC610C48A0}" type="presParOf" srcId="{BF5F6B51-4519-DE46-8944-809129703F28}" destId="{AC07E53D-370A-244D-BD6E-BF88DE841047}" srcOrd="0" destOrd="0" presId="urn:microsoft.com/office/officeart/2009/3/layout/HorizontalOrganizationChart"/>
    <dgm:cxn modelId="{3DC9A536-1051-4D9B-ABF1-4505D46124AE}" type="presParOf" srcId="{BF5F6B51-4519-DE46-8944-809129703F28}" destId="{C0A30432-9C4B-754D-924E-C74483C66A75}" srcOrd="1" destOrd="0" presId="urn:microsoft.com/office/officeart/2009/3/layout/HorizontalOrganizationChart"/>
    <dgm:cxn modelId="{9A165E8B-76D3-4275-96FB-C319A74FC3A1}" type="presParOf" srcId="{78C680D5-B5DB-3046-A224-0D635CC8CC77}" destId="{FB45B124-7C05-B34F-9363-CCF7C3EB400A}" srcOrd="1" destOrd="0" presId="urn:microsoft.com/office/officeart/2009/3/layout/HorizontalOrganizationChart"/>
    <dgm:cxn modelId="{E432FC0C-B9FF-4F95-B880-79DD0CD9E069}" type="presParOf" srcId="{78C680D5-B5DB-3046-A224-0D635CC8CC77}" destId="{D8D5E5E3-60D1-224D-86EE-F419911823B5}" srcOrd="2" destOrd="0" presId="urn:microsoft.com/office/officeart/2009/3/layout/HorizontalOrganizationChart"/>
    <dgm:cxn modelId="{913CCC99-959C-4BBE-865F-88D16866B053}" type="presParOf" srcId="{E88AFC71-FC64-B440-AC5B-EB15CD6A4AFD}" destId="{84F469AF-1875-4D4D-BC9C-401A3A2C7DEF}" srcOrd="2" destOrd="0" presId="urn:microsoft.com/office/officeart/2009/3/layout/HorizontalOrganizationChart"/>
    <dgm:cxn modelId="{FCAF8701-B288-4431-ABE9-48BBF4CCF565}" type="presParOf" srcId="{D420A801-65BD-EC40-8880-B34BBDF5CBE0}" destId="{233E19D5-59CA-9447-A942-924A3F2DD073}" srcOrd="2" destOrd="0" presId="urn:microsoft.com/office/officeart/2009/3/layout/HorizontalOrganizationChart"/>
    <dgm:cxn modelId="{9939C29B-DDFC-4A48-9B60-4E4B5001516D}" type="presParOf" srcId="{EDFC2739-1AE9-4245-A336-B307A38A6D98}" destId="{82377178-7E0B-224B-A640-E7480829F750}" srcOrd="10" destOrd="0" presId="urn:microsoft.com/office/officeart/2009/3/layout/HorizontalOrganizationChart"/>
    <dgm:cxn modelId="{8AEE5897-6D74-47E5-ADA7-222647840B2C}" type="presParOf" srcId="{EDFC2739-1AE9-4245-A336-B307A38A6D98}" destId="{47887D60-3E14-3241-AE69-D02F69CF3B51}" srcOrd="11" destOrd="0" presId="urn:microsoft.com/office/officeart/2009/3/layout/HorizontalOrganizationChart"/>
    <dgm:cxn modelId="{CDEBA29C-941A-4F30-BA05-830084799E27}" type="presParOf" srcId="{47887D60-3E14-3241-AE69-D02F69CF3B51}" destId="{0345E26C-F652-7C43-94EA-92AE64C988EC}" srcOrd="0" destOrd="0" presId="urn:microsoft.com/office/officeart/2009/3/layout/HorizontalOrganizationChart"/>
    <dgm:cxn modelId="{BFCAAA00-B50B-45C6-8F52-91788A560B8D}" type="presParOf" srcId="{0345E26C-F652-7C43-94EA-92AE64C988EC}" destId="{9EF31007-E1E2-8F45-AF86-07B328AEB9FA}" srcOrd="0" destOrd="0" presId="urn:microsoft.com/office/officeart/2009/3/layout/HorizontalOrganizationChart"/>
    <dgm:cxn modelId="{2DCEB43B-DCEE-44EA-A6CD-50107BA93694}" type="presParOf" srcId="{0345E26C-F652-7C43-94EA-92AE64C988EC}" destId="{EFEC07A0-291D-EA4D-B5C3-F0ED82465DEA}" srcOrd="1" destOrd="0" presId="urn:microsoft.com/office/officeart/2009/3/layout/HorizontalOrganizationChart"/>
    <dgm:cxn modelId="{BA5F9497-A28F-4E42-90EC-9F0650A21A67}" type="presParOf" srcId="{47887D60-3E14-3241-AE69-D02F69CF3B51}" destId="{C4C02098-6473-0F4F-AEB8-19AAF2DEE48A}" srcOrd="1" destOrd="0" presId="urn:microsoft.com/office/officeart/2009/3/layout/HorizontalOrganizationChart"/>
    <dgm:cxn modelId="{3CA3D693-605B-47F1-B705-75F2387505EE}" type="presParOf" srcId="{C4C02098-6473-0F4F-AEB8-19AAF2DEE48A}" destId="{0F154EBA-F16A-3D41-8687-05FCA9E096A0}" srcOrd="0" destOrd="0" presId="urn:microsoft.com/office/officeart/2009/3/layout/HorizontalOrganizationChart"/>
    <dgm:cxn modelId="{E4D3B039-9DCB-4AD7-9D8E-6541E5C2309F}" type="presParOf" srcId="{C4C02098-6473-0F4F-AEB8-19AAF2DEE48A}" destId="{CE3CEB1E-F920-9E4A-B03E-21558C42EE2D}" srcOrd="1" destOrd="0" presId="urn:microsoft.com/office/officeart/2009/3/layout/HorizontalOrganizationChart"/>
    <dgm:cxn modelId="{C707075A-0AA7-4659-9FF8-F521CF60C4FD}" type="presParOf" srcId="{CE3CEB1E-F920-9E4A-B03E-21558C42EE2D}" destId="{1C4D9E28-F194-8C42-BC12-F26E0803EED2}" srcOrd="0" destOrd="0" presId="urn:microsoft.com/office/officeart/2009/3/layout/HorizontalOrganizationChart"/>
    <dgm:cxn modelId="{09F89069-CB73-43DA-BAA5-266F6E8A51AD}" type="presParOf" srcId="{1C4D9E28-F194-8C42-BC12-F26E0803EED2}" destId="{61C20C0A-2200-1742-A4BF-288A257CEBBF}" srcOrd="0" destOrd="0" presId="urn:microsoft.com/office/officeart/2009/3/layout/HorizontalOrganizationChart"/>
    <dgm:cxn modelId="{9966F664-891E-4E3C-B820-3EA3E9AA624B}" type="presParOf" srcId="{1C4D9E28-F194-8C42-BC12-F26E0803EED2}" destId="{89A8683F-8EB9-AC4F-90E7-05925D3A865E}" srcOrd="1" destOrd="0" presId="urn:microsoft.com/office/officeart/2009/3/layout/HorizontalOrganizationChart"/>
    <dgm:cxn modelId="{5DB15DC3-D462-44B9-BFD6-0C73FF035309}" type="presParOf" srcId="{CE3CEB1E-F920-9E4A-B03E-21558C42EE2D}" destId="{0AA66804-362A-9B47-9E44-7D6207A4164C}" srcOrd="1" destOrd="0" presId="urn:microsoft.com/office/officeart/2009/3/layout/HorizontalOrganizationChart"/>
    <dgm:cxn modelId="{0B6DD76C-035C-4C08-8D35-B176EE60B460}" type="presParOf" srcId="{CE3CEB1E-F920-9E4A-B03E-21558C42EE2D}" destId="{C672DFF6-F7D1-D749-8FCB-E434B2BCC769}" srcOrd="2" destOrd="0" presId="urn:microsoft.com/office/officeart/2009/3/layout/HorizontalOrganizationChart"/>
    <dgm:cxn modelId="{76830971-6DC4-4B7E-8AA4-353034DBE0BF}" type="presParOf" srcId="{47887D60-3E14-3241-AE69-D02F69CF3B51}" destId="{08A2DB81-EB13-0948-BDCB-61E3038A8968}" srcOrd="2" destOrd="0" presId="urn:microsoft.com/office/officeart/2009/3/layout/HorizontalOrganizationChart"/>
    <dgm:cxn modelId="{E093D457-FB80-4A21-B71E-29994F2C0137}" type="presParOf" srcId="{DC9934E3-64DF-E644-8324-7DA057AE3163}" destId="{BCA4B9FC-1796-AD4D-B9DD-5590EA9374CA}"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EC50211-C08B-534A-A00E-14979A406B12}" type="doc">
      <dgm:prSet loTypeId="urn:microsoft.com/office/officeart/2005/8/layout/pList2#1" loCatId="" qsTypeId="urn:microsoft.com/office/officeart/2005/8/quickstyle/simple4" qsCatId="simple" csTypeId="urn:microsoft.com/office/officeart/2005/8/colors/accent1_2" csCatId="accent1" phldr="1"/>
      <dgm:spPr/>
    </dgm:pt>
    <dgm:pt modelId="{0D9C4C33-64BE-1F47-ABCC-BCEB064B3BE1}">
      <dgm:prSet phldrT="[Text]"/>
      <dgm:spPr/>
      <dgm:t>
        <a:bodyPr/>
        <a:lstStyle/>
        <a:p>
          <a:endParaRPr lang="zh-CN" altLang="en-US" dirty="0"/>
        </a:p>
      </dgm:t>
    </dgm:pt>
    <dgm:pt modelId="{575B9BEC-2761-C84E-8AE0-CFF1A6F4309C}" type="parTrans" cxnId="{02E29CE7-FF4A-6848-97B7-3948C01F0429}">
      <dgm:prSet/>
      <dgm:spPr/>
      <dgm:t>
        <a:bodyPr/>
        <a:lstStyle/>
        <a:p>
          <a:endParaRPr lang="zh-CN" altLang="en-US"/>
        </a:p>
      </dgm:t>
    </dgm:pt>
    <dgm:pt modelId="{ACE867DE-A19C-B848-AAA8-09783B8DCE6A}" type="sibTrans" cxnId="{02E29CE7-FF4A-6848-97B7-3948C01F0429}">
      <dgm:prSet/>
      <dgm:spPr/>
      <dgm:t>
        <a:bodyPr/>
        <a:lstStyle/>
        <a:p>
          <a:endParaRPr lang="zh-CN" altLang="en-US"/>
        </a:p>
      </dgm:t>
    </dgm:pt>
    <dgm:pt modelId="{100BDBF1-6994-A54E-913B-75ED5F3EBE4E}">
      <dgm:prSet phldrT="[Text]"/>
      <dgm:spPr/>
      <dgm:t>
        <a:bodyPr/>
        <a:lstStyle/>
        <a:p>
          <a:endParaRPr lang="zh-CN" altLang="en-US" dirty="0"/>
        </a:p>
      </dgm:t>
    </dgm:pt>
    <dgm:pt modelId="{C1239360-9187-5B4A-BCEE-5F21733EBE3B}" type="parTrans" cxnId="{73D57BDF-07C6-CA45-8A42-DC6AA22C2B81}">
      <dgm:prSet/>
      <dgm:spPr/>
      <dgm:t>
        <a:bodyPr/>
        <a:lstStyle/>
        <a:p>
          <a:endParaRPr lang="zh-CN" altLang="en-US"/>
        </a:p>
      </dgm:t>
    </dgm:pt>
    <dgm:pt modelId="{898A2E90-67D9-964E-A142-A58F3912A52D}" type="sibTrans" cxnId="{73D57BDF-07C6-CA45-8A42-DC6AA22C2B81}">
      <dgm:prSet/>
      <dgm:spPr/>
      <dgm:t>
        <a:bodyPr/>
        <a:lstStyle/>
        <a:p>
          <a:endParaRPr lang="zh-CN" altLang="en-US"/>
        </a:p>
      </dgm:t>
    </dgm:pt>
    <dgm:pt modelId="{0F290DE7-2A5C-CD42-AFE5-7B1FA9FBDB1B}">
      <dgm:prSet phldrT="[Text]"/>
      <dgm:spPr/>
      <dgm:t>
        <a:bodyPr/>
        <a:lstStyle/>
        <a:p>
          <a:endParaRPr lang="zh-CN" altLang="en-US" dirty="0"/>
        </a:p>
      </dgm:t>
    </dgm:pt>
    <dgm:pt modelId="{D9E03C9F-8870-F64A-BCC2-DA04BBFB6D8A}" type="parTrans" cxnId="{F9F8E89A-065F-2241-BB7B-23C0A9A63218}">
      <dgm:prSet/>
      <dgm:spPr/>
      <dgm:t>
        <a:bodyPr/>
        <a:lstStyle/>
        <a:p>
          <a:endParaRPr lang="zh-CN" altLang="en-US"/>
        </a:p>
      </dgm:t>
    </dgm:pt>
    <dgm:pt modelId="{193B2CD3-E0E6-2649-B067-E7E416882B0C}" type="sibTrans" cxnId="{F9F8E89A-065F-2241-BB7B-23C0A9A63218}">
      <dgm:prSet/>
      <dgm:spPr/>
      <dgm:t>
        <a:bodyPr/>
        <a:lstStyle/>
        <a:p>
          <a:endParaRPr lang="zh-CN" altLang="en-US"/>
        </a:p>
      </dgm:t>
    </dgm:pt>
    <dgm:pt modelId="{758A272A-8120-B243-AAA8-5B1167650CFD}">
      <dgm:prSet phldrT="[Text]"/>
      <dgm:spPr/>
      <dgm:t>
        <a:bodyPr/>
        <a:lstStyle/>
        <a:p>
          <a:endParaRPr lang="zh-CN" altLang="en-US" dirty="0"/>
        </a:p>
      </dgm:t>
    </dgm:pt>
    <dgm:pt modelId="{C2BF85C4-6F23-3A45-B54B-ABA8EE5CAB4E}" type="parTrans" cxnId="{A92E2B89-D7E5-9D4B-AA6C-F43852918781}">
      <dgm:prSet/>
      <dgm:spPr/>
      <dgm:t>
        <a:bodyPr/>
        <a:lstStyle/>
        <a:p>
          <a:endParaRPr lang="zh-CN" altLang="en-US"/>
        </a:p>
      </dgm:t>
    </dgm:pt>
    <dgm:pt modelId="{DAE14781-3B8D-0C4D-80D7-B48CE576E00F}" type="sibTrans" cxnId="{A92E2B89-D7E5-9D4B-AA6C-F43852918781}">
      <dgm:prSet/>
      <dgm:spPr/>
      <dgm:t>
        <a:bodyPr/>
        <a:lstStyle/>
        <a:p>
          <a:endParaRPr lang="zh-CN" altLang="en-US"/>
        </a:p>
      </dgm:t>
    </dgm:pt>
    <dgm:pt modelId="{A0431D8F-0B90-284D-B886-B10EC37778E4}">
      <dgm:prSet phldrT="[Text]"/>
      <dgm:spPr/>
      <dgm:t>
        <a:bodyPr/>
        <a:lstStyle/>
        <a:p>
          <a:endParaRPr lang="zh-CN" altLang="en-US" dirty="0"/>
        </a:p>
      </dgm:t>
    </dgm:pt>
    <dgm:pt modelId="{7A63983C-876F-A141-974C-5278A5673788}" type="parTrans" cxnId="{50DC352F-A403-364C-AC46-853FF8BAE155}">
      <dgm:prSet/>
      <dgm:spPr/>
      <dgm:t>
        <a:bodyPr/>
        <a:lstStyle/>
        <a:p>
          <a:endParaRPr lang="zh-CN" altLang="en-US"/>
        </a:p>
      </dgm:t>
    </dgm:pt>
    <dgm:pt modelId="{E8507421-D770-604F-A742-2D6C06147B23}" type="sibTrans" cxnId="{50DC352F-A403-364C-AC46-853FF8BAE155}">
      <dgm:prSet/>
      <dgm:spPr/>
      <dgm:t>
        <a:bodyPr/>
        <a:lstStyle/>
        <a:p>
          <a:endParaRPr lang="zh-CN" altLang="en-US"/>
        </a:p>
      </dgm:t>
    </dgm:pt>
    <dgm:pt modelId="{B2FDEA32-CA14-5240-829B-2B8FBF733605}">
      <dgm:prSet phldrT="[Text]"/>
      <dgm:spPr/>
      <dgm:t>
        <a:bodyPr/>
        <a:lstStyle/>
        <a:p>
          <a:endParaRPr lang="zh-CN" altLang="en-US" dirty="0"/>
        </a:p>
      </dgm:t>
    </dgm:pt>
    <dgm:pt modelId="{0A28DD0A-50AF-E54F-886F-8AE9288287B9}" type="parTrans" cxnId="{190A329E-78CE-6D44-9166-2C0F600ED581}">
      <dgm:prSet/>
      <dgm:spPr/>
      <dgm:t>
        <a:bodyPr/>
        <a:lstStyle/>
        <a:p>
          <a:endParaRPr lang="zh-CN" altLang="en-US"/>
        </a:p>
      </dgm:t>
    </dgm:pt>
    <dgm:pt modelId="{D3C527C2-DD47-B14E-9CA7-E2988D49A56F}" type="sibTrans" cxnId="{190A329E-78CE-6D44-9166-2C0F600ED581}">
      <dgm:prSet/>
      <dgm:spPr/>
      <dgm:t>
        <a:bodyPr/>
        <a:lstStyle/>
        <a:p>
          <a:endParaRPr lang="zh-CN" altLang="en-US"/>
        </a:p>
      </dgm:t>
    </dgm:pt>
    <dgm:pt modelId="{7C66A00E-5B1F-8E49-AE27-B33838A3FF27}">
      <dgm:prSet phldrT="[Text]"/>
      <dgm:spPr/>
      <dgm:t>
        <a:bodyPr/>
        <a:lstStyle/>
        <a:p>
          <a:endParaRPr lang="zh-CN" altLang="en-US" dirty="0"/>
        </a:p>
      </dgm:t>
    </dgm:pt>
    <dgm:pt modelId="{B134FEC9-0204-1442-9A85-767A135B3303}" type="parTrans" cxnId="{D9561666-4D2B-7843-9396-81BD1DFFBA6B}">
      <dgm:prSet/>
      <dgm:spPr/>
      <dgm:t>
        <a:bodyPr/>
        <a:lstStyle/>
        <a:p>
          <a:endParaRPr lang="zh-CN" altLang="en-US"/>
        </a:p>
      </dgm:t>
    </dgm:pt>
    <dgm:pt modelId="{EAC8E130-CEC3-A043-B73D-1F2A65B80246}" type="sibTrans" cxnId="{D9561666-4D2B-7843-9396-81BD1DFFBA6B}">
      <dgm:prSet/>
      <dgm:spPr/>
      <dgm:t>
        <a:bodyPr/>
        <a:lstStyle/>
        <a:p>
          <a:endParaRPr lang="zh-CN" altLang="en-US"/>
        </a:p>
      </dgm:t>
    </dgm:pt>
    <dgm:pt modelId="{1CC35913-CEDA-E444-8459-C7568095D7D1}" type="pres">
      <dgm:prSet presAssocID="{7EC50211-C08B-534A-A00E-14979A406B12}" presName="Name0" presStyleCnt="0">
        <dgm:presLayoutVars>
          <dgm:dir/>
          <dgm:resizeHandles val="exact"/>
        </dgm:presLayoutVars>
      </dgm:prSet>
      <dgm:spPr/>
    </dgm:pt>
    <dgm:pt modelId="{726E41E9-7ABE-1648-8985-F62A82BD379D}" type="pres">
      <dgm:prSet presAssocID="{7EC50211-C08B-534A-A00E-14979A406B12}" presName="bkgdShp" presStyleLbl="alignAccFollowNode1" presStyleIdx="0" presStyleCnt="1" custScaleY="61616" custLinFactNeighborY="-9091"/>
      <dgm:spPr>
        <a:solidFill>
          <a:srgbClr val="9999FF"/>
        </a:solidFill>
      </dgm:spPr>
    </dgm:pt>
    <dgm:pt modelId="{FB6F38C5-4337-5E4A-A163-52A65F4C727C}" type="pres">
      <dgm:prSet presAssocID="{7EC50211-C08B-534A-A00E-14979A406B12}" presName="linComp" presStyleCnt="0"/>
      <dgm:spPr/>
    </dgm:pt>
    <dgm:pt modelId="{08F2A66F-63A4-8342-8BBB-CB194298A7E2}" type="pres">
      <dgm:prSet presAssocID="{0D9C4C33-64BE-1F47-ABCC-BCEB064B3BE1}" presName="compNode" presStyleCnt="0"/>
      <dgm:spPr/>
    </dgm:pt>
    <dgm:pt modelId="{D378C3E0-142A-6E42-951B-B554D5E15A7A}" type="pres">
      <dgm:prSet presAssocID="{0D9C4C33-64BE-1F47-ABCC-BCEB064B3BE1}" presName="node" presStyleLbl="node1" presStyleIdx="0" presStyleCnt="7" custScaleY="131405">
        <dgm:presLayoutVars>
          <dgm:bulletEnabled val="1"/>
        </dgm:presLayoutVars>
      </dgm:prSet>
      <dgm:spPr/>
      <dgm:t>
        <a:bodyPr/>
        <a:lstStyle/>
        <a:p>
          <a:endParaRPr lang="zh-CN" altLang="en-US"/>
        </a:p>
      </dgm:t>
    </dgm:pt>
    <dgm:pt modelId="{F889C336-76D1-4244-AB17-4F226394CE20}" type="pres">
      <dgm:prSet presAssocID="{0D9C4C33-64BE-1F47-ABCC-BCEB064B3BE1}" presName="invisiNode" presStyleLbl="node1" presStyleIdx="0" presStyleCnt="7"/>
      <dgm:spPr/>
    </dgm:pt>
    <dgm:pt modelId="{B02CBB50-9EAC-014B-83F4-BAC693E05CCF}" type="pres">
      <dgm:prSet presAssocID="{0D9C4C33-64BE-1F47-ABCC-BCEB064B3BE1}" presName="imagNode" presStyleLbl="fgImgPlace1" presStyleIdx="0" presStyleCnt="7" custScaleY="65657"/>
      <dgm:spPr/>
    </dgm:pt>
    <dgm:pt modelId="{BD7DC5A2-0638-CA41-815A-5A35B68A2A34}" type="pres">
      <dgm:prSet presAssocID="{ACE867DE-A19C-B848-AAA8-09783B8DCE6A}" presName="sibTrans" presStyleLbl="sibTrans2D1" presStyleIdx="0" presStyleCnt="0"/>
      <dgm:spPr/>
      <dgm:t>
        <a:bodyPr/>
        <a:lstStyle/>
        <a:p>
          <a:endParaRPr lang="zh-CN" altLang="en-US"/>
        </a:p>
      </dgm:t>
    </dgm:pt>
    <dgm:pt modelId="{24124F1F-8521-A344-997F-3970C8C5AEF1}" type="pres">
      <dgm:prSet presAssocID="{100BDBF1-6994-A54E-913B-75ED5F3EBE4E}" presName="compNode" presStyleCnt="0"/>
      <dgm:spPr/>
    </dgm:pt>
    <dgm:pt modelId="{6D44E0C2-DED5-014E-8BE4-F377A95AE90D}" type="pres">
      <dgm:prSet presAssocID="{100BDBF1-6994-A54E-913B-75ED5F3EBE4E}" presName="node" presStyleLbl="node1" presStyleIdx="1" presStyleCnt="7" custScaleY="131405">
        <dgm:presLayoutVars>
          <dgm:bulletEnabled val="1"/>
        </dgm:presLayoutVars>
      </dgm:prSet>
      <dgm:spPr/>
      <dgm:t>
        <a:bodyPr/>
        <a:lstStyle/>
        <a:p>
          <a:endParaRPr lang="zh-CN" altLang="en-US"/>
        </a:p>
      </dgm:t>
    </dgm:pt>
    <dgm:pt modelId="{130A5383-37C8-E947-A37C-A5416775CBAD}" type="pres">
      <dgm:prSet presAssocID="{100BDBF1-6994-A54E-913B-75ED5F3EBE4E}" presName="invisiNode" presStyleLbl="node1" presStyleIdx="1" presStyleCnt="7"/>
      <dgm:spPr/>
    </dgm:pt>
    <dgm:pt modelId="{2A9E328B-C468-444B-A071-D29D7851EEA2}" type="pres">
      <dgm:prSet presAssocID="{100BDBF1-6994-A54E-913B-75ED5F3EBE4E}" presName="imagNode" presStyleLbl="fgImgPlace1" presStyleIdx="1" presStyleCnt="7" custScaleY="65657"/>
      <dgm:spPr/>
    </dgm:pt>
    <dgm:pt modelId="{09DDCD7A-371F-7147-BAE3-166FD2DA35DC}" type="pres">
      <dgm:prSet presAssocID="{898A2E90-67D9-964E-A142-A58F3912A52D}" presName="sibTrans" presStyleLbl="sibTrans2D1" presStyleIdx="0" presStyleCnt="0"/>
      <dgm:spPr/>
      <dgm:t>
        <a:bodyPr/>
        <a:lstStyle/>
        <a:p>
          <a:endParaRPr lang="zh-CN" altLang="en-US"/>
        </a:p>
      </dgm:t>
    </dgm:pt>
    <dgm:pt modelId="{5684C0A0-4817-3546-9124-A033C8907936}" type="pres">
      <dgm:prSet presAssocID="{0F290DE7-2A5C-CD42-AFE5-7B1FA9FBDB1B}" presName="compNode" presStyleCnt="0"/>
      <dgm:spPr/>
    </dgm:pt>
    <dgm:pt modelId="{FFAD614D-500C-F747-86E7-5AEEC699A943}" type="pres">
      <dgm:prSet presAssocID="{0F290DE7-2A5C-CD42-AFE5-7B1FA9FBDB1B}" presName="node" presStyleLbl="node1" presStyleIdx="2" presStyleCnt="7" custScaleY="131405">
        <dgm:presLayoutVars>
          <dgm:bulletEnabled val="1"/>
        </dgm:presLayoutVars>
      </dgm:prSet>
      <dgm:spPr/>
      <dgm:t>
        <a:bodyPr/>
        <a:lstStyle/>
        <a:p>
          <a:endParaRPr lang="zh-CN" altLang="en-US"/>
        </a:p>
      </dgm:t>
    </dgm:pt>
    <dgm:pt modelId="{055998F3-9538-9C40-88FB-0B324215536F}" type="pres">
      <dgm:prSet presAssocID="{0F290DE7-2A5C-CD42-AFE5-7B1FA9FBDB1B}" presName="invisiNode" presStyleLbl="node1" presStyleIdx="2" presStyleCnt="7"/>
      <dgm:spPr/>
    </dgm:pt>
    <dgm:pt modelId="{510DA67D-948C-D445-9B40-E6DB4F72E002}" type="pres">
      <dgm:prSet presAssocID="{0F290DE7-2A5C-CD42-AFE5-7B1FA9FBDB1B}" presName="imagNode" presStyleLbl="fgImgPlace1" presStyleIdx="2" presStyleCnt="7" custScaleY="65657"/>
      <dgm:spPr/>
    </dgm:pt>
    <dgm:pt modelId="{1289AC03-F897-C14F-A349-5BE6AB15ABFE}" type="pres">
      <dgm:prSet presAssocID="{193B2CD3-E0E6-2649-B067-E7E416882B0C}" presName="sibTrans" presStyleLbl="sibTrans2D1" presStyleIdx="0" presStyleCnt="0"/>
      <dgm:spPr/>
      <dgm:t>
        <a:bodyPr/>
        <a:lstStyle/>
        <a:p>
          <a:endParaRPr lang="zh-CN" altLang="en-US"/>
        </a:p>
      </dgm:t>
    </dgm:pt>
    <dgm:pt modelId="{D4C13739-B9BF-904C-94DA-3499A6DCF5B9}" type="pres">
      <dgm:prSet presAssocID="{758A272A-8120-B243-AAA8-5B1167650CFD}" presName="compNode" presStyleCnt="0"/>
      <dgm:spPr/>
    </dgm:pt>
    <dgm:pt modelId="{D15DAF97-F137-7F49-B76C-631EB95A9F45}" type="pres">
      <dgm:prSet presAssocID="{758A272A-8120-B243-AAA8-5B1167650CFD}" presName="node" presStyleLbl="node1" presStyleIdx="3" presStyleCnt="7" custScaleY="131405">
        <dgm:presLayoutVars>
          <dgm:bulletEnabled val="1"/>
        </dgm:presLayoutVars>
      </dgm:prSet>
      <dgm:spPr/>
      <dgm:t>
        <a:bodyPr/>
        <a:lstStyle/>
        <a:p>
          <a:endParaRPr lang="zh-CN" altLang="en-US"/>
        </a:p>
      </dgm:t>
    </dgm:pt>
    <dgm:pt modelId="{FE189610-0B35-4E4F-A43B-68E26F2D505C}" type="pres">
      <dgm:prSet presAssocID="{758A272A-8120-B243-AAA8-5B1167650CFD}" presName="invisiNode" presStyleLbl="node1" presStyleIdx="3" presStyleCnt="7"/>
      <dgm:spPr/>
    </dgm:pt>
    <dgm:pt modelId="{0EC69298-2E7D-5445-876C-CE2CA4A53D50}" type="pres">
      <dgm:prSet presAssocID="{758A272A-8120-B243-AAA8-5B1167650CFD}" presName="imagNode" presStyleLbl="fgImgPlace1" presStyleIdx="3" presStyleCnt="7" custScaleY="65657"/>
      <dgm:spPr/>
    </dgm:pt>
    <dgm:pt modelId="{38718F2B-0A9B-CC47-B84D-C5CD2BF48035}" type="pres">
      <dgm:prSet presAssocID="{DAE14781-3B8D-0C4D-80D7-B48CE576E00F}" presName="sibTrans" presStyleLbl="sibTrans2D1" presStyleIdx="0" presStyleCnt="0"/>
      <dgm:spPr/>
      <dgm:t>
        <a:bodyPr/>
        <a:lstStyle/>
        <a:p>
          <a:endParaRPr lang="zh-CN" altLang="en-US"/>
        </a:p>
      </dgm:t>
    </dgm:pt>
    <dgm:pt modelId="{4F6D4C49-0B80-064E-920C-368A77C91001}" type="pres">
      <dgm:prSet presAssocID="{A0431D8F-0B90-284D-B886-B10EC37778E4}" presName="compNode" presStyleCnt="0"/>
      <dgm:spPr/>
    </dgm:pt>
    <dgm:pt modelId="{4123E1DB-CA90-5C48-AB43-C214FFC90A3A}" type="pres">
      <dgm:prSet presAssocID="{A0431D8F-0B90-284D-B886-B10EC37778E4}" presName="node" presStyleLbl="node1" presStyleIdx="4" presStyleCnt="7" custScaleY="131405">
        <dgm:presLayoutVars>
          <dgm:bulletEnabled val="1"/>
        </dgm:presLayoutVars>
      </dgm:prSet>
      <dgm:spPr/>
      <dgm:t>
        <a:bodyPr/>
        <a:lstStyle/>
        <a:p>
          <a:endParaRPr lang="zh-CN" altLang="en-US"/>
        </a:p>
      </dgm:t>
    </dgm:pt>
    <dgm:pt modelId="{F3FDFEA9-84DC-2C4C-A37F-7CA972A8833D}" type="pres">
      <dgm:prSet presAssocID="{A0431D8F-0B90-284D-B886-B10EC37778E4}" presName="invisiNode" presStyleLbl="node1" presStyleIdx="4" presStyleCnt="7"/>
      <dgm:spPr/>
    </dgm:pt>
    <dgm:pt modelId="{A6C8C8CE-B1C1-0643-8DA2-D3B8B4B38FA0}" type="pres">
      <dgm:prSet presAssocID="{A0431D8F-0B90-284D-B886-B10EC37778E4}" presName="imagNode" presStyleLbl="fgImgPlace1" presStyleIdx="4" presStyleCnt="7" custScaleY="65657"/>
      <dgm:spPr/>
    </dgm:pt>
    <dgm:pt modelId="{AD644F19-8F84-0C4D-8916-79F1A123B004}" type="pres">
      <dgm:prSet presAssocID="{E8507421-D770-604F-A742-2D6C06147B23}" presName="sibTrans" presStyleLbl="sibTrans2D1" presStyleIdx="0" presStyleCnt="0"/>
      <dgm:spPr/>
      <dgm:t>
        <a:bodyPr/>
        <a:lstStyle/>
        <a:p>
          <a:endParaRPr lang="zh-CN" altLang="en-US"/>
        </a:p>
      </dgm:t>
    </dgm:pt>
    <dgm:pt modelId="{E92B7E0D-97A2-4D4A-9EE5-A884385A210C}" type="pres">
      <dgm:prSet presAssocID="{B2FDEA32-CA14-5240-829B-2B8FBF733605}" presName="compNode" presStyleCnt="0"/>
      <dgm:spPr/>
    </dgm:pt>
    <dgm:pt modelId="{0AECEAB4-3CBE-5646-9A40-40B676130399}" type="pres">
      <dgm:prSet presAssocID="{B2FDEA32-CA14-5240-829B-2B8FBF733605}" presName="node" presStyleLbl="node1" presStyleIdx="5" presStyleCnt="7" custScaleY="131405">
        <dgm:presLayoutVars>
          <dgm:bulletEnabled val="1"/>
        </dgm:presLayoutVars>
      </dgm:prSet>
      <dgm:spPr/>
      <dgm:t>
        <a:bodyPr/>
        <a:lstStyle/>
        <a:p>
          <a:endParaRPr lang="zh-CN" altLang="en-US"/>
        </a:p>
      </dgm:t>
    </dgm:pt>
    <dgm:pt modelId="{4418FA5A-D1AE-9C44-8BA4-B6639DC6F55F}" type="pres">
      <dgm:prSet presAssocID="{B2FDEA32-CA14-5240-829B-2B8FBF733605}" presName="invisiNode" presStyleLbl="node1" presStyleIdx="5" presStyleCnt="7"/>
      <dgm:spPr/>
    </dgm:pt>
    <dgm:pt modelId="{DA53B7B3-9D90-7B4C-A1E8-03192A8D2440}" type="pres">
      <dgm:prSet presAssocID="{B2FDEA32-CA14-5240-829B-2B8FBF733605}" presName="imagNode" presStyleLbl="fgImgPlace1" presStyleIdx="5" presStyleCnt="7" custScaleY="65657"/>
      <dgm:spPr/>
    </dgm:pt>
    <dgm:pt modelId="{111D29B1-B095-0B45-8D0D-6C71291E90CA}" type="pres">
      <dgm:prSet presAssocID="{D3C527C2-DD47-B14E-9CA7-E2988D49A56F}" presName="sibTrans" presStyleLbl="sibTrans2D1" presStyleIdx="0" presStyleCnt="0"/>
      <dgm:spPr/>
      <dgm:t>
        <a:bodyPr/>
        <a:lstStyle/>
        <a:p>
          <a:endParaRPr lang="zh-CN" altLang="en-US"/>
        </a:p>
      </dgm:t>
    </dgm:pt>
    <dgm:pt modelId="{24F71CC6-D2DA-5146-AC10-F61C2AAD7525}" type="pres">
      <dgm:prSet presAssocID="{7C66A00E-5B1F-8E49-AE27-B33838A3FF27}" presName="compNode" presStyleCnt="0"/>
      <dgm:spPr/>
    </dgm:pt>
    <dgm:pt modelId="{4F42F8C8-8435-D047-A79A-835F541BB1B4}" type="pres">
      <dgm:prSet presAssocID="{7C66A00E-5B1F-8E49-AE27-B33838A3FF27}" presName="node" presStyleLbl="node1" presStyleIdx="6" presStyleCnt="7" custScaleY="131405">
        <dgm:presLayoutVars>
          <dgm:bulletEnabled val="1"/>
        </dgm:presLayoutVars>
      </dgm:prSet>
      <dgm:spPr/>
      <dgm:t>
        <a:bodyPr/>
        <a:lstStyle/>
        <a:p>
          <a:endParaRPr lang="zh-CN" altLang="en-US"/>
        </a:p>
      </dgm:t>
    </dgm:pt>
    <dgm:pt modelId="{98932821-BAEF-8940-A00D-5F49EA34BAA9}" type="pres">
      <dgm:prSet presAssocID="{7C66A00E-5B1F-8E49-AE27-B33838A3FF27}" presName="invisiNode" presStyleLbl="node1" presStyleIdx="6" presStyleCnt="7"/>
      <dgm:spPr/>
    </dgm:pt>
    <dgm:pt modelId="{77B7391E-6396-DC49-9E71-49474E623A4B}" type="pres">
      <dgm:prSet presAssocID="{7C66A00E-5B1F-8E49-AE27-B33838A3FF27}" presName="imagNode" presStyleLbl="fgImgPlace1" presStyleIdx="6" presStyleCnt="7" custScaleY="65657"/>
      <dgm:spPr/>
    </dgm:pt>
  </dgm:ptLst>
  <dgm:cxnLst>
    <dgm:cxn modelId="{33EB12B5-01A0-49B5-8A7D-103ABDC9FAC3}" type="presOf" srcId="{E8507421-D770-604F-A742-2D6C06147B23}" destId="{AD644F19-8F84-0C4D-8916-79F1A123B004}" srcOrd="0" destOrd="0" presId="urn:microsoft.com/office/officeart/2005/8/layout/pList2#1"/>
    <dgm:cxn modelId="{DE268072-EF27-4869-AA30-79D684C72591}" type="presOf" srcId="{7C66A00E-5B1F-8E49-AE27-B33838A3FF27}" destId="{4F42F8C8-8435-D047-A79A-835F541BB1B4}" srcOrd="0" destOrd="0" presId="urn:microsoft.com/office/officeart/2005/8/layout/pList2#1"/>
    <dgm:cxn modelId="{1CC6691F-02E7-4873-8756-E7C6E53C349F}" type="presOf" srcId="{0F290DE7-2A5C-CD42-AFE5-7B1FA9FBDB1B}" destId="{FFAD614D-500C-F747-86E7-5AEEC699A943}" srcOrd="0" destOrd="0" presId="urn:microsoft.com/office/officeart/2005/8/layout/pList2#1"/>
    <dgm:cxn modelId="{DAAFB0E4-4720-4819-8F46-1601AA4F0BC4}" type="presOf" srcId="{193B2CD3-E0E6-2649-B067-E7E416882B0C}" destId="{1289AC03-F897-C14F-A349-5BE6AB15ABFE}" srcOrd="0" destOrd="0" presId="urn:microsoft.com/office/officeart/2005/8/layout/pList2#1"/>
    <dgm:cxn modelId="{CDD666D8-2161-4D5A-BD09-D036640B5F63}" type="presOf" srcId="{A0431D8F-0B90-284D-B886-B10EC37778E4}" destId="{4123E1DB-CA90-5C48-AB43-C214FFC90A3A}" srcOrd="0" destOrd="0" presId="urn:microsoft.com/office/officeart/2005/8/layout/pList2#1"/>
    <dgm:cxn modelId="{190A329E-78CE-6D44-9166-2C0F600ED581}" srcId="{7EC50211-C08B-534A-A00E-14979A406B12}" destId="{B2FDEA32-CA14-5240-829B-2B8FBF733605}" srcOrd="5" destOrd="0" parTransId="{0A28DD0A-50AF-E54F-886F-8AE9288287B9}" sibTransId="{D3C527C2-DD47-B14E-9CA7-E2988D49A56F}"/>
    <dgm:cxn modelId="{50DC352F-A403-364C-AC46-853FF8BAE155}" srcId="{7EC50211-C08B-534A-A00E-14979A406B12}" destId="{A0431D8F-0B90-284D-B886-B10EC37778E4}" srcOrd="4" destOrd="0" parTransId="{7A63983C-876F-A141-974C-5278A5673788}" sibTransId="{E8507421-D770-604F-A742-2D6C06147B23}"/>
    <dgm:cxn modelId="{188A1FE9-16BA-4E32-817E-2CFA30A151B2}" type="presOf" srcId="{ACE867DE-A19C-B848-AAA8-09783B8DCE6A}" destId="{BD7DC5A2-0638-CA41-815A-5A35B68A2A34}" srcOrd="0" destOrd="0" presId="urn:microsoft.com/office/officeart/2005/8/layout/pList2#1"/>
    <dgm:cxn modelId="{0411DD32-44A5-4D72-AD36-03D0D0CD816D}" type="presOf" srcId="{100BDBF1-6994-A54E-913B-75ED5F3EBE4E}" destId="{6D44E0C2-DED5-014E-8BE4-F377A95AE90D}" srcOrd="0" destOrd="0" presId="urn:microsoft.com/office/officeart/2005/8/layout/pList2#1"/>
    <dgm:cxn modelId="{F9F8E89A-065F-2241-BB7B-23C0A9A63218}" srcId="{7EC50211-C08B-534A-A00E-14979A406B12}" destId="{0F290DE7-2A5C-CD42-AFE5-7B1FA9FBDB1B}" srcOrd="2" destOrd="0" parTransId="{D9E03C9F-8870-F64A-BCC2-DA04BBFB6D8A}" sibTransId="{193B2CD3-E0E6-2649-B067-E7E416882B0C}"/>
    <dgm:cxn modelId="{73D57BDF-07C6-CA45-8A42-DC6AA22C2B81}" srcId="{7EC50211-C08B-534A-A00E-14979A406B12}" destId="{100BDBF1-6994-A54E-913B-75ED5F3EBE4E}" srcOrd="1" destOrd="0" parTransId="{C1239360-9187-5B4A-BCEE-5F21733EBE3B}" sibTransId="{898A2E90-67D9-964E-A142-A58F3912A52D}"/>
    <dgm:cxn modelId="{D9561666-4D2B-7843-9396-81BD1DFFBA6B}" srcId="{7EC50211-C08B-534A-A00E-14979A406B12}" destId="{7C66A00E-5B1F-8E49-AE27-B33838A3FF27}" srcOrd="6" destOrd="0" parTransId="{B134FEC9-0204-1442-9A85-767A135B3303}" sibTransId="{EAC8E130-CEC3-A043-B73D-1F2A65B80246}"/>
    <dgm:cxn modelId="{C388CFE8-20DB-422A-8147-2F903CD01A7D}" type="presOf" srcId="{B2FDEA32-CA14-5240-829B-2B8FBF733605}" destId="{0AECEAB4-3CBE-5646-9A40-40B676130399}" srcOrd="0" destOrd="0" presId="urn:microsoft.com/office/officeart/2005/8/layout/pList2#1"/>
    <dgm:cxn modelId="{55170EC9-1D91-4EF7-B941-5B844908D492}" type="presOf" srcId="{758A272A-8120-B243-AAA8-5B1167650CFD}" destId="{D15DAF97-F137-7F49-B76C-631EB95A9F45}" srcOrd="0" destOrd="0" presId="urn:microsoft.com/office/officeart/2005/8/layout/pList2#1"/>
    <dgm:cxn modelId="{BCE37885-3470-4DF7-BBE7-5267C7BDE5EB}" type="presOf" srcId="{7EC50211-C08B-534A-A00E-14979A406B12}" destId="{1CC35913-CEDA-E444-8459-C7568095D7D1}" srcOrd="0" destOrd="0" presId="urn:microsoft.com/office/officeart/2005/8/layout/pList2#1"/>
    <dgm:cxn modelId="{0446F8A8-ECEA-426E-B5B5-47B93E274FC2}" type="presOf" srcId="{0D9C4C33-64BE-1F47-ABCC-BCEB064B3BE1}" destId="{D378C3E0-142A-6E42-951B-B554D5E15A7A}" srcOrd="0" destOrd="0" presId="urn:microsoft.com/office/officeart/2005/8/layout/pList2#1"/>
    <dgm:cxn modelId="{D0A17209-AE77-4FBA-81FB-202493615A83}" type="presOf" srcId="{898A2E90-67D9-964E-A142-A58F3912A52D}" destId="{09DDCD7A-371F-7147-BAE3-166FD2DA35DC}" srcOrd="0" destOrd="0" presId="urn:microsoft.com/office/officeart/2005/8/layout/pList2#1"/>
    <dgm:cxn modelId="{02E29CE7-FF4A-6848-97B7-3948C01F0429}" srcId="{7EC50211-C08B-534A-A00E-14979A406B12}" destId="{0D9C4C33-64BE-1F47-ABCC-BCEB064B3BE1}" srcOrd="0" destOrd="0" parTransId="{575B9BEC-2761-C84E-8AE0-CFF1A6F4309C}" sibTransId="{ACE867DE-A19C-B848-AAA8-09783B8DCE6A}"/>
    <dgm:cxn modelId="{9CCEA5CD-F41D-4916-A526-C32AE5B4D569}" type="presOf" srcId="{D3C527C2-DD47-B14E-9CA7-E2988D49A56F}" destId="{111D29B1-B095-0B45-8D0D-6C71291E90CA}" srcOrd="0" destOrd="0" presId="urn:microsoft.com/office/officeart/2005/8/layout/pList2#1"/>
    <dgm:cxn modelId="{A92E2B89-D7E5-9D4B-AA6C-F43852918781}" srcId="{7EC50211-C08B-534A-A00E-14979A406B12}" destId="{758A272A-8120-B243-AAA8-5B1167650CFD}" srcOrd="3" destOrd="0" parTransId="{C2BF85C4-6F23-3A45-B54B-ABA8EE5CAB4E}" sibTransId="{DAE14781-3B8D-0C4D-80D7-B48CE576E00F}"/>
    <dgm:cxn modelId="{1EE747C0-43C4-4787-A8D7-22DD8D824C67}" type="presOf" srcId="{DAE14781-3B8D-0C4D-80D7-B48CE576E00F}" destId="{38718F2B-0A9B-CC47-B84D-C5CD2BF48035}" srcOrd="0" destOrd="0" presId="urn:microsoft.com/office/officeart/2005/8/layout/pList2#1"/>
    <dgm:cxn modelId="{8AFBD1B1-BF57-4FF2-8061-511998DBA6A4}" type="presParOf" srcId="{1CC35913-CEDA-E444-8459-C7568095D7D1}" destId="{726E41E9-7ABE-1648-8985-F62A82BD379D}" srcOrd="0" destOrd="0" presId="urn:microsoft.com/office/officeart/2005/8/layout/pList2#1"/>
    <dgm:cxn modelId="{744F8DBE-118C-475D-8989-908C72111DAC}" type="presParOf" srcId="{1CC35913-CEDA-E444-8459-C7568095D7D1}" destId="{FB6F38C5-4337-5E4A-A163-52A65F4C727C}" srcOrd="1" destOrd="0" presId="urn:microsoft.com/office/officeart/2005/8/layout/pList2#1"/>
    <dgm:cxn modelId="{F299454C-F8AA-477A-B778-A48C5994DEB8}" type="presParOf" srcId="{FB6F38C5-4337-5E4A-A163-52A65F4C727C}" destId="{08F2A66F-63A4-8342-8BBB-CB194298A7E2}" srcOrd="0" destOrd="0" presId="urn:microsoft.com/office/officeart/2005/8/layout/pList2#1"/>
    <dgm:cxn modelId="{24F49F3A-201C-4D7E-83BB-06F7E9C31CAA}" type="presParOf" srcId="{08F2A66F-63A4-8342-8BBB-CB194298A7E2}" destId="{D378C3E0-142A-6E42-951B-B554D5E15A7A}" srcOrd="0" destOrd="0" presId="urn:microsoft.com/office/officeart/2005/8/layout/pList2#1"/>
    <dgm:cxn modelId="{9E3CD46D-1ECF-4303-9DC2-541E182E3338}" type="presParOf" srcId="{08F2A66F-63A4-8342-8BBB-CB194298A7E2}" destId="{F889C336-76D1-4244-AB17-4F226394CE20}" srcOrd="1" destOrd="0" presId="urn:microsoft.com/office/officeart/2005/8/layout/pList2#1"/>
    <dgm:cxn modelId="{E9F4865B-18C1-4C28-950F-4934985B077A}" type="presParOf" srcId="{08F2A66F-63A4-8342-8BBB-CB194298A7E2}" destId="{B02CBB50-9EAC-014B-83F4-BAC693E05CCF}" srcOrd="2" destOrd="0" presId="urn:microsoft.com/office/officeart/2005/8/layout/pList2#1"/>
    <dgm:cxn modelId="{E811F903-C8F2-4C38-93A8-B3ACB2CC7FE8}" type="presParOf" srcId="{FB6F38C5-4337-5E4A-A163-52A65F4C727C}" destId="{BD7DC5A2-0638-CA41-815A-5A35B68A2A34}" srcOrd="1" destOrd="0" presId="urn:microsoft.com/office/officeart/2005/8/layout/pList2#1"/>
    <dgm:cxn modelId="{431F7D57-C05B-4557-AA4C-FF80B3D75C45}" type="presParOf" srcId="{FB6F38C5-4337-5E4A-A163-52A65F4C727C}" destId="{24124F1F-8521-A344-997F-3970C8C5AEF1}" srcOrd="2" destOrd="0" presId="urn:microsoft.com/office/officeart/2005/8/layout/pList2#1"/>
    <dgm:cxn modelId="{34716992-4EFA-4196-90F6-A86E663CD3AB}" type="presParOf" srcId="{24124F1F-8521-A344-997F-3970C8C5AEF1}" destId="{6D44E0C2-DED5-014E-8BE4-F377A95AE90D}" srcOrd="0" destOrd="0" presId="urn:microsoft.com/office/officeart/2005/8/layout/pList2#1"/>
    <dgm:cxn modelId="{7C19DA16-0D3E-4FFC-A3E8-4363012E82E0}" type="presParOf" srcId="{24124F1F-8521-A344-997F-3970C8C5AEF1}" destId="{130A5383-37C8-E947-A37C-A5416775CBAD}" srcOrd="1" destOrd="0" presId="urn:microsoft.com/office/officeart/2005/8/layout/pList2#1"/>
    <dgm:cxn modelId="{6D308955-FC20-4DF1-AF16-58B8BCF2971F}" type="presParOf" srcId="{24124F1F-8521-A344-997F-3970C8C5AEF1}" destId="{2A9E328B-C468-444B-A071-D29D7851EEA2}" srcOrd="2" destOrd="0" presId="urn:microsoft.com/office/officeart/2005/8/layout/pList2#1"/>
    <dgm:cxn modelId="{2A6DF406-4ECE-4C20-89F5-883BACBC8318}" type="presParOf" srcId="{FB6F38C5-4337-5E4A-A163-52A65F4C727C}" destId="{09DDCD7A-371F-7147-BAE3-166FD2DA35DC}" srcOrd="3" destOrd="0" presId="urn:microsoft.com/office/officeart/2005/8/layout/pList2#1"/>
    <dgm:cxn modelId="{B17AA64F-65BA-4452-8AA3-8FF0488BFB1A}" type="presParOf" srcId="{FB6F38C5-4337-5E4A-A163-52A65F4C727C}" destId="{5684C0A0-4817-3546-9124-A033C8907936}" srcOrd="4" destOrd="0" presId="urn:microsoft.com/office/officeart/2005/8/layout/pList2#1"/>
    <dgm:cxn modelId="{D52E9A03-D5DD-4FDE-88B8-9754DE7FB68C}" type="presParOf" srcId="{5684C0A0-4817-3546-9124-A033C8907936}" destId="{FFAD614D-500C-F747-86E7-5AEEC699A943}" srcOrd="0" destOrd="0" presId="urn:microsoft.com/office/officeart/2005/8/layout/pList2#1"/>
    <dgm:cxn modelId="{D1940ECC-DAE5-4591-97A6-48B3B6B700CC}" type="presParOf" srcId="{5684C0A0-4817-3546-9124-A033C8907936}" destId="{055998F3-9538-9C40-88FB-0B324215536F}" srcOrd="1" destOrd="0" presId="urn:microsoft.com/office/officeart/2005/8/layout/pList2#1"/>
    <dgm:cxn modelId="{8BB7415A-39F8-482A-90A8-5A3987BA8D14}" type="presParOf" srcId="{5684C0A0-4817-3546-9124-A033C8907936}" destId="{510DA67D-948C-D445-9B40-E6DB4F72E002}" srcOrd="2" destOrd="0" presId="urn:microsoft.com/office/officeart/2005/8/layout/pList2#1"/>
    <dgm:cxn modelId="{5FE3483F-2ED5-4474-8916-8C78036352CB}" type="presParOf" srcId="{FB6F38C5-4337-5E4A-A163-52A65F4C727C}" destId="{1289AC03-F897-C14F-A349-5BE6AB15ABFE}" srcOrd="5" destOrd="0" presId="urn:microsoft.com/office/officeart/2005/8/layout/pList2#1"/>
    <dgm:cxn modelId="{A33C6223-F958-4CAE-BECA-37512E7C131E}" type="presParOf" srcId="{FB6F38C5-4337-5E4A-A163-52A65F4C727C}" destId="{D4C13739-B9BF-904C-94DA-3499A6DCF5B9}" srcOrd="6" destOrd="0" presId="urn:microsoft.com/office/officeart/2005/8/layout/pList2#1"/>
    <dgm:cxn modelId="{52FD9690-EFA9-4A68-8296-7596338F73C1}" type="presParOf" srcId="{D4C13739-B9BF-904C-94DA-3499A6DCF5B9}" destId="{D15DAF97-F137-7F49-B76C-631EB95A9F45}" srcOrd="0" destOrd="0" presId="urn:microsoft.com/office/officeart/2005/8/layout/pList2#1"/>
    <dgm:cxn modelId="{45858217-CFBE-49CC-A76F-F86CFD3DCA16}" type="presParOf" srcId="{D4C13739-B9BF-904C-94DA-3499A6DCF5B9}" destId="{FE189610-0B35-4E4F-A43B-68E26F2D505C}" srcOrd="1" destOrd="0" presId="urn:microsoft.com/office/officeart/2005/8/layout/pList2#1"/>
    <dgm:cxn modelId="{98F52EE7-C320-44CF-9B07-95445662676C}" type="presParOf" srcId="{D4C13739-B9BF-904C-94DA-3499A6DCF5B9}" destId="{0EC69298-2E7D-5445-876C-CE2CA4A53D50}" srcOrd="2" destOrd="0" presId="urn:microsoft.com/office/officeart/2005/8/layout/pList2#1"/>
    <dgm:cxn modelId="{5F2C0786-6F5E-429C-8C54-0B3638A2D4A4}" type="presParOf" srcId="{FB6F38C5-4337-5E4A-A163-52A65F4C727C}" destId="{38718F2B-0A9B-CC47-B84D-C5CD2BF48035}" srcOrd="7" destOrd="0" presId="urn:microsoft.com/office/officeart/2005/8/layout/pList2#1"/>
    <dgm:cxn modelId="{F684F7C2-75B3-4424-AF41-69EA4173304B}" type="presParOf" srcId="{FB6F38C5-4337-5E4A-A163-52A65F4C727C}" destId="{4F6D4C49-0B80-064E-920C-368A77C91001}" srcOrd="8" destOrd="0" presId="urn:microsoft.com/office/officeart/2005/8/layout/pList2#1"/>
    <dgm:cxn modelId="{B2A655C5-9BD3-4942-82F1-A0CB473A3DD9}" type="presParOf" srcId="{4F6D4C49-0B80-064E-920C-368A77C91001}" destId="{4123E1DB-CA90-5C48-AB43-C214FFC90A3A}" srcOrd="0" destOrd="0" presId="urn:microsoft.com/office/officeart/2005/8/layout/pList2#1"/>
    <dgm:cxn modelId="{548A4FD7-647B-4DD1-8620-2AFE481EAAE3}" type="presParOf" srcId="{4F6D4C49-0B80-064E-920C-368A77C91001}" destId="{F3FDFEA9-84DC-2C4C-A37F-7CA972A8833D}" srcOrd="1" destOrd="0" presId="urn:microsoft.com/office/officeart/2005/8/layout/pList2#1"/>
    <dgm:cxn modelId="{FCEF1E93-E8A6-441D-BEB1-79DE43CB549C}" type="presParOf" srcId="{4F6D4C49-0B80-064E-920C-368A77C91001}" destId="{A6C8C8CE-B1C1-0643-8DA2-D3B8B4B38FA0}" srcOrd="2" destOrd="0" presId="urn:microsoft.com/office/officeart/2005/8/layout/pList2#1"/>
    <dgm:cxn modelId="{DDDB925F-9B3B-4111-924E-6668825AC9FE}" type="presParOf" srcId="{FB6F38C5-4337-5E4A-A163-52A65F4C727C}" destId="{AD644F19-8F84-0C4D-8916-79F1A123B004}" srcOrd="9" destOrd="0" presId="urn:microsoft.com/office/officeart/2005/8/layout/pList2#1"/>
    <dgm:cxn modelId="{7190108E-959F-42EB-ADCD-99001BCB1391}" type="presParOf" srcId="{FB6F38C5-4337-5E4A-A163-52A65F4C727C}" destId="{E92B7E0D-97A2-4D4A-9EE5-A884385A210C}" srcOrd="10" destOrd="0" presId="urn:microsoft.com/office/officeart/2005/8/layout/pList2#1"/>
    <dgm:cxn modelId="{E6C45B41-17CC-4007-B8FE-907988037F5A}" type="presParOf" srcId="{E92B7E0D-97A2-4D4A-9EE5-A884385A210C}" destId="{0AECEAB4-3CBE-5646-9A40-40B676130399}" srcOrd="0" destOrd="0" presId="urn:microsoft.com/office/officeart/2005/8/layout/pList2#1"/>
    <dgm:cxn modelId="{D22CD6E4-4F00-418D-81E3-C9A7CFFF4FF3}" type="presParOf" srcId="{E92B7E0D-97A2-4D4A-9EE5-A884385A210C}" destId="{4418FA5A-D1AE-9C44-8BA4-B6639DC6F55F}" srcOrd="1" destOrd="0" presId="urn:microsoft.com/office/officeart/2005/8/layout/pList2#1"/>
    <dgm:cxn modelId="{92D3D766-134C-421D-A510-8E18845A6A4E}" type="presParOf" srcId="{E92B7E0D-97A2-4D4A-9EE5-A884385A210C}" destId="{DA53B7B3-9D90-7B4C-A1E8-03192A8D2440}" srcOrd="2" destOrd="0" presId="urn:microsoft.com/office/officeart/2005/8/layout/pList2#1"/>
    <dgm:cxn modelId="{C4035288-623A-4E23-9F04-6DD9BB72E270}" type="presParOf" srcId="{FB6F38C5-4337-5E4A-A163-52A65F4C727C}" destId="{111D29B1-B095-0B45-8D0D-6C71291E90CA}" srcOrd="11" destOrd="0" presId="urn:microsoft.com/office/officeart/2005/8/layout/pList2#1"/>
    <dgm:cxn modelId="{5DA33253-CC73-431B-A087-62C3320EBC59}" type="presParOf" srcId="{FB6F38C5-4337-5E4A-A163-52A65F4C727C}" destId="{24F71CC6-D2DA-5146-AC10-F61C2AAD7525}" srcOrd="12" destOrd="0" presId="urn:microsoft.com/office/officeart/2005/8/layout/pList2#1"/>
    <dgm:cxn modelId="{1F64DEE9-8237-4E94-B28F-B6F733417854}" type="presParOf" srcId="{24F71CC6-D2DA-5146-AC10-F61C2AAD7525}" destId="{4F42F8C8-8435-D047-A79A-835F541BB1B4}" srcOrd="0" destOrd="0" presId="urn:microsoft.com/office/officeart/2005/8/layout/pList2#1"/>
    <dgm:cxn modelId="{F1791DD8-A6FE-4D9C-B0B1-8FE44E5EB525}" type="presParOf" srcId="{24F71CC6-D2DA-5146-AC10-F61C2AAD7525}" destId="{98932821-BAEF-8940-A00D-5F49EA34BAA9}" srcOrd="1" destOrd="0" presId="urn:microsoft.com/office/officeart/2005/8/layout/pList2#1"/>
    <dgm:cxn modelId="{50554C8E-374F-4D9C-A671-6D00FD808A82}" type="presParOf" srcId="{24F71CC6-D2DA-5146-AC10-F61C2AAD7525}" destId="{77B7391E-6396-DC49-9E71-49474E623A4B}" srcOrd="2" destOrd="0" presId="urn:microsoft.com/office/officeart/2005/8/layout/pList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5DF105-6D9B-8E4E-A9B2-847402DA6381}">
      <dsp:nvSpPr>
        <dsp:cNvPr id="0" name=""/>
        <dsp:cNvSpPr/>
      </dsp:nvSpPr>
      <dsp:spPr>
        <a:xfrm>
          <a:off x="642057" y="155632"/>
          <a:ext cx="2326175" cy="2326175"/>
        </a:xfrm>
        <a:prstGeom prst="pie">
          <a:avLst>
            <a:gd name="adj1" fmla="val 16200000"/>
            <a:gd name="adj2" fmla="val 1980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zh-CN" altLang="en-US" sz="1100" kern="1200" dirty="0" smtClean="0"/>
            <a:t>定义问题</a:t>
          </a:r>
          <a:endParaRPr lang="en-US" sz="1100" kern="1200" dirty="0"/>
        </a:p>
      </dsp:txBody>
      <dsp:txXfrm>
        <a:off x="1860530" y="452773"/>
        <a:ext cx="609236" cy="470773"/>
      </dsp:txXfrm>
    </dsp:sp>
    <dsp:sp modelId="{38FDD869-6DF1-ED42-A3EC-73D3FA1FFDE1}">
      <dsp:nvSpPr>
        <dsp:cNvPr id="0" name=""/>
        <dsp:cNvSpPr/>
      </dsp:nvSpPr>
      <dsp:spPr>
        <a:xfrm>
          <a:off x="669749" y="203540"/>
          <a:ext cx="2326175" cy="2326175"/>
        </a:xfrm>
        <a:prstGeom prst="pie">
          <a:avLst>
            <a:gd name="adj1" fmla="val 19800000"/>
            <a:gd name="adj2" fmla="val 180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zh-CN" altLang="en-US" sz="1100" kern="1200" dirty="0" smtClean="0"/>
            <a:t>准备数据</a:t>
          </a:r>
          <a:endParaRPr lang="en-US" sz="1100" kern="1200" dirty="0"/>
        </a:p>
      </dsp:txBody>
      <dsp:txXfrm>
        <a:off x="2248226" y="1145087"/>
        <a:ext cx="636929" cy="456927"/>
      </dsp:txXfrm>
    </dsp:sp>
    <dsp:sp modelId="{218B7890-2A9F-0349-BA26-709AF26B02C3}">
      <dsp:nvSpPr>
        <dsp:cNvPr id="0" name=""/>
        <dsp:cNvSpPr/>
      </dsp:nvSpPr>
      <dsp:spPr>
        <a:xfrm>
          <a:off x="642057" y="251448"/>
          <a:ext cx="2326175" cy="2326175"/>
        </a:xfrm>
        <a:prstGeom prst="pie">
          <a:avLst>
            <a:gd name="adj1" fmla="val 1800000"/>
            <a:gd name="adj2" fmla="val 540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zh-CN" altLang="en-US" sz="1100" kern="1200" dirty="0" smtClean="0"/>
            <a:t>浏览数据 </a:t>
          </a:r>
          <a:endParaRPr lang="en-US" sz="1100" kern="1200" dirty="0"/>
        </a:p>
      </dsp:txBody>
      <dsp:txXfrm>
        <a:off x="1860530" y="1823555"/>
        <a:ext cx="609236" cy="470773"/>
      </dsp:txXfrm>
    </dsp:sp>
    <dsp:sp modelId="{6802D664-6D30-854E-88BF-83AAB70B8D48}">
      <dsp:nvSpPr>
        <dsp:cNvPr id="0" name=""/>
        <dsp:cNvSpPr/>
      </dsp:nvSpPr>
      <dsp:spPr>
        <a:xfrm>
          <a:off x="586671" y="251448"/>
          <a:ext cx="2326175" cy="2326175"/>
        </a:xfrm>
        <a:prstGeom prst="pie">
          <a:avLst>
            <a:gd name="adj1" fmla="val 5400000"/>
            <a:gd name="adj2" fmla="val 900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zh-CN" altLang="en-US" sz="1100" kern="1200" dirty="0" smtClean="0"/>
            <a:t>生成模型 </a:t>
          </a:r>
          <a:endParaRPr lang="en-US" sz="1100" kern="1200" dirty="0"/>
        </a:p>
      </dsp:txBody>
      <dsp:txXfrm>
        <a:off x="1085138" y="1823555"/>
        <a:ext cx="609236" cy="470773"/>
      </dsp:txXfrm>
    </dsp:sp>
    <dsp:sp modelId="{3B408795-9BBC-3E44-AF69-A636523C375C}">
      <dsp:nvSpPr>
        <dsp:cNvPr id="0" name=""/>
        <dsp:cNvSpPr/>
      </dsp:nvSpPr>
      <dsp:spPr>
        <a:xfrm>
          <a:off x="558979" y="203540"/>
          <a:ext cx="2326175" cy="2326175"/>
        </a:xfrm>
        <a:prstGeom prst="pie">
          <a:avLst>
            <a:gd name="adj1" fmla="val 9000000"/>
            <a:gd name="adj2" fmla="val 1260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zh-CN" altLang="en-US" sz="1100" kern="1200" dirty="0" smtClean="0"/>
            <a:t>验证模型 </a:t>
          </a:r>
          <a:endParaRPr lang="en-US" sz="1100" kern="1200" dirty="0"/>
        </a:p>
      </dsp:txBody>
      <dsp:txXfrm>
        <a:off x="669749" y="1145087"/>
        <a:ext cx="636929" cy="456927"/>
      </dsp:txXfrm>
    </dsp:sp>
    <dsp:sp modelId="{E4BA6B86-5CBF-9F4B-A1BD-BFE52A36C981}">
      <dsp:nvSpPr>
        <dsp:cNvPr id="0" name=""/>
        <dsp:cNvSpPr/>
      </dsp:nvSpPr>
      <dsp:spPr>
        <a:xfrm>
          <a:off x="586671" y="155632"/>
          <a:ext cx="2326175" cy="2326175"/>
        </a:xfrm>
        <a:prstGeom prst="pie">
          <a:avLst>
            <a:gd name="adj1" fmla="val 12600000"/>
            <a:gd name="adj2" fmla="val 1620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zh-CN" altLang="en-US" sz="1100" kern="1200" dirty="0" smtClean="0"/>
            <a:t>部署和更新模型 </a:t>
          </a:r>
          <a:endParaRPr lang="en-US" sz="1100" kern="1200" dirty="0"/>
        </a:p>
      </dsp:txBody>
      <dsp:txXfrm>
        <a:off x="1085138" y="452773"/>
        <a:ext cx="609236" cy="470773"/>
      </dsp:txXfrm>
    </dsp:sp>
    <dsp:sp modelId="{73BCA24D-4CB6-5846-8262-047C6A253320}">
      <dsp:nvSpPr>
        <dsp:cNvPr id="0" name=""/>
        <dsp:cNvSpPr/>
      </dsp:nvSpPr>
      <dsp:spPr>
        <a:xfrm>
          <a:off x="497970" y="11631"/>
          <a:ext cx="2614178" cy="2614178"/>
        </a:xfrm>
        <a:prstGeom prst="circularArrow">
          <a:avLst>
            <a:gd name="adj1" fmla="val 5085"/>
            <a:gd name="adj2" fmla="val 327528"/>
            <a:gd name="adj3" fmla="val 19472472"/>
            <a:gd name="adj4" fmla="val 16200251"/>
            <a:gd name="adj5" fmla="val 5932"/>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93DAB2F-3ADA-E744-9D5E-818E0B03F842}">
      <dsp:nvSpPr>
        <dsp:cNvPr id="0" name=""/>
        <dsp:cNvSpPr/>
      </dsp:nvSpPr>
      <dsp:spPr>
        <a:xfrm>
          <a:off x="525663" y="59539"/>
          <a:ext cx="2614178" cy="2614178"/>
        </a:xfrm>
        <a:prstGeom prst="circularArrow">
          <a:avLst>
            <a:gd name="adj1" fmla="val 5085"/>
            <a:gd name="adj2" fmla="val 327528"/>
            <a:gd name="adj3" fmla="val 1472472"/>
            <a:gd name="adj4" fmla="val 19800000"/>
            <a:gd name="adj5" fmla="val 5932"/>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642C88CD-55CD-DB4A-A367-22BCEF80DB9D}">
      <dsp:nvSpPr>
        <dsp:cNvPr id="0" name=""/>
        <dsp:cNvSpPr/>
      </dsp:nvSpPr>
      <dsp:spPr>
        <a:xfrm>
          <a:off x="497970" y="107447"/>
          <a:ext cx="2614178" cy="2614178"/>
        </a:xfrm>
        <a:prstGeom prst="circularArrow">
          <a:avLst>
            <a:gd name="adj1" fmla="val 5085"/>
            <a:gd name="adj2" fmla="val 327528"/>
            <a:gd name="adj3" fmla="val 5072221"/>
            <a:gd name="adj4" fmla="val 1800000"/>
            <a:gd name="adj5" fmla="val 5932"/>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F4287C8F-D15D-7440-9883-A51CE09EB139}">
      <dsp:nvSpPr>
        <dsp:cNvPr id="0" name=""/>
        <dsp:cNvSpPr/>
      </dsp:nvSpPr>
      <dsp:spPr>
        <a:xfrm>
          <a:off x="442755" y="107447"/>
          <a:ext cx="2614178" cy="2614178"/>
        </a:xfrm>
        <a:prstGeom prst="circularArrow">
          <a:avLst>
            <a:gd name="adj1" fmla="val 5085"/>
            <a:gd name="adj2" fmla="val 327528"/>
            <a:gd name="adj3" fmla="val 8672472"/>
            <a:gd name="adj4" fmla="val 5400251"/>
            <a:gd name="adj5" fmla="val 5932"/>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BD2C328-25AE-0247-9B87-ECF6C8EA1738}">
      <dsp:nvSpPr>
        <dsp:cNvPr id="0" name=""/>
        <dsp:cNvSpPr/>
      </dsp:nvSpPr>
      <dsp:spPr>
        <a:xfrm>
          <a:off x="415062" y="59539"/>
          <a:ext cx="2614178" cy="2614178"/>
        </a:xfrm>
        <a:prstGeom prst="circularArrow">
          <a:avLst>
            <a:gd name="adj1" fmla="val 5085"/>
            <a:gd name="adj2" fmla="val 327528"/>
            <a:gd name="adj3" fmla="val 12272472"/>
            <a:gd name="adj4" fmla="val 9000000"/>
            <a:gd name="adj5" fmla="val 5932"/>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349547E-8B8C-3E4B-A202-A84311C21EA8}">
      <dsp:nvSpPr>
        <dsp:cNvPr id="0" name=""/>
        <dsp:cNvSpPr/>
      </dsp:nvSpPr>
      <dsp:spPr>
        <a:xfrm>
          <a:off x="442755" y="11631"/>
          <a:ext cx="2614178" cy="2614178"/>
        </a:xfrm>
        <a:prstGeom prst="circularArrow">
          <a:avLst>
            <a:gd name="adj1" fmla="val 5085"/>
            <a:gd name="adj2" fmla="val 327528"/>
            <a:gd name="adj3" fmla="val 15872221"/>
            <a:gd name="adj4" fmla="val 12600000"/>
            <a:gd name="adj5" fmla="val 5932"/>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154EBA-F16A-3D41-8687-05FCA9E096A0}">
      <dsp:nvSpPr>
        <dsp:cNvPr id="0" name=""/>
        <dsp:cNvSpPr/>
      </dsp:nvSpPr>
      <dsp:spPr>
        <a:xfrm>
          <a:off x="3991405" y="3837783"/>
          <a:ext cx="245586" cy="91440"/>
        </a:xfrm>
        <a:custGeom>
          <a:avLst/>
          <a:gdLst/>
          <a:ahLst/>
          <a:cxnLst/>
          <a:rect l="0" t="0" r="0" b="0"/>
          <a:pathLst>
            <a:path>
              <a:moveTo>
                <a:pt x="0" y="45720"/>
              </a:moveTo>
              <a:lnTo>
                <a:pt x="245586" y="45720"/>
              </a:lnTo>
            </a:path>
          </a:pathLst>
        </a:custGeom>
        <a:noFill/>
        <a:ln w="25400" cap="flat" cmpd="sng" algn="ctr">
          <a:solidFill>
            <a:schemeClr val="accent1">
              <a:shade val="80000"/>
              <a:hueOff val="0"/>
              <a:satOff val="0"/>
              <a:lumOff val="0"/>
              <a:alphaOff val="0"/>
            </a:schemeClr>
          </a:solidFill>
          <a:prstDash val="solid"/>
        </a:ln>
        <a:effectLst/>
        <a:sp3d z="-110000"/>
      </dsp:spPr>
      <dsp:style>
        <a:lnRef idx="2">
          <a:scrgbClr r="0" g="0" b="0"/>
        </a:lnRef>
        <a:fillRef idx="0">
          <a:scrgbClr r="0" g="0" b="0"/>
        </a:fillRef>
        <a:effectRef idx="0">
          <a:scrgbClr r="0" g="0" b="0"/>
        </a:effectRef>
        <a:fontRef idx="minor"/>
      </dsp:style>
    </dsp:sp>
    <dsp:sp modelId="{82377178-7E0B-224B-A640-E7480829F750}">
      <dsp:nvSpPr>
        <dsp:cNvPr id="0" name=""/>
        <dsp:cNvSpPr/>
      </dsp:nvSpPr>
      <dsp:spPr>
        <a:xfrm>
          <a:off x="2517887" y="2167469"/>
          <a:ext cx="245586" cy="1716034"/>
        </a:xfrm>
        <a:custGeom>
          <a:avLst/>
          <a:gdLst/>
          <a:ahLst/>
          <a:cxnLst/>
          <a:rect l="0" t="0" r="0" b="0"/>
          <a:pathLst>
            <a:path>
              <a:moveTo>
                <a:pt x="0" y="0"/>
              </a:moveTo>
              <a:lnTo>
                <a:pt x="122793" y="0"/>
              </a:lnTo>
              <a:lnTo>
                <a:pt x="122793" y="1716034"/>
              </a:lnTo>
              <a:lnTo>
                <a:pt x="245586" y="1716034"/>
              </a:lnTo>
            </a:path>
          </a:pathLst>
        </a:custGeom>
        <a:noFill/>
        <a:ln w="25400" cap="flat" cmpd="sng" algn="ctr">
          <a:solidFill>
            <a:schemeClr val="accent1">
              <a:shade val="60000"/>
              <a:hueOff val="0"/>
              <a:satOff val="0"/>
              <a:lumOff val="0"/>
              <a:alphaOff val="0"/>
            </a:schemeClr>
          </a:solidFill>
          <a:prstDash val="solid"/>
        </a:ln>
        <a:effectLst/>
        <a:sp3d z="-110000"/>
      </dsp:spPr>
      <dsp:style>
        <a:lnRef idx="2">
          <a:scrgbClr r="0" g="0" b="0"/>
        </a:lnRef>
        <a:fillRef idx="0">
          <a:scrgbClr r="0" g="0" b="0"/>
        </a:fillRef>
        <a:effectRef idx="0">
          <a:scrgbClr r="0" g="0" b="0"/>
        </a:effectRef>
        <a:fontRef idx="minor"/>
      </dsp:style>
    </dsp:sp>
    <dsp:sp modelId="{B4F0548E-7661-7244-8E23-08E4EFC7A116}">
      <dsp:nvSpPr>
        <dsp:cNvPr id="0" name=""/>
        <dsp:cNvSpPr/>
      </dsp:nvSpPr>
      <dsp:spPr>
        <a:xfrm>
          <a:off x="5464923" y="3355492"/>
          <a:ext cx="245586" cy="528010"/>
        </a:xfrm>
        <a:custGeom>
          <a:avLst/>
          <a:gdLst/>
          <a:ahLst/>
          <a:cxnLst/>
          <a:rect l="0" t="0" r="0" b="0"/>
          <a:pathLst>
            <a:path>
              <a:moveTo>
                <a:pt x="0" y="0"/>
              </a:moveTo>
              <a:lnTo>
                <a:pt x="122793" y="0"/>
              </a:lnTo>
              <a:lnTo>
                <a:pt x="122793" y="528010"/>
              </a:lnTo>
              <a:lnTo>
                <a:pt x="245586" y="528010"/>
              </a:lnTo>
            </a:path>
          </a:pathLst>
        </a:custGeom>
        <a:noFill/>
        <a:ln w="25400" cap="flat" cmpd="sng" algn="ctr">
          <a:solidFill>
            <a:schemeClr val="accent1">
              <a:shade val="80000"/>
              <a:hueOff val="0"/>
              <a:satOff val="0"/>
              <a:lumOff val="0"/>
              <a:alphaOff val="0"/>
            </a:schemeClr>
          </a:solidFill>
          <a:prstDash val="solid"/>
        </a:ln>
        <a:effectLst/>
        <a:sp3d z="-110000"/>
      </dsp:spPr>
      <dsp:style>
        <a:lnRef idx="2">
          <a:scrgbClr r="0" g="0" b="0"/>
        </a:lnRef>
        <a:fillRef idx="0">
          <a:scrgbClr r="0" g="0" b="0"/>
        </a:fillRef>
        <a:effectRef idx="0">
          <a:scrgbClr r="0" g="0" b="0"/>
        </a:effectRef>
        <a:fontRef idx="minor"/>
      </dsp:style>
    </dsp:sp>
    <dsp:sp modelId="{A44E547F-ACA8-9F4A-8B51-71393E7EF5EA}">
      <dsp:nvSpPr>
        <dsp:cNvPr id="0" name=""/>
        <dsp:cNvSpPr/>
      </dsp:nvSpPr>
      <dsp:spPr>
        <a:xfrm>
          <a:off x="5464923" y="3309772"/>
          <a:ext cx="245586" cy="91440"/>
        </a:xfrm>
        <a:custGeom>
          <a:avLst/>
          <a:gdLst/>
          <a:ahLst/>
          <a:cxnLst/>
          <a:rect l="0" t="0" r="0" b="0"/>
          <a:pathLst>
            <a:path>
              <a:moveTo>
                <a:pt x="0" y="45720"/>
              </a:moveTo>
              <a:lnTo>
                <a:pt x="245586" y="45720"/>
              </a:lnTo>
            </a:path>
          </a:pathLst>
        </a:custGeom>
        <a:noFill/>
        <a:ln w="25400" cap="flat" cmpd="sng" algn="ctr">
          <a:solidFill>
            <a:schemeClr val="accent1">
              <a:shade val="80000"/>
              <a:hueOff val="0"/>
              <a:satOff val="0"/>
              <a:lumOff val="0"/>
              <a:alphaOff val="0"/>
            </a:schemeClr>
          </a:solidFill>
          <a:prstDash val="solid"/>
        </a:ln>
        <a:effectLst/>
        <a:sp3d z="-110000"/>
      </dsp:spPr>
      <dsp:style>
        <a:lnRef idx="2">
          <a:scrgbClr r="0" g="0" b="0"/>
        </a:lnRef>
        <a:fillRef idx="0">
          <a:scrgbClr r="0" g="0" b="0"/>
        </a:fillRef>
        <a:effectRef idx="0">
          <a:scrgbClr r="0" g="0" b="0"/>
        </a:effectRef>
        <a:fontRef idx="minor"/>
      </dsp:style>
    </dsp:sp>
    <dsp:sp modelId="{538414B4-9652-7B41-AA8A-F0501ECC605B}">
      <dsp:nvSpPr>
        <dsp:cNvPr id="0" name=""/>
        <dsp:cNvSpPr/>
      </dsp:nvSpPr>
      <dsp:spPr>
        <a:xfrm>
          <a:off x="5464923" y="2827482"/>
          <a:ext cx="245586" cy="528010"/>
        </a:xfrm>
        <a:custGeom>
          <a:avLst/>
          <a:gdLst/>
          <a:ahLst/>
          <a:cxnLst/>
          <a:rect l="0" t="0" r="0" b="0"/>
          <a:pathLst>
            <a:path>
              <a:moveTo>
                <a:pt x="0" y="528010"/>
              </a:moveTo>
              <a:lnTo>
                <a:pt x="122793" y="528010"/>
              </a:lnTo>
              <a:lnTo>
                <a:pt x="122793" y="0"/>
              </a:lnTo>
              <a:lnTo>
                <a:pt x="245586" y="0"/>
              </a:lnTo>
            </a:path>
          </a:pathLst>
        </a:custGeom>
        <a:noFill/>
        <a:ln w="25400" cap="flat" cmpd="sng" algn="ctr">
          <a:solidFill>
            <a:schemeClr val="accent1">
              <a:shade val="80000"/>
              <a:hueOff val="0"/>
              <a:satOff val="0"/>
              <a:lumOff val="0"/>
              <a:alphaOff val="0"/>
            </a:schemeClr>
          </a:solidFill>
          <a:prstDash val="solid"/>
        </a:ln>
        <a:effectLst/>
        <a:sp3d z="-110000"/>
      </dsp:spPr>
      <dsp:style>
        <a:lnRef idx="2">
          <a:scrgbClr r="0" g="0" b="0"/>
        </a:lnRef>
        <a:fillRef idx="0">
          <a:scrgbClr r="0" g="0" b="0"/>
        </a:fillRef>
        <a:effectRef idx="0">
          <a:scrgbClr r="0" g="0" b="0"/>
        </a:effectRef>
        <a:fontRef idx="minor"/>
      </dsp:style>
    </dsp:sp>
    <dsp:sp modelId="{3C8638B3-33E2-4942-B1F9-97B134B760CA}">
      <dsp:nvSpPr>
        <dsp:cNvPr id="0" name=""/>
        <dsp:cNvSpPr/>
      </dsp:nvSpPr>
      <dsp:spPr>
        <a:xfrm>
          <a:off x="3991405" y="3309772"/>
          <a:ext cx="245586" cy="91440"/>
        </a:xfrm>
        <a:custGeom>
          <a:avLst/>
          <a:gdLst/>
          <a:ahLst/>
          <a:cxnLst/>
          <a:rect l="0" t="0" r="0" b="0"/>
          <a:pathLst>
            <a:path>
              <a:moveTo>
                <a:pt x="0" y="45720"/>
              </a:moveTo>
              <a:lnTo>
                <a:pt x="245586" y="45720"/>
              </a:lnTo>
            </a:path>
          </a:pathLst>
        </a:custGeom>
        <a:noFill/>
        <a:ln w="25400" cap="flat" cmpd="sng" algn="ctr">
          <a:solidFill>
            <a:schemeClr val="accent1">
              <a:shade val="80000"/>
              <a:hueOff val="0"/>
              <a:satOff val="0"/>
              <a:lumOff val="0"/>
              <a:alphaOff val="0"/>
            </a:schemeClr>
          </a:solidFill>
          <a:prstDash val="solid"/>
        </a:ln>
        <a:effectLst/>
        <a:sp3d z="-110000"/>
      </dsp:spPr>
      <dsp:style>
        <a:lnRef idx="2">
          <a:scrgbClr r="0" g="0" b="0"/>
        </a:lnRef>
        <a:fillRef idx="0">
          <a:scrgbClr r="0" g="0" b="0"/>
        </a:fillRef>
        <a:effectRef idx="0">
          <a:scrgbClr r="0" g="0" b="0"/>
        </a:effectRef>
        <a:fontRef idx="minor"/>
      </dsp:style>
    </dsp:sp>
    <dsp:sp modelId="{DA9214C1-E94E-054B-B019-929255C4FD02}">
      <dsp:nvSpPr>
        <dsp:cNvPr id="0" name=""/>
        <dsp:cNvSpPr/>
      </dsp:nvSpPr>
      <dsp:spPr>
        <a:xfrm>
          <a:off x="2517887" y="2167469"/>
          <a:ext cx="245586" cy="1188023"/>
        </a:xfrm>
        <a:custGeom>
          <a:avLst/>
          <a:gdLst/>
          <a:ahLst/>
          <a:cxnLst/>
          <a:rect l="0" t="0" r="0" b="0"/>
          <a:pathLst>
            <a:path>
              <a:moveTo>
                <a:pt x="0" y="0"/>
              </a:moveTo>
              <a:lnTo>
                <a:pt x="122793" y="0"/>
              </a:lnTo>
              <a:lnTo>
                <a:pt x="122793" y="1188023"/>
              </a:lnTo>
              <a:lnTo>
                <a:pt x="245586" y="1188023"/>
              </a:lnTo>
            </a:path>
          </a:pathLst>
        </a:custGeom>
        <a:noFill/>
        <a:ln w="25400" cap="flat" cmpd="sng" algn="ctr">
          <a:solidFill>
            <a:schemeClr val="accent1">
              <a:shade val="60000"/>
              <a:hueOff val="0"/>
              <a:satOff val="0"/>
              <a:lumOff val="0"/>
              <a:alphaOff val="0"/>
            </a:schemeClr>
          </a:solidFill>
          <a:prstDash val="solid"/>
        </a:ln>
        <a:effectLst/>
        <a:sp3d z="-110000"/>
      </dsp:spPr>
      <dsp:style>
        <a:lnRef idx="2">
          <a:scrgbClr r="0" g="0" b="0"/>
        </a:lnRef>
        <a:fillRef idx="0">
          <a:scrgbClr r="0" g="0" b="0"/>
        </a:fillRef>
        <a:effectRef idx="0">
          <a:scrgbClr r="0" g="0" b="0"/>
        </a:effectRef>
        <a:fontRef idx="minor"/>
      </dsp:style>
    </dsp:sp>
    <dsp:sp modelId="{B4F34211-8FD8-D846-B9DD-7631035E2A2D}">
      <dsp:nvSpPr>
        <dsp:cNvPr id="0" name=""/>
        <dsp:cNvSpPr/>
      </dsp:nvSpPr>
      <dsp:spPr>
        <a:xfrm>
          <a:off x="3991405" y="2299471"/>
          <a:ext cx="245586" cy="528010"/>
        </a:xfrm>
        <a:custGeom>
          <a:avLst/>
          <a:gdLst/>
          <a:ahLst/>
          <a:cxnLst/>
          <a:rect l="0" t="0" r="0" b="0"/>
          <a:pathLst>
            <a:path>
              <a:moveTo>
                <a:pt x="0" y="0"/>
              </a:moveTo>
              <a:lnTo>
                <a:pt x="122793" y="0"/>
              </a:lnTo>
              <a:lnTo>
                <a:pt x="122793" y="528010"/>
              </a:lnTo>
              <a:lnTo>
                <a:pt x="245586" y="528010"/>
              </a:lnTo>
            </a:path>
          </a:pathLst>
        </a:custGeom>
        <a:noFill/>
        <a:ln w="25400" cap="flat" cmpd="sng" algn="ctr">
          <a:solidFill>
            <a:schemeClr val="accent1">
              <a:shade val="80000"/>
              <a:hueOff val="0"/>
              <a:satOff val="0"/>
              <a:lumOff val="0"/>
              <a:alphaOff val="0"/>
            </a:schemeClr>
          </a:solidFill>
          <a:prstDash val="solid"/>
        </a:ln>
        <a:effectLst/>
        <a:sp3d z="-110000"/>
      </dsp:spPr>
      <dsp:style>
        <a:lnRef idx="2">
          <a:scrgbClr r="0" g="0" b="0"/>
        </a:lnRef>
        <a:fillRef idx="0">
          <a:scrgbClr r="0" g="0" b="0"/>
        </a:fillRef>
        <a:effectRef idx="0">
          <a:scrgbClr r="0" g="0" b="0"/>
        </a:effectRef>
        <a:fontRef idx="minor"/>
      </dsp:style>
    </dsp:sp>
    <dsp:sp modelId="{1A0AF2C4-3E9A-984E-8DD8-3B13CCF42ABD}">
      <dsp:nvSpPr>
        <dsp:cNvPr id="0" name=""/>
        <dsp:cNvSpPr/>
      </dsp:nvSpPr>
      <dsp:spPr>
        <a:xfrm>
          <a:off x="3991405" y="2253751"/>
          <a:ext cx="245586" cy="91440"/>
        </a:xfrm>
        <a:custGeom>
          <a:avLst/>
          <a:gdLst/>
          <a:ahLst/>
          <a:cxnLst/>
          <a:rect l="0" t="0" r="0" b="0"/>
          <a:pathLst>
            <a:path>
              <a:moveTo>
                <a:pt x="0" y="45720"/>
              </a:moveTo>
              <a:lnTo>
                <a:pt x="245586" y="45720"/>
              </a:lnTo>
            </a:path>
          </a:pathLst>
        </a:custGeom>
        <a:noFill/>
        <a:ln w="25400" cap="flat" cmpd="sng" algn="ctr">
          <a:solidFill>
            <a:schemeClr val="accent1">
              <a:shade val="80000"/>
              <a:hueOff val="0"/>
              <a:satOff val="0"/>
              <a:lumOff val="0"/>
              <a:alphaOff val="0"/>
            </a:schemeClr>
          </a:solidFill>
          <a:prstDash val="solid"/>
        </a:ln>
        <a:effectLst/>
        <a:sp3d z="-110000"/>
      </dsp:spPr>
      <dsp:style>
        <a:lnRef idx="2">
          <a:scrgbClr r="0" g="0" b="0"/>
        </a:lnRef>
        <a:fillRef idx="0">
          <a:scrgbClr r="0" g="0" b="0"/>
        </a:fillRef>
        <a:effectRef idx="0">
          <a:scrgbClr r="0" g="0" b="0"/>
        </a:effectRef>
        <a:fontRef idx="minor"/>
      </dsp:style>
    </dsp:sp>
    <dsp:sp modelId="{CA71C661-804C-DF45-93FE-97EE7DC4F2BD}">
      <dsp:nvSpPr>
        <dsp:cNvPr id="0" name=""/>
        <dsp:cNvSpPr/>
      </dsp:nvSpPr>
      <dsp:spPr>
        <a:xfrm>
          <a:off x="3991405" y="1771461"/>
          <a:ext cx="245586" cy="528010"/>
        </a:xfrm>
        <a:custGeom>
          <a:avLst/>
          <a:gdLst/>
          <a:ahLst/>
          <a:cxnLst/>
          <a:rect l="0" t="0" r="0" b="0"/>
          <a:pathLst>
            <a:path>
              <a:moveTo>
                <a:pt x="0" y="528010"/>
              </a:moveTo>
              <a:lnTo>
                <a:pt x="122793" y="528010"/>
              </a:lnTo>
              <a:lnTo>
                <a:pt x="122793" y="0"/>
              </a:lnTo>
              <a:lnTo>
                <a:pt x="245586" y="0"/>
              </a:lnTo>
            </a:path>
          </a:pathLst>
        </a:custGeom>
        <a:noFill/>
        <a:ln w="25400" cap="flat" cmpd="sng" algn="ctr">
          <a:solidFill>
            <a:schemeClr val="accent1">
              <a:shade val="80000"/>
              <a:hueOff val="0"/>
              <a:satOff val="0"/>
              <a:lumOff val="0"/>
              <a:alphaOff val="0"/>
            </a:schemeClr>
          </a:solidFill>
          <a:prstDash val="solid"/>
        </a:ln>
        <a:effectLst/>
        <a:sp3d z="-110000"/>
      </dsp:spPr>
      <dsp:style>
        <a:lnRef idx="2">
          <a:scrgbClr r="0" g="0" b="0"/>
        </a:lnRef>
        <a:fillRef idx="0">
          <a:scrgbClr r="0" g="0" b="0"/>
        </a:fillRef>
        <a:effectRef idx="0">
          <a:scrgbClr r="0" g="0" b="0"/>
        </a:effectRef>
        <a:fontRef idx="minor"/>
      </dsp:style>
    </dsp:sp>
    <dsp:sp modelId="{224E05F0-8159-F84B-A537-CCE239BC406B}">
      <dsp:nvSpPr>
        <dsp:cNvPr id="0" name=""/>
        <dsp:cNvSpPr/>
      </dsp:nvSpPr>
      <dsp:spPr>
        <a:xfrm>
          <a:off x="2517887" y="2167469"/>
          <a:ext cx="245586" cy="132002"/>
        </a:xfrm>
        <a:custGeom>
          <a:avLst/>
          <a:gdLst/>
          <a:ahLst/>
          <a:cxnLst/>
          <a:rect l="0" t="0" r="0" b="0"/>
          <a:pathLst>
            <a:path>
              <a:moveTo>
                <a:pt x="0" y="0"/>
              </a:moveTo>
              <a:lnTo>
                <a:pt x="122793" y="0"/>
              </a:lnTo>
              <a:lnTo>
                <a:pt x="122793" y="132002"/>
              </a:lnTo>
              <a:lnTo>
                <a:pt x="245586" y="132002"/>
              </a:lnTo>
            </a:path>
          </a:pathLst>
        </a:custGeom>
        <a:noFill/>
        <a:ln w="25400" cap="flat" cmpd="sng" algn="ctr">
          <a:solidFill>
            <a:schemeClr val="accent1">
              <a:shade val="60000"/>
              <a:hueOff val="0"/>
              <a:satOff val="0"/>
              <a:lumOff val="0"/>
              <a:alphaOff val="0"/>
            </a:schemeClr>
          </a:solidFill>
          <a:prstDash val="solid"/>
        </a:ln>
        <a:effectLst/>
        <a:sp3d z="-110000"/>
      </dsp:spPr>
      <dsp:style>
        <a:lnRef idx="2">
          <a:scrgbClr r="0" g="0" b="0"/>
        </a:lnRef>
        <a:fillRef idx="0">
          <a:scrgbClr r="0" g="0" b="0"/>
        </a:fillRef>
        <a:effectRef idx="0">
          <a:scrgbClr r="0" g="0" b="0"/>
        </a:effectRef>
        <a:fontRef idx="minor"/>
      </dsp:style>
    </dsp:sp>
    <dsp:sp modelId="{76881AA2-EDA7-2E4E-B6EC-4A9B40C47D85}">
      <dsp:nvSpPr>
        <dsp:cNvPr id="0" name=""/>
        <dsp:cNvSpPr/>
      </dsp:nvSpPr>
      <dsp:spPr>
        <a:xfrm>
          <a:off x="2517887" y="1771461"/>
          <a:ext cx="245586" cy="396007"/>
        </a:xfrm>
        <a:custGeom>
          <a:avLst/>
          <a:gdLst/>
          <a:ahLst/>
          <a:cxnLst/>
          <a:rect l="0" t="0" r="0" b="0"/>
          <a:pathLst>
            <a:path>
              <a:moveTo>
                <a:pt x="0" y="396007"/>
              </a:moveTo>
              <a:lnTo>
                <a:pt x="122793" y="396007"/>
              </a:lnTo>
              <a:lnTo>
                <a:pt x="122793" y="0"/>
              </a:lnTo>
              <a:lnTo>
                <a:pt x="245586" y="0"/>
              </a:lnTo>
            </a:path>
          </a:pathLst>
        </a:custGeom>
        <a:noFill/>
        <a:ln w="25400" cap="flat" cmpd="sng" algn="ctr">
          <a:solidFill>
            <a:schemeClr val="accent1">
              <a:shade val="60000"/>
              <a:hueOff val="0"/>
              <a:satOff val="0"/>
              <a:lumOff val="0"/>
              <a:alphaOff val="0"/>
            </a:schemeClr>
          </a:solidFill>
          <a:prstDash val="solid"/>
        </a:ln>
        <a:effectLst/>
        <a:sp3d z="-110000"/>
      </dsp:spPr>
      <dsp:style>
        <a:lnRef idx="2">
          <a:scrgbClr r="0" g="0" b="0"/>
        </a:lnRef>
        <a:fillRef idx="0">
          <a:scrgbClr r="0" g="0" b="0"/>
        </a:fillRef>
        <a:effectRef idx="0">
          <a:scrgbClr r="0" g="0" b="0"/>
        </a:effectRef>
        <a:fontRef idx="minor"/>
      </dsp:style>
    </dsp:sp>
    <dsp:sp modelId="{D9F847D7-1FA5-AB46-BCA7-3D729E6D3353}">
      <dsp:nvSpPr>
        <dsp:cNvPr id="0" name=""/>
        <dsp:cNvSpPr/>
      </dsp:nvSpPr>
      <dsp:spPr>
        <a:xfrm>
          <a:off x="3991405" y="1197730"/>
          <a:ext cx="245586" cy="91440"/>
        </a:xfrm>
        <a:custGeom>
          <a:avLst/>
          <a:gdLst/>
          <a:ahLst/>
          <a:cxnLst/>
          <a:rect l="0" t="0" r="0" b="0"/>
          <a:pathLst>
            <a:path>
              <a:moveTo>
                <a:pt x="0" y="45720"/>
              </a:moveTo>
              <a:lnTo>
                <a:pt x="245586" y="45720"/>
              </a:lnTo>
            </a:path>
          </a:pathLst>
        </a:custGeom>
        <a:noFill/>
        <a:ln w="25400" cap="flat" cmpd="sng" algn="ctr">
          <a:solidFill>
            <a:schemeClr val="accent1">
              <a:shade val="80000"/>
              <a:hueOff val="0"/>
              <a:satOff val="0"/>
              <a:lumOff val="0"/>
              <a:alphaOff val="0"/>
            </a:schemeClr>
          </a:solidFill>
          <a:prstDash val="solid"/>
        </a:ln>
        <a:effectLst/>
        <a:sp3d z="-110000"/>
      </dsp:spPr>
      <dsp:style>
        <a:lnRef idx="2">
          <a:scrgbClr r="0" g="0" b="0"/>
        </a:lnRef>
        <a:fillRef idx="0">
          <a:scrgbClr r="0" g="0" b="0"/>
        </a:fillRef>
        <a:effectRef idx="0">
          <a:scrgbClr r="0" g="0" b="0"/>
        </a:effectRef>
        <a:fontRef idx="minor"/>
      </dsp:style>
    </dsp:sp>
    <dsp:sp modelId="{66B18673-1537-6645-82FB-0C2467F964BE}">
      <dsp:nvSpPr>
        <dsp:cNvPr id="0" name=""/>
        <dsp:cNvSpPr/>
      </dsp:nvSpPr>
      <dsp:spPr>
        <a:xfrm>
          <a:off x="2517887" y="1243450"/>
          <a:ext cx="245586" cy="924018"/>
        </a:xfrm>
        <a:custGeom>
          <a:avLst/>
          <a:gdLst/>
          <a:ahLst/>
          <a:cxnLst/>
          <a:rect l="0" t="0" r="0" b="0"/>
          <a:pathLst>
            <a:path>
              <a:moveTo>
                <a:pt x="0" y="924018"/>
              </a:moveTo>
              <a:lnTo>
                <a:pt x="122793" y="924018"/>
              </a:lnTo>
              <a:lnTo>
                <a:pt x="122793" y="0"/>
              </a:lnTo>
              <a:lnTo>
                <a:pt x="245586" y="0"/>
              </a:lnTo>
            </a:path>
          </a:pathLst>
        </a:custGeom>
        <a:noFill/>
        <a:ln w="25400" cap="flat" cmpd="sng" algn="ctr">
          <a:solidFill>
            <a:schemeClr val="accent1">
              <a:shade val="60000"/>
              <a:hueOff val="0"/>
              <a:satOff val="0"/>
              <a:lumOff val="0"/>
              <a:alphaOff val="0"/>
            </a:schemeClr>
          </a:solidFill>
          <a:prstDash val="solid"/>
        </a:ln>
        <a:effectLst/>
        <a:sp3d z="-110000"/>
      </dsp:spPr>
      <dsp:style>
        <a:lnRef idx="2">
          <a:scrgbClr r="0" g="0" b="0"/>
        </a:lnRef>
        <a:fillRef idx="0">
          <a:scrgbClr r="0" g="0" b="0"/>
        </a:fillRef>
        <a:effectRef idx="0">
          <a:scrgbClr r="0" g="0" b="0"/>
        </a:effectRef>
        <a:fontRef idx="minor"/>
      </dsp:style>
    </dsp:sp>
    <dsp:sp modelId="{503669B1-2366-5F45-BCB1-D35C749D5E40}">
      <dsp:nvSpPr>
        <dsp:cNvPr id="0" name=""/>
        <dsp:cNvSpPr/>
      </dsp:nvSpPr>
      <dsp:spPr>
        <a:xfrm>
          <a:off x="3991405" y="451434"/>
          <a:ext cx="245586" cy="264005"/>
        </a:xfrm>
        <a:custGeom>
          <a:avLst/>
          <a:gdLst/>
          <a:ahLst/>
          <a:cxnLst/>
          <a:rect l="0" t="0" r="0" b="0"/>
          <a:pathLst>
            <a:path>
              <a:moveTo>
                <a:pt x="0" y="0"/>
              </a:moveTo>
              <a:lnTo>
                <a:pt x="122793" y="0"/>
              </a:lnTo>
              <a:lnTo>
                <a:pt x="122793" y="264005"/>
              </a:lnTo>
              <a:lnTo>
                <a:pt x="245586" y="264005"/>
              </a:lnTo>
            </a:path>
          </a:pathLst>
        </a:custGeom>
        <a:noFill/>
        <a:ln w="25400" cap="flat" cmpd="sng" algn="ctr">
          <a:solidFill>
            <a:schemeClr val="accent1">
              <a:shade val="80000"/>
              <a:hueOff val="0"/>
              <a:satOff val="0"/>
              <a:lumOff val="0"/>
              <a:alphaOff val="0"/>
            </a:schemeClr>
          </a:solidFill>
          <a:prstDash val="solid"/>
        </a:ln>
        <a:effectLst/>
        <a:sp3d z="-110000"/>
      </dsp:spPr>
      <dsp:style>
        <a:lnRef idx="2">
          <a:scrgbClr r="0" g="0" b="0"/>
        </a:lnRef>
        <a:fillRef idx="0">
          <a:scrgbClr r="0" g="0" b="0"/>
        </a:fillRef>
        <a:effectRef idx="0">
          <a:scrgbClr r="0" g="0" b="0"/>
        </a:effectRef>
        <a:fontRef idx="minor"/>
      </dsp:style>
    </dsp:sp>
    <dsp:sp modelId="{2773EED1-067B-E942-9A38-CB5719FF70D8}">
      <dsp:nvSpPr>
        <dsp:cNvPr id="0" name=""/>
        <dsp:cNvSpPr/>
      </dsp:nvSpPr>
      <dsp:spPr>
        <a:xfrm>
          <a:off x="3991405" y="187429"/>
          <a:ext cx="245586" cy="264005"/>
        </a:xfrm>
        <a:custGeom>
          <a:avLst/>
          <a:gdLst/>
          <a:ahLst/>
          <a:cxnLst/>
          <a:rect l="0" t="0" r="0" b="0"/>
          <a:pathLst>
            <a:path>
              <a:moveTo>
                <a:pt x="0" y="264005"/>
              </a:moveTo>
              <a:lnTo>
                <a:pt x="122793" y="264005"/>
              </a:lnTo>
              <a:lnTo>
                <a:pt x="122793" y="0"/>
              </a:lnTo>
              <a:lnTo>
                <a:pt x="245586" y="0"/>
              </a:lnTo>
            </a:path>
          </a:pathLst>
        </a:custGeom>
        <a:noFill/>
        <a:ln w="25400" cap="flat" cmpd="sng" algn="ctr">
          <a:solidFill>
            <a:schemeClr val="accent1">
              <a:shade val="80000"/>
              <a:hueOff val="0"/>
              <a:satOff val="0"/>
              <a:lumOff val="0"/>
              <a:alphaOff val="0"/>
            </a:schemeClr>
          </a:solidFill>
          <a:prstDash val="solid"/>
        </a:ln>
        <a:effectLst/>
        <a:sp3d z="-110000"/>
      </dsp:spPr>
      <dsp:style>
        <a:lnRef idx="2">
          <a:scrgbClr r="0" g="0" b="0"/>
        </a:lnRef>
        <a:fillRef idx="0">
          <a:scrgbClr r="0" g="0" b="0"/>
        </a:fillRef>
        <a:effectRef idx="0">
          <a:scrgbClr r="0" g="0" b="0"/>
        </a:effectRef>
        <a:fontRef idx="minor"/>
      </dsp:style>
    </dsp:sp>
    <dsp:sp modelId="{415025AA-74B1-5B49-911A-CE606A926BE3}">
      <dsp:nvSpPr>
        <dsp:cNvPr id="0" name=""/>
        <dsp:cNvSpPr/>
      </dsp:nvSpPr>
      <dsp:spPr>
        <a:xfrm>
          <a:off x="2517887" y="451434"/>
          <a:ext cx="245586" cy="1716034"/>
        </a:xfrm>
        <a:custGeom>
          <a:avLst/>
          <a:gdLst/>
          <a:ahLst/>
          <a:cxnLst/>
          <a:rect l="0" t="0" r="0" b="0"/>
          <a:pathLst>
            <a:path>
              <a:moveTo>
                <a:pt x="0" y="1716034"/>
              </a:moveTo>
              <a:lnTo>
                <a:pt x="122793" y="1716034"/>
              </a:lnTo>
              <a:lnTo>
                <a:pt x="122793" y="0"/>
              </a:lnTo>
              <a:lnTo>
                <a:pt x="245586" y="0"/>
              </a:lnTo>
            </a:path>
          </a:pathLst>
        </a:custGeom>
        <a:noFill/>
        <a:ln w="25400" cap="flat" cmpd="sng" algn="ctr">
          <a:solidFill>
            <a:schemeClr val="accent1">
              <a:shade val="60000"/>
              <a:hueOff val="0"/>
              <a:satOff val="0"/>
              <a:lumOff val="0"/>
              <a:alphaOff val="0"/>
            </a:schemeClr>
          </a:solidFill>
          <a:prstDash val="solid"/>
        </a:ln>
        <a:effectLst/>
        <a:sp3d z="-110000"/>
      </dsp:spPr>
      <dsp:style>
        <a:lnRef idx="2">
          <a:scrgbClr r="0" g="0" b="0"/>
        </a:lnRef>
        <a:fillRef idx="0">
          <a:scrgbClr r="0" g="0" b="0"/>
        </a:fillRef>
        <a:effectRef idx="0">
          <a:scrgbClr r="0" g="0" b="0"/>
        </a:effectRef>
        <a:fontRef idx="minor"/>
      </dsp:style>
    </dsp:sp>
    <dsp:sp modelId="{FA7EB2CD-7B2E-6140-BC53-9B8E166B0E5B}">
      <dsp:nvSpPr>
        <dsp:cNvPr id="0" name=""/>
        <dsp:cNvSpPr/>
      </dsp:nvSpPr>
      <dsp:spPr>
        <a:xfrm>
          <a:off x="1289955" y="1980209"/>
          <a:ext cx="1227931" cy="374519"/>
        </a:xfrm>
        <a:prstGeom prst="rect">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altLang="zh-CN" sz="1500" kern="1200" dirty="0" smtClean="0"/>
            <a:t>RA</a:t>
          </a:r>
          <a:endParaRPr lang="en-US" sz="1500" kern="1200" dirty="0"/>
        </a:p>
      </dsp:txBody>
      <dsp:txXfrm>
        <a:off x="1289955" y="1980209"/>
        <a:ext cx="1227931" cy="374519"/>
      </dsp:txXfrm>
    </dsp:sp>
    <dsp:sp modelId="{006D51D4-0945-B345-86DE-50E589943560}">
      <dsp:nvSpPr>
        <dsp:cNvPr id="0" name=""/>
        <dsp:cNvSpPr/>
      </dsp:nvSpPr>
      <dsp:spPr>
        <a:xfrm>
          <a:off x="2763473" y="264175"/>
          <a:ext cx="1227931" cy="374519"/>
        </a:xfrm>
        <a:prstGeom prst="rect">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altLang="zh-CN" sz="1500" kern="1200" dirty="0" smtClean="0"/>
            <a:t>RPM</a:t>
          </a:r>
          <a:endParaRPr lang="en-US" sz="1500" kern="1200" dirty="0"/>
        </a:p>
      </dsp:txBody>
      <dsp:txXfrm>
        <a:off x="2763473" y="264175"/>
        <a:ext cx="1227931" cy="374519"/>
      </dsp:txXfrm>
    </dsp:sp>
    <dsp:sp modelId="{E58B24F3-502D-D248-AC5C-2BD6721B96CF}">
      <dsp:nvSpPr>
        <dsp:cNvPr id="0" name=""/>
        <dsp:cNvSpPr/>
      </dsp:nvSpPr>
      <dsp:spPr>
        <a:xfrm>
          <a:off x="4236991" y="169"/>
          <a:ext cx="1227931" cy="374519"/>
        </a:xfrm>
        <a:prstGeom prst="rect">
          <a:avLst/>
        </a:prstGeom>
        <a:solidFill>
          <a:srgbClr val="660066"/>
        </a:solidFill>
        <a:ln>
          <a:noFill/>
        </a:ln>
        <a:effectLst>
          <a:outerShdw blurRad="40000" dist="20000" dir="5400000" rotWithShape="0">
            <a:srgbClr val="000000">
              <a:alpha val="38000"/>
            </a:srgbClr>
          </a:outerShdw>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solidFill>
                <a:schemeClr val="bg1"/>
              </a:solidFill>
            </a:rPr>
            <a:t>促销</a:t>
          </a:r>
          <a:endParaRPr lang="en-US" sz="1500" kern="1200" dirty="0">
            <a:solidFill>
              <a:schemeClr val="bg1"/>
            </a:solidFill>
          </a:endParaRPr>
        </a:p>
      </dsp:txBody>
      <dsp:txXfrm>
        <a:off x="4236991" y="169"/>
        <a:ext cx="1227931" cy="374519"/>
      </dsp:txXfrm>
    </dsp:sp>
    <dsp:sp modelId="{3BE333D0-90F8-2F4B-9A8D-E5DFFFE8A0F9}">
      <dsp:nvSpPr>
        <dsp:cNvPr id="0" name=""/>
        <dsp:cNvSpPr/>
      </dsp:nvSpPr>
      <dsp:spPr>
        <a:xfrm>
          <a:off x="4236991" y="528180"/>
          <a:ext cx="1227931" cy="374519"/>
        </a:xfrm>
        <a:prstGeom prst="rect">
          <a:avLst/>
        </a:prstGeom>
        <a:solidFill>
          <a:srgbClr val="660066"/>
        </a:solidFill>
        <a:ln>
          <a:noFill/>
        </a:ln>
        <a:effectLst>
          <a:outerShdw blurRad="40000" dist="20000" dir="5400000" rotWithShape="0">
            <a:srgbClr val="000000">
              <a:alpha val="38000"/>
            </a:srgbClr>
          </a:outerShdw>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solidFill>
                <a:schemeClr val="bg1"/>
              </a:solidFill>
            </a:rPr>
            <a:t>价格</a:t>
          </a:r>
          <a:endParaRPr lang="en-US" sz="1500" kern="1200" dirty="0">
            <a:solidFill>
              <a:schemeClr val="bg1"/>
            </a:solidFill>
          </a:endParaRPr>
        </a:p>
      </dsp:txBody>
      <dsp:txXfrm>
        <a:off x="4236991" y="528180"/>
        <a:ext cx="1227931" cy="374519"/>
      </dsp:txXfrm>
    </dsp:sp>
    <dsp:sp modelId="{43A8F816-17F3-6045-9823-E0369FCCA928}">
      <dsp:nvSpPr>
        <dsp:cNvPr id="0" name=""/>
        <dsp:cNvSpPr/>
      </dsp:nvSpPr>
      <dsp:spPr>
        <a:xfrm>
          <a:off x="2763473" y="1056191"/>
          <a:ext cx="1227931" cy="374519"/>
        </a:xfrm>
        <a:prstGeom prst="rect">
          <a:avLst/>
        </a:prstGeom>
        <a:solidFill>
          <a:srgbClr val="FF0000"/>
        </a:solidFill>
        <a:ln>
          <a:noFill/>
        </a:ln>
        <a:effectLst>
          <a:outerShdw blurRad="40000" dist="20000" dir="5400000" rotWithShape="0">
            <a:srgbClr val="000000">
              <a:alpha val="38000"/>
            </a:srgbClr>
          </a:outerShdw>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altLang="zh-CN" sz="1500" kern="1200" dirty="0" smtClean="0">
              <a:solidFill>
                <a:schemeClr val="bg1"/>
              </a:solidFill>
            </a:rPr>
            <a:t>USS</a:t>
          </a:r>
          <a:endParaRPr lang="en-US" sz="1500" kern="1200" dirty="0">
            <a:solidFill>
              <a:schemeClr val="bg1"/>
            </a:solidFill>
          </a:endParaRPr>
        </a:p>
      </dsp:txBody>
      <dsp:txXfrm>
        <a:off x="2763473" y="1056191"/>
        <a:ext cx="1227931" cy="374519"/>
      </dsp:txXfrm>
    </dsp:sp>
    <dsp:sp modelId="{BE2BBA27-64DE-8845-9497-A716BEADE1B3}">
      <dsp:nvSpPr>
        <dsp:cNvPr id="0" name=""/>
        <dsp:cNvSpPr/>
      </dsp:nvSpPr>
      <dsp:spPr>
        <a:xfrm>
          <a:off x="4236991" y="1056191"/>
          <a:ext cx="1227931" cy="374519"/>
        </a:xfrm>
        <a:prstGeom prst="rect">
          <a:avLst/>
        </a:prstGeom>
        <a:solidFill>
          <a:srgbClr val="660066"/>
        </a:solidFill>
        <a:ln>
          <a:noFill/>
        </a:ln>
        <a:effectLst>
          <a:outerShdw blurRad="40000" dist="20000" dir="5400000" rotWithShape="0">
            <a:srgbClr val="000000">
              <a:alpha val="38000"/>
            </a:srgbClr>
          </a:outerShdw>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solidFill>
                <a:schemeClr val="bg1"/>
              </a:solidFill>
            </a:rPr>
            <a:t>供应商收入</a:t>
          </a:r>
          <a:endParaRPr lang="en-US" sz="1500" kern="1200" dirty="0">
            <a:solidFill>
              <a:schemeClr val="bg1"/>
            </a:solidFill>
          </a:endParaRPr>
        </a:p>
      </dsp:txBody>
      <dsp:txXfrm>
        <a:off x="4236991" y="1056191"/>
        <a:ext cx="1227931" cy="374519"/>
      </dsp:txXfrm>
    </dsp:sp>
    <dsp:sp modelId="{9ADD3009-538E-934F-B8C9-C78E8A19490B}">
      <dsp:nvSpPr>
        <dsp:cNvPr id="0" name=""/>
        <dsp:cNvSpPr/>
      </dsp:nvSpPr>
      <dsp:spPr>
        <a:xfrm>
          <a:off x="2763473" y="1584201"/>
          <a:ext cx="1227931" cy="374519"/>
        </a:xfrm>
        <a:prstGeom prst="rect">
          <a:avLst/>
        </a:prstGeom>
        <a:solidFill>
          <a:srgbClr val="FF0000"/>
        </a:solidFill>
        <a:ln>
          <a:noFill/>
        </a:ln>
        <a:effectLst>
          <a:outerShdw blurRad="40000" dist="20000" dir="5400000" rotWithShape="0">
            <a:srgbClr val="000000">
              <a:alpha val="38000"/>
            </a:srgbClr>
          </a:outerShdw>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altLang="zh-CN" sz="1500" kern="1200" dirty="0" err="1" smtClean="0">
              <a:solidFill>
                <a:schemeClr val="bg1"/>
              </a:solidFill>
            </a:rPr>
            <a:t>ReIM</a:t>
          </a:r>
          <a:endParaRPr lang="en-US" sz="1500" kern="1200" dirty="0">
            <a:solidFill>
              <a:schemeClr val="bg1"/>
            </a:solidFill>
          </a:endParaRPr>
        </a:p>
      </dsp:txBody>
      <dsp:txXfrm>
        <a:off x="2763473" y="1584201"/>
        <a:ext cx="1227931" cy="374519"/>
      </dsp:txXfrm>
    </dsp:sp>
    <dsp:sp modelId="{71698D37-033C-3241-8D27-88DE2660EEBC}">
      <dsp:nvSpPr>
        <dsp:cNvPr id="0" name=""/>
        <dsp:cNvSpPr/>
      </dsp:nvSpPr>
      <dsp:spPr>
        <a:xfrm>
          <a:off x="2763473" y="2112212"/>
          <a:ext cx="1227931" cy="374519"/>
        </a:xfrm>
        <a:prstGeom prst="rect">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altLang="zh-CN" sz="1500" kern="1200" dirty="0" smtClean="0"/>
            <a:t>RMS</a:t>
          </a:r>
          <a:endParaRPr lang="en-US" sz="1500" kern="1200" dirty="0"/>
        </a:p>
      </dsp:txBody>
      <dsp:txXfrm>
        <a:off x="2763473" y="2112212"/>
        <a:ext cx="1227931" cy="374519"/>
      </dsp:txXfrm>
    </dsp:sp>
    <dsp:sp modelId="{31AFBF7E-E583-054B-B3F1-8AB8C102114B}">
      <dsp:nvSpPr>
        <dsp:cNvPr id="0" name=""/>
        <dsp:cNvSpPr/>
      </dsp:nvSpPr>
      <dsp:spPr>
        <a:xfrm>
          <a:off x="4236991" y="1584201"/>
          <a:ext cx="1227931" cy="374519"/>
        </a:xfrm>
        <a:prstGeom prst="rect">
          <a:avLst/>
        </a:prstGeom>
        <a:solidFill>
          <a:srgbClr val="660066"/>
        </a:solidFill>
        <a:ln>
          <a:noFill/>
        </a:ln>
        <a:effectLst>
          <a:outerShdw blurRad="40000" dist="20000" dir="5400000" rotWithShape="0">
            <a:srgbClr val="000000">
              <a:alpha val="38000"/>
            </a:srgbClr>
          </a:outerShdw>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solidFill>
                <a:schemeClr val="bg1"/>
              </a:solidFill>
            </a:rPr>
            <a:t>组织架构</a:t>
          </a:r>
          <a:endParaRPr lang="en-US" sz="1500" kern="1200" dirty="0">
            <a:solidFill>
              <a:schemeClr val="bg1"/>
            </a:solidFill>
          </a:endParaRPr>
        </a:p>
      </dsp:txBody>
      <dsp:txXfrm>
        <a:off x="4236991" y="1584201"/>
        <a:ext cx="1227931" cy="374519"/>
      </dsp:txXfrm>
    </dsp:sp>
    <dsp:sp modelId="{A5FF801F-2622-DD47-A3C3-2C16F2A6B0E4}">
      <dsp:nvSpPr>
        <dsp:cNvPr id="0" name=""/>
        <dsp:cNvSpPr/>
      </dsp:nvSpPr>
      <dsp:spPr>
        <a:xfrm>
          <a:off x="4236991" y="2112212"/>
          <a:ext cx="1227931" cy="374519"/>
        </a:xfrm>
        <a:prstGeom prst="rect">
          <a:avLst/>
        </a:prstGeom>
        <a:solidFill>
          <a:srgbClr val="660066"/>
        </a:solidFill>
        <a:ln>
          <a:noFill/>
        </a:ln>
        <a:effectLst>
          <a:outerShdw blurRad="40000" dist="20000" dir="5400000" rotWithShape="0">
            <a:srgbClr val="000000">
              <a:alpha val="38000"/>
            </a:srgbClr>
          </a:outerShdw>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solidFill>
                <a:schemeClr val="bg1"/>
              </a:solidFill>
            </a:rPr>
            <a:t>日历</a:t>
          </a:r>
          <a:endParaRPr lang="en-US" sz="1500" kern="1200" dirty="0">
            <a:solidFill>
              <a:schemeClr val="bg1"/>
            </a:solidFill>
          </a:endParaRPr>
        </a:p>
      </dsp:txBody>
      <dsp:txXfrm>
        <a:off x="4236991" y="2112212"/>
        <a:ext cx="1227931" cy="374519"/>
      </dsp:txXfrm>
    </dsp:sp>
    <dsp:sp modelId="{6127B38E-6099-8244-997F-7D7D182A445B}">
      <dsp:nvSpPr>
        <dsp:cNvPr id="0" name=""/>
        <dsp:cNvSpPr/>
      </dsp:nvSpPr>
      <dsp:spPr>
        <a:xfrm>
          <a:off x="4236991" y="2640222"/>
          <a:ext cx="1227931" cy="374519"/>
        </a:xfrm>
        <a:prstGeom prst="rect">
          <a:avLst/>
        </a:prstGeom>
        <a:solidFill>
          <a:srgbClr val="660066"/>
        </a:solidFill>
        <a:ln>
          <a:noFill/>
        </a:ln>
        <a:effectLst>
          <a:outerShdw blurRad="40000" dist="20000" dir="5400000" rotWithShape="0">
            <a:srgbClr val="000000">
              <a:alpha val="38000"/>
            </a:srgbClr>
          </a:outerShdw>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solidFill>
                <a:schemeClr val="bg1"/>
              </a:solidFill>
            </a:rPr>
            <a:t>商品架构</a:t>
          </a:r>
          <a:endParaRPr lang="en-US" sz="1500" kern="1200" dirty="0">
            <a:solidFill>
              <a:schemeClr val="bg1"/>
            </a:solidFill>
          </a:endParaRPr>
        </a:p>
      </dsp:txBody>
      <dsp:txXfrm>
        <a:off x="4236991" y="2640222"/>
        <a:ext cx="1227931" cy="374519"/>
      </dsp:txXfrm>
    </dsp:sp>
    <dsp:sp modelId="{0D7D5B5F-091E-6D4C-9476-31117513868E}">
      <dsp:nvSpPr>
        <dsp:cNvPr id="0" name=""/>
        <dsp:cNvSpPr/>
      </dsp:nvSpPr>
      <dsp:spPr>
        <a:xfrm>
          <a:off x="2763473" y="3168233"/>
          <a:ext cx="1227931" cy="374519"/>
        </a:xfrm>
        <a:prstGeom prst="rect">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altLang="zh-CN" sz="1500" kern="1200" dirty="0" err="1" smtClean="0"/>
            <a:t>ReSA</a:t>
          </a:r>
          <a:endParaRPr lang="en-US" sz="1500" kern="1200" dirty="0"/>
        </a:p>
      </dsp:txBody>
      <dsp:txXfrm>
        <a:off x="2763473" y="3168233"/>
        <a:ext cx="1227931" cy="374519"/>
      </dsp:txXfrm>
    </dsp:sp>
    <dsp:sp modelId="{42EECF04-7E10-244C-9BF2-7A738C90F11B}">
      <dsp:nvSpPr>
        <dsp:cNvPr id="0" name=""/>
        <dsp:cNvSpPr/>
      </dsp:nvSpPr>
      <dsp:spPr>
        <a:xfrm>
          <a:off x="4236991" y="3168233"/>
          <a:ext cx="1227931" cy="374519"/>
        </a:xfrm>
        <a:prstGeom prst="rect">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POS</a:t>
          </a:r>
          <a:endParaRPr lang="en-US" sz="1500" kern="1200" dirty="0"/>
        </a:p>
      </dsp:txBody>
      <dsp:txXfrm>
        <a:off x="4236991" y="3168233"/>
        <a:ext cx="1227931" cy="374519"/>
      </dsp:txXfrm>
    </dsp:sp>
    <dsp:sp modelId="{1F50D47B-9436-0B42-9C7A-526280122B42}">
      <dsp:nvSpPr>
        <dsp:cNvPr id="0" name=""/>
        <dsp:cNvSpPr/>
      </dsp:nvSpPr>
      <dsp:spPr>
        <a:xfrm>
          <a:off x="5710509" y="2640222"/>
          <a:ext cx="1227931" cy="374519"/>
        </a:xfrm>
        <a:prstGeom prst="rect">
          <a:avLst/>
        </a:prstGeom>
        <a:solidFill>
          <a:srgbClr val="660066"/>
        </a:solidFill>
        <a:ln>
          <a:noFill/>
        </a:ln>
        <a:effectLst>
          <a:outerShdw blurRad="40000" dist="20000" dir="5400000" rotWithShape="0">
            <a:srgbClr val="000000">
              <a:alpha val="38000"/>
            </a:srgbClr>
          </a:outerShdw>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solidFill>
                <a:schemeClr val="bg1"/>
              </a:solidFill>
            </a:rPr>
            <a:t>销售交易</a:t>
          </a:r>
          <a:endParaRPr lang="en-US" sz="1500" kern="1200" dirty="0">
            <a:solidFill>
              <a:schemeClr val="bg1"/>
            </a:solidFill>
          </a:endParaRPr>
        </a:p>
      </dsp:txBody>
      <dsp:txXfrm>
        <a:off x="5710509" y="2640222"/>
        <a:ext cx="1227931" cy="374519"/>
      </dsp:txXfrm>
    </dsp:sp>
    <dsp:sp modelId="{60373E50-B9D8-8F48-BF9B-38CA079D9884}">
      <dsp:nvSpPr>
        <dsp:cNvPr id="0" name=""/>
        <dsp:cNvSpPr/>
      </dsp:nvSpPr>
      <dsp:spPr>
        <a:xfrm>
          <a:off x="5710509" y="3168233"/>
          <a:ext cx="1227931" cy="374519"/>
        </a:xfrm>
        <a:prstGeom prst="rect">
          <a:avLst/>
        </a:prstGeom>
        <a:solidFill>
          <a:srgbClr val="660066"/>
        </a:solidFill>
        <a:ln>
          <a:noFill/>
        </a:ln>
        <a:effectLst>
          <a:outerShdw blurRad="40000" dist="20000" dir="5400000" rotWithShape="0">
            <a:srgbClr val="000000">
              <a:alpha val="38000"/>
            </a:srgbClr>
          </a:outerShdw>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solidFill>
                <a:schemeClr val="bg1"/>
              </a:solidFill>
            </a:rPr>
            <a:t>损失</a:t>
          </a:r>
          <a:endParaRPr lang="en-US" sz="1500" kern="1200" dirty="0">
            <a:solidFill>
              <a:schemeClr val="bg1"/>
            </a:solidFill>
          </a:endParaRPr>
        </a:p>
      </dsp:txBody>
      <dsp:txXfrm>
        <a:off x="5710509" y="3168233"/>
        <a:ext cx="1227931" cy="374519"/>
      </dsp:txXfrm>
    </dsp:sp>
    <dsp:sp modelId="{AC07E53D-370A-244D-BD6E-BF88DE841047}">
      <dsp:nvSpPr>
        <dsp:cNvPr id="0" name=""/>
        <dsp:cNvSpPr/>
      </dsp:nvSpPr>
      <dsp:spPr>
        <a:xfrm>
          <a:off x="5710509" y="3696243"/>
          <a:ext cx="1227931" cy="374519"/>
        </a:xfrm>
        <a:prstGeom prst="rect">
          <a:avLst/>
        </a:prstGeom>
        <a:solidFill>
          <a:srgbClr val="660066"/>
        </a:solidFill>
        <a:ln>
          <a:noFill/>
        </a:ln>
        <a:effectLst>
          <a:outerShdw blurRad="40000" dist="20000" dir="5400000" rotWithShape="0">
            <a:srgbClr val="000000">
              <a:alpha val="38000"/>
            </a:srgbClr>
          </a:outerShdw>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solidFill>
                <a:schemeClr val="bg1"/>
              </a:solidFill>
            </a:rPr>
            <a:t>付款</a:t>
          </a:r>
          <a:endParaRPr lang="en-US" sz="1500" kern="1200" dirty="0">
            <a:solidFill>
              <a:schemeClr val="bg1"/>
            </a:solidFill>
          </a:endParaRPr>
        </a:p>
      </dsp:txBody>
      <dsp:txXfrm>
        <a:off x="5710509" y="3696243"/>
        <a:ext cx="1227931" cy="374519"/>
      </dsp:txXfrm>
    </dsp:sp>
    <dsp:sp modelId="{9EF31007-E1E2-8F45-AF86-07B328AEB9FA}">
      <dsp:nvSpPr>
        <dsp:cNvPr id="0" name=""/>
        <dsp:cNvSpPr/>
      </dsp:nvSpPr>
      <dsp:spPr>
        <a:xfrm>
          <a:off x="2763473" y="3696243"/>
          <a:ext cx="1227931" cy="374519"/>
        </a:xfrm>
        <a:prstGeom prst="rect">
          <a:avLst/>
        </a:prstGeom>
        <a:solidFill>
          <a:srgbClr val="FF0000"/>
        </a:solidFill>
        <a:ln>
          <a:noFill/>
        </a:ln>
        <a:effectLst>
          <a:outerShdw blurRad="40000" dist="20000" dir="5400000" rotWithShape="0">
            <a:srgbClr val="000000">
              <a:alpha val="38000"/>
            </a:srgbClr>
          </a:outerShdw>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solidFill>
                <a:schemeClr val="bg1"/>
              </a:solidFill>
            </a:rPr>
            <a:t>MFP</a:t>
          </a:r>
          <a:endParaRPr lang="en-US" sz="1500" kern="1200" dirty="0">
            <a:solidFill>
              <a:schemeClr val="bg1"/>
            </a:solidFill>
          </a:endParaRPr>
        </a:p>
      </dsp:txBody>
      <dsp:txXfrm>
        <a:off x="2763473" y="3696243"/>
        <a:ext cx="1227931" cy="374519"/>
      </dsp:txXfrm>
    </dsp:sp>
    <dsp:sp modelId="{61C20C0A-2200-1742-A4BF-288A257CEBBF}">
      <dsp:nvSpPr>
        <dsp:cNvPr id="0" name=""/>
        <dsp:cNvSpPr/>
      </dsp:nvSpPr>
      <dsp:spPr>
        <a:xfrm>
          <a:off x="4236991" y="3696243"/>
          <a:ext cx="1227931" cy="374519"/>
        </a:xfrm>
        <a:prstGeom prst="rect">
          <a:avLst/>
        </a:prstGeom>
        <a:solidFill>
          <a:srgbClr val="FF0000"/>
        </a:solidFill>
        <a:ln>
          <a:noFill/>
        </a:ln>
        <a:effectLst>
          <a:outerShdw blurRad="40000" dist="20000" dir="5400000" rotWithShape="0">
            <a:srgbClr val="000000">
              <a:alpha val="38000"/>
            </a:srgbClr>
          </a:outerShdw>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solidFill>
                <a:schemeClr val="bg1"/>
              </a:solidFill>
            </a:rPr>
            <a:t>商品</a:t>
          </a:r>
          <a:r>
            <a:rPr lang="zh-CN" altLang="en-US" sz="1500" kern="1200" dirty="0" smtClean="0">
              <a:solidFill>
                <a:schemeClr val="bg1"/>
              </a:solidFill>
            </a:rPr>
            <a:t>财务计划 </a:t>
          </a:r>
          <a:endParaRPr lang="en-US" sz="1500" kern="1200" dirty="0">
            <a:solidFill>
              <a:schemeClr val="bg1"/>
            </a:solidFill>
          </a:endParaRPr>
        </a:p>
      </dsp:txBody>
      <dsp:txXfrm>
        <a:off x="4236991" y="3696243"/>
        <a:ext cx="1227931" cy="3745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6E41E9-7ABE-1648-8985-F62A82BD379D}">
      <dsp:nvSpPr>
        <dsp:cNvPr id="0" name=""/>
        <dsp:cNvSpPr/>
      </dsp:nvSpPr>
      <dsp:spPr>
        <a:xfrm>
          <a:off x="0" y="228599"/>
          <a:ext cx="6934200" cy="1394456"/>
        </a:xfrm>
        <a:prstGeom prst="roundRect">
          <a:avLst>
            <a:gd name="adj" fmla="val 10000"/>
          </a:avLst>
        </a:prstGeom>
        <a:solidFill>
          <a:srgbClr val="9999FF"/>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B02CBB50-9EAC-014B-83F4-BAC693E05CCF}">
      <dsp:nvSpPr>
        <dsp:cNvPr id="0" name=""/>
        <dsp:cNvSpPr/>
      </dsp:nvSpPr>
      <dsp:spPr>
        <a:xfrm>
          <a:off x="213754" y="369566"/>
          <a:ext cx="856143" cy="1089667"/>
        </a:xfrm>
        <a:prstGeom prst="roundRect">
          <a:avLst>
            <a:gd name="adj" fmla="val 10000"/>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D378C3E0-142A-6E42-951B-B554D5E15A7A}">
      <dsp:nvSpPr>
        <dsp:cNvPr id="0" name=""/>
        <dsp:cNvSpPr/>
      </dsp:nvSpPr>
      <dsp:spPr>
        <a:xfrm rot="10800000">
          <a:off x="213754" y="1611629"/>
          <a:ext cx="856143" cy="3634741"/>
        </a:xfrm>
        <a:prstGeom prst="round2SameRect">
          <a:avLst>
            <a:gd name="adj1" fmla="val 10500"/>
            <a:gd name="adj2" fmla="val 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62280" tIns="462280" rIns="462280" bIns="462280" numCol="1" spcCol="1270" anchor="t" anchorCtr="0">
          <a:noAutofit/>
        </a:bodyPr>
        <a:lstStyle/>
        <a:p>
          <a:pPr lvl="0" algn="ctr" defTabSz="2889250">
            <a:lnSpc>
              <a:spcPct val="90000"/>
            </a:lnSpc>
            <a:spcBef>
              <a:spcPct val="0"/>
            </a:spcBef>
            <a:spcAft>
              <a:spcPct val="35000"/>
            </a:spcAft>
          </a:pPr>
          <a:endParaRPr lang="zh-CN" altLang="en-US" sz="6500" kern="1200" dirty="0"/>
        </a:p>
      </dsp:txBody>
      <dsp:txXfrm rot="10800000">
        <a:off x="240083" y="1611629"/>
        <a:ext cx="803485" cy="3608412"/>
      </dsp:txXfrm>
    </dsp:sp>
    <dsp:sp modelId="{2A9E328B-C468-444B-A071-D29D7851EEA2}">
      <dsp:nvSpPr>
        <dsp:cNvPr id="0" name=""/>
        <dsp:cNvSpPr/>
      </dsp:nvSpPr>
      <dsp:spPr>
        <a:xfrm>
          <a:off x="1155512" y="369566"/>
          <a:ext cx="856143" cy="1089667"/>
        </a:xfrm>
        <a:prstGeom prst="roundRect">
          <a:avLst>
            <a:gd name="adj" fmla="val 10000"/>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6D44E0C2-DED5-014E-8BE4-F377A95AE90D}">
      <dsp:nvSpPr>
        <dsp:cNvPr id="0" name=""/>
        <dsp:cNvSpPr/>
      </dsp:nvSpPr>
      <dsp:spPr>
        <a:xfrm rot="10800000">
          <a:off x="1155512" y="1611629"/>
          <a:ext cx="856143" cy="3634741"/>
        </a:xfrm>
        <a:prstGeom prst="round2SameRect">
          <a:avLst>
            <a:gd name="adj1" fmla="val 10500"/>
            <a:gd name="adj2" fmla="val 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62280" tIns="462280" rIns="462280" bIns="462280" numCol="1" spcCol="1270" anchor="t" anchorCtr="0">
          <a:noAutofit/>
        </a:bodyPr>
        <a:lstStyle/>
        <a:p>
          <a:pPr lvl="0" algn="ctr" defTabSz="2889250">
            <a:lnSpc>
              <a:spcPct val="90000"/>
            </a:lnSpc>
            <a:spcBef>
              <a:spcPct val="0"/>
            </a:spcBef>
            <a:spcAft>
              <a:spcPct val="35000"/>
            </a:spcAft>
          </a:pPr>
          <a:endParaRPr lang="zh-CN" altLang="en-US" sz="6500" kern="1200" dirty="0"/>
        </a:p>
      </dsp:txBody>
      <dsp:txXfrm rot="10800000">
        <a:off x="1181841" y="1611629"/>
        <a:ext cx="803485" cy="3608412"/>
      </dsp:txXfrm>
    </dsp:sp>
    <dsp:sp modelId="{510DA67D-948C-D445-9B40-E6DB4F72E002}">
      <dsp:nvSpPr>
        <dsp:cNvPr id="0" name=""/>
        <dsp:cNvSpPr/>
      </dsp:nvSpPr>
      <dsp:spPr>
        <a:xfrm>
          <a:off x="2097270" y="369566"/>
          <a:ext cx="856143" cy="1089667"/>
        </a:xfrm>
        <a:prstGeom prst="roundRect">
          <a:avLst>
            <a:gd name="adj" fmla="val 10000"/>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FFAD614D-500C-F747-86E7-5AEEC699A943}">
      <dsp:nvSpPr>
        <dsp:cNvPr id="0" name=""/>
        <dsp:cNvSpPr/>
      </dsp:nvSpPr>
      <dsp:spPr>
        <a:xfrm rot="10800000">
          <a:off x="2097270" y="1611629"/>
          <a:ext cx="856143" cy="3634741"/>
        </a:xfrm>
        <a:prstGeom prst="round2SameRect">
          <a:avLst>
            <a:gd name="adj1" fmla="val 10500"/>
            <a:gd name="adj2" fmla="val 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62280" tIns="462280" rIns="462280" bIns="462280" numCol="1" spcCol="1270" anchor="t" anchorCtr="0">
          <a:noAutofit/>
        </a:bodyPr>
        <a:lstStyle/>
        <a:p>
          <a:pPr lvl="0" algn="ctr" defTabSz="2889250">
            <a:lnSpc>
              <a:spcPct val="90000"/>
            </a:lnSpc>
            <a:spcBef>
              <a:spcPct val="0"/>
            </a:spcBef>
            <a:spcAft>
              <a:spcPct val="35000"/>
            </a:spcAft>
          </a:pPr>
          <a:endParaRPr lang="zh-CN" altLang="en-US" sz="6500" kern="1200" dirty="0"/>
        </a:p>
      </dsp:txBody>
      <dsp:txXfrm rot="10800000">
        <a:off x="2123599" y="1611629"/>
        <a:ext cx="803485" cy="3608412"/>
      </dsp:txXfrm>
    </dsp:sp>
    <dsp:sp modelId="{0EC69298-2E7D-5445-876C-CE2CA4A53D50}">
      <dsp:nvSpPr>
        <dsp:cNvPr id="0" name=""/>
        <dsp:cNvSpPr/>
      </dsp:nvSpPr>
      <dsp:spPr>
        <a:xfrm>
          <a:off x="3039028" y="369566"/>
          <a:ext cx="856143" cy="1089667"/>
        </a:xfrm>
        <a:prstGeom prst="roundRect">
          <a:avLst>
            <a:gd name="adj" fmla="val 10000"/>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D15DAF97-F137-7F49-B76C-631EB95A9F45}">
      <dsp:nvSpPr>
        <dsp:cNvPr id="0" name=""/>
        <dsp:cNvSpPr/>
      </dsp:nvSpPr>
      <dsp:spPr>
        <a:xfrm rot="10800000">
          <a:off x="3039028" y="1611629"/>
          <a:ext cx="856143" cy="3634741"/>
        </a:xfrm>
        <a:prstGeom prst="round2SameRect">
          <a:avLst>
            <a:gd name="adj1" fmla="val 10500"/>
            <a:gd name="adj2" fmla="val 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62280" tIns="462280" rIns="462280" bIns="462280" numCol="1" spcCol="1270" anchor="t" anchorCtr="0">
          <a:noAutofit/>
        </a:bodyPr>
        <a:lstStyle/>
        <a:p>
          <a:pPr lvl="0" algn="ctr" defTabSz="2889250">
            <a:lnSpc>
              <a:spcPct val="90000"/>
            </a:lnSpc>
            <a:spcBef>
              <a:spcPct val="0"/>
            </a:spcBef>
            <a:spcAft>
              <a:spcPct val="35000"/>
            </a:spcAft>
          </a:pPr>
          <a:endParaRPr lang="zh-CN" altLang="en-US" sz="6500" kern="1200" dirty="0"/>
        </a:p>
      </dsp:txBody>
      <dsp:txXfrm rot="10800000">
        <a:off x="3065357" y="1611629"/>
        <a:ext cx="803485" cy="3608412"/>
      </dsp:txXfrm>
    </dsp:sp>
    <dsp:sp modelId="{A6C8C8CE-B1C1-0643-8DA2-D3B8B4B38FA0}">
      <dsp:nvSpPr>
        <dsp:cNvPr id="0" name=""/>
        <dsp:cNvSpPr/>
      </dsp:nvSpPr>
      <dsp:spPr>
        <a:xfrm>
          <a:off x="3980786" y="369566"/>
          <a:ext cx="856143" cy="1089667"/>
        </a:xfrm>
        <a:prstGeom prst="roundRect">
          <a:avLst>
            <a:gd name="adj" fmla="val 10000"/>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4123E1DB-CA90-5C48-AB43-C214FFC90A3A}">
      <dsp:nvSpPr>
        <dsp:cNvPr id="0" name=""/>
        <dsp:cNvSpPr/>
      </dsp:nvSpPr>
      <dsp:spPr>
        <a:xfrm rot="10800000">
          <a:off x="3980786" y="1611629"/>
          <a:ext cx="856143" cy="3634741"/>
        </a:xfrm>
        <a:prstGeom prst="round2SameRect">
          <a:avLst>
            <a:gd name="adj1" fmla="val 10500"/>
            <a:gd name="adj2" fmla="val 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62280" tIns="462280" rIns="462280" bIns="462280" numCol="1" spcCol="1270" anchor="t" anchorCtr="0">
          <a:noAutofit/>
        </a:bodyPr>
        <a:lstStyle/>
        <a:p>
          <a:pPr lvl="0" algn="ctr" defTabSz="2889250">
            <a:lnSpc>
              <a:spcPct val="90000"/>
            </a:lnSpc>
            <a:spcBef>
              <a:spcPct val="0"/>
            </a:spcBef>
            <a:spcAft>
              <a:spcPct val="35000"/>
            </a:spcAft>
          </a:pPr>
          <a:endParaRPr lang="zh-CN" altLang="en-US" sz="6500" kern="1200" dirty="0"/>
        </a:p>
      </dsp:txBody>
      <dsp:txXfrm rot="10800000">
        <a:off x="4007115" y="1611629"/>
        <a:ext cx="803485" cy="3608412"/>
      </dsp:txXfrm>
    </dsp:sp>
    <dsp:sp modelId="{DA53B7B3-9D90-7B4C-A1E8-03192A8D2440}">
      <dsp:nvSpPr>
        <dsp:cNvPr id="0" name=""/>
        <dsp:cNvSpPr/>
      </dsp:nvSpPr>
      <dsp:spPr>
        <a:xfrm>
          <a:off x="4922543" y="369566"/>
          <a:ext cx="856143" cy="1089667"/>
        </a:xfrm>
        <a:prstGeom prst="roundRect">
          <a:avLst>
            <a:gd name="adj" fmla="val 10000"/>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0AECEAB4-3CBE-5646-9A40-40B676130399}">
      <dsp:nvSpPr>
        <dsp:cNvPr id="0" name=""/>
        <dsp:cNvSpPr/>
      </dsp:nvSpPr>
      <dsp:spPr>
        <a:xfrm rot="10800000">
          <a:off x="4922543" y="1611629"/>
          <a:ext cx="856143" cy="3634741"/>
        </a:xfrm>
        <a:prstGeom prst="round2SameRect">
          <a:avLst>
            <a:gd name="adj1" fmla="val 10500"/>
            <a:gd name="adj2" fmla="val 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62280" tIns="462280" rIns="462280" bIns="462280" numCol="1" spcCol="1270" anchor="t" anchorCtr="0">
          <a:noAutofit/>
        </a:bodyPr>
        <a:lstStyle/>
        <a:p>
          <a:pPr lvl="0" algn="ctr" defTabSz="2889250">
            <a:lnSpc>
              <a:spcPct val="90000"/>
            </a:lnSpc>
            <a:spcBef>
              <a:spcPct val="0"/>
            </a:spcBef>
            <a:spcAft>
              <a:spcPct val="35000"/>
            </a:spcAft>
          </a:pPr>
          <a:endParaRPr lang="zh-CN" altLang="en-US" sz="6500" kern="1200" dirty="0"/>
        </a:p>
      </dsp:txBody>
      <dsp:txXfrm rot="10800000">
        <a:off x="4948872" y="1611629"/>
        <a:ext cx="803485" cy="3608412"/>
      </dsp:txXfrm>
    </dsp:sp>
    <dsp:sp modelId="{77B7391E-6396-DC49-9E71-49474E623A4B}">
      <dsp:nvSpPr>
        <dsp:cNvPr id="0" name=""/>
        <dsp:cNvSpPr/>
      </dsp:nvSpPr>
      <dsp:spPr>
        <a:xfrm>
          <a:off x="5864301" y="369566"/>
          <a:ext cx="856143" cy="1089667"/>
        </a:xfrm>
        <a:prstGeom prst="roundRect">
          <a:avLst>
            <a:gd name="adj" fmla="val 10000"/>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4F42F8C8-8435-D047-A79A-835F541BB1B4}">
      <dsp:nvSpPr>
        <dsp:cNvPr id="0" name=""/>
        <dsp:cNvSpPr/>
      </dsp:nvSpPr>
      <dsp:spPr>
        <a:xfrm rot="10800000">
          <a:off x="5864301" y="1611629"/>
          <a:ext cx="856143" cy="3634741"/>
        </a:xfrm>
        <a:prstGeom prst="round2SameRect">
          <a:avLst>
            <a:gd name="adj1" fmla="val 10500"/>
            <a:gd name="adj2" fmla="val 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62280" tIns="462280" rIns="462280" bIns="462280" numCol="1" spcCol="1270" anchor="t" anchorCtr="0">
          <a:noAutofit/>
        </a:bodyPr>
        <a:lstStyle/>
        <a:p>
          <a:pPr lvl="0" algn="ctr" defTabSz="2889250">
            <a:lnSpc>
              <a:spcPct val="90000"/>
            </a:lnSpc>
            <a:spcBef>
              <a:spcPct val="0"/>
            </a:spcBef>
            <a:spcAft>
              <a:spcPct val="35000"/>
            </a:spcAft>
          </a:pPr>
          <a:endParaRPr lang="zh-CN" altLang="en-US" sz="6500" kern="1200" dirty="0"/>
        </a:p>
      </dsp:txBody>
      <dsp:txXfrm rot="10800000">
        <a:off x="5890630" y="1611629"/>
        <a:ext cx="803485" cy="3608412"/>
      </dsp:txXfrm>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List2#1">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D31961-F05F-499C-B084-1B72CA271BA6}" type="datetimeFigureOut">
              <a:rPr lang="zh-CN" altLang="en-US" smtClean="0"/>
              <a:t>2013/11/12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416D1B-2FF9-4B95-87D8-57D192F477D7}" type="slidenum">
              <a:rPr lang="zh-CN" altLang="en-US" smtClean="0"/>
              <a:t>‹#›</a:t>
            </a:fld>
            <a:endParaRPr lang="zh-CN" altLang="en-US"/>
          </a:p>
        </p:txBody>
      </p:sp>
    </p:spTree>
    <p:extLst>
      <p:ext uri="{BB962C8B-B14F-4D97-AF65-F5344CB8AC3E}">
        <p14:creationId xmlns:p14="http://schemas.microsoft.com/office/powerpoint/2010/main" val="2813124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p:txBody>
          <a:bodyPr/>
          <a:lstStyle/>
          <a:p>
            <a:pPr>
              <a:defRPr/>
            </a:pPr>
            <a:fld id="{B55021CF-E0C9-47D2-8E8E-56D0A0A76DB7}" type="slidenum">
              <a:rPr lang="en-US" altLang="zh-CN" smtClean="0">
                <a:latin typeface="Arial" charset="0"/>
                <a:cs typeface="Arial" charset="0"/>
              </a:rPr>
              <a:pPr>
                <a:defRPr/>
              </a:pPr>
              <a:t>1</a:t>
            </a:fld>
            <a:endParaRPr lang="en-US" altLang="zh-CN" smtClean="0">
              <a:latin typeface="Arial" charset="0"/>
              <a:cs typeface="Arial"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zh-CN" altLang="zh-CN" smtClean="0">
              <a:latin typeface="Arial" charset="0"/>
              <a:ea typeface="宋体" charset="-122"/>
              <a:cs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a:ln/>
        </p:spPr>
      </p:sp>
      <p:sp>
        <p:nvSpPr>
          <p:cNvPr id="51203" name="备注占位符 2"/>
          <p:cNvSpPr>
            <a:spLocks noGrp="1"/>
          </p:cNvSpPr>
          <p:nvPr>
            <p:ph type="body" idx="1"/>
          </p:nvPr>
        </p:nvSpPr>
        <p:spPr>
          <a:noFill/>
          <a:ln/>
        </p:spPr>
        <p:txBody>
          <a:bodyPr/>
          <a:lstStyle/>
          <a:p>
            <a:endParaRPr lang="zh-CN" altLang="en-US" smtClean="0">
              <a:latin typeface="Arial" charset="0"/>
              <a:ea typeface="宋体" charset="-122"/>
              <a:cs typeface="Arial" charset="0"/>
            </a:endParaRPr>
          </a:p>
        </p:txBody>
      </p:sp>
      <p:sp>
        <p:nvSpPr>
          <p:cNvPr id="38916" name="灯片编号占位符 3"/>
          <p:cNvSpPr>
            <a:spLocks noGrp="1"/>
          </p:cNvSpPr>
          <p:nvPr>
            <p:ph type="sldNum" sz="quarter" idx="5"/>
          </p:nvPr>
        </p:nvSpPr>
        <p:spPr/>
        <p:txBody>
          <a:bodyPr/>
          <a:lstStyle/>
          <a:p>
            <a:pPr>
              <a:defRPr/>
            </a:pPr>
            <a:fld id="{F7FD9508-B115-42E2-9F17-65C7F0F1C10E}" type="slidenum">
              <a:rPr lang="en-US" altLang="zh-CN" smtClean="0">
                <a:latin typeface="Arial" charset="0"/>
                <a:cs typeface="Arial" charset="0"/>
              </a:rPr>
              <a:pPr>
                <a:defRPr/>
              </a:pPr>
              <a:t>14</a:t>
            </a:fld>
            <a:endParaRPr lang="en-US" altLang="zh-CN" smtClean="0">
              <a:latin typeface="Arial" charset="0"/>
              <a:cs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a:ln/>
        </p:spPr>
      </p:sp>
      <p:sp>
        <p:nvSpPr>
          <p:cNvPr id="51203" name="备注占位符 2"/>
          <p:cNvSpPr>
            <a:spLocks noGrp="1"/>
          </p:cNvSpPr>
          <p:nvPr>
            <p:ph type="body" idx="1"/>
          </p:nvPr>
        </p:nvSpPr>
        <p:spPr>
          <a:noFill/>
          <a:ln/>
        </p:spPr>
        <p:txBody>
          <a:bodyPr/>
          <a:lstStyle/>
          <a:p>
            <a:endParaRPr lang="zh-CN" altLang="en-US" smtClean="0">
              <a:latin typeface="Arial" charset="0"/>
              <a:ea typeface="宋体" charset="-122"/>
              <a:cs typeface="Arial" charset="0"/>
            </a:endParaRPr>
          </a:p>
        </p:txBody>
      </p:sp>
      <p:sp>
        <p:nvSpPr>
          <p:cNvPr id="38916" name="灯片编号占位符 3"/>
          <p:cNvSpPr>
            <a:spLocks noGrp="1"/>
          </p:cNvSpPr>
          <p:nvPr>
            <p:ph type="sldNum" sz="quarter" idx="5"/>
          </p:nvPr>
        </p:nvSpPr>
        <p:spPr/>
        <p:txBody>
          <a:bodyPr/>
          <a:lstStyle/>
          <a:p>
            <a:pPr>
              <a:defRPr/>
            </a:pPr>
            <a:fld id="{F7FD9508-B115-42E2-9F17-65C7F0F1C10E}" type="slidenum">
              <a:rPr lang="en-US" altLang="zh-CN" smtClean="0">
                <a:latin typeface="Arial" charset="0"/>
                <a:cs typeface="Arial" charset="0"/>
              </a:rPr>
              <a:pPr>
                <a:defRPr/>
              </a:pPr>
              <a:t>15</a:t>
            </a:fld>
            <a:endParaRPr lang="en-US" altLang="zh-CN" smtClean="0">
              <a:latin typeface="Arial" charset="0"/>
              <a:cs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a:ln/>
        </p:spPr>
      </p:sp>
      <p:sp>
        <p:nvSpPr>
          <p:cNvPr id="51203" name="备注占位符 2"/>
          <p:cNvSpPr>
            <a:spLocks noGrp="1"/>
          </p:cNvSpPr>
          <p:nvPr>
            <p:ph type="body" idx="1"/>
          </p:nvPr>
        </p:nvSpPr>
        <p:spPr>
          <a:noFill/>
          <a:ln/>
        </p:spPr>
        <p:txBody>
          <a:bodyPr/>
          <a:lstStyle/>
          <a:p>
            <a:endParaRPr lang="zh-CN" altLang="en-US" smtClean="0">
              <a:latin typeface="Arial" charset="0"/>
              <a:ea typeface="宋体" charset="-122"/>
              <a:cs typeface="Arial" charset="0"/>
            </a:endParaRPr>
          </a:p>
        </p:txBody>
      </p:sp>
      <p:sp>
        <p:nvSpPr>
          <p:cNvPr id="38916" name="灯片编号占位符 3"/>
          <p:cNvSpPr>
            <a:spLocks noGrp="1"/>
          </p:cNvSpPr>
          <p:nvPr>
            <p:ph type="sldNum" sz="quarter" idx="5"/>
          </p:nvPr>
        </p:nvSpPr>
        <p:spPr/>
        <p:txBody>
          <a:bodyPr/>
          <a:lstStyle/>
          <a:p>
            <a:pPr>
              <a:defRPr/>
            </a:pPr>
            <a:fld id="{F7FD9508-B115-42E2-9F17-65C7F0F1C10E}" type="slidenum">
              <a:rPr lang="en-US" altLang="zh-CN" smtClean="0">
                <a:latin typeface="Arial" charset="0"/>
                <a:cs typeface="Arial" charset="0"/>
              </a:rPr>
              <a:pPr>
                <a:defRPr/>
              </a:pPr>
              <a:t>16</a:t>
            </a:fld>
            <a:endParaRPr lang="en-US" altLang="zh-CN" smtClean="0">
              <a:latin typeface="Arial" charset="0"/>
              <a:cs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a:ln/>
        </p:spPr>
      </p:sp>
      <p:sp>
        <p:nvSpPr>
          <p:cNvPr id="51203" name="备注占位符 2"/>
          <p:cNvSpPr>
            <a:spLocks noGrp="1"/>
          </p:cNvSpPr>
          <p:nvPr>
            <p:ph type="body" idx="1"/>
          </p:nvPr>
        </p:nvSpPr>
        <p:spPr>
          <a:noFill/>
          <a:ln/>
        </p:spPr>
        <p:txBody>
          <a:bodyPr/>
          <a:lstStyle/>
          <a:p>
            <a:r>
              <a:rPr lang="en-US" altLang="zh-CN" dirty="0" smtClean="0"/>
              <a:t>,</a:t>
            </a:r>
            <a:r>
              <a:rPr lang="zh-CN" altLang="en-US" dirty="0" smtClean="0"/>
              <a:t>数据仓库的目标是管理企业级的历史数据</a:t>
            </a:r>
            <a:r>
              <a:rPr lang="en-US" altLang="zh-CN" dirty="0" smtClean="0"/>
              <a:t>,</a:t>
            </a:r>
            <a:r>
              <a:rPr lang="zh-CN" altLang="en-US" dirty="0" smtClean="0"/>
              <a:t>从而为数据分析提供基础</a:t>
            </a:r>
            <a:r>
              <a:rPr lang="en-US" altLang="zh-CN" dirty="0" smtClean="0"/>
              <a:t>.</a:t>
            </a:r>
            <a:r>
              <a:rPr lang="zh-CN" altLang="en-US" dirty="0" smtClean="0"/>
              <a:t>但由于开发商和客户都对数据仓库技术并不是很熟悉</a:t>
            </a:r>
            <a:r>
              <a:rPr lang="en-US" altLang="zh-CN" dirty="0" smtClean="0"/>
              <a:t>,</a:t>
            </a:r>
            <a:r>
              <a:rPr lang="zh-CN" altLang="en-US" dirty="0" smtClean="0"/>
              <a:t>一开始就上数据仓库项目的风险非常大</a:t>
            </a:r>
            <a:r>
              <a:rPr lang="en-US" altLang="zh-CN" dirty="0" smtClean="0"/>
              <a:t>,</a:t>
            </a:r>
            <a:r>
              <a:rPr lang="zh-CN" altLang="en-US" dirty="0" smtClean="0"/>
              <a:t>大家都没有太大的把握</a:t>
            </a:r>
            <a:r>
              <a:rPr lang="en-US" altLang="zh-CN" dirty="0" smtClean="0"/>
              <a:t>. </a:t>
            </a:r>
            <a:r>
              <a:rPr lang="zh-CN" altLang="en-US" dirty="0" smtClean="0"/>
              <a:t>所以</a:t>
            </a:r>
            <a:r>
              <a:rPr lang="en-US" altLang="zh-CN" dirty="0" smtClean="0"/>
              <a:t>,</a:t>
            </a:r>
            <a:r>
              <a:rPr lang="zh-CN" altLang="en-US" dirty="0" smtClean="0"/>
              <a:t>很多的数据仓库项目都是从建立数据集市开始的</a:t>
            </a:r>
            <a:r>
              <a:rPr lang="en-US" altLang="zh-CN" dirty="0" smtClean="0"/>
              <a:t>,</a:t>
            </a:r>
            <a:r>
              <a:rPr lang="zh-CN" altLang="en-US" dirty="0" smtClean="0"/>
              <a:t>因为数据集市是面向应用的</a:t>
            </a:r>
            <a:r>
              <a:rPr lang="en-US" altLang="zh-CN" dirty="0" smtClean="0"/>
              <a:t>,</a:t>
            </a:r>
            <a:r>
              <a:rPr lang="zh-CN" altLang="en-US" dirty="0" smtClean="0"/>
              <a:t>用户对这部分的需求相对清楚一些</a:t>
            </a:r>
            <a:r>
              <a:rPr lang="en-US" altLang="zh-CN" dirty="0" smtClean="0"/>
              <a:t>,</a:t>
            </a:r>
            <a:r>
              <a:rPr lang="zh-CN" altLang="en-US" dirty="0" smtClean="0"/>
              <a:t>开发商也比较容易实现</a:t>
            </a:r>
            <a:r>
              <a:rPr lang="en-US" altLang="zh-CN" dirty="0" smtClean="0"/>
              <a:t>. </a:t>
            </a:r>
            <a:r>
              <a:rPr lang="zh-CN" altLang="en-US" dirty="0" smtClean="0"/>
              <a:t>用户从数据集市的使用过程中</a:t>
            </a:r>
            <a:r>
              <a:rPr lang="en-US" altLang="zh-CN" dirty="0" smtClean="0"/>
              <a:t>,</a:t>
            </a:r>
            <a:r>
              <a:rPr lang="zh-CN" altLang="en-US" dirty="0" smtClean="0"/>
              <a:t>体会到了该技术带来的好处</a:t>
            </a:r>
            <a:r>
              <a:rPr lang="en-US" altLang="zh-CN" dirty="0" smtClean="0"/>
              <a:t>,</a:t>
            </a:r>
            <a:r>
              <a:rPr lang="zh-CN" altLang="en-US" dirty="0" smtClean="0"/>
              <a:t>会提出更多的分析需求和应用主题</a:t>
            </a:r>
            <a:r>
              <a:rPr lang="en-US" altLang="zh-CN" dirty="0" smtClean="0"/>
              <a:t>,</a:t>
            </a:r>
            <a:r>
              <a:rPr lang="zh-CN" altLang="en-US" dirty="0" smtClean="0"/>
              <a:t>逐步丰富数据集市</a:t>
            </a:r>
            <a:r>
              <a:rPr lang="en-US" altLang="zh-CN" dirty="0" smtClean="0"/>
              <a:t>,</a:t>
            </a:r>
            <a:r>
              <a:rPr lang="zh-CN" altLang="en-US" dirty="0" smtClean="0"/>
              <a:t>随着数据内容的增多和数据的不断积累</a:t>
            </a:r>
            <a:r>
              <a:rPr lang="en-US" altLang="zh-CN" dirty="0" smtClean="0"/>
              <a:t>,</a:t>
            </a:r>
            <a:r>
              <a:rPr lang="zh-CN" altLang="en-US" dirty="0" smtClean="0"/>
              <a:t>数据集市也就发展成为数据仓库</a:t>
            </a:r>
            <a:r>
              <a:rPr lang="en-US" altLang="zh-CN" dirty="0" smtClean="0"/>
              <a:t>.</a:t>
            </a:r>
            <a:r>
              <a:rPr lang="zh-CN" altLang="en-US" dirty="0" smtClean="0"/>
              <a:t>所以</a:t>
            </a:r>
            <a:r>
              <a:rPr lang="en-US" altLang="zh-CN" dirty="0" smtClean="0"/>
              <a:t>,</a:t>
            </a:r>
            <a:r>
              <a:rPr lang="zh-CN" altLang="en-US" dirty="0" smtClean="0"/>
              <a:t>对企业来说</a:t>
            </a:r>
            <a:r>
              <a:rPr lang="en-US" altLang="zh-CN" dirty="0" smtClean="0"/>
              <a:t>,</a:t>
            </a:r>
            <a:r>
              <a:rPr lang="zh-CN" altLang="en-US" dirty="0" smtClean="0"/>
              <a:t>建立数据仓库是一个长期的过程</a:t>
            </a:r>
            <a:r>
              <a:rPr lang="en-US" altLang="zh-CN" dirty="0" smtClean="0"/>
              <a:t>,</a:t>
            </a:r>
            <a:r>
              <a:rPr lang="zh-CN" altLang="en-US" dirty="0" smtClean="0"/>
              <a:t>不是上一个项目就可以解决的</a:t>
            </a:r>
            <a:r>
              <a:rPr lang="en-US" altLang="zh-CN" dirty="0" smtClean="0"/>
              <a:t>. </a:t>
            </a:r>
          </a:p>
          <a:p>
            <a:endParaRPr lang="en-US" altLang="zh-CN" dirty="0" smtClean="0">
              <a:latin typeface="Arial" charset="0"/>
              <a:ea typeface="宋体" charset="-122"/>
              <a:cs typeface="Arial" charset="0"/>
            </a:endParaRPr>
          </a:p>
          <a:p>
            <a:r>
              <a:rPr lang="zh-CN" altLang="en-US" dirty="0" smtClean="0"/>
              <a:t>数据仓库不光是从业务系统抽取数据上来，而且还经常需要将数据分发到下面的数据集市或其他系统。打个比方，在电信里面，有</a:t>
            </a:r>
            <a:r>
              <a:rPr lang="en-US" altLang="zh-CN" dirty="0" smtClean="0"/>
              <a:t>call detail report</a:t>
            </a:r>
            <a:r>
              <a:rPr lang="zh-CN" altLang="en-US" dirty="0" smtClean="0"/>
              <a:t>（</a:t>
            </a:r>
            <a:r>
              <a:rPr lang="en-US" altLang="zh-CN" dirty="0" smtClean="0"/>
              <a:t>CDR</a:t>
            </a:r>
            <a:r>
              <a:rPr lang="zh-CN" altLang="en-US" dirty="0" smtClean="0"/>
              <a:t>）数据，数据量大而且格式复杂，每个应用系统都需要从里面抽取数据来做报表和分析，每个都抽一次。有了数据仓库之后，完全可以从</a:t>
            </a:r>
            <a:r>
              <a:rPr lang="en-US" altLang="zh-CN" dirty="0" smtClean="0"/>
              <a:t>CDR</a:t>
            </a:r>
            <a:r>
              <a:rPr lang="zh-CN" altLang="en-US" dirty="0" smtClean="0"/>
              <a:t>到数据仓库抽一次，然后从数据仓库分发有用的数据去不同的应用系统，节省了重复开发和资源浪费，而且数据很容易统一，因为</a:t>
            </a:r>
            <a:r>
              <a:rPr lang="en-US" altLang="zh-CN" dirty="0" smtClean="0"/>
              <a:t>CDR</a:t>
            </a:r>
            <a:r>
              <a:rPr lang="zh-CN" altLang="en-US" dirty="0" smtClean="0"/>
              <a:t>会有很多不同的格式（从不同厂家的交换机下来的</a:t>
            </a:r>
            <a:r>
              <a:rPr lang="en-US" altLang="zh-CN" dirty="0" smtClean="0"/>
              <a:t>CDR</a:t>
            </a:r>
            <a:r>
              <a:rPr lang="zh-CN" altLang="en-US" dirty="0" smtClean="0"/>
              <a:t>格式完全不同的），而且经常升级，这样维护起来非常方便。</a:t>
            </a:r>
            <a:br>
              <a:rPr lang="zh-CN" altLang="en-US" dirty="0" smtClean="0"/>
            </a:br>
            <a:endParaRPr lang="en-US" altLang="zh-CN" dirty="0" smtClean="0"/>
          </a:p>
          <a:p>
            <a:r>
              <a:rPr lang="zh-CN" altLang="en-US" dirty="0" smtClean="0"/>
              <a:t>数据仓库就像超市的库房，数据集市就像超市的各类柜台。一个包罗万象，应有尽有，一个只取所需，按需索取。维护的人操作数据仓库，应用的人使用各个数据集市罢了。中国国内像</a:t>
            </a:r>
            <a:r>
              <a:rPr lang="en-US" altLang="zh-CN" dirty="0" smtClean="0"/>
              <a:t>AT&amp;T</a:t>
            </a:r>
            <a:r>
              <a:rPr lang="zh-CN" altLang="en-US" dirty="0" smtClean="0"/>
              <a:t>这种量级的公司的确不多，这几个公司中中国移动的</a:t>
            </a:r>
            <a:r>
              <a:rPr lang="en-US" altLang="zh-CN" dirty="0" smtClean="0"/>
              <a:t>BOSS</a:t>
            </a:r>
            <a:r>
              <a:rPr lang="zh-CN" altLang="en-US" dirty="0" smtClean="0"/>
              <a:t>做了约有一年半了，最近才提出用数据仓库来分析数据。号称高科技的公司就这样。其他的公司呢？可想而知了。即使有了这个想法，恐怕也没有移动公司那样的资金支持吧。 </a:t>
            </a:r>
            <a:endParaRPr lang="zh-CN" altLang="en-US" dirty="0" smtClean="0">
              <a:latin typeface="Arial" charset="0"/>
              <a:ea typeface="宋体" charset="-122"/>
              <a:cs typeface="Arial" charset="0"/>
            </a:endParaRPr>
          </a:p>
        </p:txBody>
      </p:sp>
      <p:sp>
        <p:nvSpPr>
          <p:cNvPr id="38916" name="灯片编号占位符 3"/>
          <p:cNvSpPr>
            <a:spLocks noGrp="1"/>
          </p:cNvSpPr>
          <p:nvPr>
            <p:ph type="sldNum" sz="quarter" idx="5"/>
          </p:nvPr>
        </p:nvSpPr>
        <p:spPr/>
        <p:txBody>
          <a:bodyPr/>
          <a:lstStyle/>
          <a:p>
            <a:pPr>
              <a:defRPr/>
            </a:pPr>
            <a:fld id="{F7FD9508-B115-42E2-9F17-65C7F0F1C10E}" type="slidenum">
              <a:rPr lang="en-US" altLang="zh-CN" smtClean="0">
                <a:latin typeface="Arial" charset="0"/>
                <a:cs typeface="Arial" charset="0"/>
              </a:rPr>
              <a:pPr>
                <a:defRPr/>
              </a:pPr>
              <a:t>18</a:t>
            </a:fld>
            <a:endParaRPr lang="en-US" altLang="zh-CN" smtClean="0">
              <a:latin typeface="Arial" charset="0"/>
              <a:cs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a:ln/>
        </p:spPr>
      </p:sp>
      <p:sp>
        <p:nvSpPr>
          <p:cNvPr id="51203" name="备注占位符 2"/>
          <p:cNvSpPr>
            <a:spLocks noGrp="1"/>
          </p:cNvSpPr>
          <p:nvPr>
            <p:ph type="body" idx="1"/>
          </p:nvPr>
        </p:nvSpPr>
        <p:spPr>
          <a:noFill/>
          <a:ln/>
        </p:spPr>
        <p:txBody>
          <a:bodyPr/>
          <a:lstStyle/>
          <a:p>
            <a:r>
              <a:rPr lang="en-US" altLang="zh-CN" dirty="0" smtClean="0"/>
              <a:t>,</a:t>
            </a:r>
            <a:r>
              <a:rPr lang="zh-CN" altLang="en-US" dirty="0" smtClean="0"/>
              <a:t>数据仓库的目标是管理企业级的历史数据</a:t>
            </a:r>
            <a:r>
              <a:rPr lang="en-US" altLang="zh-CN" dirty="0" smtClean="0"/>
              <a:t>,</a:t>
            </a:r>
            <a:r>
              <a:rPr lang="zh-CN" altLang="en-US" dirty="0" smtClean="0"/>
              <a:t>从而为数据分析提供基础</a:t>
            </a:r>
            <a:r>
              <a:rPr lang="en-US" altLang="zh-CN" dirty="0" smtClean="0"/>
              <a:t>.</a:t>
            </a:r>
            <a:r>
              <a:rPr lang="zh-CN" altLang="en-US" dirty="0" smtClean="0"/>
              <a:t>但由于开发商和客户都对数据仓库技术并不是很熟悉</a:t>
            </a:r>
            <a:r>
              <a:rPr lang="en-US" altLang="zh-CN" dirty="0" smtClean="0"/>
              <a:t>,</a:t>
            </a:r>
            <a:r>
              <a:rPr lang="zh-CN" altLang="en-US" dirty="0" smtClean="0"/>
              <a:t>一开始就上数据仓库项目的风险非常大</a:t>
            </a:r>
            <a:r>
              <a:rPr lang="en-US" altLang="zh-CN" dirty="0" smtClean="0"/>
              <a:t>,</a:t>
            </a:r>
            <a:r>
              <a:rPr lang="zh-CN" altLang="en-US" dirty="0" smtClean="0"/>
              <a:t>大家都没有太大的把握</a:t>
            </a:r>
            <a:r>
              <a:rPr lang="en-US" altLang="zh-CN" dirty="0" smtClean="0"/>
              <a:t>. </a:t>
            </a:r>
            <a:r>
              <a:rPr lang="zh-CN" altLang="en-US" dirty="0" smtClean="0"/>
              <a:t>所以</a:t>
            </a:r>
            <a:r>
              <a:rPr lang="en-US" altLang="zh-CN" dirty="0" smtClean="0"/>
              <a:t>,</a:t>
            </a:r>
            <a:r>
              <a:rPr lang="zh-CN" altLang="en-US" dirty="0" smtClean="0"/>
              <a:t>很多的数据仓库项目都是从建立数据集市开始的</a:t>
            </a:r>
            <a:r>
              <a:rPr lang="en-US" altLang="zh-CN" dirty="0" smtClean="0"/>
              <a:t>,</a:t>
            </a:r>
            <a:r>
              <a:rPr lang="zh-CN" altLang="en-US" dirty="0" smtClean="0"/>
              <a:t>因为数据集市是面向应用的</a:t>
            </a:r>
            <a:r>
              <a:rPr lang="en-US" altLang="zh-CN" dirty="0" smtClean="0"/>
              <a:t>,</a:t>
            </a:r>
            <a:r>
              <a:rPr lang="zh-CN" altLang="en-US" dirty="0" smtClean="0"/>
              <a:t>用户对这部分的需求相对清楚一些</a:t>
            </a:r>
            <a:r>
              <a:rPr lang="en-US" altLang="zh-CN" dirty="0" smtClean="0"/>
              <a:t>,</a:t>
            </a:r>
            <a:r>
              <a:rPr lang="zh-CN" altLang="en-US" dirty="0" smtClean="0"/>
              <a:t>开发商也比较容易实现</a:t>
            </a:r>
            <a:r>
              <a:rPr lang="en-US" altLang="zh-CN" dirty="0" smtClean="0"/>
              <a:t>. </a:t>
            </a:r>
            <a:r>
              <a:rPr lang="zh-CN" altLang="en-US" dirty="0" smtClean="0"/>
              <a:t>用户从数据集市的使用过程中</a:t>
            </a:r>
            <a:r>
              <a:rPr lang="en-US" altLang="zh-CN" dirty="0" smtClean="0"/>
              <a:t>,</a:t>
            </a:r>
            <a:r>
              <a:rPr lang="zh-CN" altLang="en-US" dirty="0" smtClean="0"/>
              <a:t>体会到了该技术带来的好处</a:t>
            </a:r>
            <a:r>
              <a:rPr lang="en-US" altLang="zh-CN" dirty="0" smtClean="0"/>
              <a:t>,</a:t>
            </a:r>
            <a:r>
              <a:rPr lang="zh-CN" altLang="en-US" dirty="0" smtClean="0"/>
              <a:t>会提出更多的分析需求和应用主题</a:t>
            </a:r>
            <a:r>
              <a:rPr lang="en-US" altLang="zh-CN" dirty="0" smtClean="0"/>
              <a:t>,</a:t>
            </a:r>
            <a:r>
              <a:rPr lang="zh-CN" altLang="en-US" dirty="0" smtClean="0"/>
              <a:t>逐步丰富数据集市</a:t>
            </a:r>
            <a:r>
              <a:rPr lang="en-US" altLang="zh-CN" dirty="0" smtClean="0"/>
              <a:t>,</a:t>
            </a:r>
            <a:r>
              <a:rPr lang="zh-CN" altLang="en-US" dirty="0" smtClean="0"/>
              <a:t>随着数据内容的增多和数据的不断积累</a:t>
            </a:r>
            <a:r>
              <a:rPr lang="en-US" altLang="zh-CN" dirty="0" smtClean="0"/>
              <a:t>,</a:t>
            </a:r>
            <a:r>
              <a:rPr lang="zh-CN" altLang="en-US" dirty="0" smtClean="0"/>
              <a:t>数据集市也就发展成为数据仓库</a:t>
            </a:r>
            <a:r>
              <a:rPr lang="en-US" altLang="zh-CN" dirty="0" smtClean="0"/>
              <a:t>.</a:t>
            </a:r>
            <a:r>
              <a:rPr lang="zh-CN" altLang="en-US" dirty="0" smtClean="0"/>
              <a:t>所以</a:t>
            </a:r>
            <a:r>
              <a:rPr lang="en-US" altLang="zh-CN" dirty="0" smtClean="0"/>
              <a:t>,</a:t>
            </a:r>
            <a:r>
              <a:rPr lang="zh-CN" altLang="en-US" dirty="0" smtClean="0"/>
              <a:t>对企业来说</a:t>
            </a:r>
            <a:r>
              <a:rPr lang="en-US" altLang="zh-CN" dirty="0" smtClean="0"/>
              <a:t>,</a:t>
            </a:r>
            <a:r>
              <a:rPr lang="zh-CN" altLang="en-US" dirty="0" smtClean="0"/>
              <a:t>建立数据仓库是一个长期的过程</a:t>
            </a:r>
            <a:r>
              <a:rPr lang="en-US" altLang="zh-CN" dirty="0" smtClean="0"/>
              <a:t>,</a:t>
            </a:r>
            <a:r>
              <a:rPr lang="zh-CN" altLang="en-US" dirty="0" smtClean="0"/>
              <a:t>不是上一个项目就可以解决的</a:t>
            </a:r>
            <a:r>
              <a:rPr lang="en-US" altLang="zh-CN" dirty="0" smtClean="0"/>
              <a:t>. </a:t>
            </a:r>
          </a:p>
          <a:p>
            <a:endParaRPr lang="en-US" altLang="zh-CN" dirty="0" smtClean="0">
              <a:latin typeface="Arial" charset="0"/>
              <a:ea typeface="宋体" charset="-122"/>
              <a:cs typeface="Arial" charset="0"/>
            </a:endParaRPr>
          </a:p>
          <a:p>
            <a:r>
              <a:rPr lang="zh-CN" altLang="en-US" dirty="0" smtClean="0"/>
              <a:t>数据仓库不光是从业务系统抽取数据上来，而且还经常需要将数据分发到下面的数据集市或其他系统。打个比方，在电信里面，有</a:t>
            </a:r>
            <a:r>
              <a:rPr lang="en-US" altLang="zh-CN" dirty="0" smtClean="0"/>
              <a:t>call detail report</a:t>
            </a:r>
            <a:r>
              <a:rPr lang="zh-CN" altLang="en-US" dirty="0" smtClean="0"/>
              <a:t>（</a:t>
            </a:r>
            <a:r>
              <a:rPr lang="en-US" altLang="zh-CN" dirty="0" smtClean="0"/>
              <a:t>CDR</a:t>
            </a:r>
            <a:r>
              <a:rPr lang="zh-CN" altLang="en-US" dirty="0" smtClean="0"/>
              <a:t>）数据，数据量大而且格式复杂，每个应用系统都需要从里面抽取数据来做报表和分析，每个都抽一次。有了数据仓库之后，完全可以从</a:t>
            </a:r>
            <a:r>
              <a:rPr lang="en-US" altLang="zh-CN" dirty="0" smtClean="0"/>
              <a:t>CDR</a:t>
            </a:r>
            <a:r>
              <a:rPr lang="zh-CN" altLang="en-US" dirty="0" smtClean="0"/>
              <a:t>到数据仓库抽一次，然后从数据仓库分发有用的数据去不同的应用系统，节省了重复开发和资源浪费，而且数据很容易统一，因为</a:t>
            </a:r>
            <a:r>
              <a:rPr lang="en-US" altLang="zh-CN" dirty="0" smtClean="0"/>
              <a:t>CDR</a:t>
            </a:r>
            <a:r>
              <a:rPr lang="zh-CN" altLang="en-US" dirty="0" smtClean="0"/>
              <a:t>会有很多不同的格式（从不同厂家的交换机下来的</a:t>
            </a:r>
            <a:r>
              <a:rPr lang="en-US" altLang="zh-CN" dirty="0" smtClean="0"/>
              <a:t>CDR</a:t>
            </a:r>
            <a:r>
              <a:rPr lang="zh-CN" altLang="en-US" dirty="0" smtClean="0"/>
              <a:t>格式完全不同的），而且经常升级，这样维护起来非常方便。</a:t>
            </a:r>
            <a:br>
              <a:rPr lang="zh-CN" altLang="en-US" dirty="0" smtClean="0"/>
            </a:br>
            <a:endParaRPr lang="en-US" altLang="zh-CN" dirty="0" smtClean="0"/>
          </a:p>
          <a:p>
            <a:r>
              <a:rPr lang="zh-CN" altLang="en-US" dirty="0" smtClean="0"/>
              <a:t>数据仓库就像超市的库房，数据集市就像超市的各类柜台。一个包罗万象，应有尽有，一个只取所需，按需索取。维护的人操作数据仓库，应用的人使用各个数据集市罢了。中国国内像</a:t>
            </a:r>
            <a:r>
              <a:rPr lang="en-US" altLang="zh-CN" dirty="0" smtClean="0"/>
              <a:t>AT&amp;T</a:t>
            </a:r>
            <a:r>
              <a:rPr lang="zh-CN" altLang="en-US" dirty="0" smtClean="0"/>
              <a:t>这种量级的公司的确不多，这几个公司中中国移动的</a:t>
            </a:r>
            <a:r>
              <a:rPr lang="en-US" altLang="zh-CN" dirty="0" smtClean="0"/>
              <a:t>BOSS</a:t>
            </a:r>
            <a:r>
              <a:rPr lang="zh-CN" altLang="en-US" dirty="0" smtClean="0"/>
              <a:t>做了约有一年半了，最近才提出用数据仓库来分析数据。号称高科技的公司就这样。其他的公司呢？可想而知了。即使有了这个想法，恐怕也没有移动公司那样的资金支持吧。 </a:t>
            </a:r>
            <a:endParaRPr lang="zh-CN" altLang="en-US" dirty="0" smtClean="0">
              <a:latin typeface="Arial" charset="0"/>
              <a:ea typeface="宋体" charset="-122"/>
              <a:cs typeface="Arial" charset="0"/>
            </a:endParaRPr>
          </a:p>
        </p:txBody>
      </p:sp>
      <p:sp>
        <p:nvSpPr>
          <p:cNvPr id="38916" name="灯片编号占位符 3"/>
          <p:cNvSpPr>
            <a:spLocks noGrp="1"/>
          </p:cNvSpPr>
          <p:nvPr>
            <p:ph type="sldNum" sz="quarter" idx="5"/>
          </p:nvPr>
        </p:nvSpPr>
        <p:spPr/>
        <p:txBody>
          <a:bodyPr/>
          <a:lstStyle/>
          <a:p>
            <a:pPr>
              <a:defRPr/>
            </a:pPr>
            <a:fld id="{F7FD9508-B115-42E2-9F17-65C7F0F1C10E}" type="slidenum">
              <a:rPr lang="en-US" altLang="zh-CN" smtClean="0">
                <a:latin typeface="Arial" charset="0"/>
                <a:cs typeface="Arial" charset="0"/>
              </a:rPr>
              <a:pPr>
                <a:defRPr/>
              </a:pPr>
              <a:t>19</a:t>
            </a:fld>
            <a:endParaRPr lang="en-US" altLang="zh-CN" smtClean="0">
              <a:latin typeface="Arial" charset="0"/>
              <a:cs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a:ln/>
        </p:spPr>
      </p:sp>
      <p:sp>
        <p:nvSpPr>
          <p:cNvPr id="51203" name="备注占位符 2"/>
          <p:cNvSpPr>
            <a:spLocks noGrp="1"/>
          </p:cNvSpPr>
          <p:nvPr>
            <p:ph type="body" idx="1"/>
          </p:nvPr>
        </p:nvSpPr>
        <p:spPr>
          <a:noFill/>
          <a:ln/>
        </p:spPr>
        <p:txBody>
          <a:bodyPr/>
          <a:lstStyle/>
          <a:p>
            <a:r>
              <a:rPr lang="en-US" altLang="zh-CN" dirty="0" smtClean="0"/>
              <a:t>,</a:t>
            </a:r>
            <a:r>
              <a:rPr lang="zh-CN" altLang="en-US" dirty="0" smtClean="0"/>
              <a:t>数据仓库的目标是管理企业级的历史数据</a:t>
            </a:r>
            <a:r>
              <a:rPr lang="en-US" altLang="zh-CN" dirty="0" smtClean="0"/>
              <a:t>,</a:t>
            </a:r>
            <a:r>
              <a:rPr lang="zh-CN" altLang="en-US" dirty="0" smtClean="0"/>
              <a:t>从而为数据分析提供基础</a:t>
            </a:r>
            <a:r>
              <a:rPr lang="en-US" altLang="zh-CN" dirty="0" smtClean="0"/>
              <a:t>.</a:t>
            </a:r>
            <a:r>
              <a:rPr lang="zh-CN" altLang="en-US" dirty="0" smtClean="0"/>
              <a:t>但由于开发商和客户都对数据仓库技术并不是很熟悉</a:t>
            </a:r>
            <a:r>
              <a:rPr lang="en-US" altLang="zh-CN" dirty="0" smtClean="0"/>
              <a:t>,</a:t>
            </a:r>
            <a:r>
              <a:rPr lang="zh-CN" altLang="en-US" dirty="0" smtClean="0"/>
              <a:t>一开始就上数据仓库项目的风险非常大</a:t>
            </a:r>
            <a:r>
              <a:rPr lang="en-US" altLang="zh-CN" dirty="0" smtClean="0"/>
              <a:t>,</a:t>
            </a:r>
            <a:r>
              <a:rPr lang="zh-CN" altLang="en-US" dirty="0" smtClean="0"/>
              <a:t>大家都没有太大的把握</a:t>
            </a:r>
            <a:r>
              <a:rPr lang="en-US" altLang="zh-CN" dirty="0" smtClean="0"/>
              <a:t>. </a:t>
            </a:r>
            <a:r>
              <a:rPr lang="zh-CN" altLang="en-US" dirty="0" smtClean="0"/>
              <a:t>所以</a:t>
            </a:r>
            <a:r>
              <a:rPr lang="en-US" altLang="zh-CN" dirty="0" smtClean="0"/>
              <a:t>,</a:t>
            </a:r>
            <a:r>
              <a:rPr lang="zh-CN" altLang="en-US" dirty="0" smtClean="0"/>
              <a:t>很多的数据仓库项目都是从建立数据集市开始的</a:t>
            </a:r>
            <a:r>
              <a:rPr lang="en-US" altLang="zh-CN" dirty="0" smtClean="0"/>
              <a:t>,</a:t>
            </a:r>
            <a:r>
              <a:rPr lang="zh-CN" altLang="en-US" dirty="0" smtClean="0"/>
              <a:t>因为数据集市是面向应用的</a:t>
            </a:r>
            <a:r>
              <a:rPr lang="en-US" altLang="zh-CN" dirty="0" smtClean="0"/>
              <a:t>,</a:t>
            </a:r>
            <a:r>
              <a:rPr lang="zh-CN" altLang="en-US" dirty="0" smtClean="0"/>
              <a:t>用户对这部分的需求相对清楚一些</a:t>
            </a:r>
            <a:r>
              <a:rPr lang="en-US" altLang="zh-CN" dirty="0" smtClean="0"/>
              <a:t>,</a:t>
            </a:r>
            <a:r>
              <a:rPr lang="zh-CN" altLang="en-US" dirty="0" smtClean="0"/>
              <a:t>开发商也比较容易实现</a:t>
            </a:r>
            <a:r>
              <a:rPr lang="en-US" altLang="zh-CN" dirty="0" smtClean="0"/>
              <a:t>. </a:t>
            </a:r>
            <a:r>
              <a:rPr lang="zh-CN" altLang="en-US" dirty="0" smtClean="0"/>
              <a:t>用户从数据集市的使用过程中</a:t>
            </a:r>
            <a:r>
              <a:rPr lang="en-US" altLang="zh-CN" dirty="0" smtClean="0"/>
              <a:t>,</a:t>
            </a:r>
            <a:r>
              <a:rPr lang="zh-CN" altLang="en-US" dirty="0" smtClean="0"/>
              <a:t>体会到了该技术带来的好处</a:t>
            </a:r>
            <a:r>
              <a:rPr lang="en-US" altLang="zh-CN" dirty="0" smtClean="0"/>
              <a:t>,</a:t>
            </a:r>
            <a:r>
              <a:rPr lang="zh-CN" altLang="en-US" dirty="0" smtClean="0"/>
              <a:t>会提出更多的分析需求和应用主题</a:t>
            </a:r>
            <a:r>
              <a:rPr lang="en-US" altLang="zh-CN" dirty="0" smtClean="0"/>
              <a:t>,</a:t>
            </a:r>
            <a:r>
              <a:rPr lang="zh-CN" altLang="en-US" dirty="0" smtClean="0"/>
              <a:t>逐步丰富数据集市</a:t>
            </a:r>
            <a:r>
              <a:rPr lang="en-US" altLang="zh-CN" dirty="0" smtClean="0"/>
              <a:t>,</a:t>
            </a:r>
            <a:r>
              <a:rPr lang="zh-CN" altLang="en-US" dirty="0" smtClean="0"/>
              <a:t>随着数据内容的增多和数据的不断积累</a:t>
            </a:r>
            <a:r>
              <a:rPr lang="en-US" altLang="zh-CN" dirty="0" smtClean="0"/>
              <a:t>,</a:t>
            </a:r>
            <a:r>
              <a:rPr lang="zh-CN" altLang="en-US" dirty="0" smtClean="0"/>
              <a:t>数据集市也就发展成为数据仓库</a:t>
            </a:r>
            <a:r>
              <a:rPr lang="en-US" altLang="zh-CN" dirty="0" smtClean="0"/>
              <a:t>.</a:t>
            </a:r>
            <a:r>
              <a:rPr lang="zh-CN" altLang="en-US" dirty="0" smtClean="0"/>
              <a:t>所以</a:t>
            </a:r>
            <a:r>
              <a:rPr lang="en-US" altLang="zh-CN" dirty="0" smtClean="0"/>
              <a:t>,</a:t>
            </a:r>
            <a:r>
              <a:rPr lang="zh-CN" altLang="en-US" dirty="0" smtClean="0"/>
              <a:t>对企业来说</a:t>
            </a:r>
            <a:r>
              <a:rPr lang="en-US" altLang="zh-CN" dirty="0" smtClean="0"/>
              <a:t>,</a:t>
            </a:r>
            <a:r>
              <a:rPr lang="zh-CN" altLang="en-US" dirty="0" smtClean="0"/>
              <a:t>建立数据仓库是一个长期的过程</a:t>
            </a:r>
            <a:r>
              <a:rPr lang="en-US" altLang="zh-CN" dirty="0" smtClean="0"/>
              <a:t>,</a:t>
            </a:r>
            <a:r>
              <a:rPr lang="zh-CN" altLang="en-US" dirty="0" smtClean="0"/>
              <a:t>不是上一个项目就可以解决的</a:t>
            </a:r>
            <a:r>
              <a:rPr lang="en-US" altLang="zh-CN" dirty="0" smtClean="0"/>
              <a:t>. </a:t>
            </a:r>
          </a:p>
          <a:p>
            <a:endParaRPr lang="en-US" altLang="zh-CN" dirty="0" smtClean="0">
              <a:latin typeface="Arial" charset="0"/>
              <a:ea typeface="宋体" charset="-122"/>
              <a:cs typeface="Arial" charset="0"/>
            </a:endParaRPr>
          </a:p>
          <a:p>
            <a:r>
              <a:rPr lang="zh-CN" altLang="en-US" dirty="0" smtClean="0"/>
              <a:t>数据仓库不光是从业务系统抽取数据上来，而且还经常需要将数据分发到下面的数据集市或其他系统。打个比方，在电信里面，有</a:t>
            </a:r>
            <a:r>
              <a:rPr lang="en-US" altLang="zh-CN" dirty="0" smtClean="0"/>
              <a:t>call detail report</a:t>
            </a:r>
            <a:r>
              <a:rPr lang="zh-CN" altLang="en-US" dirty="0" smtClean="0"/>
              <a:t>（</a:t>
            </a:r>
            <a:r>
              <a:rPr lang="en-US" altLang="zh-CN" dirty="0" smtClean="0"/>
              <a:t>CDR</a:t>
            </a:r>
            <a:r>
              <a:rPr lang="zh-CN" altLang="en-US" dirty="0" smtClean="0"/>
              <a:t>）数据，数据量大而且格式复杂，每个应用系统都需要从里面抽取数据来做报表和分析，每个都抽一次。有了数据仓库之后，完全可以从</a:t>
            </a:r>
            <a:r>
              <a:rPr lang="en-US" altLang="zh-CN" dirty="0" smtClean="0"/>
              <a:t>CDR</a:t>
            </a:r>
            <a:r>
              <a:rPr lang="zh-CN" altLang="en-US" dirty="0" smtClean="0"/>
              <a:t>到数据仓库抽一次，然后从数据仓库分发有用的数据去不同的应用系统，节省了重复开发和资源浪费，而且数据很容易统一，因为</a:t>
            </a:r>
            <a:r>
              <a:rPr lang="en-US" altLang="zh-CN" dirty="0" smtClean="0"/>
              <a:t>CDR</a:t>
            </a:r>
            <a:r>
              <a:rPr lang="zh-CN" altLang="en-US" dirty="0" smtClean="0"/>
              <a:t>会有很多不同的格式（从不同厂家的交换机下来的</a:t>
            </a:r>
            <a:r>
              <a:rPr lang="en-US" altLang="zh-CN" dirty="0" smtClean="0"/>
              <a:t>CDR</a:t>
            </a:r>
            <a:r>
              <a:rPr lang="zh-CN" altLang="en-US" dirty="0" smtClean="0"/>
              <a:t>格式完全不同的），而且经常升级，这样维护起来非常方便。</a:t>
            </a:r>
            <a:br>
              <a:rPr lang="zh-CN" altLang="en-US" dirty="0" smtClean="0"/>
            </a:br>
            <a:endParaRPr lang="en-US" altLang="zh-CN" dirty="0" smtClean="0"/>
          </a:p>
          <a:p>
            <a:r>
              <a:rPr lang="zh-CN" altLang="en-US" dirty="0" smtClean="0"/>
              <a:t>数据仓库就像超市的库房，数据集市就像超市的各类柜台。一个包罗万象，应有尽有，一个只取所需，按需索取。维护的人操作数据仓库，应用的人使用各个数据集市罢了。中国国内像</a:t>
            </a:r>
            <a:r>
              <a:rPr lang="en-US" altLang="zh-CN" dirty="0" smtClean="0"/>
              <a:t>AT&amp;T</a:t>
            </a:r>
            <a:r>
              <a:rPr lang="zh-CN" altLang="en-US" dirty="0" smtClean="0"/>
              <a:t>这种量级的公司的确不多，这几个公司中中国移动的</a:t>
            </a:r>
            <a:r>
              <a:rPr lang="en-US" altLang="zh-CN" dirty="0" smtClean="0"/>
              <a:t>BOSS</a:t>
            </a:r>
            <a:r>
              <a:rPr lang="zh-CN" altLang="en-US" dirty="0" smtClean="0"/>
              <a:t>做了约有一年半了，最近才提出用数据仓库来分析数据。号称高科技的公司就这样。其他的公司呢？可想而知了。即使有了这个想法，恐怕也没有移动公司那样的资金支持吧。 </a:t>
            </a:r>
            <a:endParaRPr lang="zh-CN" altLang="en-US" dirty="0" smtClean="0">
              <a:latin typeface="Arial" charset="0"/>
              <a:ea typeface="宋体" charset="-122"/>
              <a:cs typeface="Arial" charset="0"/>
            </a:endParaRPr>
          </a:p>
        </p:txBody>
      </p:sp>
      <p:sp>
        <p:nvSpPr>
          <p:cNvPr id="38916" name="灯片编号占位符 3"/>
          <p:cNvSpPr>
            <a:spLocks noGrp="1"/>
          </p:cNvSpPr>
          <p:nvPr>
            <p:ph type="sldNum" sz="quarter" idx="5"/>
          </p:nvPr>
        </p:nvSpPr>
        <p:spPr/>
        <p:txBody>
          <a:bodyPr/>
          <a:lstStyle/>
          <a:p>
            <a:pPr>
              <a:defRPr/>
            </a:pPr>
            <a:fld id="{F7FD9508-B115-42E2-9F17-65C7F0F1C10E}" type="slidenum">
              <a:rPr lang="en-US" altLang="zh-CN" smtClean="0">
                <a:latin typeface="Arial" charset="0"/>
                <a:cs typeface="Arial" charset="0"/>
              </a:rPr>
              <a:pPr>
                <a:defRPr/>
              </a:pPr>
              <a:t>20</a:t>
            </a:fld>
            <a:endParaRPr lang="en-US" altLang="zh-CN" smtClean="0">
              <a:latin typeface="Arial" charset="0"/>
              <a:cs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页脚占位符 3"/>
          <p:cNvSpPr>
            <a:spLocks noGrp="1"/>
          </p:cNvSpPr>
          <p:nvPr>
            <p:ph type="ftr" sz="quarter" idx="10"/>
          </p:nvPr>
        </p:nvSpPr>
        <p:spPr/>
        <p:txBody>
          <a:bodyPr/>
          <a:lstStyle/>
          <a:p>
            <a:pPr>
              <a:defRPr/>
            </a:pPr>
            <a:r>
              <a:rPr lang="zh-CN" altLang="en-US" smtClean="0"/>
              <a:t>IBM Confidential</a:t>
            </a:r>
            <a:endParaRPr lang="en-US" altLang="zh-CN" dirty="0"/>
          </a:p>
        </p:txBody>
      </p:sp>
      <p:sp>
        <p:nvSpPr>
          <p:cNvPr id="5" name="灯片编号占位符 4"/>
          <p:cNvSpPr>
            <a:spLocks noGrp="1"/>
          </p:cNvSpPr>
          <p:nvPr>
            <p:ph type="sldNum" sz="quarter" idx="11"/>
          </p:nvPr>
        </p:nvSpPr>
        <p:spPr/>
        <p:txBody>
          <a:bodyPr/>
          <a:lstStyle/>
          <a:p>
            <a:pPr>
              <a:defRPr/>
            </a:pPr>
            <a:fld id="{A51A2536-A138-4FB2-9AF4-EE257DC311F3}" type="slidenum">
              <a:rPr lang="zh-CN" altLang="en-US" smtClean="0"/>
              <a:pPr>
                <a:defRPr/>
              </a:pPr>
              <a:t>21</a:t>
            </a:fld>
            <a:endParaRPr lang="en-US"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a:ln/>
        </p:spPr>
      </p:sp>
      <p:sp>
        <p:nvSpPr>
          <p:cNvPr id="51203" name="备注占位符 2"/>
          <p:cNvSpPr>
            <a:spLocks noGrp="1"/>
          </p:cNvSpPr>
          <p:nvPr>
            <p:ph type="body" idx="1"/>
          </p:nvPr>
        </p:nvSpPr>
        <p:spPr>
          <a:noFill/>
          <a:ln/>
        </p:spPr>
        <p:txBody>
          <a:bodyPr/>
          <a:lstStyle/>
          <a:p>
            <a:endParaRPr lang="zh-CN" altLang="en-US" smtClean="0">
              <a:latin typeface="Arial" charset="0"/>
              <a:ea typeface="宋体" charset="-122"/>
              <a:cs typeface="Arial" charset="0"/>
            </a:endParaRPr>
          </a:p>
        </p:txBody>
      </p:sp>
      <p:sp>
        <p:nvSpPr>
          <p:cNvPr id="38916" name="灯片编号占位符 3"/>
          <p:cNvSpPr>
            <a:spLocks noGrp="1"/>
          </p:cNvSpPr>
          <p:nvPr>
            <p:ph type="sldNum" sz="quarter" idx="5"/>
          </p:nvPr>
        </p:nvSpPr>
        <p:spPr/>
        <p:txBody>
          <a:bodyPr/>
          <a:lstStyle/>
          <a:p>
            <a:pPr>
              <a:defRPr/>
            </a:pPr>
            <a:fld id="{F7FD9508-B115-42E2-9F17-65C7F0F1C10E}" type="slidenum">
              <a:rPr lang="en-US" altLang="zh-CN" smtClean="0">
                <a:latin typeface="Arial" charset="0"/>
                <a:cs typeface="Arial" charset="0"/>
              </a:rPr>
              <a:pPr>
                <a:defRPr/>
              </a:pPr>
              <a:t>22</a:t>
            </a:fld>
            <a:endParaRPr lang="en-US" altLang="zh-CN" smtClean="0">
              <a:latin typeface="Arial" charset="0"/>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ltLang="zh-CN" smtClean="0">
              <a:latin typeface="Arial" pitchFamily="34" charset="0"/>
              <a:ea typeface="ヒラギノ角ゴ Pro W3"/>
              <a:cs typeface="ヒラギノ角ゴ Pro W3"/>
            </a:endParaRPr>
          </a:p>
        </p:txBody>
      </p:sp>
      <p:sp>
        <p:nvSpPr>
          <p:cNvPr id="71684" name="Slide Number Placeholder 3"/>
          <p:cNvSpPr txBox="1">
            <a:spLocks noGrp="1"/>
          </p:cNvSpPr>
          <p:nvPr/>
        </p:nvSpPr>
        <p:spPr bwMode="auto">
          <a:xfrm>
            <a:off x="-95250" y="-297179"/>
            <a:ext cx="190500" cy="341630"/>
          </a:xfrm>
          <a:prstGeom prst="rect">
            <a:avLst/>
          </a:prstGeom>
          <a:noFill/>
          <a:ln w="9525">
            <a:noFill/>
            <a:miter lim="800000"/>
            <a:headEnd/>
            <a:tailEnd/>
          </a:ln>
        </p:spPr>
        <p:txBody>
          <a:bodyPr lIns="91439" tIns="45719" rIns="91439" bIns="45719" anchor="b">
            <a:spAutoFit/>
          </a:bodyPr>
          <a:lstStyle/>
          <a:p>
            <a:pPr algn="r" eaLnBrk="0" hangingPunct="0">
              <a:lnSpc>
                <a:spcPct val="90000"/>
              </a:lnSpc>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3F999891-AC25-4951-89F0-7C5DF6E8B734}" type="slidenum">
              <a:rPr lang="en-GB" altLang="zh-CN">
                <a:solidFill>
                  <a:srgbClr val="000000"/>
                </a:solidFill>
                <a:ea typeface="MS PGothic" pitchFamily="34" charset="-128"/>
                <a:sym typeface="Arial" pitchFamily="34" charset="0"/>
              </a:rPr>
              <a:pPr algn="r" eaLnBrk="0" hangingPunct="0">
                <a:lnSpc>
                  <a:spcPct val="90000"/>
                </a:lnSpc>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a:t>
            </a:fld>
            <a:endParaRPr lang="en-GB" altLang="zh-CN">
              <a:solidFill>
                <a:srgbClr val="000000"/>
              </a:solidFill>
              <a:ea typeface="MS PGothic" pitchFamily="34" charset="-128"/>
              <a:sym typeface="Arial" pitchFamily="34" charset="0"/>
            </a:endParaRPr>
          </a:p>
        </p:txBody>
      </p:sp>
    </p:spTree>
    <p:extLst>
      <p:ext uri="{BB962C8B-B14F-4D97-AF65-F5344CB8AC3E}">
        <p14:creationId xmlns:p14="http://schemas.microsoft.com/office/powerpoint/2010/main" val="807434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xfrm>
            <a:off x="1144588" y="685800"/>
            <a:ext cx="4572000" cy="3429000"/>
          </a:xfrm>
          <a:ln/>
        </p:spPr>
      </p:sp>
      <p:sp>
        <p:nvSpPr>
          <p:cNvPr id="58371" name="Text Box 3"/>
          <p:cNvSpPr txBox="1">
            <a:spLocks noGrp="1" noChangeArrowheads="1"/>
          </p:cNvSpPr>
          <p:nvPr>
            <p:ph type="body" idx="1"/>
          </p:nvPr>
        </p:nvSpPr>
        <p:spPr>
          <a:noFill/>
          <a:ln/>
        </p:spPr>
        <p:txBody>
          <a:bodyPr/>
          <a:lstStyle/>
          <a:p>
            <a:pPr>
              <a:buClrTx/>
            </a:pPr>
            <a:endParaRPr lang="en-GB" altLang="zh-CN" dirty="0" smtClean="0">
              <a:latin typeface="Arial" pitchFamily="34" charset="0"/>
              <a:ea typeface="SimSun" pitchFamily="2" charset="-122"/>
              <a:cs typeface="ヒラギノ角ゴ Pro W3"/>
              <a:sym typeface="Arial" pitchFamily="34" charset="0"/>
            </a:endParaRPr>
          </a:p>
        </p:txBody>
      </p:sp>
    </p:spTree>
    <p:extLst>
      <p:ext uri="{BB962C8B-B14F-4D97-AF65-F5344CB8AC3E}">
        <p14:creationId xmlns:p14="http://schemas.microsoft.com/office/powerpoint/2010/main" val="4017939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zh-CN"/>
              <a:t>Oracle BI Applications 7.9: Develop a Data Warehouse   </a:t>
            </a:r>
            <a:r>
              <a:rPr lang="en-US" altLang="zh-CN">
                <a:solidFill>
                  <a:schemeClr val="tx1"/>
                </a:solidFill>
              </a:rPr>
              <a:t>5 - </a:t>
            </a:r>
            <a:fld id="{C947D4B8-BEDA-49A3-AEED-CE7CB94E3802}" type="slidenum">
              <a:rPr lang="en-US" altLang="zh-CN">
                <a:solidFill>
                  <a:schemeClr val="tx1"/>
                </a:solidFill>
              </a:rPr>
              <a:pPr/>
              <a:t>5</a:t>
            </a:fld>
            <a:endParaRPr lang="en-US" altLang="zh-CN">
              <a:solidFill>
                <a:schemeClr val="tx1"/>
              </a:solidFill>
            </a:endParaRPr>
          </a:p>
        </p:txBody>
      </p:sp>
      <p:sp>
        <p:nvSpPr>
          <p:cNvPr id="312326" name="Rectangle 6"/>
          <p:cNvSpPr>
            <a:spLocks noGrp="1" noRot="1" noChangeAspect="1" noChangeArrowheads="1" noTextEdit="1"/>
          </p:cNvSpPr>
          <p:nvPr>
            <p:ph type="sldImg"/>
          </p:nvPr>
        </p:nvSpPr>
        <p:spPr>
          <a:ln/>
        </p:spPr>
      </p:sp>
      <p:sp>
        <p:nvSpPr>
          <p:cNvPr id="312327" name="Rectangle 7"/>
          <p:cNvSpPr>
            <a:spLocks noGrp="1" noChangeArrowheads="1"/>
          </p:cNvSpPr>
          <p:nvPr>
            <p:ph type="body" idx="1"/>
          </p:nvPr>
        </p:nvSpPr>
        <p:spPr/>
        <p:txBody>
          <a:bodyPr/>
          <a:lstStyle/>
          <a:p>
            <a:endParaRPr lang="en-US" altLang="zh-CN" dirty="0"/>
          </a:p>
        </p:txBody>
      </p:sp>
    </p:spTree>
    <p:extLst>
      <p:ext uri="{BB962C8B-B14F-4D97-AF65-F5344CB8AC3E}">
        <p14:creationId xmlns:p14="http://schemas.microsoft.com/office/powerpoint/2010/main" val="232778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32ACF1-774E-4462-A3BF-EDFB71D459D9}" type="slidenum">
              <a:rPr lang="zh-CN" altLang="en-US">
                <a:solidFill>
                  <a:srgbClr val="0000FF"/>
                </a:solidFill>
                <a:ea typeface="宋体"/>
              </a:rPr>
              <a:pPr/>
              <a:t>6</a:t>
            </a:fld>
            <a:endParaRPr lang="en-US" altLang="zh-CN">
              <a:solidFill>
                <a:srgbClr val="0000FF"/>
              </a:solidFill>
              <a:ea typeface="宋体"/>
            </a:endParaRPr>
          </a:p>
        </p:txBody>
      </p:sp>
      <p:sp>
        <p:nvSpPr>
          <p:cNvPr id="663554" name="Rectangle 2"/>
          <p:cNvSpPr>
            <a:spLocks noGrp="1" noRot="1" noChangeAspect="1" noChangeArrowheads="1" noTextEdit="1"/>
          </p:cNvSpPr>
          <p:nvPr>
            <p:ph type="sldImg"/>
          </p:nvPr>
        </p:nvSpPr>
        <p:spPr>
          <a:xfrm>
            <a:off x="1143000" y="685800"/>
            <a:ext cx="4572000" cy="3429000"/>
          </a:xfrm>
          <a:ln/>
        </p:spPr>
      </p:sp>
      <p:sp>
        <p:nvSpPr>
          <p:cNvPr id="663555" name="Rectangle 3"/>
          <p:cNvSpPr>
            <a:spLocks noGrp="1" noChangeArrowheads="1"/>
          </p:cNvSpPr>
          <p:nvPr>
            <p:ph type="body" idx="1"/>
          </p:nvPr>
        </p:nvSpPr>
        <p:spPr>
          <a:xfrm>
            <a:off x="913992" y="4343401"/>
            <a:ext cx="5030018" cy="4114800"/>
          </a:xfrm>
        </p:spPr>
        <p:txBody>
          <a:bodyPr/>
          <a:lstStyle/>
          <a:p>
            <a:endParaRPr lang="zh-CN" altLang="en-US"/>
          </a:p>
        </p:txBody>
      </p:sp>
    </p:spTree>
    <p:extLst>
      <p:ext uri="{BB962C8B-B14F-4D97-AF65-F5344CB8AC3E}">
        <p14:creationId xmlns:p14="http://schemas.microsoft.com/office/powerpoint/2010/main" val="39846820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pitchFamily="34" charset="0"/>
                <a:ea typeface="楷体_GB2312"/>
                <a:cs typeface="楷体_GB2312"/>
              </a:defRPr>
            </a:lvl1pPr>
            <a:lvl2pPr marL="742950" indent="-285750" defTabSz="930275" eaLnBrk="0" hangingPunct="0">
              <a:defRPr>
                <a:solidFill>
                  <a:schemeClr val="tx1"/>
                </a:solidFill>
                <a:latin typeface="Arial" pitchFamily="34" charset="0"/>
                <a:ea typeface="楷体_GB2312"/>
                <a:cs typeface="楷体_GB2312"/>
              </a:defRPr>
            </a:lvl2pPr>
            <a:lvl3pPr marL="1143000" indent="-228600" defTabSz="930275" eaLnBrk="0" hangingPunct="0">
              <a:defRPr>
                <a:solidFill>
                  <a:schemeClr val="tx1"/>
                </a:solidFill>
                <a:latin typeface="Arial" pitchFamily="34" charset="0"/>
                <a:ea typeface="楷体_GB2312"/>
                <a:cs typeface="楷体_GB2312"/>
              </a:defRPr>
            </a:lvl3pPr>
            <a:lvl4pPr marL="1600200" indent="-228600" defTabSz="930275" eaLnBrk="0" hangingPunct="0">
              <a:defRPr>
                <a:solidFill>
                  <a:schemeClr val="tx1"/>
                </a:solidFill>
                <a:latin typeface="Arial" pitchFamily="34" charset="0"/>
                <a:ea typeface="楷体_GB2312"/>
                <a:cs typeface="楷体_GB2312"/>
              </a:defRPr>
            </a:lvl4pPr>
            <a:lvl5pPr marL="2057400" indent="-228600" defTabSz="930275" eaLnBrk="0" hangingPunct="0">
              <a:defRPr>
                <a:solidFill>
                  <a:schemeClr val="tx1"/>
                </a:solidFill>
                <a:latin typeface="Arial" pitchFamily="34" charset="0"/>
                <a:ea typeface="楷体_GB2312"/>
                <a:cs typeface="楷体_GB2312"/>
              </a:defRPr>
            </a:lvl5pPr>
            <a:lvl6pPr marL="2514600" indent="-228600" defTabSz="930275" eaLnBrk="0" fontAlgn="base" hangingPunct="0">
              <a:spcBef>
                <a:spcPct val="0"/>
              </a:spcBef>
              <a:spcAft>
                <a:spcPct val="0"/>
              </a:spcAft>
              <a:defRPr>
                <a:solidFill>
                  <a:schemeClr val="tx1"/>
                </a:solidFill>
                <a:latin typeface="Arial" pitchFamily="34" charset="0"/>
                <a:ea typeface="楷体_GB2312"/>
                <a:cs typeface="楷体_GB2312"/>
              </a:defRPr>
            </a:lvl6pPr>
            <a:lvl7pPr marL="2971800" indent="-228600" defTabSz="930275" eaLnBrk="0" fontAlgn="base" hangingPunct="0">
              <a:spcBef>
                <a:spcPct val="0"/>
              </a:spcBef>
              <a:spcAft>
                <a:spcPct val="0"/>
              </a:spcAft>
              <a:defRPr>
                <a:solidFill>
                  <a:schemeClr val="tx1"/>
                </a:solidFill>
                <a:latin typeface="Arial" pitchFamily="34" charset="0"/>
                <a:ea typeface="楷体_GB2312"/>
                <a:cs typeface="楷体_GB2312"/>
              </a:defRPr>
            </a:lvl7pPr>
            <a:lvl8pPr marL="3429000" indent="-228600" defTabSz="930275" eaLnBrk="0" fontAlgn="base" hangingPunct="0">
              <a:spcBef>
                <a:spcPct val="0"/>
              </a:spcBef>
              <a:spcAft>
                <a:spcPct val="0"/>
              </a:spcAft>
              <a:defRPr>
                <a:solidFill>
                  <a:schemeClr val="tx1"/>
                </a:solidFill>
                <a:latin typeface="Arial" pitchFamily="34" charset="0"/>
                <a:ea typeface="楷体_GB2312"/>
                <a:cs typeface="楷体_GB2312"/>
              </a:defRPr>
            </a:lvl8pPr>
            <a:lvl9pPr marL="3886200" indent="-228600" defTabSz="930275" eaLnBrk="0" fontAlgn="base" hangingPunct="0">
              <a:spcBef>
                <a:spcPct val="0"/>
              </a:spcBef>
              <a:spcAft>
                <a:spcPct val="0"/>
              </a:spcAft>
              <a:defRPr>
                <a:solidFill>
                  <a:schemeClr val="tx1"/>
                </a:solidFill>
                <a:latin typeface="Arial" pitchFamily="34" charset="0"/>
                <a:ea typeface="楷体_GB2312"/>
                <a:cs typeface="楷体_GB2312"/>
              </a:defRPr>
            </a:lvl9pPr>
          </a:lstStyle>
          <a:p>
            <a:pPr eaLnBrk="1" hangingPunct="1"/>
            <a:fld id="{EA6D846A-7F07-4767-9F61-E79655F3D3B4}" type="slidenum">
              <a:rPr lang="zh-CN" altLang="en-US" smtClean="0">
                <a:ea typeface="宋体" pitchFamily="2" charset="-122"/>
                <a:cs typeface="Arial" pitchFamily="34" charset="0"/>
              </a:rPr>
              <a:pPr eaLnBrk="1" hangingPunct="1"/>
              <a:t>8</a:t>
            </a:fld>
            <a:endParaRPr lang="en-US" altLang="zh-CN" smtClean="0">
              <a:ea typeface="宋体" pitchFamily="2" charset="-122"/>
              <a:cs typeface="Arial" pitchFamily="34"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nl-NL" altLang="zh-CN" dirty="0" smtClean="0">
              <a:cs typeface="Arial" pitchFamily="34" charset="0"/>
            </a:endParaRPr>
          </a:p>
        </p:txBody>
      </p:sp>
    </p:spTree>
    <p:extLst>
      <p:ext uri="{BB962C8B-B14F-4D97-AF65-F5344CB8AC3E}">
        <p14:creationId xmlns:p14="http://schemas.microsoft.com/office/powerpoint/2010/main" val="3654810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a:ln/>
        </p:spPr>
      </p:sp>
      <p:sp>
        <p:nvSpPr>
          <p:cNvPr id="51203" name="备注占位符 2"/>
          <p:cNvSpPr>
            <a:spLocks noGrp="1"/>
          </p:cNvSpPr>
          <p:nvPr>
            <p:ph type="body" idx="1"/>
          </p:nvPr>
        </p:nvSpPr>
        <p:spPr>
          <a:noFill/>
          <a:ln/>
        </p:spPr>
        <p:txBody>
          <a:bodyPr/>
          <a:lstStyle/>
          <a:p>
            <a:endParaRPr lang="zh-CN" altLang="en-US" smtClean="0">
              <a:latin typeface="Arial" charset="0"/>
              <a:ea typeface="宋体" charset="-122"/>
              <a:cs typeface="Arial" charset="0"/>
            </a:endParaRPr>
          </a:p>
        </p:txBody>
      </p:sp>
      <p:sp>
        <p:nvSpPr>
          <p:cNvPr id="38916" name="灯片编号占位符 3"/>
          <p:cNvSpPr>
            <a:spLocks noGrp="1"/>
          </p:cNvSpPr>
          <p:nvPr>
            <p:ph type="sldNum" sz="quarter" idx="5"/>
          </p:nvPr>
        </p:nvSpPr>
        <p:spPr/>
        <p:txBody>
          <a:bodyPr/>
          <a:lstStyle/>
          <a:p>
            <a:pPr>
              <a:defRPr/>
            </a:pPr>
            <a:fld id="{F7FD9508-B115-42E2-9F17-65C7F0F1C10E}" type="slidenum">
              <a:rPr lang="en-US" altLang="zh-CN" smtClean="0">
                <a:latin typeface="Arial" charset="0"/>
                <a:cs typeface="Arial" charset="0"/>
              </a:rPr>
              <a:pPr>
                <a:defRPr/>
              </a:pPr>
              <a:t>11</a:t>
            </a:fld>
            <a:endParaRPr lang="en-US" altLang="zh-CN" smtClean="0">
              <a:latin typeface="Arial" charset="0"/>
              <a:cs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a:ln/>
        </p:spPr>
      </p:sp>
      <p:sp>
        <p:nvSpPr>
          <p:cNvPr id="51203" name="备注占位符 2"/>
          <p:cNvSpPr>
            <a:spLocks noGrp="1"/>
          </p:cNvSpPr>
          <p:nvPr>
            <p:ph type="body" idx="1"/>
          </p:nvPr>
        </p:nvSpPr>
        <p:spPr>
          <a:noFill/>
          <a:ln/>
        </p:spPr>
        <p:txBody>
          <a:bodyPr/>
          <a:lstStyle/>
          <a:p>
            <a:endParaRPr lang="zh-CN" altLang="en-US" smtClean="0">
              <a:latin typeface="Arial" charset="0"/>
              <a:ea typeface="宋体" charset="-122"/>
              <a:cs typeface="Arial" charset="0"/>
            </a:endParaRPr>
          </a:p>
        </p:txBody>
      </p:sp>
      <p:sp>
        <p:nvSpPr>
          <p:cNvPr id="38916" name="灯片编号占位符 3"/>
          <p:cNvSpPr>
            <a:spLocks noGrp="1"/>
          </p:cNvSpPr>
          <p:nvPr>
            <p:ph type="sldNum" sz="quarter" idx="5"/>
          </p:nvPr>
        </p:nvSpPr>
        <p:spPr/>
        <p:txBody>
          <a:bodyPr/>
          <a:lstStyle/>
          <a:p>
            <a:pPr>
              <a:defRPr/>
            </a:pPr>
            <a:fld id="{F7FD9508-B115-42E2-9F17-65C7F0F1C10E}" type="slidenum">
              <a:rPr lang="en-US" altLang="zh-CN" smtClean="0">
                <a:latin typeface="Arial" charset="0"/>
                <a:cs typeface="Arial" charset="0"/>
              </a:rPr>
              <a:pPr>
                <a:defRPr/>
              </a:pPr>
              <a:t>12</a:t>
            </a:fld>
            <a:endParaRPr lang="en-US" altLang="zh-CN" smtClean="0">
              <a:latin typeface="Arial" charset="0"/>
              <a:cs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a:ln/>
        </p:spPr>
      </p:sp>
      <p:sp>
        <p:nvSpPr>
          <p:cNvPr id="51203" name="备注占位符 2"/>
          <p:cNvSpPr>
            <a:spLocks noGrp="1"/>
          </p:cNvSpPr>
          <p:nvPr>
            <p:ph type="body" idx="1"/>
          </p:nvPr>
        </p:nvSpPr>
        <p:spPr>
          <a:noFill/>
          <a:ln/>
        </p:spPr>
        <p:txBody>
          <a:bodyPr/>
          <a:lstStyle/>
          <a:p>
            <a:endParaRPr lang="zh-CN" altLang="en-US" smtClean="0">
              <a:latin typeface="Arial" charset="0"/>
              <a:ea typeface="宋体" charset="-122"/>
              <a:cs typeface="Arial" charset="0"/>
            </a:endParaRPr>
          </a:p>
        </p:txBody>
      </p:sp>
      <p:sp>
        <p:nvSpPr>
          <p:cNvPr id="38916" name="灯片编号占位符 3"/>
          <p:cNvSpPr>
            <a:spLocks noGrp="1"/>
          </p:cNvSpPr>
          <p:nvPr>
            <p:ph type="sldNum" sz="quarter" idx="5"/>
          </p:nvPr>
        </p:nvSpPr>
        <p:spPr/>
        <p:txBody>
          <a:bodyPr/>
          <a:lstStyle/>
          <a:p>
            <a:pPr>
              <a:defRPr/>
            </a:pPr>
            <a:fld id="{F7FD9508-B115-42E2-9F17-65C7F0F1C10E}" type="slidenum">
              <a:rPr lang="en-US" altLang="zh-CN" smtClean="0">
                <a:latin typeface="Arial" charset="0"/>
                <a:cs typeface="Arial" charset="0"/>
              </a:rPr>
              <a:pPr>
                <a:defRPr/>
              </a:pPr>
              <a:t>13</a:t>
            </a:fld>
            <a:endParaRPr lang="en-US" altLang="zh-CN" smtClean="0">
              <a:latin typeface="Arial" charset="0"/>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4"/>
          <p:cNvSpPr>
            <a:spLocks noChangeShapeType="1"/>
          </p:cNvSpPr>
          <p:nvPr/>
        </p:nvSpPr>
        <p:spPr bwMode="auto">
          <a:xfrm flipV="1">
            <a:off x="274638" y="1050925"/>
            <a:ext cx="8594725" cy="0"/>
          </a:xfrm>
          <a:prstGeom prst="line">
            <a:avLst/>
          </a:prstGeom>
          <a:noFill/>
          <a:ln w="9525">
            <a:solidFill>
              <a:schemeClr val="tx1"/>
            </a:solidFill>
            <a:round/>
            <a:headEnd/>
            <a:tailEnd/>
          </a:ln>
          <a:effectLst/>
        </p:spPr>
        <p:txBody>
          <a:bodyPr/>
          <a:lstStyle/>
          <a:p>
            <a:pPr algn="ctr">
              <a:spcBef>
                <a:spcPct val="50000"/>
              </a:spcBef>
              <a:defRPr/>
            </a:pPr>
            <a:endParaRPr lang="en-US" dirty="0">
              <a:latin typeface="Arial" pitchFamily="-105" charset="0"/>
              <a:ea typeface="+mn-ea"/>
            </a:endParaRPr>
          </a:p>
        </p:txBody>
      </p:sp>
      <p:grpSp>
        <p:nvGrpSpPr>
          <p:cNvPr id="2" name="Group 5"/>
          <p:cNvGrpSpPr>
            <a:grpSpLocks/>
          </p:cNvGrpSpPr>
          <p:nvPr/>
        </p:nvGrpSpPr>
        <p:grpSpPr bwMode="auto">
          <a:xfrm>
            <a:off x="274638" y="3663950"/>
            <a:ext cx="8594725" cy="2233613"/>
            <a:chOff x="160" y="2308"/>
            <a:chExt cx="5437" cy="1399"/>
          </a:xfrm>
        </p:grpSpPr>
        <p:sp>
          <p:nvSpPr>
            <p:cNvPr id="6" name="Rectangle 6"/>
            <p:cNvSpPr>
              <a:spLocks noChangeArrowheads="1"/>
            </p:cNvSpPr>
            <p:nvPr/>
          </p:nvSpPr>
          <p:spPr bwMode="auto">
            <a:xfrm>
              <a:off x="160" y="2308"/>
              <a:ext cx="858" cy="288"/>
            </a:xfrm>
            <a:prstGeom prst="rect">
              <a:avLst/>
            </a:prstGeom>
            <a:solidFill>
              <a:schemeClr val="bg1">
                <a:alpha val="49001"/>
              </a:schemeClr>
            </a:solidFill>
            <a:ln w="9525">
              <a:noFill/>
              <a:miter lim="800000"/>
              <a:headEnd/>
              <a:tailEnd/>
            </a:ln>
          </p:spPr>
          <p:txBody>
            <a:bodyPr wrap="none" anchor="ctr"/>
            <a:lstStyle/>
            <a:p>
              <a:pPr algn="ctr">
                <a:spcBef>
                  <a:spcPct val="50000"/>
                </a:spcBef>
                <a:defRPr/>
              </a:pPr>
              <a:endParaRPr lang="zh-CN" altLang="zh-CN">
                <a:latin typeface="Arial" pitchFamily="34" charset="0"/>
                <a:ea typeface="宋体" pitchFamily="2" charset="-122"/>
              </a:endParaRPr>
            </a:p>
          </p:txBody>
        </p:sp>
        <p:sp>
          <p:nvSpPr>
            <p:cNvPr id="7" name="Rectangle 7"/>
            <p:cNvSpPr>
              <a:spLocks noChangeArrowheads="1"/>
            </p:cNvSpPr>
            <p:nvPr/>
          </p:nvSpPr>
          <p:spPr bwMode="auto">
            <a:xfrm>
              <a:off x="160" y="2862"/>
              <a:ext cx="858" cy="289"/>
            </a:xfrm>
            <a:prstGeom prst="rect">
              <a:avLst/>
            </a:prstGeom>
            <a:solidFill>
              <a:schemeClr val="bg1">
                <a:alpha val="49001"/>
              </a:schemeClr>
            </a:solidFill>
            <a:ln w="9525">
              <a:noFill/>
              <a:miter lim="800000"/>
              <a:headEnd/>
              <a:tailEnd/>
            </a:ln>
          </p:spPr>
          <p:txBody>
            <a:bodyPr wrap="none" anchor="ctr"/>
            <a:lstStyle/>
            <a:p>
              <a:pPr algn="ctr">
                <a:spcBef>
                  <a:spcPct val="50000"/>
                </a:spcBef>
                <a:defRPr/>
              </a:pPr>
              <a:endParaRPr lang="zh-CN" altLang="zh-CN">
                <a:latin typeface="Arial" pitchFamily="34" charset="0"/>
                <a:ea typeface="宋体" pitchFamily="2" charset="-122"/>
              </a:endParaRPr>
            </a:p>
          </p:txBody>
        </p:sp>
        <p:sp>
          <p:nvSpPr>
            <p:cNvPr id="8" name="Rectangle 8"/>
            <p:cNvSpPr>
              <a:spLocks noChangeArrowheads="1"/>
            </p:cNvSpPr>
            <p:nvPr/>
          </p:nvSpPr>
          <p:spPr bwMode="auto">
            <a:xfrm>
              <a:off x="160" y="3419"/>
              <a:ext cx="269" cy="288"/>
            </a:xfrm>
            <a:prstGeom prst="rect">
              <a:avLst/>
            </a:prstGeom>
            <a:solidFill>
              <a:schemeClr val="bg1">
                <a:alpha val="49001"/>
              </a:schemeClr>
            </a:solidFill>
            <a:ln w="9525">
              <a:noFill/>
              <a:miter lim="800000"/>
              <a:headEnd/>
              <a:tailEnd/>
            </a:ln>
          </p:spPr>
          <p:txBody>
            <a:bodyPr wrap="none" anchor="ctr"/>
            <a:lstStyle/>
            <a:p>
              <a:pPr algn="ctr">
                <a:spcBef>
                  <a:spcPct val="50000"/>
                </a:spcBef>
                <a:defRPr/>
              </a:pPr>
              <a:endParaRPr lang="zh-CN" altLang="zh-CN">
                <a:latin typeface="Arial" pitchFamily="34" charset="0"/>
                <a:ea typeface="宋体" pitchFamily="2" charset="-122"/>
              </a:endParaRPr>
            </a:p>
          </p:txBody>
        </p:sp>
        <p:sp>
          <p:nvSpPr>
            <p:cNvPr id="9" name="Rectangle 9"/>
            <p:cNvSpPr>
              <a:spLocks noChangeArrowheads="1"/>
            </p:cNvSpPr>
            <p:nvPr/>
          </p:nvSpPr>
          <p:spPr bwMode="auto">
            <a:xfrm>
              <a:off x="4739" y="2308"/>
              <a:ext cx="858" cy="288"/>
            </a:xfrm>
            <a:prstGeom prst="rect">
              <a:avLst/>
            </a:prstGeom>
            <a:solidFill>
              <a:schemeClr val="bg1">
                <a:alpha val="49001"/>
              </a:schemeClr>
            </a:solidFill>
            <a:ln w="9525">
              <a:noFill/>
              <a:miter lim="800000"/>
              <a:headEnd/>
              <a:tailEnd/>
            </a:ln>
          </p:spPr>
          <p:txBody>
            <a:bodyPr wrap="none" anchor="ctr"/>
            <a:lstStyle/>
            <a:p>
              <a:pPr algn="ctr">
                <a:spcBef>
                  <a:spcPct val="50000"/>
                </a:spcBef>
                <a:defRPr/>
              </a:pPr>
              <a:endParaRPr lang="zh-CN" altLang="zh-CN">
                <a:latin typeface="Arial" pitchFamily="34" charset="0"/>
                <a:ea typeface="宋体" pitchFamily="2" charset="-122"/>
              </a:endParaRPr>
            </a:p>
          </p:txBody>
        </p:sp>
        <p:sp>
          <p:nvSpPr>
            <p:cNvPr id="10" name="Rectangle 10"/>
            <p:cNvSpPr>
              <a:spLocks noChangeArrowheads="1"/>
            </p:cNvSpPr>
            <p:nvPr/>
          </p:nvSpPr>
          <p:spPr bwMode="auto">
            <a:xfrm>
              <a:off x="4739" y="2862"/>
              <a:ext cx="858" cy="289"/>
            </a:xfrm>
            <a:prstGeom prst="rect">
              <a:avLst/>
            </a:prstGeom>
            <a:solidFill>
              <a:schemeClr val="bg1">
                <a:alpha val="49001"/>
              </a:schemeClr>
            </a:solidFill>
            <a:ln w="9525">
              <a:noFill/>
              <a:miter lim="800000"/>
              <a:headEnd/>
              <a:tailEnd/>
            </a:ln>
          </p:spPr>
          <p:txBody>
            <a:bodyPr wrap="none" anchor="ctr"/>
            <a:lstStyle/>
            <a:p>
              <a:pPr algn="ctr">
                <a:spcBef>
                  <a:spcPct val="50000"/>
                </a:spcBef>
                <a:defRPr/>
              </a:pPr>
              <a:endParaRPr lang="zh-CN" altLang="zh-CN">
                <a:latin typeface="Arial" pitchFamily="34" charset="0"/>
                <a:ea typeface="宋体" pitchFamily="2" charset="-122"/>
              </a:endParaRPr>
            </a:p>
          </p:txBody>
        </p:sp>
        <p:sp>
          <p:nvSpPr>
            <p:cNvPr id="11" name="Rectangle 11"/>
            <p:cNvSpPr>
              <a:spLocks noChangeArrowheads="1"/>
            </p:cNvSpPr>
            <p:nvPr/>
          </p:nvSpPr>
          <p:spPr bwMode="auto">
            <a:xfrm>
              <a:off x="5328" y="3419"/>
              <a:ext cx="269" cy="288"/>
            </a:xfrm>
            <a:prstGeom prst="rect">
              <a:avLst/>
            </a:prstGeom>
            <a:solidFill>
              <a:schemeClr val="bg1">
                <a:alpha val="49001"/>
              </a:schemeClr>
            </a:solidFill>
            <a:ln w="9525">
              <a:noFill/>
              <a:miter lim="800000"/>
              <a:headEnd/>
              <a:tailEnd/>
            </a:ln>
          </p:spPr>
          <p:txBody>
            <a:bodyPr wrap="none" anchor="ctr"/>
            <a:lstStyle/>
            <a:p>
              <a:pPr algn="ctr">
                <a:spcBef>
                  <a:spcPct val="50000"/>
                </a:spcBef>
                <a:defRPr/>
              </a:pPr>
              <a:endParaRPr lang="zh-CN" altLang="zh-CN">
                <a:latin typeface="Arial" pitchFamily="34" charset="0"/>
                <a:ea typeface="宋体" pitchFamily="2" charset="-122"/>
              </a:endParaRPr>
            </a:p>
          </p:txBody>
        </p:sp>
        <p:sp>
          <p:nvSpPr>
            <p:cNvPr id="12" name="Freeform 12"/>
            <p:cNvSpPr>
              <a:spLocks/>
            </p:cNvSpPr>
            <p:nvPr/>
          </p:nvSpPr>
          <p:spPr bwMode="auto">
            <a:xfrm>
              <a:off x="1305" y="2308"/>
              <a:ext cx="2862" cy="288"/>
            </a:xfrm>
            <a:custGeom>
              <a:avLst/>
              <a:gdLst/>
              <a:ahLst/>
              <a:cxnLst>
                <a:cxn ang="0">
                  <a:pos x="0" y="0"/>
                </a:cxn>
                <a:cxn ang="0">
                  <a:pos x="0" y="288"/>
                </a:cxn>
                <a:cxn ang="0">
                  <a:pos x="2880" y="288"/>
                </a:cxn>
                <a:cxn ang="0">
                  <a:pos x="2838" y="256"/>
                </a:cxn>
                <a:cxn ang="0">
                  <a:pos x="2660" y="134"/>
                </a:cxn>
                <a:cxn ang="0">
                  <a:pos x="2430" y="46"/>
                </a:cxn>
                <a:cxn ang="0">
                  <a:pos x="2230" y="10"/>
                </a:cxn>
                <a:cxn ang="0">
                  <a:pos x="2112" y="0"/>
                </a:cxn>
                <a:cxn ang="0">
                  <a:pos x="0" y="0"/>
                </a:cxn>
              </a:cxnLst>
              <a:rect l="0" t="0" r="r" b="b"/>
              <a:pathLst>
                <a:path w="2880" h="288">
                  <a:moveTo>
                    <a:pt x="0" y="0"/>
                  </a:moveTo>
                  <a:lnTo>
                    <a:pt x="0" y="288"/>
                  </a:lnTo>
                  <a:lnTo>
                    <a:pt x="2880" y="288"/>
                  </a:lnTo>
                  <a:lnTo>
                    <a:pt x="2838" y="256"/>
                  </a:lnTo>
                  <a:cubicBezTo>
                    <a:pt x="2838" y="256"/>
                    <a:pt x="2728" y="169"/>
                    <a:pt x="2660" y="134"/>
                  </a:cubicBezTo>
                  <a:cubicBezTo>
                    <a:pt x="2592" y="99"/>
                    <a:pt x="2502" y="67"/>
                    <a:pt x="2430" y="46"/>
                  </a:cubicBezTo>
                  <a:cubicBezTo>
                    <a:pt x="2358" y="25"/>
                    <a:pt x="2283" y="18"/>
                    <a:pt x="2230" y="10"/>
                  </a:cubicBezTo>
                  <a:lnTo>
                    <a:pt x="2112" y="0"/>
                  </a:lnTo>
                  <a:lnTo>
                    <a:pt x="0" y="0"/>
                  </a:lnTo>
                  <a:close/>
                </a:path>
              </a:pathLst>
            </a:custGeom>
            <a:solidFill>
              <a:schemeClr val="bg1">
                <a:alpha val="49001"/>
              </a:schemeClr>
            </a:solidFill>
            <a:ln w="9525">
              <a:noFill/>
              <a:round/>
              <a:headEnd/>
              <a:tailEnd/>
            </a:ln>
          </p:spPr>
          <p:txBody>
            <a:bodyPr wrap="none" anchor="ctr"/>
            <a:lstStyle/>
            <a:p>
              <a:pPr algn="ctr">
                <a:spcBef>
                  <a:spcPct val="50000"/>
                </a:spcBef>
                <a:defRPr/>
              </a:pPr>
              <a:endParaRPr lang="zh-CN" altLang="zh-CN"/>
            </a:p>
          </p:txBody>
        </p:sp>
        <p:sp>
          <p:nvSpPr>
            <p:cNvPr id="13" name="Freeform 13"/>
            <p:cNvSpPr>
              <a:spLocks/>
            </p:cNvSpPr>
            <p:nvPr/>
          </p:nvSpPr>
          <p:spPr bwMode="auto">
            <a:xfrm>
              <a:off x="1305" y="2862"/>
              <a:ext cx="3174" cy="291"/>
            </a:xfrm>
            <a:custGeom>
              <a:avLst/>
              <a:gdLst/>
              <a:ahLst/>
              <a:cxnLst>
                <a:cxn ang="0">
                  <a:pos x="0" y="0"/>
                </a:cxn>
                <a:cxn ang="0">
                  <a:pos x="0" y="288"/>
                </a:cxn>
                <a:cxn ang="0">
                  <a:pos x="3194" y="290"/>
                </a:cxn>
                <a:cxn ang="0">
                  <a:pos x="3188" y="256"/>
                </a:cxn>
                <a:cxn ang="0">
                  <a:pos x="3160" y="146"/>
                </a:cxn>
                <a:cxn ang="0">
                  <a:pos x="3118" y="34"/>
                </a:cxn>
                <a:cxn ang="0">
                  <a:pos x="3102" y="2"/>
                </a:cxn>
                <a:cxn ang="0">
                  <a:pos x="0" y="0"/>
                </a:cxn>
              </a:cxnLst>
              <a:rect l="0" t="0" r="r" b="b"/>
              <a:pathLst>
                <a:path w="3194" h="290">
                  <a:moveTo>
                    <a:pt x="0" y="0"/>
                  </a:moveTo>
                  <a:lnTo>
                    <a:pt x="0" y="288"/>
                  </a:lnTo>
                  <a:lnTo>
                    <a:pt x="3194" y="290"/>
                  </a:lnTo>
                  <a:lnTo>
                    <a:pt x="3188" y="256"/>
                  </a:lnTo>
                  <a:cubicBezTo>
                    <a:pt x="3182" y="232"/>
                    <a:pt x="3172" y="183"/>
                    <a:pt x="3160" y="146"/>
                  </a:cubicBezTo>
                  <a:cubicBezTo>
                    <a:pt x="3146" y="103"/>
                    <a:pt x="3128" y="58"/>
                    <a:pt x="3118" y="34"/>
                  </a:cubicBezTo>
                  <a:lnTo>
                    <a:pt x="3102" y="2"/>
                  </a:lnTo>
                  <a:lnTo>
                    <a:pt x="0" y="0"/>
                  </a:lnTo>
                  <a:close/>
                </a:path>
              </a:pathLst>
            </a:custGeom>
            <a:solidFill>
              <a:schemeClr val="bg1">
                <a:alpha val="49001"/>
              </a:schemeClr>
            </a:solidFill>
            <a:ln w="9525">
              <a:noFill/>
              <a:round/>
              <a:headEnd/>
              <a:tailEnd/>
            </a:ln>
          </p:spPr>
          <p:txBody>
            <a:bodyPr wrap="none" anchor="ctr"/>
            <a:lstStyle/>
            <a:p>
              <a:pPr algn="ctr">
                <a:spcBef>
                  <a:spcPct val="50000"/>
                </a:spcBef>
                <a:defRPr/>
              </a:pPr>
              <a:endParaRPr lang="zh-CN" altLang="zh-CN"/>
            </a:p>
          </p:txBody>
        </p:sp>
        <p:sp>
          <p:nvSpPr>
            <p:cNvPr id="14" name="Freeform 14"/>
            <p:cNvSpPr>
              <a:spLocks/>
            </p:cNvSpPr>
            <p:nvPr/>
          </p:nvSpPr>
          <p:spPr bwMode="auto">
            <a:xfrm>
              <a:off x="3595" y="3417"/>
              <a:ext cx="928" cy="290"/>
            </a:xfrm>
            <a:custGeom>
              <a:avLst/>
              <a:gdLst/>
              <a:ahLst/>
              <a:cxnLst>
                <a:cxn ang="0">
                  <a:pos x="0" y="290"/>
                </a:cxn>
                <a:cxn ang="0">
                  <a:pos x="0" y="2"/>
                </a:cxn>
                <a:cxn ang="0">
                  <a:pos x="3194" y="0"/>
                </a:cxn>
                <a:cxn ang="0">
                  <a:pos x="3176" y="156"/>
                </a:cxn>
                <a:cxn ang="0">
                  <a:pos x="3150" y="254"/>
                </a:cxn>
                <a:cxn ang="0">
                  <a:pos x="3140" y="290"/>
                </a:cxn>
                <a:cxn ang="0">
                  <a:pos x="0" y="290"/>
                </a:cxn>
              </a:cxnLst>
              <a:rect l="0" t="0" r="r" b="b"/>
              <a:pathLst>
                <a:path w="3194" h="290">
                  <a:moveTo>
                    <a:pt x="0" y="290"/>
                  </a:moveTo>
                  <a:lnTo>
                    <a:pt x="0" y="2"/>
                  </a:lnTo>
                  <a:lnTo>
                    <a:pt x="3194" y="0"/>
                  </a:lnTo>
                  <a:lnTo>
                    <a:pt x="3176" y="156"/>
                  </a:lnTo>
                  <a:cubicBezTo>
                    <a:pt x="3169" y="198"/>
                    <a:pt x="3162" y="232"/>
                    <a:pt x="3150" y="254"/>
                  </a:cubicBezTo>
                  <a:lnTo>
                    <a:pt x="3140" y="290"/>
                  </a:lnTo>
                  <a:lnTo>
                    <a:pt x="0" y="290"/>
                  </a:lnTo>
                  <a:close/>
                </a:path>
              </a:pathLst>
            </a:custGeom>
            <a:solidFill>
              <a:schemeClr val="bg1">
                <a:alpha val="49001"/>
              </a:schemeClr>
            </a:solidFill>
            <a:ln w="9525">
              <a:noFill/>
              <a:round/>
              <a:headEnd/>
              <a:tailEnd/>
            </a:ln>
          </p:spPr>
          <p:txBody>
            <a:bodyPr wrap="none" anchor="ctr"/>
            <a:lstStyle/>
            <a:p>
              <a:pPr algn="ctr">
                <a:spcBef>
                  <a:spcPct val="50000"/>
                </a:spcBef>
                <a:defRPr/>
              </a:pPr>
              <a:endParaRPr lang="zh-CN" altLang="zh-CN"/>
            </a:p>
          </p:txBody>
        </p:sp>
        <p:sp>
          <p:nvSpPr>
            <p:cNvPr id="15" name="Rectangle 15"/>
            <p:cNvSpPr>
              <a:spLocks noChangeArrowheads="1"/>
            </p:cNvSpPr>
            <p:nvPr/>
          </p:nvSpPr>
          <p:spPr bwMode="auto">
            <a:xfrm>
              <a:off x="1877" y="3419"/>
              <a:ext cx="858" cy="288"/>
            </a:xfrm>
            <a:prstGeom prst="rect">
              <a:avLst/>
            </a:prstGeom>
            <a:solidFill>
              <a:schemeClr val="bg1">
                <a:alpha val="49001"/>
              </a:schemeClr>
            </a:solidFill>
            <a:ln w="9525">
              <a:noFill/>
              <a:miter lim="800000"/>
              <a:headEnd/>
              <a:tailEnd/>
            </a:ln>
          </p:spPr>
          <p:txBody>
            <a:bodyPr wrap="none" anchor="ctr"/>
            <a:lstStyle/>
            <a:p>
              <a:pPr algn="ctr">
                <a:spcBef>
                  <a:spcPct val="50000"/>
                </a:spcBef>
                <a:defRPr/>
              </a:pPr>
              <a:endParaRPr lang="zh-CN" altLang="zh-CN">
                <a:latin typeface="Arial" pitchFamily="34" charset="0"/>
                <a:ea typeface="宋体" pitchFamily="2" charset="-122"/>
              </a:endParaRPr>
            </a:p>
          </p:txBody>
        </p:sp>
      </p:grpSp>
      <p:sp>
        <p:nvSpPr>
          <p:cNvPr id="16" name="Rectangle 6"/>
          <p:cNvSpPr>
            <a:spLocks noChangeArrowheads="1"/>
          </p:cNvSpPr>
          <p:nvPr/>
        </p:nvSpPr>
        <p:spPr bwMode="black">
          <a:xfrm>
            <a:off x="7589838" y="6537325"/>
            <a:ext cx="1371600" cy="184150"/>
          </a:xfrm>
          <a:prstGeom prst="rect">
            <a:avLst/>
          </a:prstGeom>
          <a:noFill/>
          <a:ln w="9525">
            <a:noFill/>
            <a:miter lim="800000"/>
            <a:headEnd/>
            <a:tailEnd/>
          </a:ln>
        </p:spPr>
        <p:txBody>
          <a:bodyPr lIns="92075" tIns="46038" rIns="92075" bIns="46038"/>
          <a:lstStyle/>
          <a:p>
            <a:pPr algn="r">
              <a:defRPr/>
            </a:pPr>
            <a:r>
              <a:rPr lang="en-US" altLang="zh-CN" sz="800" dirty="0">
                <a:latin typeface="Arial" pitchFamily="34" charset="0"/>
                <a:ea typeface="宋体" pitchFamily="2" charset="-122"/>
              </a:rPr>
              <a:t>© </a:t>
            </a:r>
            <a:r>
              <a:rPr lang="en-US" altLang="zh-CN" sz="800" dirty="0" smtClean="0">
                <a:latin typeface="Arial" pitchFamily="34" charset="0"/>
                <a:ea typeface="宋体" pitchFamily="2" charset="-122"/>
              </a:rPr>
              <a:t>2013 </a:t>
            </a:r>
            <a:r>
              <a:rPr lang="en-US" altLang="zh-CN" sz="800" dirty="0">
                <a:latin typeface="Arial" pitchFamily="34" charset="0"/>
                <a:ea typeface="宋体" pitchFamily="2" charset="-122"/>
              </a:rPr>
              <a:t>IBM Corporation</a:t>
            </a:r>
            <a:endParaRPr lang="en-US" altLang="zh-CN" dirty="0">
              <a:latin typeface="Arial" pitchFamily="34" charset="0"/>
              <a:ea typeface="宋体" pitchFamily="2" charset="-122"/>
            </a:endParaRPr>
          </a:p>
        </p:txBody>
      </p:sp>
      <p:pic>
        <p:nvPicPr>
          <p:cNvPr id="17" name="Picture 17" descr="5300_IBMpos_black_PPT_bkgd"/>
          <p:cNvPicPr>
            <a:picLocks noChangeAspect="1" noChangeArrowheads="1"/>
          </p:cNvPicPr>
          <p:nvPr/>
        </p:nvPicPr>
        <p:blipFill>
          <a:blip r:embed="rId3" cstate="print"/>
          <a:srcRect/>
          <a:stretch>
            <a:fillRect/>
          </a:stretch>
        </p:blipFill>
        <p:spPr bwMode="auto">
          <a:xfrm>
            <a:off x="8280400" y="684213"/>
            <a:ext cx="585788" cy="234950"/>
          </a:xfrm>
          <a:prstGeom prst="rect">
            <a:avLst/>
          </a:prstGeom>
          <a:noFill/>
          <a:ln w="9525">
            <a:noFill/>
            <a:miter lim="800000"/>
            <a:headEnd/>
            <a:tailEnd/>
          </a:ln>
        </p:spPr>
      </p:pic>
      <p:sp>
        <p:nvSpPr>
          <p:cNvPr id="18" name="McK Disclaimer"/>
          <p:cNvSpPr>
            <a:spLocks noChangeArrowheads="1"/>
          </p:cNvSpPr>
          <p:nvPr>
            <p:custDataLst>
              <p:tags r:id="rId1"/>
            </p:custDataLst>
          </p:nvPr>
        </p:nvSpPr>
        <p:spPr bwMode="auto">
          <a:xfrm>
            <a:off x="279400" y="6011863"/>
            <a:ext cx="3970338" cy="682625"/>
          </a:xfrm>
          <a:prstGeom prst="rect">
            <a:avLst/>
          </a:prstGeom>
          <a:noFill/>
          <a:ln w="9525">
            <a:noFill/>
            <a:miter lim="800000"/>
            <a:headEnd/>
            <a:tailEnd/>
          </a:ln>
          <a:effectLst/>
        </p:spPr>
        <p:txBody>
          <a:bodyPr lIns="0" tIns="0" rIns="0" bIns="0" anchor="b"/>
          <a:lstStyle/>
          <a:p>
            <a:pPr defTabSz="804863" eaLnBrk="0" hangingPunct="0">
              <a:defRPr/>
            </a:pPr>
            <a:r>
              <a:rPr lang="en-US" altLang="zh-CN" sz="800" dirty="0">
                <a:latin typeface="Arial" pitchFamily="-105" charset="0"/>
                <a:ea typeface="SimSun" pitchFamily="2" charset="-122"/>
                <a:cs typeface="SimSun" pitchFamily="2" charset="-122"/>
              </a:rPr>
              <a:t>This report is solely for the use of Client personnel.  No part of it may be circulated, quoted, or reproduced for distribution outside the Client organization without prior written approval from IBM. </a:t>
            </a:r>
            <a:r>
              <a:rPr lang="en-US" altLang="zh-CN" sz="800" dirty="0">
                <a:solidFill>
                  <a:srgbClr val="FF0000"/>
                </a:solidFill>
                <a:latin typeface="Arial" pitchFamily="-105" charset="0"/>
                <a:ea typeface="SimSun" pitchFamily="2" charset="-122"/>
                <a:cs typeface="SimSun" pitchFamily="2" charset="-122"/>
              </a:rPr>
              <a:t>[Optional: This material was used by IBM during an oral presentation;  it is not a complete record of the discussion.]</a:t>
            </a:r>
          </a:p>
        </p:txBody>
      </p:sp>
      <p:grpSp>
        <p:nvGrpSpPr>
          <p:cNvPr id="3" name="Group 19"/>
          <p:cNvGrpSpPr>
            <a:grpSpLocks/>
          </p:cNvGrpSpPr>
          <p:nvPr/>
        </p:nvGrpSpPr>
        <p:grpSpPr bwMode="auto">
          <a:xfrm>
            <a:off x="250825" y="3663950"/>
            <a:ext cx="8621713" cy="2411413"/>
            <a:chOff x="184" y="968"/>
            <a:chExt cx="5431" cy="1519"/>
          </a:xfrm>
        </p:grpSpPr>
        <p:pic>
          <p:nvPicPr>
            <p:cNvPr id="20" name="Picture 20" descr="train cropped2"/>
            <p:cNvPicPr>
              <a:picLocks noChangeAspect="1" noChangeArrowheads="1"/>
            </p:cNvPicPr>
            <p:nvPr/>
          </p:nvPicPr>
          <p:blipFill>
            <a:blip r:embed="rId4"/>
            <a:srcRect/>
            <a:stretch>
              <a:fillRect/>
            </a:stretch>
          </p:blipFill>
          <p:spPr bwMode="auto">
            <a:xfrm>
              <a:off x="191" y="975"/>
              <a:ext cx="5424" cy="1512"/>
            </a:xfrm>
            <a:prstGeom prst="rect">
              <a:avLst/>
            </a:prstGeom>
            <a:noFill/>
            <a:ln w="9525">
              <a:noFill/>
              <a:miter lim="800000"/>
              <a:headEnd/>
              <a:tailEnd/>
            </a:ln>
          </p:spPr>
        </p:pic>
        <p:grpSp>
          <p:nvGrpSpPr>
            <p:cNvPr id="5" name="Group 21"/>
            <p:cNvGrpSpPr>
              <a:grpSpLocks/>
            </p:cNvGrpSpPr>
            <p:nvPr/>
          </p:nvGrpSpPr>
          <p:grpSpPr bwMode="auto">
            <a:xfrm>
              <a:off x="184" y="971"/>
              <a:ext cx="5424" cy="1424"/>
              <a:chOff x="160" y="2308"/>
              <a:chExt cx="5437" cy="1399"/>
            </a:xfrm>
          </p:grpSpPr>
          <p:sp>
            <p:nvSpPr>
              <p:cNvPr id="22" name="Rectangle 22"/>
              <p:cNvSpPr>
                <a:spLocks noChangeArrowheads="1"/>
              </p:cNvSpPr>
              <p:nvPr/>
            </p:nvSpPr>
            <p:spPr bwMode="auto">
              <a:xfrm>
                <a:off x="160" y="2308"/>
                <a:ext cx="858" cy="288"/>
              </a:xfrm>
              <a:prstGeom prst="rect">
                <a:avLst/>
              </a:prstGeom>
              <a:solidFill>
                <a:schemeClr val="bg1">
                  <a:alpha val="49001"/>
                </a:schemeClr>
              </a:solidFill>
              <a:ln w="9525">
                <a:noFill/>
                <a:miter lim="800000"/>
                <a:headEnd/>
                <a:tailEnd/>
              </a:ln>
            </p:spPr>
            <p:txBody>
              <a:bodyPr wrap="none" anchor="ctr"/>
              <a:lstStyle/>
              <a:p>
                <a:pPr algn="ctr">
                  <a:spcBef>
                    <a:spcPct val="50000"/>
                  </a:spcBef>
                  <a:defRPr/>
                </a:pPr>
                <a:endParaRPr lang="zh-CN" altLang="zh-CN">
                  <a:latin typeface="Arial" pitchFamily="34" charset="0"/>
                  <a:ea typeface="宋体" pitchFamily="2" charset="-122"/>
                </a:endParaRPr>
              </a:p>
            </p:txBody>
          </p:sp>
          <p:sp>
            <p:nvSpPr>
              <p:cNvPr id="23" name="Rectangle 23"/>
              <p:cNvSpPr>
                <a:spLocks noChangeArrowheads="1"/>
              </p:cNvSpPr>
              <p:nvPr/>
            </p:nvSpPr>
            <p:spPr bwMode="auto">
              <a:xfrm>
                <a:off x="160" y="2862"/>
                <a:ext cx="858" cy="289"/>
              </a:xfrm>
              <a:prstGeom prst="rect">
                <a:avLst/>
              </a:prstGeom>
              <a:solidFill>
                <a:schemeClr val="bg1">
                  <a:alpha val="49001"/>
                </a:schemeClr>
              </a:solidFill>
              <a:ln w="9525">
                <a:noFill/>
                <a:miter lim="800000"/>
                <a:headEnd/>
                <a:tailEnd/>
              </a:ln>
            </p:spPr>
            <p:txBody>
              <a:bodyPr wrap="none" anchor="ctr"/>
              <a:lstStyle/>
              <a:p>
                <a:pPr algn="ctr">
                  <a:spcBef>
                    <a:spcPct val="50000"/>
                  </a:spcBef>
                  <a:defRPr/>
                </a:pPr>
                <a:endParaRPr lang="zh-CN" altLang="zh-CN">
                  <a:latin typeface="Arial" pitchFamily="34" charset="0"/>
                  <a:ea typeface="宋体" pitchFamily="2" charset="-122"/>
                </a:endParaRPr>
              </a:p>
            </p:txBody>
          </p:sp>
          <p:sp>
            <p:nvSpPr>
              <p:cNvPr id="24" name="Rectangle 24"/>
              <p:cNvSpPr>
                <a:spLocks noChangeArrowheads="1"/>
              </p:cNvSpPr>
              <p:nvPr/>
            </p:nvSpPr>
            <p:spPr bwMode="auto">
              <a:xfrm>
                <a:off x="160" y="3419"/>
                <a:ext cx="269" cy="288"/>
              </a:xfrm>
              <a:prstGeom prst="rect">
                <a:avLst/>
              </a:prstGeom>
              <a:solidFill>
                <a:schemeClr val="bg1">
                  <a:alpha val="49001"/>
                </a:schemeClr>
              </a:solidFill>
              <a:ln w="9525">
                <a:noFill/>
                <a:miter lim="800000"/>
                <a:headEnd/>
                <a:tailEnd/>
              </a:ln>
            </p:spPr>
            <p:txBody>
              <a:bodyPr wrap="none" anchor="ctr"/>
              <a:lstStyle/>
              <a:p>
                <a:pPr algn="ctr">
                  <a:spcBef>
                    <a:spcPct val="50000"/>
                  </a:spcBef>
                  <a:defRPr/>
                </a:pPr>
                <a:endParaRPr lang="zh-CN" altLang="zh-CN">
                  <a:latin typeface="Arial" pitchFamily="34" charset="0"/>
                  <a:ea typeface="宋体" pitchFamily="2" charset="-122"/>
                </a:endParaRPr>
              </a:p>
            </p:txBody>
          </p:sp>
          <p:sp>
            <p:nvSpPr>
              <p:cNvPr id="25" name="Rectangle 25"/>
              <p:cNvSpPr>
                <a:spLocks noChangeArrowheads="1"/>
              </p:cNvSpPr>
              <p:nvPr/>
            </p:nvSpPr>
            <p:spPr bwMode="auto">
              <a:xfrm>
                <a:off x="4739" y="2308"/>
                <a:ext cx="858" cy="288"/>
              </a:xfrm>
              <a:prstGeom prst="rect">
                <a:avLst/>
              </a:prstGeom>
              <a:solidFill>
                <a:schemeClr val="bg1">
                  <a:alpha val="49001"/>
                </a:schemeClr>
              </a:solidFill>
              <a:ln w="9525">
                <a:noFill/>
                <a:miter lim="800000"/>
                <a:headEnd/>
                <a:tailEnd/>
              </a:ln>
            </p:spPr>
            <p:txBody>
              <a:bodyPr wrap="none" anchor="ctr"/>
              <a:lstStyle/>
              <a:p>
                <a:pPr algn="ctr">
                  <a:spcBef>
                    <a:spcPct val="50000"/>
                  </a:spcBef>
                  <a:defRPr/>
                </a:pPr>
                <a:endParaRPr lang="zh-CN" altLang="zh-CN">
                  <a:latin typeface="Arial" pitchFamily="34" charset="0"/>
                  <a:ea typeface="宋体" pitchFamily="2" charset="-122"/>
                </a:endParaRPr>
              </a:p>
            </p:txBody>
          </p:sp>
          <p:sp>
            <p:nvSpPr>
              <p:cNvPr id="26" name="Rectangle 26"/>
              <p:cNvSpPr>
                <a:spLocks noChangeArrowheads="1"/>
              </p:cNvSpPr>
              <p:nvPr/>
            </p:nvSpPr>
            <p:spPr bwMode="auto">
              <a:xfrm>
                <a:off x="4739" y="2862"/>
                <a:ext cx="858" cy="289"/>
              </a:xfrm>
              <a:prstGeom prst="rect">
                <a:avLst/>
              </a:prstGeom>
              <a:solidFill>
                <a:schemeClr val="bg1">
                  <a:alpha val="49001"/>
                </a:schemeClr>
              </a:solidFill>
              <a:ln w="9525">
                <a:noFill/>
                <a:miter lim="800000"/>
                <a:headEnd/>
                <a:tailEnd/>
              </a:ln>
            </p:spPr>
            <p:txBody>
              <a:bodyPr wrap="none" anchor="ctr"/>
              <a:lstStyle/>
              <a:p>
                <a:pPr algn="ctr">
                  <a:spcBef>
                    <a:spcPct val="50000"/>
                  </a:spcBef>
                  <a:defRPr/>
                </a:pPr>
                <a:endParaRPr lang="zh-CN" altLang="zh-CN">
                  <a:latin typeface="Arial" pitchFamily="34" charset="0"/>
                  <a:ea typeface="宋体" pitchFamily="2" charset="-122"/>
                </a:endParaRPr>
              </a:p>
            </p:txBody>
          </p:sp>
          <p:sp>
            <p:nvSpPr>
              <p:cNvPr id="27" name="Rectangle 27"/>
              <p:cNvSpPr>
                <a:spLocks noChangeArrowheads="1"/>
              </p:cNvSpPr>
              <p:nvPr/>
            </p:nvSpPr>
            <p:spPr bwMode="auto">
              <a:xfrm>
                <a:off x="5328" y="3419"/>
                <a:ext cx="269" cy="288"/>
              </a:xfrm>
              <a:prstGeom prst="rect">
                <a:avLst/>
              </a:prstGeom>
              <a:solidFill>
                <a:schemeClr val="bg1">
                  <a:alpha val="49001"/>
                </a:schemeClr>
              </a:solidFill>
              <a:ln w="9525">
                <a:noFill/>
                <a:miter lim="800000"/>
                <a:headEnd/>
                <a:tailEnd/>
              </a:ln>
            </p:spPr>
            <p:txBody>
              <a:bodyPr wrap="none" anchor="ctr"/>
              <a:lstStyle/>
              <a:p>
                <a:pPr algn="ctr">
                  <a:spcBef>
                    <a:spcPct val="50000"/>
                  </a:spcBef>
                  <a:defRPr/>
                </a:pPr>
                <a:endParaRPr lang="zh-CN" altLang="zh-CN">
                  <a:latin typeface="Arial" pitchFamily="34" charset="0"/>
                  <a:ea typeface="宋体" pitchFamily="2" charset="-122"/>
                </a:endParaRPr>
              </a:p>
            </p:txBody>
          </p:sp>
          <p:sp>
            <p:nvSpPr>
              <p:cNvPr id="28" name="Freeform 28"/>
              <p:cNvSpPr>
                <a:spLocks/>
              </p:cNvSpPr>
              <p:nvPr/>
            </p:nvSpPr>
            <p:spPr bwMode="auto">
              <a:xfrm>
                <a:off x="1305" y="2308"/>
                <a:ext cx="2862" cy="288"/>
              </a:xfrm>
              <a:custGeom>
                <a:avLst/>
                <a:gdLst/>
                <a:ahLst/>
                <a:cxnLst>
                  <a:cxn ang="0">
                    <a:pos x="0" y="0"/>
                  </a:cxn>
                  <a:cxn ang="0">
                    <a:pos x="0" y="288"/>
                  </a:cxn>
                  <a:cxn ang="0">
                    <a:pos x="2880" y="288"/>
                  </a:cxn>
                  <a:cxn ang="0">
                    <a:pos x="2838" y="256"/>
                  </a:cxn>
                  <a:cxn ang="0">
                    <a:pos x="2660" y="134"/>
                  </a:cxn>
                  <a:cxn ang="0">
                    <a:pos x="2430" y="46"/>
                  </a:cxn>
                  <a:cxn ang="0">
                    <a:pos x="2230" y="10"/>
                  </a:cxn>
                  <a:cxn ang="0">
                    <a:pos x="2112" y="0"/>
                  </a:cxn>
                  <a:cxn ang="0">
                    <a:pos x="0" y="0"/>
                  </a:cxn>
                </a:cxnLst>
                <a:rect l="0" t="0" r="r" b="b"/>
                <a:pathLst>
                  <a:path w="2880" h="288">
                    <a:moveTo>
                      <a:pt x="0" y="0"/>
                    </a:moveTo>
                    <a:lnTo>
                      <a:pt x="0" y="288"/>
                    </a:lnTo>
                    <a:lnTo>
                      <a:pt x="2880" y="288"/>
                    </a:lnTo>
                    <a:lnTo>
                      <a:pt x="2838" y="256"/>
                    </a:lnTo>
                    <a:cubicBezTo>
                      <a:pt x="2838" y="256"/>
                      <a:pt x="2728" y="169"/>
                      <a:pt x="2660" y="134"/>
                    </a:cubicBezTo>
                    <a:cubicBezTo>
                      <a:pt x="2592" y="99"/>
                      <a:pt x="2502" y="67"/>
                      <a:pt x="2430" y="46"/>
                    </a:cubicBezTo>
                    <a:cubicBezTo>
                      <a:pt x="2358" y="25"/>
                      <a:pt x="2283" y="18"/>
                      <a:pt x="2230" y="10"/>
                    </a:cubicBezTo>
                    <a:lnTo>
                      <a:pt x="2112" y="0"/>
                    </a:lnTo>
                    <a:lnTo>
                      <a:pt x="0" y="0"/>
                    </a:lnTo>
                    <a:close/>
                  </a:path>
                </a:pathLst>
              </a:custGeom>
              <a:solidFill>
                <a:schemeClr val="bg1">
                  <a:alpha val="49001"/>
                </a:schemeClr>
              </a:solidFill>
              <a:ln w="9525">
                <a:noFill/>
                <a:round/>
                <a:headEnd/>
                <a:tailEnd/>
              </a:ln>
            </p:spPr>
            <p:txBody>
              <a:bodyPr wrap="none" anchor="ctr"/>
              <a:lstStyle/>
              <a:p>
                <a:pPr algn="ctr">
                  <a:spcBef>
                    <a:spcPct val="50000"/>
                  </a:spcBef>
                  <a:defRPr/>
                </a:pPr>
                <a:endParaRPr lang="zh-CN" altLang="zh-CN"/>
              </a:p>
            </p:txBody>
          </p:sp>
          <p:sp>
            <p:nvSpPr>
              <p:cNvPr id="29" name="Freeform 29"/>
              <p:cNvSpPr>
                <a:spLocks/>
              </p:cNvSpPr>
              <p:nvPr/>
            </p:nvSpPr>
            <p:spPr bwMode="auto">
              <a:xfrm>
                <a:off x="1305" y="2862"/>
                <a:ext cx="3186" cy="291"/>
              </a:xfrm>
              <a:custGeom>
                <a:avLst/>
                <a:gdLst/>
                <a:ahLst/>
                <a:cxnLst>
                  <a:cxn ang="0">
                    <a:pos x="0" y="0"/>
                  </a:cxn>
                  <a:cxn ang="0">
                    <a:pos x="0" y="288"/>
                  </a:cxn>
                  <a:cxn ang="0">
                    <a:pos x="3194" y="290"/>
                  </a:cxn>
                  <a:cxn ang="0">
                    <a:pos x="3188" y="256"/>
                  </a:cxn>
                  <a:cxn ang="0">
                    <a:pos x="3160" y="146"/>
                  </a:cxn>
                  <a:cxn ang="0">
                    <a:pos x="3118" y="34"/>
                  </a:cxn>
                  <a:cxn ang="0">
                    <a:pos x="3102" y="2"/>
                  </a:cxn>
                  <a:cxn ang="0">
                    <a:pos x="0" y="0"/>
                  </a:cxn>
                </a:cxnLst>
                <a:rect l="0" t="0" r="r" b="b"/>
                <a:pathLst>
                  <a:path w="3194" h="290">
                    <a:moveTo>
                      <a:pt x="0" y="0"/>
                    </a:moveTo>
                    <a:lnTo>
                      <a:pt x="0" y="288"/>
                    </a:lnTo>
                    <a:lnTo>
                      <a:pt x="3194" y="290"/>
                    </a:lnTo>
                    <a:lnTo>
                      <a:pt x="3188" y="256"/>
                    </a:lnTo>
                    <a:cubicBezTo>
                      <a:pt x="3182" y="232"/>
                      <a:pt x="3172" y="183"/>
                      <a:pt x="3160" y="146"/>
                    </a:cubicBezTo>
                    <a:cubicBezTo>
                      <a:pt x="3146" y="103"/>
                      <a:pt x="3128" y="58"/>
                      <a:pt x="3118" y="34"/>
                    </a:cubicBezTo>
                    <a:lnTo>
                      <a:pt x="3102" y="2"/>
                    </a:lnTo>
                    <a:lnTo>
                      <a:pt x="0" y="0"/>
                    </a:lnTo>
                    <a:close/>
                  </a:path>
                </a:pathLst>
              </a:custGeom>
              <a:solidFill>
                <a:schemeClr val="bg1">
                  <a:alpha val="49001"/>
                </a:schemeClr>
              </a:solidFill>
              <a:ln w="9525">
                <a:noFill/>
                <a:round/>
                <a:headEnd/>
                <a:tailEnd/>
              </a:ln>
            </p:spPr>
            <p:txBody>
              <a:bodyPr wrap="none" anchor="ctr"/>
              <a:lstStyle/>
              <a:p>
                <a:pPr algn="ctr">
                  <a:spcBef>
                    <a:spcPct val="50000"/>
                  </a:spcBef>
                  <a:defRPr/>
                </a:pPr>
                <a:endParaRPr lang="zh-CN" altLang="zh-CN"/>
              </a:p>
            </p:txBody>
          </p:sp>
          <p:sp>
            <p:nvSpPr>
              <p:cNvPr id="30" name="Freeform 30"/>
              <p:cNvSpPr>
                <a:spLocks/>
              </p:cNvSpPr>
              <p:nvPr/>
            </p:nvSpPr>
            <p:spPr bwMode="auto">
              <a:xfrm>
                <a:off x="3595" y="3417"/>
                <a:ext cx="916" cy="290"/>
              </a:xfrm>
              <a:custGeom>
                <a:avLst/>
                <a:gdLst/>
                <a:ahLst/>
                <a:cxnLst>
                  <a:cxn ang="0">
                    <a:pos x="0" y="290"/>
                  </a:cxn>
                  <a:cxn ang="0">
                    <a:pos x="0" y="2"/>
                  </a:cxn>
                  <a:cxn ang="0">
                    <a:pos x="3194" y="0"/>
                  </a:cxn>
                  <a:cxn ang="0">
                    <a:pos x="3176" y="156"/>
                  </a:cxn>
                  <a:cxn ang="0">
                    <a:pos x="3150" y="254"/>
                  </a:cxn>
                  <a:cxn ang="0">
                    <a:pos x="3140" y="290"/>
                  </a:cxn>
                  <a:cxn ang="0">
                    <a:pos x="0" y="290"/>
                  </a:cxn>
                </a:cxnLst>
                <a:rect l="0" t="0" r="r" b="b"/>
                <a:pathLst>
                  <a:path w="3194" h="290">
                    <a:moveTo>
                      <a:pt x="0" y="290"/>
                    </a:moveTo>
                    <a:lnTo>
                      <a:pt x="0" y="2"/>
                    </a:lnTo>
                    <a:lnTo>
                      <a:pt x="3194" y="0"/>
                    </a:lnTo>
                    <a:lnTo>
                      <a:pt x="3176" y="156"/>
                    </a:lnTo>
                    <a:cubicBezTo>
                      <a:pt x="3169" y="198"/>
                      <a:pt x="3162" y="232"/>
                      <a:pt x="3150" y="254"/>
                    </a:cubicBezTo>
                    <a:lnTo>
                      <a:pt x="3140" y="290"/>
                    </a:lnTo>
                    <a:lnTo>
                      <a:pt x="0" y="290"/>
                    </a:lnTo>
                    <a:close/>
                  </a:path>
                </a:pathLst>
              </a:custGeom>
              <a:solidFill>
                <a:schemeClr val="bg1">
                  <a:alpha val="49001"/>
                </a:schemeClr>
              </a:solidFill>
              <a:ln w="9525">
                <a:noFill/>
                <a:round/>
                <a:headEnd/>
                <a:tailEnd/>
              </a:ln>
            </p:spPr>
            <p:txBody>
              <a:bodyPr wrap="none" anchor="ctr"/>
              <a:lstStyle/>
              <a:p>
                <a:pPr algn="ctr">
                  <a:spcBef>
                    <a:spcPct val="50000"/>
                  </a:spcBef>
                  <a:defRPr/>
                </a:pPr>
                <a:endParaRPr lang="zh-CN" altLang="zh-CN"/>
              </a:p>
            </p:txBody>
          </p:sp>
          <p:sp>
            <p:nvSpPr>
              <p:cNvPr id="31" name="Rectangle 31"/>
              <p:cNvSpPr>
                <a:spLocks noChangeArrowheads="1"/>
              </p:cNvSpPr>
              <p:nvPr/>
            </p:nvSpPr>
            <p:spPr bwMode="auto">
              <a:xfrm>
                <a:off x="1877" y="3419"/>
                <a:ext cx="858" cy="288"/>
              </a:xfrm>
              <a:prstGeom prst="rect">
                <a:avLst/>
              </a:prstGeom>
              <a:solidFill>
                <a:schemeClr val="bg1">
                  <a:alpha val="49001"/>
                </a:schemeClr>
              </a:solidFill>
              <a:ln w="9525">
                <a:noFill/>
                <a:miter lim="800000"/>
                <a:headEnd/>
                <a:tailEnd/>
              </a:ln>
            </p:spPr>
            <p:txBody>
              <a:bodyPr wrap="none" anchor="ctr"/>
              <a:lstStyle/>
              <a:p>
                <a:pPr algn="ctr">
                  <a:spcBef>
                    <a:spcPct val="50000"/>
                  </a:spcBef>
                  <a:defRPr/>
                </a:pPr>
                <a:endParaRPr lang="zh-CN" altLang="zh-CN">
                  <a:latin typeface="Arial" pitchFamily="34" charset="0"/>
                  <a:ea typeface="宋体" pitchFamily="2" charset="-122"/>
                </a:endParaRPr>
              </a:p>
            </p:txBody>
          </p:sp>
        </p:grpSp>
      </p:grpSp>
      <p:sp>
        <p:nvSpPr>
          <p:cNvPr id="101378" name="Rectangle 2"/>
          <p:cNvSpPr>
            <a:spLocks noGrp="1" noChangeArrowheads="1"/>
          </p:cNvSpPr>
          <p:nvPr>
            <p:ph type="ctrTitle"/>
          </p:nvPr>
        </p:nvSpPr>
        <p:spPr>
          <a:xfrm>
            <a:off x="139700" y="1417638"/>
            <a:ext cx="8729663" cy="2011362"/>
          </a:xfrm>
        </p:spPr>
        <p:txBody>
          <a:bodyPr/>
          <a:lstStyle>
            <a:lvl1pPr>
              <a:defRPr sz="3500">
                <a:solidFill>
                  <a:schemeClr val="tx1"/>
                </a:solidFill>
              </a:defRPr>
            </a:lvl1pPr>
          </a:lstStyle>
          <a:p>
            <a:r>
              <a:rPr lang="en-US" dirty="0"/>
              <a:t>Click to edit Master title style</a:t>
            </a:r>
          </a:p>
        </p:txBody>
      </p:sp>
      <p:sp>
        <p:nvSpPr>
          <p:cNvPr id="101379" name="Rectangle 3"/>
          <p:cNvSpPr>
            <a:spLocks noGrp="1" noChangeArrowheads="1"/>
          </p:cNvSpPr>
          <p:nvPr>
            <p:ph type="subTitle" idx="1"/>
          </p:nvPr>
        </p:nvSpPr>
        <p:spPr>
          <a:xfrm>
            <a:off x="182563" y="228600"/>
            <a:ext cx="4389437" cy="822325"/>
          </a:xfrm>
        </p:spPr>
        <p:txBody>
          <a:bodyPr anchor="b"/>
          <a:lstStyle>
            <a:lvl1pPr marL="0" indent="0">
              <a:buFont typeface="Wingdings" pitchFamily="-105" charset="2"/>
              <a:buNone/>
              <a:defRPr sz="1300"/>
            </a:lvl1pPr>
          </a:lstStyle>
          <a:p>
            <a:r>
              <a:rPr lang="en-US" dirty="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89000" y="304800"/>
            <a:ext cx="7581900" cy="94138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600200"/>
            <a:ext cx="3692525" cy="4343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30725" y="1600200"/>
            <a:ext cx="3692525" cy="4343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a:xfrm>
            <a:off x="152400" y="6553200"/>
            <a:ext cx="8839200" cy="152400"/>
          </a:xfrm>
        </p:spPr>
        <p:txBody>
          <a:bodyPr/>
          <a:lstStyle>
            <a:lvl1pPr>
              <a:defRPr/>
            </a:lvl1pPr>
          </a:lstStyle>
          <a:p>
            <a:endParaRPr lang="zh-CN" altLang="zh-CN"/>
          </a:p>
        </p:txBody>
      </p:sp>
      <p:sp>
        <p:nvSpPr>
          <p:cNvPr id="7" name="Rectangle 6"/>
          <p:cNvSpPr>
            <a:spLocks noGrp="1" noChangeArrowheads="1"/>
          </p:cNvSpPr>
          <p:nvPr>
            <p:ph type="sldNum" sz="quarter" idx="11"/>
          </p:nvPr>
        </p:nvSpPr>
        <p:spPr>
          <a:xfrm>
            <a:off x="182563" y="6537325"/>
            <a:ext cx="366712" cy="184150"/>
          </a:xfrm>
        </p:spPr>
        <p:txBody>
          <a:bodyPr/>
          <a:lstStyle>
            <a:lvl1pPr>
              <a:defRPr/>
            </a:lvl1pPr>
          </a:lstStyle>
          <a:p>
            <a:pPr>
              <a:defRPr/>
            </a:pPr>
            <a:fld id="{EE6D7522-5C98-431E-B80A-393B55C2FBBF}" type="slidenum">
              <a:rPr lang="en-US" altLang="zh-CN"/>
              <a:pPr>
                <a:defRPr/>
              </a:pPr>
              <a:t>‹#›</a:t>
            </a:fld>
            <a:endParaRPr lang="en-US" altLang="zh-CN" dirty="0"/>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pPr>
              <a:defRPr/>
            </a:pPr>
            <a:fld id="{29AA20AA-9258-254E-8128-E80BF009A482}" type="slidenum">
              <a:rPr lang="zh-CN" altLang="en-US"/>
              <a:pPr>
                <a:defRPr/>
              </a:pPr>
              <a:t>‹#›</a:t>
            </a:fld>
            <a:endParaRPr lang="en-US" altLang="zh-CN"/>
          </a:p>
        </p:txBody>
      </p:sp>
    </p:spTree>
    <p:extLst>
      <p:ext uri="{BB962C8B-B14F-4D97-AF65-F5344CB8AC3E}">
        <p14:creationId xmlns:p14="http://schemas.microsoft.com/office/powerpoint/2010/main" val="3448164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7" descr="LOGO标准小版85K"/>
          <p:cNvPicPr>
            <a:picLocks noChangeAspect="1" noChangeArrowheads="1"/>
          </p:cNvPicPr>
          <p:nvPr userDrawn="1"/>
        </p:nvPicPr>
        <p:blipFill>
          <a:blip r:embed="rId2"/>
          <a:srcRect/>
          <a:stretch>
            <a:fillRect/>
          </a:stretch>
        </p:blipFill>
        <p:spPr bwMode="auto">
          <a:xfrm>
            <a:off x="0" y="11113"/>
            <a:ext cx="1295400" cy="401637"/>
          </a:xfrm>
          <a:prstGeom prst="rect">
            <a:avLst/>
          </a:prstGeom>
          <a:noFill/>
          <a:ln w="21600">
            <a:noFill/>
            <a:round/>
            <a:headEnd/>
            <a:tailEnd/>
          </a:ln>
        </p:spPr>
      </p:pic>
      <p:sp>
        <p:nvSpPr>
          <p:cNvPr id="2" name="Title 1"/>
          <p:cNvSpPr>
            <a:spLocks noGrp="1"/>
          </p:cNvSpPr>
          <p:nvPr>
            <p:ph type="title"/>
          </p:nvPr>
        </p:nvSpPr>
        <p:spPr/>
        <p:txBody>
          <a:bodyPr/>
          <a:lstStyle>
            <a:lvl1pPr>
              <a:defRPr b="1"/>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10"/>
          </p:nvPr>
        </p:nvSpPr>
        <p:spPr/>
        <p:txBody>
          <a:bodyPr/>
          <a:lstStyle>
            <a:lvl1pPr>
              <a:defRPr/>
            </a:lvl1pPr>
          </a:lstStyle>
          <a:p>
            <a:pPr>
              <a:defRPr/>
            </a:pPr>
            <a:fld id="{EE6D7522-5C98-431E-B80A-393B55C2FBBF}" type="slidenum">
              <a:rPr lang="en-US" altLang="zh-CN"/>
              <a:pPr>
                <a:defRPr/>
              </a:pPr>
              <a:t>‹#›</a:t>
            </a:fld>
            <a:endParaRPr lang="en-US" altLang="zh-CN" dirty="0"/>
          </a:p>
        </p:txBody>
      </p:sp>
      <p:sp>
        <p:nvSpPr>
          <p:cNvPr id="6" name="Rectangle 8"/>
          <p:cNvSpPr>
            <a:spLocks noGrp="1" noChangeArrowheads="1"/>
          </p:cNvSpPr>
          <p:nvPr>
            <p:ph type="dt" sz="half" idx="11"/>
          </p:nvPr>
        </p:nvSpPr>
        <p:spPr/>
        <p:txBody>
          <a:bodyPr/>
          <a:lstStyle>
            <a:lvl1pPr>
              <a:defRPr/>
            </a:lvl1pPr>
          </a:lstStyle>
          <a:p>
            <a:pPr>
              <a:defRPr/>
            </a:pPr>
            <a:fld id="{2EF86EF5-919F-4661-9127-5B3ECF977FB4}" type="datetime1">
              <a:rPr lang="en-US" altLang="zh-CN"/>
              <a:pPr>
                <a:defRPr/>
              </a:pPr>
              <a:t>11/12/2013</a:t>
            </a:fld>
            <a:endParaRPr lang="en-US" altLang="zh-CN" dirty="0"/>
          </a:p>
        </p:txBody>
      </p:sp>
      <p:sp>
        <p:nvSpPr>
          <p:cNvPr id="7" name="Rectangle 7"/>
          <p:cNvSpPr>
            <a:spLocks noGrp="1" noChangeArrowheads="1"/>
          </p:cNvSpPr>
          <p:nvPr>
            <p:ph type="ftr" sz="quarter" idx="12"/>
          </p:nvPr>
        </p:nvSpPr>
        <p:spPr/>
        <p:txBody>
          <a:bodyPr/>
          <a:lstStyle>
            <a:lvl1pPr algn="l">
              <a:spcBef>
                <a:spcPct val="0"/>
              </a:spcBef>
              <a:defRPr sz="800">
                <a:latin typeface="Arial" pitchFamily="34" charset="0"/>
                <a:ea typeface="宋体" pitchFamily="2" charset="-122"/>
                <a:cs typeface="Arial" pitchFamily="34" charset="0"/>
              </a:defRPr>
            </a:lvl1pPr>
          </a:lstStyle>
          <a:p>
            <a:pPr>
              <a:defRPr/>
            </a:pPr>
            <a:r>
              <a:rPr lang="en-US" altLang="zh-CN"/>
              <a:t>IBM Internal, Confidential </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7" descr="LOGO标准小版85K"/>
          <p:cNvPicPr>
            <a:picLocks noChangeAspect="1" noChangeArrowheads="1"/>
          </p:cNvPicPr>
          <p:nvPr userDrawn="1"/>
        </p:nvPicPr>
        <p:blipFill>
          <a:blip r:embed="rId2"/>
          <a:srcRect/>
          <a:stretch>
            <a:fillRect/>
          </a:stretch>
        </p:blipFill>
        <p:spPr bwMode="auto">
          <a:xfrm>
            <a:off x="0" y="11113"/>
            <a:ext cx="1295400" cy="401637"/>
          </a:xfrm>
          <a:prstGeom prst="rect">
            <a:avLst/>
          </a:prstGeom>
          <a:noFill/>
          <a:ln w="21600">
            <a:noFill/>
            <a:round/>
            <a:headEnd/>
            <a:tailEnd/>
          </a:ln>
        </p:spPr>
      </p:pic>
      <p:sp>
        <p:nvSpPr>
          <p:cNvPr id="2" name="Title 1"/>
          <p:cNvSpPr>
            <a:spLocks noGrp="1"/>
          </p:cNvSpPr>
          <p:nvPr>
            <p:ph type="title"/>
          </p:nvPr>
        </p:nvSpPr>
        <p:spPr/>
        <p:txBody>
          <a:bodyPr/>
          <a:lstStyle>
            <a:lvl1pPr>
              <a:defRPr b="1"/>
            </a:lvl1pPr>
          </a:lstStyle>
          <a:p>
            <a:r>
              <a:rPr lang="en-US" smtClean="0"/>
              <a:t>Click to edit Master title style</a:t>
            </a:r>
            <a:endParaRPr lang="en-US"/>
          </a:p>
        </p:txBody>
      </p:sp>
      <p:sp>
        <p:nvSpPr>
          <p:cNvPr id="3" name="Content Placeholder 2"/>
          <p:cNvSpPr>
            <a:spLocks noGrp="1"/>
          </p:cNvSpPr>
          <p:nvPr>
            <p:ph sz="half" idx="1"/>
          </p:nvPr>
        </p:nvSpPr>
        <p:spPr>
          <a:xfrm>
            <a:off x="182563" y="1863725"/>
            <a:ext cx="4267200" cy="44910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2163" y="1863725"/>
            <a:ext cx="4267200" cy="44910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10"/>
          </p:nvPr>
        </p:nvSpPr>
        <p:spPr/>
        <p:txBody>
          <a:bodyPr/>
          <a:lstStyle>
            <a:lvl1pPr>
              <a:defRPr/>
            </a:lvl1pPr>
          </a:lstStyle>
          <a:p>
            <a:pPr>
              <a:defRPr/>
            </a:pPr>
            <a:fld id="{3FF925D9-A62F-43C1-8B46-9D50A09B27A0}" type="slidenum">
              <a:rPr lang="en-US" altLang="zh-CN"/>
              <a:pPr>
                <a:defRPr/>
              </a:pPr>
              <a:t>‹#›</a:t>
            </a:fld>
            <a:endParaRPr lang="en-US" altLang="zh-CN" dirty="0"/>
          </a:p>
        </p:txBody>
      </p:sp>
      <p:sp>
        <p:nvSpPr>
          <p:cNvPr id="7" name="Rectangle 8"/>
          <p:cNvSpPr>
            <a:spLocks noGrp="1" noChangeArrowheads="1"/>
          </p:cNvSpPr>
          <p:nvPr>
            <p:ph type="dt" sz="half" idx="11"/>
          </p:nvPr>
        </p:nvSpPr>
        <p:spPr/>
        <p:txBody>
          <a:bodyPr/>
          <a:lstStyle>
            <a:lvl1pPr>
              <a:defRPr/>
            </a:lvl1pPr>
          </a:lstStyle>
          <a:p>
            <a:pPr>
              <a:defRPr/>
            </a:pPr>
            <a:fld id="{1EF41037-39EE-4785-AE4B-13794C72907A}" type="datetime1">
              <a:rPr lang="en-US" altLang="zh-CN"/>
              <a:pPr>
                <a:defRPr/>
              </a:pPr>
              <a:t>11/12/2013</a:t>
            </a:fld>
            <a:endParaRPr lang="en-US" altLang="zh-CN" dirty="0"/>
          </a:p>
        </p:txBody>
      </p:sp>
      <p:sp>
        <p:nvSpPr>
          <p:cNvPr id="8" name="Footer Placeholder 7"/>
          <p:cNvSpPr>
            <a:spLocks noGrp="1" noChangeArrowheads="1"/>
          </p:cNvSpPr>
          <p:nvPr>
            <p:ph type="ftr" sz="quarter" idx="12"/>
          </p:nvPr>
        </p:nvSpPr>
        <p:spPr/>
        <p:txBody>
          <a:bodyPr/>
          <a:lstStyle>
            <a:lvl1pPr algn="l">
              <a:spcBef>
                <a:spcPct val="0"/>
              </a:spcBef>
              <a:defRPr sz="800">
                <a:latin typeface="Arial" pitchFamily="34" charset="0"/>
                <a:ea typeface="宋体" pitchFamily="2" charset="-122"/>
                <a:cs typeface="Arial" pitchFamily="34" charset="0"/>
              </a:defRPr>
            </a:lvl1pPr>
          </a:lstStyle>
          <a:p>
            <a:pPr>
              <a:defRPr/>
            </a:pPr>
            <a:r>
              <a:rPr lang="en-US" altLang="zh-CN"/>
              <a:t>IBM Internal, Confidential </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7" descr="LOGO标准小版85K"/>
          <p:cNvPicPr>
            <a:picLocks noChangeAspect="1" noChangeArrowheads="1"/>
          </p:cNvPicPr>
          <p:nvPr userDrawn="1"/>
        </p:nvPicPr>
        <p:blipFill>
          <a:blip r:embed="rId2"/>
          <a:srcRect/>
          <a:stretch>
            <a:fillRect/>
          </a:stretch>
        </p:blipFill>
        <p:spPr bwMode="auto">
          <a:xfrm>
            <a:off x="0" y="11113"/>
            <a:ext cx="1295400" cy="401637"/>
          </a:xfrm>
          <a:prstGeom prst="rect">
            <a:avLst/>
          </a:prstGeom>
          <a:noFill/>
          <a:ln w="21600">
            <a:noFill/>
            <a:round/>
            <a:headEnd/>
            <a:tailEnd/>
          </a:ln>
        </p:spPr>
      </p:pic>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Rectangle 6"/>
          <p:cNvSpPr>
            <a:spLocks noGrp="1" noChangeArrowheads="1"/>
          </p:cNvSpPr>
          <p:nvPr>
            <p:ph type="sldNum" sz="quarter" idx="10"/>
          </p:nvPr>
        </p:nvSpPr>
        <p:spPr/>
        <p:txBody>
          <a:bodyPr/>
          <a:lstStyle>
            <a:lvl1pPr>
              <a:defRPr/>
            </a:lvl1pPr>
          </a:lstStyle>
          <a:p>
            <a:pPr>
              <a:defRPr/>
            </a:pPr>
            <a:fld id="{2658EE8A-D17E-4D69-9D71-6E3E08EF6F0A}" type="slidenum">
              <a:rPr lang="en-US" altLang="zh-CN"/>
              <a:pPr>
                <a:defRPr/>
              </a:pPr>
              <a:t>‹#›</a:t>
            </a:fld>
            <a:endParaRPr lang="en-US" altLang="zh-CN" dirty="0"/>
          </a:p>
        </p:txBody>
      </p:sp>
      <p:sp>
        <p:nvSpPr>
          <p:cNvPr id="9" name="Rectangle 8"/>
          <p:cNvSpPr>
            <a:spLocks noGrp="1" noChangeArrowheads="1"/>
          </p:cNvSpPr>
          <p:nvPr>
            <p:ph type="dt" sz="half" idx="11"/>
          </p:nvPr>
        </p:nvSpPr>
        <p:spPr/>
        <p:txBody>
          <a:bodyPr/>
          <a:lstStyle>
            <a:lvl1pPr>
              <a:defRPr/>
            </a:lvl1pPr>
          </a:lstStyle>
          <a:p>
            <a:pPr>
              <a:defRPr/>
            </a:pPr>
            <a:fld id="{44A831D9-3DE7-4E0E-9D17-CFE664E21490}" type="datetime1">
              <a:rPr lang="en-US" altLang="zh-CN"/>
              <a:pPr>
                <a:defRPr/>
              </a:pPr>
              <a:t>11/12/2013</a:t>
            </a:fld>
            <a:endParaRPr lang="en-US" altLang="zh-CN" dirty="0"/>
          </a:p>
        </p:txBody>
      </p:sp>
      <p:sp>
        <p:nvSpPr>
          <p:cNvPr id="10" name="Rectangle 7"/>
          <p:cNvSpPr>
            <a:spLocks noGrp="1" noChangeArrowheads="1"/>
          </p:cNvSpPr>
          <p:nvPr>
            <p:ph type="ftr" sz="quarter" idx="12"/>
          </p:nvPr>
        </p:nvSpPr>
        <p:spPr/>
        <p:txBody>
          <a:bodyPr/>
          <a:lstStyle>
            <a:lvl1pPr algn="l">
              <a:spcBef>
                <a:spcPct val="0"/>
              </a:spcBef>
              <a:defRPr sz="800">
                <a:latin typeface="Arial" pitchFamily="34" charset="0"/>
                <a:ea typeface="宋体" pitchFamily="2" charset="-122"/>
                <a:cs typeface="Arial" pitchFamily="34" charset="0"/>
              </a:defRPr>
            </a:lvl1pPr>
          </a:lstStyle>
          <a:p>
            <a:pPr>
              <a:defRPr/>
            </a:pPr>
            <a:r>
              <a:rPr lang="en-US" altLang="zh-CN"/>
              <a:t>IBM Internal, Confidential </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Line 4"/>
          <p:cNvSpPr>
            <a:spLocks noChangeShapeType="1"/>
          </p:cNvSpPr>
          <p:nvPr userDrawn="1"/>
        </p:nvSpPr>
        <p:spPr bwMode="auto">
          <a:xfrm flipV="1">
            <a:off x="274638" y="1323975"/>
            <a:ext cx="8594725" cy="0"/>
          </a:xfrm>
          <a:prstGeom prst="line">
            <a:avLst/>
          </a:prstGeom>
          <a:noFill/>
          <a:ln w="9525">
            <a:solidFill>
              <a:schemeClr val="tx1"/>
            </a:solidFill>
            <a:round/>
            <a:headEnd/>
            <a:tailEnd/>
          </a:ln>
          <a:effectLst/>
        </p:spPr>
        <p:txBody>
          <a:bodyPr/>
          <a:lstStyle/>
          <a:p>
            <a:pPr algn="ctr">
              <a:spcBef>
                <a:spcPct val="50000"/>
              </a:spcBef>
              <a:defRPr/>
            </a:pPr>
            <a:endParaRPr lang="en-US" dirty="0">
              <a:latin typeface="Arial" pitchFamily="-105" charset="0"/>
              <a:ea typeface="+mn-ea"/>
            </a:endParaRPr>
          </a:p>
        </p:txBody>
      </p:sp>
      <p:pic>
        <p:nvPicPr>
          <p:cNvPr id="4" name="Picture 7" descr="LOGO标准小版85K"/>
          <p:cNvPicPr>
            <a:picLocks noChangeAspect="1" noChangeArrowheads="1"/>
          </p:cNvPicPr>
          <p:nvPr userDrawn="1"/>
        </p:nvPicPr>
        <p:blipFill>
          <a:blip r:embed="rId2"/>
          <a:srcRect/>
          <a:stretch>
            <a:fillRect/>
          </a:stretch>
        </p:blipFill>
        <p:spPr bwMode="auto">
          <a:xfrm>
            <a:off x="0" y="11113"/>
            <a:ext cx="1295400" cy="401637"/>
          </a:xfrm>
          <a:prstGeom prst="rect">
            <a:avLst/>
          </a:prstGeom>
          <a:noFill/>
          <a:ln w="21600">
            <a:noFill/>
            <a:round/>
            <a:headEnd/>
            <a:tailEnd/>
          </a:ln>
        </p:spPr>
      </p:pic>
      <p:sp>
        <p:nvSpPr>
          <p:cNvPr id="5" name="Title 1"/>
          <p:cNvSpPr>
            <a:spLocks noGrp="1"/>
          </p:cNvSpPr>
          <p:nvPr>
            <p:ph type="title"/>
          </p:nvPr>
        </p:nvSpPr>
        <p:spPr>
          <a:xfrm>
            <a:off x="182563" y="684213"/>
            <a:ext cx="8686800" cy="639762"/>
          </a:xfrm>
        </p:spPr>
        <p:txBody>
          <a:bodyPr/>
          <a:lstStyle>
            <a:lvl1pPr>
              <a:defRPr b="1"/>
            </a:lvl1pPr>
          </a:lstStyle>
          <a:p>
            <a:r>
              <a:rPr lang="en-US" dirty="0" smtClean="0"/>
              <a:t>Click to edit Master title style</a:t>
            </a:r>
            <a:endParaRPr lang="en-US" dirty="0"/>
          </a:p>
        </p:txBody>
      </p:sp>
      <p:sp>
        <p:nvSpPr>
          <p:cNvPr id="6" name="Rectangle 6"/>
          <p:cNvSpPr>
            <a:spLocks noGrp="1" noChangeArrowheads="1"/>
          </p:cNvSpPr>
          <p:nvPr>
            <p:ph type="sldNum" sz="quarter" idx="10"/>
          </p:nvPr>
        </p:nvSpPr>
        <p:spPr/>
        <p:txBody>
          <a:bodyPr/>
          <a:lstStyle>
            <a:lvl1pPr>
              <a:defRPr/>
            </a:lvl1pPr>
          </a:lstStyle>
          <a:p>
            <a:pPr>
              <a:defRPr/>
            </a:pPr>
            <a:fld id="{B2531333-8F2E-47BB-8F97-DEF038526465}" type="slidenum">
              <a:rPr lang="en-US" altLang="zh-CN"/>
              <a:pPr>
                <a:defRPr/>
              </a:pPr>
              <a:t>‹#›</a:t>
            </a:fld>
            <a:endParaRPr lang="en-US" altLang="zh-CN" dirty="0"/>
          </a:p>
        </p:txBody>
      </p:sp>
      <p:sp>
        <p:nvSpPr>
          <p:cNvPr id="7" name="Rectangle 8"/>
          <p:cNvSpPr>
            <a:spLocks noGrp="1" noChangeArrowheads="1"/>
          </p:cNvSpPr>
          <p:nvPr>
            <p:ph type="dt" sz="half" idx="11"/>
          </p:nvPr>
        </p:nvSpPr>
        <p:spPr/>
        <p:txBody>
          <a:bodyPr/>
          <a:lstStyle>
            <a:lvl1pPr>
              <a:defRPr/>
            </a:lvl1pPr>
          </a:lstStyle>
          <a:p>
            <a:pPr>
              <a:defRPr/>
            </a:pPr>
            <a:fld id="{D32BB96D-5F25-492A-A235-35193BEA8FF2}" type="datetime1">
              <a:rPr lang="en-US" altLang="zh-CN"/>
              <a:pPr>
                <a:defRPr/>
              </a:pPr>
              <a:t>11/12/2013</a:t>
            </a:fld>
            <a:endParaRPr lang="en-US" altLang="zh-CN" dirty="0"/>
          </a:p>
        </p:txBody>
      </p:sp>
      <p:sp>
        <p:nvSpPr>
          <p:cNvPr id="8" name="Rectangle 7"/>
          <p:cNvSpPr>
            <a:spLocks noGrp="1" noChangeArrowheads="1"/>
          </p:cNvSpPr>
          <p:nvPr>
            <p:ph type="ftr" sz="quarter" idx="12"/>
          </p:nvPr>
        </p:nvSpPr>
        <p:spPr/>
        <p:txBody>
          <a:bodyPr/>
          <a:lstStyle>
            <a:lvl1pPr algn="l">
              <a:spcBef>
                <a:spcPct val="0"/>
              </a:spcBef>
              <a:defRPr sz="800">
                <a:latin typeface="Arial" pitchFamily="34" charset="0"/>
                <a:ea typeface="宋体" pitchFamily="2" charset="-122"/>
                <a:cs typeface="Arial" pitchFamily="34" charset="0"/>
              </a:defRPr>
            </a:lvl1pPr>
          </a:lstStyle>
          <a:p>
            <a:pPr>
              <a:defRPr/>
            </a:pPr>
            <a:r>
              <a:rPr lang="en-US" altLang="zh-CN"/>
              <a:t>IBM Internal, Confidential </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7" descr="LOGO标准小版85K"/>
          <p:cNvPicPr>
            <a:picLocks noChangeAspect="1" noChangeArrowheads="1"/>
          </p:cNvPicPr>
          <p:nvPr userDrawn="1"/>
        </p:nvPicPr>
        <p:blipFill>
          <a:blip r:embed="rId2"/>
          <a:srcRect/>
          <a:stretch>
            <a:fillRect/>
          </a:stretch>
        </p:blipFill>
        <p:spPr bwMode="auto">
          <a:xfrm>
            <a:off x="0" y="11113"/>
            <a:ext cx="1295400" cy="401637"/>
          </a:xfrm>
          <a:prstGeom prst="rect">
            <a:avLst/>
          </a:prstGeom>
          <a:noFill/>
          <a:ln w="21600">
            <a:noFill/>
            <a:round/>
            <a:headEnd/>
            <a:tailEnd/>
          </a:ln>
        </p:spPr>
      </p:pic>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Rectangle 6"/>
          <p:cNvSpPr>
            <a:spLocks noGrp="1" noChangeArrowheads="1"/>
          </p:cNvSpPr>
          <p:nvPr>
            <p:ph type="sldNum" sz="quarter" idx="10"/>
          </p:nvPr>
        </p:nvSpPr>
        <p:spPr/>
        <p:txBody>
          <a:bodyPr/>
          <a:lstStyle>
            <a:lvl1pPr>
              <a:defRPr/>
            </a:lvl1pPr>
          </a:lstStyle>
          <a:p>
            <a:pPr>
              <a:defRPr/>
            </a:pPr>
            <a:fld id="{B446B206-6462-4EAC-AE0E-C5282F8A7782}" type="slidenum">
              <a:rPr lang="en-US" altLang="zh-CN"/>
              <a:pPr>
                <a:defRPr/>
              </a:pPr>
              <a:t>‹#›</a:t>
            </a:fld>
            <a:endParaRPr lang="en-US" altLang="zh-CN" dirty="0"/>
          </a:p>
        </p:txBody>
      </p:sp>
      <p:sp>
        <p:nvSpPr>
          <p:cNvPr id="7" name="Rectangle 8"/>
          <p:cNvSpPr>
            <a:spLocks noGrp="1" noChangeArrowheads="1"/>
          </p:cNvSpPr>
          <p:nvPr>
            <p:ph type="dt" sz="half" idx="11"/>
          </p:nvPr>
        </p:nvSpPr>
        <p:spPr/>
        <p:txBody>
          <a:bodyPr/>
          <a:lstStyle>
            <a:lvl1pPr>
              <a:defRPr/>
            </a:lvl1pPr>
          </a:lstStyle>
          <a:p>
            <a:pPr>
              <a:defRPr/>
            </a:pPr>
            <a:fld id="{5DDDE80E-8534-46F4-9BAF-DF880BABF131}" type="datetime1">
              <a:rPr lang="en-US" altLang="zh-CN"/>
              <a:pPr>
                <a:defRPr/>
              </a:pPr>
              <a:t>11/12/2013</a:t>
            </a:fld>
            <a:endParaRPr lang="en-US" altLang="zh-CN" dirty="0"/>
          </a:p>
        </p:txBody>
      </p:sp>
      <p:sp>
        <p:nvSpPr>
          <p:cNvPr id="8" name="Footer Placeholder 7"/>
          <p:cNvSpPr>
            <a:spLocks noGrp="1" noChangeArrowheads="1"/>
          </p:cNvSpPr>
          <p:nvPr>
            <p:ph type="ftr" sz="quarter" idx="12"/>
          </p:nvPr>
        </p:nvSpPr>
        <p:spPr/>
        <p:txBody>
          <a:bodyPr/>
          <a:lstStyle>
            <a:lvl1pPr algn="l">
              <a:spcBef>
                <a:spcPct val="0"/>
              </a:spcBef>
              <a:defRPr sz="800">
                <a:latin typeface="Arial" pitchFamily="34" charset="0"/>
                <a:ea typeface="宋体" pitchFamily="2" charset="-122"/>
                <a:cs typeface="Arial" pitchFamily="34" charset="0"/>
              </a:defRPr>
            </a:lvl1pPr>
          </a:lstStyle>
          <a:p>
            <a:pPr>
              <a:defRPr/>
            </a:pPr>
            <a:r>
              <a:rPr lang="en-US" altLang="zh-CN"/>
              <a:t>IBM Internal, Confidential </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4" name="Picture 7" descr="LOGO标准小版85K"/>
          <p:cNvPicPr>
            <a:picLocks noChangeAspect="1" noChangeArrowheads="1"/>
          </p:cNvPicPr>
          <p:nvPr userDrawn="1"/>
        </p:nvPicPr>
        <p:blipFill>
          <a:blip r:embed="rId2"/>
          <a:srcRect/>
          <a:stretch>
            <a:fillRect/>
          </a:stretch>
        </p:blipFill>
        <p:spPr bwMode="auto">
          <a:xfrm>
            <a:off x="0" y="11113"/>
            <a:ext cx="1295400" cy="401637"/>
          </a:xfrm>
          <a:prstGeom prst="rect">
            <a:avLst/>
          </a:prstGeom>
          <a:noFill/>
          <a:ln w="21600">
            <a:noFill/>
            <a:round/>
            <a:headEnd/>
            <a:tailEnd/>
          </a:ln>
        </p:spPr>
      </p:pic>
      <p:sp>
        <p:nvSpPr>
          <p:cNvPr id="2" name="Title 1"/>
          <p:cNvSpPr>
            <a:spLocks noGrp="1"/>
          </p:cNvSpPr>
          <p:nvPr>
            <p:ph type="title"/>
          </p:nvPr>
        </p:nvSpPr>
        <p:spPr/>
        <p:txBody>
          <a:bodyPr/>
          <a:lstStyle>
            <a:lvl1pPr>
              <a:defRPr b="1"/>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p:txBody>
          <a:bodyPr/>
          <a:lstStyle>
            <a:lvl1pPr>
              <a:defRPr/>
            </a:lvl1pPr>
          </a:lstStyle>
          <a:p>
            <a:pPr>
              <a:defRPr/>
            </a:pPr>
            <a:fld id="{C5B97B35-FF0C-4B88-97B6-992646932B4C}" type="slidenum">
              <a:rPr lang="en-US" altLang="zh-CN"/>
              <a:pPr>
                <a:defRPr/>
              </a:pPr>
              <a:t>‹#›</a:t>
            </a:fld>
            <a:endParaRPr lang="en-US" altLang="zh-CN" dirty="0"/>
          </a:p>
        </p:txBody>
      </p:sp>
      <p:sp>
        <p:nvSpPr>
          <p:cNvPr id="6" name="Rectangle 8"/>
          <p:cNvSpPr>
            <a:spLocks noGrp="1" noChangeArrowheads="1"/>
          </p:cNvSpPr>
          <p:nvPr>
            <p:ph type="dt" sz="half" idx="11"/>
          </p:nvPr>
        </p:nvSpPr>
        <p:spPr/>
        <p:txBody>
          <a:bodyPr/>
          <a:lstStyle>
            <a:lvl1pPr>
              <a:defRPr/>
            </a:lvl1pPr>
          </a:lstStyle>
          <a:p>
            <a:pPr>
              <a:defRPr/>
            </a:pPr>
            <a:fld id="{272B3F38-415A-44D2-8170-AA686D9EBD82}" type="datetime1">
              <a:rPr lang="en-US" altLang="zh-CN"/>
              <a:pPr>
                <a:defRPr/>
              </a:pPr>
              <a:t>11/12/2013</a:t>
            </a:fld>
            <a:endParaRPr lang="en-US" altLang="zh-CN" dirty="0"/>
          </a:p>
        </p:txBody>
      </p:sp>
      <p:sp>
        <p:nvSpPr>
          <p:cNvPr id="7" name="Rectangle 7"/>
          <p:cNvSpPr>
            <a:spLocks noGrp="1" noChangeArrowheads="1"/>
          </p:cNvSpPr>
          <p:nvPr>
            <p:ph type="ftr" sz="quarter" idx="12"/>
          </p:nvPr>
        </p:nvSpPr>
        <p:spPr/>
        <p:txBody>
          <a:bodyPr/>
          <a:lstStyle>
            <a:lvl1pPr algn="l">
              <a:spcBef>
                <a:spcPct val="0"/>
              </a:spcBef>
              <a:defRPr sz="800">
                <a:latin typeface="Arial" pitchFamily="34" charset="0"/>
                <a:ea typeface="宋体" pitchFamily="2" charset="-122"/>
                <a:cs typeface="Arial" pitchFamily="34" charset="0"/>
              </a:defRPr>
            </a:lvl1pPr>
          </a:lstStyle>
          <a:p>
            <a:pPr>
              <a:defRPr/>
            </a:pPr>
            <a:r>
              <a:rPr lang="en-US" altLang="zh-CN"/>
              <a:t>IBM Internal, Confidential </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4" name="Picture 7" descr="LOGO标准小版85K"/>
          <p:cNvPicPr>
            <a:picLocks noChangeAspect="1" noChangeArrowheads="1"/>
          </p:cNvPicPr>
          <p:nvPr userDrawn="1"/>
        </p:nvPicPr>
        <p:blipFill>
          <a:blip r:embed="rId2"/>
          <a:srcRect/>
          <a:stretch>
            <a:fillRect/>
          </a:stretch>
        </p:blipFill>
        <p:spPr bwMode="auto">
          <a:xfrm>
            <a:off x="0" y="11113"/>
            <a:ext cx="1295400" cy="401637"/>
          </a:xfrm>
          <a:prstGeom prst="rect">
            <a:avLst/>
          </a:prstGeom>
          <a:noFill/>
          <a:ln w="21600">
            <a:noFill/>
            <a:round/>
            <a:headEnd/>
            <a:tailEnd/>
          </a:ln>
        </p:spPr>
      </p:pic>
      <p:sp>
        <p:nvSpPr>
          <p:cNvPr id="2" name="Vertical Title 1"/>
          <p:cNvSpPr>
            <a:spLocks noGrp="1"/>
          </p:cNvSpPr>
          <p:nvPr>
            <p:ph type="title" orient="vert"/>
          </p:nvPr>
        </p:nvSpPr>
        <p:spPr>
          <a:xfrm>
            <a:off x="6697663" y="684213"/>
            <a:ext cx="2171700" cy="56705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2563" y="684213"/>
            <a:ext cx="6362700" cy="5670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p:txBody>
          <a:bodyPr/>
          <a:lstStyle>
            <a:lvl1pPr>
              <a:defRPr/>
            </a:lvl1pPr>
          </a:lstStyle>
          <a:p>
            <a:pPr>
              <a:defRPr/>
            </a:pPr>
            <a:fld id="{B48AB985-E761-46CD-80DE-6DDFD670F639}" type="slidenum">
              <a:rPr lang="en-US" altLang="zh-CN"/>
              <a:pPr>
                <a:defRPr/>
              </a:pPr>
              <a:t>‹#›</a:t>
            </a:fld>
            <a:endParaRPr lang="en-US" altLang="zh-CN" dirty="0"/>
          </a:p>
        </p:txBody>
      </p:sp>
      <p:sp>
        <p:nvSpPr>
          <p:cNvPr id="6" name="Rectangle 8"/>
          <p:cNvSpPr>
            <a:spLocks noGrp="1" noChangeArrowheads="1"/>
          </p:cNvSpPr>
          <p:nvPr>
            <p:ph type="dt" sz="half" idx="11"/>
          </p:nvPr>
        </p:nvSpPr>
        <p:spPr/>
        <p:txBody>
          <a:bodyPr/>
          <a:lstStyle>
            <a:lvl1pPr>
              <a:defRPr/>
            </a:lvl1pPr>
          </a:lstStyle>
          <a:p>
            <a:pPr>
              <a:defRPr/>
            </a:pPr>
            <a:fld id="{47A57B3D-C712-4F4A-9ACB-B831D1314349}" type="datetime1">
              <a:rPr lang="en-US" altLang="zh-CN"/>
              <a:pPr>
                <a:defRPr/>
              </a:pPr>
              <a:t>11/12/2013</a:t>
            </a:fld>
            <a:endParaRPr lang="en-US" altLang="zh-CN" dirty="0"/>
          </a:p>
        </p:txBody>
      </p:sp>
      <p:sp>
        <p:nvSpPr>
          <p:cNvPr id="7" name="Rectangle 7"/>
          <p:cNvSpPr>
            <a:spLocks noGrp="1" noChangeArrowheads="1"/>
          </p:cNvSpPr>
          <p:nvPr>
            <p:ph type="ftr" sz="quarter" idx="12"/>
          </p:nvPr>
        </p:nvSpPr>
        <p:spPr/>
        <p:txBody>
          <a:bodyPr/>
          <a:lstStyle>
            <a:lvl1pPr algn="l">
              <a:spcBef>
                <a:spcPct val="0"/>
              </a:spcBef>
              <a:defRPr sz="800">
                <a:latin typeface="Arial" pitchFamily="34" charset="0"/>
                <a:ea typeface="宋体" pitchFamily="2" charset="-122"/>
                <a:cs typeface="Arial" pitchFamily="34" charset="0"/>
              </a:defRPr>
            </a:lvl1pPr>
          </a:lstStyle>
          <a:p>
            <a:pPr>
              <a:defRPr/>
            </a:pPr>
            <a:r>
              <a:rPr lang="en-US" altLang="zh-CN"/>
              <a:t>IBM Internal, Confidential </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空白">
    <p:spTree>
      <p:nvGrpSpPr>
        <p:cNvPr id="1" name=""/>
        <p:cNvGrpSpPr/>
        <p:nvPr/>
      </p:nvGrpSpPr>
      <p:grpSpPr>
        <a:xfrm>
          <a:off x="0" y="0"/>
          <a:ext cx="0" cy="0"/>
          <a:chOff x="0" y="0"/>
          <a:chExt cx="0" cy="0"/>
        </a:xfrm>
      </p:grpSpPr>
      <p:pic>
        <p:nvPicPr>
          <p:cNvPr id="2" name="Picture 7" descr="LOGO标准小版85K"/>
          <p:cNvPicPr>
            <a:picLocks noChangeAspect="1" noChangeArrowheads="1"/>
          </p:cNvPicPr>
          <p:nvPr userDrawn="1"/>
        </p:nvPicPr>
        <p:blipFill>
          <a:blip r:embed="rId2"/>
          <a:srcRect/>
          <a:stretch>
            <a:fillRect/>
          </a:stretch>
        </p:blipFill>
        <p:spPr bwMode="auto">
          <a:xfrm>
            <a:off x="0" y="11113"/>
            <a:ext cx="1295400" cy="401637"/>
          </a:xfrm>
          <a:prstGeom prst="rect">
            <a:avLst/>
          </a:prstGeom>
          <a:noFill/>
          <a:ln w="21600">
            <a:noFill/>
            <a:round/>
            <a:headEnd/>
            <a:tailEnd/>
          </a:ln>
        </p:spPr>
      </p:pic>
      <p:sp>
        <p:nvSpPr>
          <p:cNvPr id="3" name="Rectangle 5"/>
          <p:cNvSpPr>
            <a:spLocks noGrp="1" noChangeArrowheads="1"/>
          </p:cNvSpPr>
          <p:nvPr>
            <p:ph type="sldNum" sz="quarter" idx="10"/>
          </p:nvPr>
        </p:nvSpPr>
        <p:spPr/>
        <p:txBody>
          <a:bodyPr/>
          <a:lstStyle>
            <a:lvl1pPr>
              <a:defRPr/>
            </a:lvl1pPr>
          </a:lstStyle>
          <a:p>
            <a:pPr>
              <a:defRPr/>
            </a:pPr>
            <a:fld id="{6B872815-BFD8-4B12-BCB7-B67C3A22ECC0}" type="slidenum">
              <a:rPr lang="zh-CN" altLang="en-US"/>
              <a:pPr>
                <a:defRPr/>
              </a:pPr>
              <a:t>‹#›</a:t>
            </a:fld>
            <a:endParaRPr lang="en-US" altLang="zh-CN"/>
          </a:p>
        </p:txBody>
      </p:sp>
      <p:sp>
        <p:nvSpPr>
          <p:cNvPr id="4" name="Title 1"/>
          <p:cNvSpPr>
            <a:spLocks noGrp="1"/>
          </p:cNvSpPr>
          <p:nvPr>
            <p:ph type="title"/>
          </p:nvPr>
        </p:nvSpPr>
        <p:spPr>
          <a:xfrm>
            <a:off x="182563" y="684213"/>
            <a:ext cx="8686800" cy="639762"/>
          </a:xfrm>
        </p:spPr>
        <p:txBody>
          <a:bodyPr/>
          <a:lstStyle>
            <a:lvl1pPr>
              <a:defRPr b="1">
                <a:solidFill>
                  <a:schemeClr val="tx1"/>
                </a:solidFill>
              </a:defRPr>
            </a:lvl1pPr>
          </a:lstStyle>
          <a:p>
            <a:r>
              <a:rPr lang="en-US" dirty="0"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82563" y="684213"/>
            <a:ext cx="8686800" cy="63976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zh-CN" smtClean="0"/>
              <a:t>Click to edit Master title style</a:t>
            </a:r>
          </a:p>
        </p:txBody>
      </p:sp>
      <p:sp>
        <p:nvSpPr>
          <p:cNvPr id="1027" name="Rectangle 3"/>
          <p:cNvSpPr>
            <a:spLocks noGrp="1" noChangeArrowheads="1"/>
          </p:cNvSpPr>
          <p:nvPr>
            <p:ph type="body" idx="1"/>
          </p:nvPr>
        </p:nvSpPr>
        <p:spPr bwMode="auto">
          <a:xfrm>
            <a:off x="182563" y="1863725"/>
            <a:ext cx="8686800" cy="44910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p:txBody>
      </p:sp>
      <p:sp>
        <p:nvSpPr>
          <p:cNvPr id="100356" name="Line 4"/>
          <p:cNvSpPr>
            <a:spLocks noChangeShapeType="1"/>
          </p:cNvSpPr>
          <p:nvPr/>
        </p:nvSpPr>
        <p:spPr bwMode="auto">
          <a:xfrm flipV="1">
            <a:off x="274638" y="1323975"/>
            <a:ext cx="8594725" cy="0"/>
          </a:xfrm>
          <a:prstGeom prst="line">
            <a:avLst/>
          </a:prstGeom>
          <a:noFill/>
          <a:ln w="9525">
            <a:solidFill>
              <a:schemeClr val="tx1"/>
            </a:solidFill>
            <a:round/>
            <a:headEnd/>
            <a:tailEnd/>
          </a:ln>
          <a:effectLst/>
        </p:spPr>
        <p:txBody>
          <a:bodyPr/>
          <a:lstStyle/>
          <a:p>
            <a:pPr algn="ctr">
              <a:spcBef>
                <a:spcPct val="50000"/>
              </a:spcBef>
              <a:defRPr/>
            </a:pPr>
            <a:endParaRPr lang="en-US" dirty="0">
              <a:latin typeface="Arial" pitchFamily="-105" charset="0"/>
              <a:ea typeface="+mn-ea"/>
            </a:endParaRPr>
          </a:p>
        </p:txBody>
      </p:sp>
      <p:sp>
        <p:nvSpPr>
          <p:cNvPr id="15" name="Rectangle 6"/>
          <p:cNvSpPr>
            <a:spLocks noChangeArrowheads="1"/>
          </p:cNvSpPr>
          <p:nvPr/>
        </p:nvSpPr>
        <p:spPr bwMode="black">
          <a:xfrm>
            <a:off x="7543800" y="6537325"/>
            <a:ext cx="1371600" cy="184150"/>
          </a:xfrm>
          <a:prstGeom prst="rect">
            <a:avLst/>
          </a:prstGeom>
          <a:noFill/>
          <a:ln w="9525">
            <a:noFill/>
            <a:miter lim="800000"/>
            <a:headEnd/>
            <a:tailEnd/>
          </a:ln>
        </p:spPr>
        <p:txBody>
          <a:bodyPr lIns="92075" tIns="46038" rIns="92075" bIns="46038"/>
          <a:lstStyle/>
          <a:p>
            <a:pPr algn="r">
              <a:defRPr/>
            </a:pPr>
            <a:r>
              <a:rPr lang="en-US" altLang="zh-CN" sz="800" dirty="0">
                <a:latin typeface="Arial" pitchFamily="34" charset="0"/>
                <a:ea typeface="宋体" pitchFamily="2" charset="-122"/>
              </a:rPr>
              <a:t>© </a:t>
            </a:r>
            <a:r>
              <a:rPr lang="en-US" altLang="zh-CN" sz="800" dirty="0" smtClean="0">
                <a:latin typeface="Arial" pitchFamily="34" charset="0"/>
                <a:ea typeface="宋体" pitchFamily="2" charset="-122"/>
              </a:rPr>
              <a:t>2013 </a:t>
            </a:r>
            <a:r>
              <a:rPr lang="en-US" altLang="zh-CN" sz="800" dirty="0">
                <a:latin typeface="Arial" pitchFamily="34" charset="0"/>
                <a:ea typeface="宋体" pitchFamily="2" charset="-122"/>
              </a:rPr>
              <a:t>IBM Corporation</a:t>
            </a:r>
            <a:endParaRPr lang="en-US" altLang="zh-CN" dirty="0">
              <a:latin typeface="Arial" pitchFamily="34" charset="0"/>
              <a:ea typeface="宋体" pitchFamily="2" charset="-122"/>
            </a:endParaRPr>
          </a:p>
        </p:txBody>
      </p:sp>
      <p:sp>
        <p:nvSpPr>
          <p:cNvPr id="100358" name="Rectangle 6"/>
          <p:cNvSpPr>
            <a:spLocks noGrp="1" noChangeArrowheads="1"/>
          </p:cNvSpPr>
          <p:nvPr>
            <p:ph type="sldNum" sz="quarter" idx="4"/>
          </p:nvPr>
        </p:nvSpPr>
        <p:spPr bwMode="black">
          <a:xfrm>
            <a:off x="182563" y="6537325"/>
            <a:ext cx="366712" cy="18415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l">
              <a:spcBef>
                <a:spcPct val="0"/>
              </a:spcBef>
              <a:defRPr sz="800">
                <a:latin typeface="Arial" pitchFamily="34" charset="0"/>
                <a:ea typeface="宋体" pitchFamily="2" charset="-122"/>
                <a:cs typeface="Arial" pitchFamily="34" charset="0"/>
              </a:defRPr>
            </a:lvl1pPr>
          </a:lstStyle>
          <a:p>
            <a:pPr>
              <a:defRPr/>
            </a:pPr>
            <a:fld id="{4CE80774-6636-4FAC-9F2C-AA3D7AD19202}" type="slidenum">
              <a:rPr lang="en-US" altLang="zh-CN"/>
              <a:pPr>
                <a:defRPr/>
              </a:pPr>
              <a:t>‹#›</a:t>
            </a:fld>
            <a:endParaRPr lang="en-US" altLang="zh-CN" dirty="0"/>
          </a:p>
        </p:txBody>
      </p:sp>
      <p:sp>
        <p:nvSpPr>
          <p:cNvPr id="100359" name="Rectangle 7"/>
          <p:cNvSpPr>
            <a:spLocks noGrp="1" noChangeArrowheads="1"/>
          </p:cNvSpPr>
          <p:nvPr>
            <p:ph type="ftr" sz="quarter" idx="3"/>
          </p:nvPr>
        </p:nvSpPr>
        <p:spPr bwMode="auto">
          <a:xfrm>
            <a:off x="1554163" y="6537325"/>
            <a:ext cx="5943600" cy="18415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l">
              <a:spcBef>
                <a:spcPct val="0"/>
              </a:spcBef>
              <a:defRPr sz="800">
                <a:latin typeface="Arial" pitchFamily="34" charset="0"/>
                <a:ea typeface="宋体" pitchFamily="2" charset="-122"/>
                <a:cs typeface="Arial" pitchFamily="34" charset="0"/>
              </a:defRPr>
            </a:lvl1pPr>
          </a:lstStyle>
          <a:p>
            <a:pPr>
              <a:defRPr/>
            </a:pPr>
            <a:r>
              <a:rPr lang="en-US" altLang="zh-CN"/>
              <a:t>IBM Internal, Confidential </a:t>
            </a:r>
          </a:p>
        </p:txBody>
      </p:sp>
      <p:sp>
        <p:nvSpPr>
          <p:cNvPr id="100360" name="Rectangle 8"/>
          <p:cNvSpPr>
            <a:spLocks noGrp="1" noChangeArrowheads="1"/>
          </p:cNvSpPr>
          <p:nvPr>
            <p:ph type="dt" sz="half" idx="2"/>
          </p:nvPr>
        </p:nvSpPr>
        <p:spPr bwMode="auto">
          <a:xfrm>
            <a:off x="549275" y="6537325"/>
            <a:ext cx="1004888" cy="18415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l">
              <a:spcBef>
                <a:spcPct val="0"/>
              </a:spcBef>
              <a:defRPr sz="800">
                <a:latin typeface="Arial" pitchFamily="34" charset="0"/>
                <a:ea typeface="宋体" pitchFamily="2" charset="-122"/>
                <a:cs typeface="Arial" pitchFamily="34" charset="0"/>
              </a:defRPr>
            </a:lvl1pPr>
          </a:lstStyle>
          <a:p>
            <a:pPr>
              <a:defRPr/>
            </a:pPr>
            <a:fld id="{B98E1430-9CA8-4DDE-AE5E-853CDF3FD447}" type="datetime1">
              <a:rPr lang="en-US" altLang="zh-CN"/>
              <a:pPr>
                <a:defRPr/>
              </a:pPr>
              <a:t>11/12/2013</a:t>
            </a:fld>
            <a:endParaRPr lang="en-US" altLang="zh-CN" dirty="0"/>
          </a:p>
        </p:txBody>
      </p:sp>
      <p:pic>
        <p:nvPicPr>
          <p:cNvPr id="1033" name="Picture 10" descr="R120_G137_B251-200"/>
          <p:cNvPicPr>
            <a:picLocks noChangeAspect="1" noChangeArrowheads="1"/>
          </p:cNvPicPr>
          <p:nvPr/>
        </p:nvPicPr>
        <p:blipFill>
          <a:blip r:embed="rId16" cstate="print"/>
          <a:srcRect/>
          <a:stretch>
            <a:fillRect/>
          </a:stretch>
        </p:blipFill>
        <p:spPr bwMode="auto">
          <a:xfrm>
            <a:off x="8280400" y="227013"/>
            <a:ext cx="588963" cy="236537"/>
          </a:xfrm>
          <a:prstGeom prst="rect">
            <a:avLst/>
          </a:prstGeom>
          <a:noFill/>
          <a:ln w="9525">
            <a:noFill/>
            <a:miter lim="800000"/>
            <a:headEnd/>
            <a:tailEnd/>
          </a:ln>
        </p:spPr>
      </p:pic>
      <p:sp>
        <p:nvSpPr>
          <p:cNvPr id="13" name="AcnStamp_ID_13" hidden="1"/>
          <p:cNvSpPr/>
          <p:nvPr>
            <p:custDataLst>
              <p:tags r:id="rId13"/>
            </p:custDataLst>
          </p:nvPr>
        </p:nvSpPr>
        <p:spPr bwMode="gray">
          <a:xfrm>
            <a:off x="8869363" y="1517650"/>
            <a:ext cx="0" cy="0"/>
          </a:xfrm>
          <a:prstGeom prst="leftRightArrow">
            <a:avLst>
              <a:gd name="adj1" fmla="val 0"/>
              <a:gd name="adj2" fmla="val 0"/>
            </a:avLst>
          </a:prstGeom>
          <a:noFill/>
          <a:ln w="9525" cap="flat" cmpd="sng" algn="ctr">
            <a:noFill/>
            <a:prstDash val="solid"/>
            <a:round/>
            <a:headEnd type="none" w="med" len="med"/>
            <a:tailEnd type="none" w="med" len="med"/>
          </a:ln>
          <a:effectLst/>
        </p:spPr>
        <p:txBody>
          <a:bodyPr wrap="none" lIns="0" tIns="25400" rIns="0" bIns="25400">
            <a:spAutoFit/>
          </a:bodyPr>
          <a:lstStyle/>
          <a:p>
            <a:pPr algn="r">
              <a:defRPr/>
            </a:pPr>
            <a:r>
              <a:rPr lang="en-US" altLang="zh-CN" sz="1400" b="1"/>
              <a:t>MASTER STAMP</a:t>
            </a:r>
            <a:endParaRPr lang="zh-CN" altLang="en-US" sz="1400" b="1"/>
          </a:p>
        </p:txBody>
      </p:sp>
      <p:cxnSp>
        <p:nvCxnSpPr>
          <p:cNvPr id="1035" name="AcnStpConnector_ID_14" hidden="1"/>
          <p:cNvCxnSpPr>
            <a:cxnSpLocks noChangeShapeType="1"/>
            <a:stCxn id="13" idx="2"/>
            <a:endCxn id="13" idx="0"/>
          </p:cNvCxnSpPr>
          <p:nvPr>
            <p:custDataLst>
              <p:tags r:id="rId14"/>
            </p:custDataLst>
          </p:nvPr>
        </p:nvCxnSpPr>
        <p:spPr bwMode="gray">
          <a:xfrm>
            <a:off x="8869363" y="1517650"/>
            <a:ext cx="0" cy="0"/>
          </a:xfrm>
          <a:prstGeom prst="straightConnector1">
            <a:avLst/>
          </a:prstGeom>
          <a:noFill/>
          <a:ln w="9525" algn="ctr">
            <a:solidFill>
              <a:schemeClr val="tx1"/>
            </a:solidFill>
            <a:round/>
            <a:headEnd/>
            <a:tailEnd/>
          </a:ln>
        </p:spPr>
      </p:cxnSp>
      <p:cxnSp>
        <p:nvCxnSpPr>
          <p:cNvPr id="1036" name="AcnStpConnector_ID_16" hidden="1"/>
          <p:cNvCxnSpPr>
            <a:cxnSpLocks noChangeShapeType="1"/>
            <a:stCxn id="13" idx="4"/>
            <a:endCxn id="13" idx="6"/>
          </p:cNvCxnSpPr>
          <p:nvPr>
            <p:custDataLst>
              <p:tags r:id="rId15"/>
            </p:custDataLst>
          </p:nvPr>
        </p:nvCxnSpPr>
        <p:spPr bwMode="gray">
          <a:xfrm>
            <a:off x="8869363" y="1517650"/>
            <a:ext cx="0" cy="0"/>
          </a:xfrm>
          <a:prstGeom prst="straightConnector1">
            <a:avLst/>
          </a:prstGeom>
          <a:noFill/>
          <a:ln w="9525" algn="ctr">
            <a:solidFill>
              <a:schemeClr val="tx1"/>
            </a:solidFill>
            <a:round/>
            <a:headEnd/>
            <a:tailEnd/>
          </a:ln>
        </p:spPr>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dt="0"/>
  <p:txStyles>
    <p:titleStyle>
      <a:lvl1pPr algn="l" rtl="0" eaLnBrk="0" fontAlgn="base" hangingPunct="0">
        <a:lnSpc>
          <a:spcPct val="90000"/>
        </a:lnSpc>
        <a:spcBef>
          <a:spcPct val="0"/>
        </a:spcBef>
        <a:spcAft>
          <a:spcPct val="0"/>
        </a:spcAft>
        <a:defRPr sz="2200">
          <a:solidFill>
            <a:schemeClr val="hlink"/>
          </a:solidFill>
          <a:latin typeface="微软雅黑" pitchFamily="34" charset="-122"/>
          <a:ea typeface="微软雅黑" pitchFamily="34" charset="-122"/>
          <a:cs typeface="+mj-cs"/>
        </a:defRPr>
      </a:lvl1pPr>
      <a:lvl2pPr algn="l" rtl="0" eaLnBrk="0" fontAlgn="base" hangingPunct="0">
        <a:lnSpc>
          <a:spcPct val="90000"/>
        </a:lnSpc>
        <a:spcBef>
          <a:spcPct val="0"/>
        </a:spcBef>
        <a:spcAft>
          <a:spcPct val="0"/>
        </a:spcAft>
        <a:defRPr sz="2200">
          <a:solidFill>
            <a:schemeClr val="hlink"/>
          </a:solidFill>
          <a:latin typeface="微软雅黑" pitchFamily="34" charset="-122"/>
          <a:ea typeface="微软雅黑" pitchFamily="34" charset="-122"/>
          <a:cs typeface="Arial" pitchFamily="-105" charset="0"/>
        </a:defRPr>
      </a:lvl2pPr>
      <a:lvl3pPr algn="l" rtl="0" eaLnBrk="0" fontAlgn="base" hangingPunct="0">
        <a:lnSpc>
          <a:spcPct val="90000"/>
        </a:lnSpc>
        <a:spcBef>
          <a:spcPct val="0"/>
        </a:spcBef>
        <a:spcAft>
          <a:spcPct val="0"/>
        </a:spcAft>
        <a:defRPr sz="2200">
          <a:solidFill>
            <a:schemeClr val="hlink"/>
          </a:solidFill>
          <a:latin typeface="微软雅黑" pitchFamily="34" charset="-122"/>
          <a:ea typeface="微软雅黑" pitchFamily="34" charset="-122"/>
          <a:cs typeface="Arial" pitchFamily="-105" charset="0"/>
        </a:defRPr>
      </a:lvl3pPr>
      <a:lvl4pPr algn="l" rtl="0" eaLnBrk="0" fontAlgn="base" hangingPunct="0">
        <a:lnSpc>
          <a:spcPct val="90000"/>
        </a:lnSpc>
        <a:spcBef>
          <a:spcPct val="0"/>
        </a:spcBef>
        <a:spcAft>
          <a:spcPct val="0"/>
        </a:spcAft>
        <a:defRPr sz="2200">
          <a:solidFill>
            <a:schemeClr val="hlink"/>
          </a:solidFill>
          <a:latin typeface="微软雅黑" pitchFamily="34" charset="-122"/>
          <a:ea typeface="微软雅黑" pitchFamily="34" charset="-122"/>
          <a:cs typeface="Arial" pitchFamily="-105" charset="0"/>
        </a:defRPr>
      </a:lvl4pPr>
      <a:lvl5pPr algn="l" rtl="0" eaLnBrk="0" fontAlgn="base" hangingPunct="0">
        <a:lnSpc>
          <a:spcPct val="90000"/>
        </a:lnSpc>
        <a:spcBef>
          <a:spcPct val="0"/>
        </a:spcBef>
        <a:spcAft>
          <a:spcPct val="0"/>
        </a:spcAft>
        <a:defRPr sz="2200">
          <a:solidFill>
            <a:schemeClr val="hlink"/>
          </a:solidFill>
          <a:latin typeface="微软雅黑" pitchFamily="34" charset="-122"/>
          <a:ea typeface="微软雅黑" pitchFamily="34" charset="-122"/>
          <a:cs typeface="Arial" pitchFamily="-105" charset="0"/>
        </a:defRPr>
      </a:lvl5pPr>
      <a:lvl6pPr marL="457200" algn="l" rtl="0" fontAlgn="base">
        <a:lnSpc>
          <a:spcPct val="90000"/>
        </a:lnSpc>
        <a:spcBef>
          <a:spcPct val="0"/>
        </a:spcBef>
        <a:spcAft>
          <a:spcPct val="0"/>
        </a:spcAft>
        <a:defRPr sz="2200">
          <a:solidFill>
            <a:schemeClr val="hlink"/>
          </a:solidFill>
          <a:latin typeface="Arial" pitchFamily="-105" charset="0"/>
          <a:ea typeface="Arial" pitchFamily="-105" charset="0"/>
          <a:cs typeface="Arial" pitchFamily="-105" charset="0"/>
        </a:defRPr>
      </a:lvl6pPr>
      <a:lvl7pPr marL="914400" algn="l" rtl="0" fontAlgn="base">
        <a:lnSpc>
          <a:spcPct val="90000"/>
        </a:lnSpc>
        <a:spcBef>
          <a:spcPct val="0"/>
        </a:spcBef>
        <a:spcAft>
          <a:spcPct val="0"/>
        </a:spcAft>
        <a:defRPr sz="2200">
          <a:solidFill>
            <a:schemeClr val="hlink"/>
          </a:solidFill>
          <a:latin typeface="Arial" pitchFamily="-105" charset="0"/>
          <a:ea typeface="Arial" pitchFamily="-105" charset="0"/>
          <a:cs typeface="Arial" pitchFamily="-105" charset="0"/>
        </a:defRPr>
      </a:lvl7pPr>
      <a:lvl8pPr marL="1371600" algn="l" rtl="0" fontAlgn="base">
        <a:lnSpc>
          <a:spcPct val="90000"/>
        </a:lnSpc>
        <a:spcBef>
          <a:spcPct val="0"/>
        </a:spcBef>
        <a:spcAft>
          <a:spcPct val="0"/>
        </a:spcAft>
        <a:defRPr sz="2200">
          <a:solidFill>
            <a:schemeClr val="hlink"/>
          </a:solidFill>
          <a:latin typeface="Arial" pitchFamily="-105" charset="0"/>
          <a:ea typeface="Arial" pitchFamily="-105" charset="0"/>
          <a:cs typeface="Arial" pitchFamily="-105" charset="0"/>
        </a:defRPr>
      </a:lvl8pPr>
      <a:lvl9pPr marL="1828800" algn="l" rtl="0" fontAlgn="base">
        <a:lnSpc>
          <a:spcPct val="90000"/>
        </a:lnSpc>
        <a:spcBef>
          <a:spcPct val="0"/>
        </a:spcBef>
        <a:spcAft>
          <a:spcPct val="0"/>
        </a:spcAft>
        <a:defRPr sz="2200">
          <a:solidFill>
            <a:schemeClr val="hlink"/>
          </a:solidFill>
          <a:latin typeface="Arial" pitchFamily="-105" charset="0"/>
          <a:ea typeface="Arial" pitchFamily="-105" charset="0"/>
          <a:cs typeface="Arial" pitchFamily="-105" charset="0"/>
        </a:defRPr>
      </a:lvl9pPr>
    </p:titleStyle>
    <p:bodyStyle>
      <a:lvl1pPr marL="173038" indent="-173038" algn="l" rtl="0" eaLnBrk="0" fontAlgn="base" hangingPunct="0">
        <a:spcBef>
          <a:spcPct val="20000"/>
        </a:spcBef>
        <a:spcAft>
          <a:spcPct val="0"/>
        </a:spcAft>
        <a:buClr>
          <a:schemeClr val="tx1"/>
        </a:buClr>
        <a:buFont typeface="Wingdings" pitchFamily="2" charset="2"/>
        <a:buChar char="§"/>
        <a:defRPr sz="1600">
          <a:solidFill>
            <a:schemeClr val="tx1"/>
          </a:solidFill>
          <a:latin typeface="微软雅黑" pitchFamily="34" charset="-122"/>
          <a:ea typeface="微软雅黑" pitchFamily="34" charset="-122"/>
          <a:cs typeface="+mn-cs"/>
        </a:defRPr>
      </a:lvl1pPr>
      <a:lvl2pPr marL="509588" indent="-163513" algn="l" rtl="0" eaLnBrk="0" fontAlgn="base" hangingPunct="0">
        <a:spcBef>
          <a:spcPct val="20000"/>
        </a:spcBef>
        <a:spcAft>
          <a:spcPct val="0"/>
        </a:spcAft>
        <a:buClr>
          <a:schemeClr val="tx1"/>
        </a:buClr>
        <a:buFont typeface="Arial" charset="0"/>
        <a:buChar char="–"/>
        <a:defRPr sz="1600">
          <a:solidFill>
            <a:schemeClr val="tx1"/>
          </a:solidFill>
          <a:latin typeface="微软雅黑" pitchFamily="34" charset="-122"/>
          <a:ea typeface="微软雅黑" pitchFamily="34" charset="-122"/>
          <a:cs typeface="+mn-cs"/>
        </a:defRPr>
      </a:lvl2pPr>
      <a:lvl3pPr marL="855663" indent="-173038" algn="l" rtl="0" eaLnBrk="0" fontAlgn="base" hangingPunct="0">
        <a:spcBef>
          <a:spcPct val="20000"/>
        </a:spcBef>
        <a:spcAft>
          <a:spcPct val="0"/>
        </a:spcAft>
        <a:buClr>
          <a:schemeClr val="tx1"/>
        </a:buClr>
        <a:buChar char="•"/>
        <a:defRPr sz="1600">
          <a:solidFill>
            <a:schemeClr val="tx1"/>
          </a:solidFill>
          <a:latin typeface="微软雅黑" pitchFamily="34" charset="-122"/>
          <a:ea typeface="微软雅黑" pitchFamily="34" charset="-122"/>
          <a:cs typeface="+mn-cs"/>
        </a:defRPr>
      </a:lvl3pPr>
      <a:lvl4pPr marL="1203325" indent="-173038" algn="l" rtl="0" eaLnBrk="0" fontAlgn="base" hangingPunct="0">
        <a:spcBef>
          <a:spcPct val="20000"/>
        </a:spcBef>
        <a:spcAft>
          <a:spcPct val="0"/>
        </a:spcAft>
        <a:buClr>
          <a:schemeClr val="bg1"/>
        </a:buClr>
        <a:buChar char="–"/>
        <a:defRPr sz="1600">
          <a:solidFill>
            <a:schemeClr val="bg1"/>
          </a:solidFill>
          <a:latin typeface="+mn-lt"/>
          <a:ea typeface="+mn-ea"/>
          <a:cs typeface="+mn-cs"/>
        </a:defRPr>
      </a:lvl4pPr>
      <a:lvl5pPr marL="1539875" indent="-163513" algn="l" rtl="0" eaLnBrk="0" fontAlgn="base" hangingPunct="0">
        <a:spcBef>
          <a:spcPct val="20000"/>
        </a:spcBef>
        <a:spcAft>
          <a:spcPct val="0"/>
        </a:spcAft>
        <a:buClr>
          <a:schemeClr val="bg1"/>
        </a:buClr>
        <a:buChar char="»"/>
        <a:defRPr sz="1600">
          <a:solidFill>
            <a:schemeClr val="bg1"/>
          </a:solidFill>
          <a:latin typeface="+mn-lt"/>
          <a:ea typeface="+mn-ea"/>
          <a:cs typeface="+mn-cs"/>
        </a:defRPr>
      </a:lvl5pPr>
      <a:lvl6pPr marL="1997075" indent="-163513" algn="l" rtl="0" fontAlgn="base">
        <a:spcBef>
          <a:spcPct val="20000"/>
        </a:spcBef>
        <a:spcAft>
          <a:spcPct val="0"/>
        </a:spcAft>
        <a:buClr>
          <a:schemeClr val="bg1"/>
        </a:buClr>
        <a:buChar char="»"/>
        <a:defRPr sz="1600">
          <a:solidFill>
            <a:schemeClr val="bg1"/>
          </a:solidFill>
          <a:latin typeface="+mn-lt"/>
          <a:ea typeface="+mn-ea"/>
          <a:cs typeface="+mn-cs"/>
        </a:defRPr>
      </a:lvl6pPr>
      <a:lvl7pPr marL="2454275" indent="-163513" algn="l" rtl="0" fontAlgn="base">
        <a:spcBef>
          <a:spcPct val="20000"/>
        </a:spcBef>
        <a:spcAft>
          <a:spcPct val="0"/>
        </a:spcAft>
        <a:buClr>
          <a:schemeClr val="bg1"/>
        </a:buClr>
        <a:buChar char="»"/>
        <a:defRPr sz="1600">
          <a:solidFill>
            <a:schemeClr val="bg1"/>
          </a:solidFill>
          <a:latin typeface="+mn-lt"/>
          <a:ea typeface="+mn-ea"/>
          <a:cs typeface="+mn-cs"/>
        </a:defRPr>
      </a:lvl7pPr>
      <a:lvl8pPr marL="2911475" indent="-163513" algn="l" rtl="0" fontAlgn="base">
        <a:spcBef>
          <a:spcPct val="20000"/>
        </a:spcBef>
        <a:spcAft>
          <a:spcPct val="0"/>
        </a:spcAft>
        <a:buClr>
          <a:schemeClr val="bg1"/>
        </a:buClr>
        <a:buChar char="»"/>
        <a:defRPr sz="1600">
          <a:solidFill>
            <a:schemeClr val="bg1"/>
          </a:solidFill>
          <a:latin typeface="+mn-lt"/>
          <a:ea typeface="+mn-ea"/>
          <a:cs typeface="+mn-cs"/>
        </a:defRPr>
      </a:lvl8pPr>
      <a:lvl9pPr marL="3368675" indent="-163513" algn="l" rtl="0" fontAlgn="base">
        <a:spcBef>
          <a:spcPct val="20000"/>
        </a:spcBef>
        <a:spcAft>
          <a:spcPct val="0"/>
        </a:spcAft>
        <a:buClr>
          <a:schemeClr val="bg1"/>
        </a:buClr>
        <a:buChar char="»"/>
        <a:defRPr sz="1600">
          <a:solidFill>
            <a:schemeClr val="bg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emf"/><Relationship Id="rId7"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image" Target="../media/image21.png"/><Relationship Id="rId5" Type="http://schemas.openxmlformats.org/officeDocument/2006/relationships/image" Target="../media/image20.emf"/><Relationship Id="rId4" Type="http://schemas.openxmlformats.org/officeDocument/2006/relationships/image" Target="../media/image19.emf"/></Relationships>
</file>

<file path=ppt/slides/_rels/slide5.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24.png"/><Relationship Id="rId7" Type="http://schemas.openxmlformats.org/officeDocument/2006/relationships/diagramLayout" Target="../diagrams/layout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26.jpeg"/><Relationship Id="rId10" Type="http://schemas.microsoft.com/office/2007/relationships/diagramDrawing" Target="../diagrams/drawing1.xml"/><Relationship Id="rId4" Type="http://schemas.openxmlformats.org/officeDocument/2006/relationships/image" Target="../media/image25.png"/><Relationship Id="rId9" Type="http://schemas.openxmlformats.org/officeDocument/2006/relationships/diagramColors" Target="../diagrams/colors1.xml"/></Relationships>
</file>

<file path=ppt/slides/_rels/slide6.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png"/><Relationship Id="rId3" Type="http://schemas.openxmlformats.org/officeDocument/2006/relationships/diagramLayout" Target="../diagrams/layout3.xml"/><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diagramData" Target="../diagrams/data3.xml"/><Relationship Id="rId1" Type="http://schemas.openxmlformats.org/officeDocument/2006/relationships/slideLayout" Target="../slideLayouts/slideLayout11.xml"/><Relationship Id="rId6" Type="http://schemas.microsoft.com/office/2007/relationships/diagramDrawing" Target="../diagrams/drawing3.xml"/><Relationship Id="rId11" Type="http://schemas.openxmlformats.org/officeDocument/2006/relationships/image" Target="../media/image32.png"/><Relationship Id="rId5" Type="http://schemas.openxmlformats.org/officeDocument/2006/relationships/diagramColors" Target="../diagrams/colors3.xml"/><Relationship Id="rId10" Type="http://schemas.openxmlformats.org/officeDocument/2006/relationships/image" Target="../media/image31.png"/><Relationship Id="rId4" Type="http://schemas.openxmlformats.org/officeDocument/2006/relationships/diagramQuickStyle" Target="../diagrams/quickStyle3.xml"/><Relationship Id="rId9" Type="http://schemas.openxmlformats.org/officeDocument/2006/relationships/image" Target="../media/image30.png"/></Relationships>
</file>

<file path=ppt/slides/_rels/slide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185738" y="1143000"/>
            <a:ext cx="8729662" cy="2011363"/>
          </a:xfrm>
        </p:spPr>
        <p:txBody>
          <a:bodyPr/>
          <a:lstStyle/>
          <a:p>
            <a:pPr eaLnBrk="1" hangingPunct="1">
              <a:lnSpc>
                <a:spcPct val="150000"/>
              </a:lnSpc>
            </a:pPr>
            <a:r>
              <a:rPr lang="zh-CN" altLang="en-US" b="1" dirty="0" smtClean="0"/>
              <a:t>三福百货</a:t>
            </a:r>
            <a:r>
              <a:rPr lang="en-US" altLang="zh-CN" b="1" dirty="0" smtClean="0"/>
              <a:t>ERP</a:t>
            </a:r>
            <a:r>
              <a:rPr lang="zh-CN" altLang="en-US" b="1" dirty="0" smtClean="0"/>
              <a:t>项目</a:t>
            </a:r>
            <a:br>
              <a:rPr lang="zh-CN" altLang="en-US" b="1" dirty="0" smtClean="0"/>
            </a:br>
            <a:r>
              <a:rPr lang="en-US" altLang="zh-CN" b="1" dirty="0" smtClean="0"/>
              <a:t>BI</a:t>
            </a:r>
            <a:r>
              <a:rPr lang="zh-CN" altLang="en-US" b="1" dirty="0" smtClean="0"/>
              <a:t>系统建设</a:t>
            </a:r>
            <a:r>
              <a:rPr lang="zh-CN" altLang="en-US" b="1" dirty="0" smtClean="0"/>
              <a:t>规划</a:t>
            </a:r>
            <a:endParaRPr lang="en-US" altLang="zh-CN" b="1" dirty="0" smtClean="0"/>
          </a:p>
        </p:txBody>
      </p:sp>
      <p:sp>
        <p:nvSpPr>
          <p:cNvPr id="11267" name="Rectangle 4"/>
          <p:cNvSpPr>
            <a:spLocks noChangeArrowheads="1"/>
          </p:cNvSpPr>
          <p:nvPr/>
        </p:nvSpPr>
        <p:spPr bwMode="auto">
          <a:xfrm>
            <a:off x="177800" y="527050"/>
            <a:ext cx="7769225" cy="528638"/>
          </a:xfrm>
          <a:prstGeom prst="rect">
            <a:avLst/>
          </a:prstGeom>
          <a:noFill/>
          <a:ln w="9525">
            <a:noFill/>
            <a:miter lim="800000"/>
            <a:headEnd/>
            <a:tailEnd/>
          </a:ln>
        </p:spPr>
        <p:txBody>
          <a:bodyPr anchor="b"/>
          <a:lstStyle/>
          <a:p>
            <a:pPr>
              <a:spcBef>
                <a:spcPct val="20000"/>
              </a:spcBef>
              <a:buClr>
                <a:schemeClr val="tx1"/>
              </a:buClr>
              <a:buFont typeface="Wingdings" pitchFamily="2" charset="2"/>
              <a:buNone/>
            </a:pPr>
            <a:r>
              <a:rPr lang="en-US" altLang="zh-CN" sz="1300" dirty="0" smtClean="0"/>
              <a:t>Nov</a:t>
            </a:r>
            <a:r>
              <a:rPr lang="zh-CN" altLang="en-US" sz="1300" dirty="0" smtClean="0"/>
              <a:t> </a:t>
            </a:r>
            <a:r>
              <a:rPr lang="en-US" altLang="zh-CN" sz="1300" dirty="0" smtClean="0"/>
              <a:t>2013</a:t>
            </a:r>
            <a:endParaRPr lang="en-US" altLang="zh-CN" sz="1300" dirty="0"/>
          </a:p>
        </p:txBody>
      </p:sp>
      <p:sp>
        <p:nvSpPr>
          <p:cNvPr id="11268" name="TextBox 3"/>
          <p:cNvSpPr txBox="1">
            <a:spLocks noChangeArrowheads="1"/>
          </p:cNvSpPr>
          <p:nvPr/>
        </p:nvSpPr>
        <p:spPr bwMode="auto">
          <a:xfrm>
            <a:off x="169863" y="3211513"/>
            <a:ext cx="3868737" cy="369887"/>
          </a:xfrm>
          <a:prstGeom prst="rect">
            <a:avLst/>
          </a:prstGeom>
          <a:noFill/>
          <a:ln w="9525">
            <a:noFill/>
            <a:miter lim="800000"/>
            <a:headEnd/>
            <a:tailEnd/>
          </a:ln>
        </p:spPr>
        <p:txBody>
          <a:bodyPr>
            <a:spAutoFit/>
          </a:bodyPr>
          <a:lstStyle/>
          <a:p>
            <a:pPr>
              <a:spcBef>
                <a:spcPct val="50000"/>
              </a:spcBef>
            </a:pPr>
            <a:r>
              <a:rPr lang="zh-CN" altLang="en-US" dirty="0" smtClean="0">
                <a:latin typeface="微软雅黑" pitchFamily="34" charset="-122"/>
                <a:ea typeface="微软雅黑" pitchFamily="34" charset="-122"/>
              </a:rPr>
              <a:t> </a:t>
            </a:r>
            <a:r>
              <a:rPr lang="en-US" altLang="zh-CN" dirty="0" smtClean="0">
                <a:latin typeface="微软雅黑" pitchFamily="34" charset="-122"/>
                <a:ea typeface="微软雅黑" pitchFamily="34" charset="-122"/>
              </a:rPr>
              <a:t>2013.11</a:t>
            </a:r>
            <a:endParaRPr lang="en-US" altLang="zh-CN" dirty="0">
              <a:latin typeface="微软雅黑" pitchFamily="34" charset="-122"/>
              <a:ea typeface="微软雅黑" pitchFamily="34" charset="-122"/>
            </a:endParaRPr>
          </a:p>
        </p:txBody>
      </p:sp>
    </p:spTree>
    <p:extLst>
      <p:ext uri="{BB962C8B-B14F-4D97-AF65-F5344CB8AC3E}">
        <p14:creationId xmlns:p14="http://schemas.microsoft.com/office/powerpoint/2010/main" val="1763939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Agenda</a:t>
            </a:r>
            <a:endParaRPr lang="zh-CN" altLang="en-US" dirty="0"/>
          </a:p>
        </p:txBody>
      </p:sp>
      <p:sp>
        <p:nvSpPr>
          <p:cNvPr id="3" name="内容占位符 2"/>
          <p:cNvSpPr>
            <a:spLocks noGrp="1"/>
          </p:cNvSpPr>
          <p:nvPr>
            <p:ph idx="1"/>
          </p:nvPr>
        </p:nvSpPr>
        <p:spPr/>
        <p:txBody>
          <a:bodyPr/>
          <a:lstStyle/>
          <a:p>
            <a:r>
              <a:rPr lang="en-US" altLang="zh-CN" dirty="0" smtClean="0"/>
              <a:t>RA</a:t>
            </a:r>
            <a:r>
              <a:rPr lang="zh-CN" altLang="en-US" dirty="0" smtClean="0"/>
              <a:t>管理模型和系统功能简介</a:t>
            </a:r>
            <a:endParaRPr lang="en-US" altLang="zh-CN" dirty="0"/>
          </a:p>
          <a:p>
            <a:endParaRPr lang="en-US" altLang="zh-CN" dirty="0" smtClean="0"/>
          </a:p>
          <a:p>
            <a:endParaRPr lang="en-US" altLang="zh-CN" dirty="0" smtClean="0"/>
          </a:p>
          <a:p>
            <a:r>
              <a:rPr lang="zh-CN" altLang="en-US" b="1" dirty="0" smtClean="0"/>
              <a:t>三福管理报表需求分析</a:t>
            </a:r>
            <a:endParaRPr lang="en-US" altLang="zh-CN" b="1" dirty="0"/>
          </a:p>
          <a:p>
            <a:endParaRPr lang="en-US" altLang="zh-CN" dirty="0"/>
          </a:p>
          <a:p>
            <a:endParaRPr lang="en-US" altLang="zh-CN" dirty="0" smtClean="0"/>
          </a:p>
          <a:p>
            <a:r>
              <a:rPr lang="zh-CN" altLang="en-US" dirty="0" smtClean="0"/>
              <a:t>三福</a:t>
            </a:r>
            <a:r>
              <a:rPr lang="en-US" altLang="zh-CN" dirty="0" smtClean="0"/>
              <a:t>BI</a:t>
            </a:r>
            <a:r>
              <a:rPr lang="zh-CN" altLang="en-US" dirty="0" smtClean="0"/>
              <a:t>系统建设主题规划蓝图</a:t>
            </a:r>
            <a:endParaRPr lang="en-US" altLang="zh-CN" dirty="0" smtClean="0"/>
          </a:p>
          <a:p>
            <a:endParaRPr lang="en-US" altLang="zh-CN" dirty="0" smtClean="0"/>
          </a:p>
          <a:p>
            <a:endParaRPr lang="en-US" altLang="zh-CN" dirty="0"/>
          </a:p>
          <a:p>
            <a:endParaRPr lang="en-US" altLang="zh-CN" dirty="0" smtClean="0"/>
          </a:p>
          <a:p>
            <a:endParaRPr lang="en-US" altLang="zh-CN" dirty="0"/>
          </a:p>
        </p:txBody>
      </p:sp>
      <p:sp>
        <p:nvSpPr>
          <p:cNvPr id="4" name="灯片编号占位符 3"/>
          <p:cNvSpPr>
            <a:spLocks noGrp="1"/>
          </p:cNvSpPr>
          <p:nvPr>
            <p:ph type="sldNum" sz="quarter" idx="10"/>
          </p:nvPr>
        </p:nvSpPr>
        <p:spPr/>
        <p:txBody>
          <a:bodyPr/>
          <a:lstStyle/>
          <a:p>
            <a:pPr>
              <a:defRPr/>
            </a:pPr>
            <a:fld id="{EE6D7522-5C98-431E-B80A-393B55C2FBBF}" type="slidenum">
              <a:rPr lang="en-US" altLang="zh-CN" smtClean="0"/>
              <a:pPr>
                <a:defRPr/>
              </a:pPr>
              <a:t>10</a:t>
            </a:fld>
            <a:endParaRPr lang="en-US" altLang="zh-CN" dirty="0"/>
          </a:p>
        </p:txBody>
      </p:sp>
      <p:sp>
        <p:nvSpPr>
          <p:cNvPr id="5" name="页脚占位符 4"/>
          <p:cNvSpPr>
            <a:spLocks noGrp="1"/>
          </p:cNvSpPr>
          <p:nvPr>
            <p:ph type="ftr" sz="quarter" idx="12"/>
          </p:nvPr>
        </p:nvSpPr>
        <p:spPr/>
        <p:txBody>
          <a:bodyPr/>
          <a:lstStyle/>
          <a:p>
            <a:pPr>
              <a:defRPr/>
            </a:pPr>
            <a:r>
              <a:rPr lang="en-US" altLang="zh-CN" smtClean="0"/>
              <a:t>IBM Internal, Confidential </a:t>
            </a:r>
            <a:endParaRPr lang="en-US" altLang="zh-CN"/>
          </a:p>
        </p:txBody>
      </p:sp>
    </p:spTree>
    <p:extLst>
      <p:ext uri="{BB962C8B-B14F-4D97-AF65-F5344CB8AC3E}">
        <p14:creationId xmlns:p14="http://schemas.microsoft.com/office/powerpoint/2010/main" val="27240210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Slide Number Placeholder 3"/>
          <p:cNvSpPr>
            <a:spLocks noGrp="1"/>
          </p:cNvSpPr>
          <p:nvPr>
            <p:ph type="sldNum" sz="quarter" idx="10"/>
          </p:nvPr>
        </p:nvSpPr>
        <p:spPr>
          <a:noFill/>
        </p:spPr>
        <p:txBody>
          <a:bodyPr/>
          <a:lstStyle/>
          <a:p>
            <a:fld id="{DE9AABD9-6B19-4C98-B87B-2A56E3E87D93}" type="slidenum">
              <a:rPr lang="en-US" altLang="zh-CN" smtClean="0">
                <a:latin typeface="Arial" charset="0"/>
                <a:ea typeface="宋体" charset="-122"/>
              </a:rPr>
              <a:pPr/>
              <a:t>11</a:t>
            </a:fld>
            <a:endParaRPr lang="en-US" altLang="zh-CN" smtClean="0">
              <a:latin typeface="Arial" charset="0"/>
              <a:ea typeface="宋体" charset="-122"/>
            </a:endParaRPr>
          </a:p>
        </p:txBody>
      </p:sp>
      <p:sp>
        <p:nvSpPr>
          <p:cNvPr id="12291" name="Title 1"/>
          <p:cNvSpPr>
            <a:spLocks noGrp="1"/>
          </p:cNvSpPr>
          <p:nvPr>
            <p:ph type="title"/>
          </p:nvPr>
        </p:nvSpPr>
        <p:spPr/>
        <p:txBody>
          <a:bodyPr/>
          <a:lstStyle/>
          <a:p>
            <a:r>
              <a:rPr lang="zh-CN" altLang="en-US" sz="2400" dirty="0" smtClean="0"/>
              <a:t>匹配概览</a:t>
            </a:r>
          </a:p>
        </p:txBody>
      </p:sp>
      <p:graphicFrame>
        <p:nvGraphicFramePr>
          <p:cNvPr id="10" name="Chart 9"/>
          <p:cNvGraphicFramePr>
            <a:graphicFrameLocks/>
          </p:cNvGraphicFramePr>
          <p:nvPr>
            <p:extLst>
              <p:ext uri="{D42A27DB-BD31-4B8C-83A1-F6EECF244321}">
                <p14:modId xmlns:p14="http://schemas.microsoft.com/office/powerpoint/2010/main" val="3735358328"/>
              </p:ext>
            </p:extLst>
          </p:nvPr>
        </p:nvGraphicFramePr>
        <p:xfrm>
          <a:off x="4572000" y="1524000"/>
          <a:ext cx="4267200" cy="25146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p:cNvGraphicFramePr>
            <a:graphicFrameLocks/>
          </p:cNvGraphicFramePr>
          <p:nvPr>
            <p:extLst>
              <p:ext uri="{D42A27DB-BD31-4B8C-83A1-F6EECF244321}">
                <p14:modId xmlns:p14="http://schemas.microsoft.com/office/powerpoint/2010/main" val="3514004382"/>
              </p:ext>
            </p:extLst>
          </p:nvPr>
        </p:nvGraphicFramePr>
        <p:xfrm>
          <a:off x="304800" y="1524000"/>
          <a:ext cx="4114800" cy="25146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4" name="Chart 13"/>
          <p:cNvGraphicFramePr>
            <a:graphicFrameLocks/>
          </p:cNvGraphicFramePr>
          <p:nvPr>
            <p:extLst>
              <p:ext uri="{D42A27DB-BD31-4B8C-83A1-F6EECF244321}">
                <p14:modId xmlns:p14="http://schemas.microsoft.com/office/powerpoint/2010/main" val="3269663470"/>
              </p:ext>
            </p:extLst>
          </p:nvPr>
        </p:nvGraphicFramePr>
        <p:xfrm>
          <a:off x="304800" y="4114800"/>
          <a:ext cx="4114800" cy="23622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6" name="Chart 15"/>
          <p:cNvGraphicFramePr>
            <a:graphicFrameLocks/>
          </p:cNvGraphicFramePr>
          <p:nvPr>
            <p:extLst>
              <p:ext uri="{D42A27DB-BD31-4B8C-83A1-F6EECF244321}">
                <p14:modId xmlns:p14="http://schemas.microsoft.com/office/powerpoint/2010/main" val="1090051805"/>
              </p:ext>
            </p:extLst>
          </p:nvPr>
        </p:nvGraphicFramePr>
        <p:xfrm>
          <a:off x="4572000" y="4114800"/>
          <a:ext cx="4267200" cy="2362200"/>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0252362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Slide Number Placeholder 3"/>
          <p:cNvSpPr>
            <a:spLocks noGrp="1"/>
          </p:cNvSpPr>
          <p:nvPr>
            <p:ph type="sldNum" sz="quarter" idx="10"/>
          </p:nvPr>
        </p:nvSpPr>
        <p:spPr>
          <a:noFill/>
        </p:spPr>
        <p:txBody>
          <a:bodyPr/>
          <a:lstStyle/>
          <a:p>
            <a:fld id="{DE9AABD9-6B19-4C98-B87B-2A56E3E87D93}" type="slidenum">
              <a:rPr lang="en-US" altLang="zh-CN" smtClean="0">
                <a:latin typeface="Arial" charset="0"/>
                <a:ea typeface="宋体" charset="-122"/>
              </a:rPr>
              <a:pPr/>
              <a:t>12</a:t>
            </a:fld>
            <a:endParaRPr lang="en-US" altLang="zh-CN" smtClean="0">
              <a:latin typeface="Arial" charset="0"/>
              <a:ea typeface="宋体" charset="-122"/>
            </a:endParaRPr>
          </a:p>
        </p:txBody>
      </p:sp>
      <p:sp>
        <p:nvSpPr>
          <p:cNvPr id="12291" name="Title 1"/>
          <p:cNvSpPr>
            <a:spLocks noGrp="1"/>
          </p:cNvSpPr>
          <p:nvPr>
            <p:ph type="title"/>
          </p:nvPr>
        </p:nvSpPr>
        <p:spPr/>
        <p:txBody>
          <a:bodyPr/>
          <a:lstStyle/>
          <a:p>
            <a:r>
              <a:rPr lang="zh-CN" altLang="en-US" sz="2400" dirty="0" smtClean="0"/>
              <a:t>部门报表匹配概览</a:t>
            </a:r>
          </a:p>
        </p:txBody>
      </p:sp>
      <p:graphicFrame>
        <p:nvGraphicFramePr>
          <p:cNvPr id="5" name="Table 4"/>
          <p:cNvGraphicFramePr>
            <a:graphicFrameLocks noGrp="1"/>
          </p:cNvGraphicFramePr>
          <p:nvPr>
            <p:extLst>
              <p:ext uri="{D42A27DB-BD31-4B8C-83A1-F6EECF244321}">
                <p14:modId xmlns:p14="http://schemas.microsoft.com/office/powerpoint/2010/main" val="1925278691"/>
              </p:ext>
            </p:extLst>
          </p:nvPr>
        </p:nvGraphicFramePr>
        <p:xfrm>
          <a:off x="304800" y="1447797"/>
          <a:ext cx="8534400" cy="4953006"/>
        </p:xfrm>
        <a:graphic>
          <a:graphicData uri="http://schemas.openxmlformats.org/drawingml/2006/table">
            <a:tbl>
              <a:tblPr firstRow="1" bandRow="1">
                <a:tableStyleId>{69012ECD-51FC-41F1-AA8D-1B2483CD663E}</a:tableStyleId>
              </a:tblPr>
              <a:tblGrid>
                <a:gridCol w="1706880"/>
                <a:gridCol w="1706880"/>
                <a:gridCol w="1706880"/>
                <a:gridCol w="1706880"/>
                <a:gridCol w="1706880"/>
              </a:tblGrid>
              <a:tr h="550334">
                <a:tc>
                  <a:txBody>
                    <a:bodyPr/>
                    <a:lstStyle/>
                    <a:p>
                      <a:pPr algn="ctr" fontAlgn="ctr"/>
                      <a:r>
                        <a:rPr lang="zh-CN" altLang="en-US" sz="2500" b="1" i="0" u="none" strike="noStrike" dirty="0">
                          <a:solidFill>
                            <a:schemeClr val="bg1"/>
                          </a:solidFill>
                          <a:effectLst/>
                          <a:latin typeface="Microsoft YaHei"/>
                        </a:rPr>
                        <a:t>部门</a:t>
                      </a:r>
                    </a:p>
                  </a:txBody>
                  <a:tcPr marL="0" marR="0" marT="0" marB="0" anchor="ctr">
                    <a:solidFill>
                      <a:schemeClr val="tx1">
                        <a:lumMod val="65000"/>
                        <a:lumOff val="35000"/>
                      </a:schemeClr>
                    </a:solidFill>
                  </a:tcPr>
                </a:tc>
                <a:tc>
                  <a:txBody>
                    <a:bodyPr/>
                    <a:lstStyle/>
                    <a:p>
                      <a:pPr algn="ctr" fontAlgn="ctr"/>
                      <a:r>
                        <a:rPr lang="en-US" altLang="zh-CN" sz="2500" b="1" i="0" u="none" strike="noStrike" dirty="0">
                          <a:solidFill>
                            <a:schemeClr val="bg1"/>
                          </a:solidFill>
                          <a:effectLst/>
                          <a:latin typeface="Microsoft YaHei"/>
                        </a:rPr>
                        <a:t>H</a:t>
                      </a:r>
                    </a:p>
                  </a:txBody>
                  <a:tcPr marL="0" marR="0" marT="0" marB="0" anchor="ctr">
                    <a:solidFill>
                      <a:schemeClr val="tx1">
                        <a:lumMod val="65000"/>
                        <a:lumOff val="35000"/>
                      </a:schemeClr>
                    </a:solidFill>
                  </a:tcPr>
                </a:tc>
                <a:tc>
                  <a:txBody>
                    <a:bodyPr/>
                    <a:lstStyle/>
                    <a:p>
                      <a:pPr algn="ctr" fontAlgn="ctr"/>
                      <a:r>
                        <a:rPr lang="en-US" altLang="zh-CN" sz="2500" b="1" i="0" u="none" strike="noStrike" dirty="0">
                          <a:solidFill>
                            <a:schemeClr val="bg1"/>
                          </a:solidFill>
                          <a:effectLst/>
                          <a:latin typeface="Microsoft YaHei"/>
                        </a:rPr>
                        <a:t>M</a:t>
                      </a:r>
                    </a:p>
                  </a:txBody>
                  <a:tcPr marL="0" marR="0" marT="0" marB="0" anchor="ctr">
                    <a:solidFill>
                      <a:schemeClr val="tx1">
                        <a:lumMod val="65000"/>
                        <a:lumOff val="35000"/>
                      </a:schemeClr>
                    </a:solidFill>
                  </a:tcPr>
                </a:tc>
                <a:tc>
                  <a:txBody>
                    <a:bodyPr/>
                    <a:lstStyle/>
                    <a:p>
                      <a:pPr algn="ctr" fontAlgn="ctr"/>
                      <a:r>
                        <a:rPr lang="en-US" altLang="zh-CN" sz="2500" b="1" i="0" u="none" strike="noStrike" dirty="0">
                          <a:solidFill>
                            <a:schemeClr val="bg1"/>
                          </a:solidFill>
                          <a:effectLst/>
                          <a:latin typeface="Microsoft YaHei"/>
                        </a:rPr>
                        <a:t>L</a:t>
                      </a:r>
                    </a:p>
                  </a:txBody>
                  <a:tcPr marL="0" marR="0" marT="0" marB="0" anchor="ctr">
                    <a:solidFill>
                      <a:schemeClr val="tx1">
                        <a:lumMod val="65000"/>
                        <a:lumOff val="35000"/>
                      </a:schemeClr>
                    </a:solidFill>
                  </a:tcPr>
                </a:tc>
                <a:tc>
                  <a:txBody>
                    <a:bodyPr/>
                    <a:lstStyle/>
                    <a:p>
                      <a:pPr algn="ctr" fontAlgn="ctr"/>
                      <a:r>
                        <a:rPr lang="zh-CN" altLang="en-US" sz="2500" b="1" i="0" u="none" strike="noStrike" dirty="0">
                          <a:solidFill>
                            <a:schemeClr val="bg1"/>
                          </a:solidFill>
                          <a:effectLst/>
                          <a:latin typeface="Microsoft YaHei"/>
                        </a:rPr>
                        <a:t>总计</a:t>
                      </a:r>
                    </a:p>
                  </a:txBody>
                  <a:tcPr marL="0" marR="0" marT="0" marB="0" anchor="ctr">
                    <a:solidFill>
                      <a:schemeClr val="tx1">
                        <a:lumMod val="65000"/>
                        <a:lumOff val="35000"/>
                      </a:schemeClr>
                    </a:solidFill>
                  </a:tcPr>
                </a:tc>
              </a:tr>
              <a:tr h="550334">
                <a:tc>
                  <a:txBody>
                    <a:bodyPr/>
                    <a:lstStyle/>
                    <a:p>
                      <a:pPr algn="l" fontAlgn="ctr"/>
                      <a:r>
                        <a:rPr lang="zh-CN" altLang="en-US" sz="2000" b="1" i="0" u="none" strike="noStrike" dirty="0">
                          <a:solidFill>
                            <a:srgbClr val="000000"/>
                          </a:solidFill>
                          <a:effectLst/>
                          <a:latin typeface="Microsoft YaHei"/>
                        </a:rPr>
                        <a:t>商品中心</a:t>
                      </a:r>
                    </a:p>
                  </a:txBody>
                  <a:tcPr marL="0" marR="0" marT="0" marB="0" anchor="ctr">
                    <a:solidFill>
                      <a:srgbClr val="47FF41"/>
                    </a:solidFill>
                  </a:tcPr>
                </a:tc>
                <a:tc>
                  <a:txBody>
                    <a:bodyPr/>
                    <a:lstStyle/>
                    <a:p>
                      <a:pPr algn="ctr" fontAlgn="ctr"/>
                      <a:r>
                        <a:rPr lang="en-US" altLang="zh-CN" sz="2000" b="1" i="0" u="none" strike="noStrike" dirty="0">
                          <a:solidFill>
                            <a:srgbClr val="000000"/>
                          </a:solidFill>
                          <a:effectLst/>
                          <a:latin typeface="Microsoft YaHei"/>
                        </a:rPr>
                        <a:t>34</a:t>
                      </a:r>
                    </a:p>
                  </a:txBody>
                  <a:tcPr marL="0" marR="0" marT="0" marB="0" anchor="ctr">
                    <a:solidFill>
                      <a:srgbClr val="47FF41"/>
                    </a:solidFill>
                  </a:tcPr>
                </a:tc>
                <a:tc>
                  <a:txBody>
                    <a:bodyPr/>
                    <a:lstStyle/>
                    <a:p>
                      <a:pPr algn="ctr" fontAlgn="ctr"/>
                      <a:r>
                        <a:rPr lang="en-US" altLang="zh-CN" sz="2000" b="1" i="0" u="none" strike="noStrike" dirty="0">
                          <a:solidFill>
                            <a:srgbClr val="000000"/>
                          </a:solidFill>
                          <a:effectLst/>
                          <a:latin typeface="Microsoft YaHei"/>
                        </a:rPr>
                        <a:t>10</a:t>
                      </a:r>
                    </a:p>
                  </a:txBody>
                  <a:tcPr marL="0" marR="0" marT="0" marB="0" anchor="ctr">
                    <a:solidFill>
                      <a:srgbClr val="47FF41"/>
                    </a:solidFill>
                  </a:tcPr>
                </a:tc>
                <a:tc>
                  <a:txBody>
                    <a:bodyPr/>
                    <a:lstStyle/>
                    <a:p>
                      <a:pPr algn="ctr" fontAlgn="ctr"/>
                      <a:r>
                        <a:rPr lang="en-US" altLang="zh-CN" sz="2000" b="1" i="0" u="none" strike="noStrike" dirty="0">
                          <a:solidFill>
                            <a:srgbClr val="000000"/>
                          </a:solidFill>
                          <a:effectLst/>
                          <a:latin typeface="Microsoft YaHei"/>
                        </a:rPr>
                        <a:t>16</a:t>
                      </a:r>
                    </a:p>
                  </a:txBody>
                  <a:tcPr marL="0" marR="0" marT="0" marB="0" anchor="ctr">
                    <a:solidFill>
                      <a:srgbClr val="47FF41"/>
                    </a:solidFill>
                  </a:tcPr>
                </a:tc>
                <a:tc>
                  <a:txBody>
                    <a:bodyPr/>
                    <a:lstStyle/>
                    <a:p>
                      <a:pPr algn="ctr" fontAlgn="ctr"/>
                      <a:r>
                        <a:rPr lang="en-US" altLang="zh-CN" sz="2000" b="1" i="0" u="none" strike="noStrike" dirty="0">
                          <a:solidFill>
                            <a:srgbClr val="000000"/>
                          </a:solidFill>
                          <a:effectLst/>
                          <a:latin typeface="Microsoft YaHei"/>
                        </a:rPr>
                        <a:t>60</a:t>
                      </a:r>
                    </a:p>
                  </a:txBody>
                  <a:tcPr marL="0" marR="0" marT="0" marB="0" anchor="ctr">
                    <a:solidFill>
                      <a:srgbClr val="47FF41"/>
                    </a:solidFill>
                  </a:tcPr>
                </a:tc>
              </a:tr>
              <a:tr h="550334">
                <a:tc>
                  <a:txBody>
                    <a:bodyPr/>
                    <a:lstStyle/>
                    <a:p>
                      <a:pPr algn="l" fontAlgn="ctr"/>
                      <a:r>
                        <a:rPr lang="zh-CN" altLang="en-US" sz="2000" b="1" i="0" u="none" strike="noStrike" dirty="0">
                          <a:solidFill>
                            <a:srgbClr val="000000"/>
                          </a:solidFill>
                          <a:effectLst/>
                          <a:latin typeface="Microsoft YaHei"/>
                        </a:rPr>
                        <a:t>运营线</a:t>
                      </a:r>
                    </a:p>
                  </a:txBody>
                  <a:tcPr marL="0" marR="0" marT="0" marB="0" anchor="ctr">
                    <a:solidFill>
                      <a:srgbClr val="FFFF00"/>
                    </a:solidFill>
                  </a:tcPr>
                </a:tc>
                <a:tc>
                  <a:txBody>
                    <a:bodyPr/>
                    <a:lstStyle/>
                    <a:p>
                      <a:pPr algn="ctr" fontAlgn="ctr"/>
                      <a:r>
                        <a:rPr lang="en-US" altLang="zh-CN" sz="2000" b="1" i="0" u="none" strike="noStrike" dirty="0">
                          <a:solidFill>
                            <a:srgbClr val="000000"/>
                          </a:solidFill>
                          <a:effectLst/>
                          <a:latin typeface="Microsoft YaHei"/>
                        </a:rPr>
                        <a:t>11</a:t>
                      </a:r>
                    </a:p>
                  </a:txBody>
                  <a:tcPr marL="0" marR="0" marT="0" marB="0" anchor="ctr">
                    <a:solidFill>
                      <a:srgbClr val="FFFF00"/>
                    </a:solidFill>
                  </a:tcPr>
                </a:tc>
                <a:tc>
                  <a:txBody>
                    <a:bodyPr/>
                    <a:lstStyle/>
                    <a:p>
                      <a:pPr algn="ctr" fontAlgn="ctr"/>
                      <a:r>
                        <a:rPr lang="en-US" altLang="zh-CN" sz="2000" b="1" i="0" u="none" strike="noStrike" dirty="0">
                          <a:solidFill>
                            <a:srgbClr val="000000"/>
                          </a:solidFill>
                          <a:effectLst/>
                          <a:latin typeface="Microsoft YaHei"/>
                        </a:rPr>
                        <a:t>5</a:t>
                      </a:r>
                    </a:p>
                  </a:txBody>
                  <a:tcPr marL="0" marR="0" marT="0" marB="0" anchor="ctr">
                    <a:solidFill>
                      <a:srgbClr val="FFFF00"/>
                    </a:solidFill>
                  </a:tcPr>
                </a:tc>
                <a:tc>
                  <a:txBody>
                    <a:bodyPr/>
                    <a:lstStyle/>
                    <a:p>
                      <a:pPr algn="ctr" fontAlgn="ctr"/>
                      <a:r>
                        <a:rPr lang="en-US" altLang="zh-CN" sz="2000" b="1" i="0" u="none" strike="noStrike" dirty="0">
                          <a:solidFill>
                            <a:srgbClr val="000000"/>
                          </a:solidFill>
                          <a:effectLst/>
                          <a:latin typeface="Microsoft YaHei"/>
                        </a:rPr>
                        <a:t>25</a:t>
                      </a:r>
                    </a:p>
                  </a:txBody>
                  <a:tcPr marL="0" marR="0" marT="0" marB="0" anchor="ctr">
                    <a:solidFill>
                      <a:srgbClr val="FFFF00"/>
                    </a:solidFill>
                  </a:tcPr>
                </a:tc>
                <a:tc>
                  <a:txBody>
                    <a:bodyPr/>
                    <a:lstStyle/>
                    <a:p>
                      <a:pPr algn="ctr" fontAlgn="ctr"/>
                      <a:r>
                        <a:rPr lang="en-US" altLang="zh-CN" sz="2000" b="1" i="0" u="none" strike="noStrike">
                          <a:solidFill>
                            <a:srgbClr val="000000"/>
                          </a:solidFill>
                          <a:effectLst/>
                          <a:latin typeface="Microsoft YaHei"/>
                        </a:rPr>
                        <a:t>41</a:t>
                      </a:r>
                    </a:p>
                  </a:txBody>
                  <a:tcPr marL="0" marR="0" marT="0" marB="0" anchor="ctr">
                    <a:solidFill>
                      <a:srgbClr val="FFFF00"/>
                    </a:solidFill>
                  </a:tcPr>
                </a:tc>
              </a:tr>
              <a:tr h="550334">
                <a:tc>
                  <a:txBody>
                    <a:bodyPr/>
                    <a:lstStyle/>
                    <a:p>
                      <a:pPr algn="l" fontAlgn="ctr"/>
                      <a:r>
                        <a:rPr lang="zh-CN" altLang="en-US" sz="2000" b="1" i="0" u="none" strike="noStrike" dirty="0">
                          <a:solidFill>
                            <a:srgbClr val="000000"/>
                          </a:solidFill>
                          <a:effectLst/>
                          <a:latin typeface="Microsoft YaHei"/>
                        </a:rPr>
                        <a:t>总裁办</a:t>
                      </a:r>
                    </a:p>
                  </a:txBody>
                  <a:tcPr marL="0" marR="0" marT="0" marB="0" anchor="ctr">
                    <a:solidFill>
                      <a:srgbClr val="FFFF00"/>
                    </a:solidFill>
                  </a:tcPr>
                </a:tc>
                <a:tc>
                  <a:txBody>
                    <a:bodyPr/>
                    <a:lstStyle/>
                    <a:p>
                      <a:pPr algn="ctr" fontAlgn="ctr"/>
                      <a:r>
                        <a:rPr lang="en-US" altLang="zh-CN" sz="2000" b="1" i="0" u="none" strike="noStrike" dirty="0">
                          <a:solidFill>
                            <a:srgbClr val="000000"/>
                          </a:solidFill>
                          <a:effectLst/>
                          <a:latin typeface="Microsoft YaHei"/>
                        </a:rPr>
                        <a:t>7</a:t>
                      </a:r>
                    </a:p>
                  </a:txBody>
                  <a:tcPr marL="0" marR="0" marT="0" marB="0" anchor="ctr">
                    <a:solidFill>
                      <a:srgbClr val="FFFF00"/>
                    </a:solidFill>
                  </a:tcPr>
                </a:tc>
                <a:tc>
                  <a:txBody>
                    <a:bodyPr/>
                    <a:lstStyle/>
                    <a:p>
                      <a:pPr algn="ctr" fontAlgn="ctr"/>
                      <a:r>
                        <a:rPr lang="en-US" altLang="zh-CN" sz="2000" b="1" i="0" u="none" strike="noStrike" dirty="0">
                          <a:solidFill>
                            <a:srgbClr val="000000"/>
                          </a:solidFill>
                          <a:effectLst/>
                          <a:latin typeface="Microsoft YaHei"/>
                        </a:rPr>
                        <a:t>9</a:t>
                      </a:r>
                    </a:p>
                  </a:txBody>
                  <a:tcPr marL="0" marR="0" marT="0" marB="0" anchor="ctr">
                    <a:solidFill>
                      <a:srgbClr val="FFFF00"/>
                    </a:solidFill>
                  </a:tcPr>
                </a:tc>
                <a:tc>
                  <a:txBody>
                    <a:bodyPr/>
                    <a:lstStyle/>
                    <a:p>
                      <a:pPr algn="ctr" fontAlgn="ctr"/>
                      <a:r>
                        <a:rPr lang="en-US" altLang="zh-CN" sz="2000" b="1" i="0" u="none" strike="noStrike" dirty="0">
                          <a:solidFill>
                            <a:srgbClr val="000000"/>
                          </a:solidFill>
                          <a:effectLst/>
                          <a:latin typeface="Microsoft YaHei"/>
                        </a:rPr>
                        <a:t>20</a:t>
                      </a:r>
                    </a:p>
                  </a:txBody>
                  <a:tcPr marL="0" marR="0" marT="0" marB="0" anchor="ctr">
                    <a:solidFill>
                      <a:srgbClr val="FFFF00"/>
                    </a:solidFill>
                  </a:tcPr>
                </a:tc>
                <a:tc>
                  <a:txBody>
                    <a:bodyPr/>
                    <a:lstStyle/>
                    <a:p>
                      <a:pPr algn="ctr" fontAlgn="ctr"/>
                      <a:r>
                        <a:rPr lang="en-US" altLang="zh-CN" sz="2000" b="1" i="0" u="none" strike="noStrike" dirty="0">
                          <a:solidFill>
                            <a:srgbClr val="000000"/>
                          </a:solidFill>
                          <a:effectLst/>
                          <a:latin typeface="Microsoft YaHei"/>
                        </a:rPr>
                        <a:t>36</a:t>
                      </a:r>
                    </a:p>
                  </a:txBody>
                  <a:tcPr marL="0" marR="0" marT="0" marB="0" anchor="ctr">
                    <a:solidFill>
                      <a:srgbClr val="FFFF00"/>
                    </a:solidFill>
                  </a:tcPr>
                </a:tc>
              </a:tr>
              <a:tr h="550334">
                <a:tc>
                  <a:txBody>
                    <a:bodyPr/>
                    <a:lstStyle/>
                    <a:p>
                      <a:pPr algn="l" fontAlgn="ctr"/>
                      <a:r>
                        <a:rPr lang="zh-CN" altLang="en-US" sz="2000" b="1" i="0" u="none" strike="noStrike" dirty="0">
                          <a:solidFill>
                            <a:srgbClr val="000000"/>
                          </a:solidFill>
                          <a:effectLst/>
                          <a:latin typeface="Microsoft YaHei"/>
                        </a:rPr>
                        <a:t>营销部</a:t>
                      </a:r>
                    </a:p>
                  </a:txBody>
                  <a:tcPr marL="0" marR="0" marT="0" marB="0" anchor="ctr">
                    <a:solidFill>
                      <a:srgbClr val="FF5569"/>
                    </a:solidFill>
                  </a:tcPr>
                </a:tc>
                <a:tc>
                  <a:txBody>
                    <a:bodyPr/>
                    <a:lstStyle/>
                    <a:p>
                      <a:pPr algn="ctr" fontAlgn="ctr"/>
                      <a:r>
                        <a:rPr lang="en-US" altLang="zh-CN" sz="2000" b="1" i="0" u="none" strike="noStrike" dirty="0">
                          <a:solidFill>
                            <a:srgbClr val="000000"/>
                          </a:solidFill>
                          <a:effectLst/>
                          <a:latin typeface="Microsoft YaHei"/>
                        </a:rPr>
                        <a:t>0</a:t>
                      </a:r>
                    </a:p>
                  </a:txBody>
                  <a:tcPr marL="0" marR="0" marT="0" marB="0" anchor="ctr">
                    <a:solidFill>
                      <a:srgbClr val="FF5569"/>
                    </a:solidFill>
                  </a:tcPr>
                </a:tc>
                <a:tc>
                  <a:txBody>
                    <a:bodyPr/>
                    <a:lstStyle/>
                    <a:p>
                      <a:pPr algn="ctr" fontAlgn="ctr"/>
                      <a:r>
                        <a:rPr lang="en-US" altLang="zh-CN" sz="2000" b="1" i="0" u="none" strike="noStrike" dirty="0">
                          <a:solidFill>
                            <a:srgbClr val="000000"/>
                          </a:solidFill>
                          <a:effectLst/>
                          <a:latin typeface="Microsoft YaHei"/>
                        </a:rPr>
                        <a:t>0</a:t>
                      </a:r>
                    </a:p>
                  </a:txBody>
                  <a:tcPr marL="0" marR="0" marT="0" marB="0" anchor="ctr">
                    <a:solidFill>
                      <a:srgbClr val="FF5569"/>
                    </a:solidFill>
                  </a:tcPr>
                </a:tc>
                <a:tc>
                  <a:txBody>
                    <a:bodyPr/>
                    <a:lstStyle/>
                    <a:p>
                      <a:pPr algn="ctr" fontAlgn="ctr"/>
                      <a:r>
                        <a:rPr lang="en-US" altLang="zh-CN" sz="2000" b="1" i="0" u="none" strike="noStrike">
                          <a:solidFill>
                            <a:srgbClr val="000000"/>
                          </a:solidFill>
                          <a:effectLst/>
                          <a:latin typeface="Microsoft YaHei"/>
                        </a:rPr>
                        <a:t>22</a:t>
                      </a:r>
                    </a:p>
                  </a:txBody>
                  <a:tcPr marL="0" marR="0" marT="0" marB="0" anchor="ctr">
                    <a:solidFill>
                      <a:srgbClr val="FF5569"/>
                    </a:solidFill>
                  </a:tcPr>
                </a:tc>
                <a:tc>
                  <a:txBody>
                    <a:bodyPr/>
                    <a:lstStyle/>
                    <a:p>
                      <a:pPr algn="ctr" fontAlgn="ctr"/>
                      <a:r>
                        <a:rPr lang="en-US" altLang="zh-CN" sz="2000" b="1" i="0" u="none" strike="noStrike" dirty="0">
                          <a:solidFill>
                            <a:srgbClr val="000000"/>
                          </a:solidFill>
                          <a:effectLst/>
                          <a:latin typeface="Microsoft YaHei"/>
                        </a:rPr>
                        <a:t>22</a:t>
                      </a:r>
                    </a:p>
                  </a:txBody>
                  <a:tcPr marL="0" marR="0" marT="0" marB="0" anchor="ctr">
                    <a:solidFill>
                      <a:srgbClr val="FF5569"/>
                    </a:solidFill>
                  </a:tcPr>
                </a:tc>
              </a:tr>
              <a:tr h="550334">
                <a:tc>
                  <a:txBody>
                    <a:bodyPr/>
                    <a:lstStyle/>
                    <a:p>
                      <a:pPr algn="l" fontAlgn="ctr"/>
                      <a:r>
                        <a:rPr lang="en-US" sz="2000" b="1" i="0" u="none" strike="noStrike" dirty="0">
                          <a:solidFill>
                            <a:srgbClr val="000000"/>
                          </a:solidFill>
                          <a:effectLst/>
                          <a:latin typeface="Microsoft YaHei"/>
                        </a:rPr>
                        <a:t>HR</a:t>
                      </a:r>
                    </a:p>
                  </a:txBody>
                  <a:tcPr marL="0" marR="0" marT="0" marB="0" anchor="ctr">
                    <a:solidFill>
                      <a:srgbClr val="FF5569"/>
                    </a:solidFill>
                  </a:tcPr>
                </a:tc>
                <a:tc>
                  <a:txBody>
                    <a:bodyPr/>
                    <a:lstStyle/>
                    <a:p>
                      <a:pPr algn="ctr" fontAlgn="ctr"/>
                      <a:r>
                        <a:rPr lang="en-US" altLang="zh-CN" sz="2000" b="1" i="0" u="none" strike="noStrike" dirty="0">
                          <a:solidFill>
                            <a:srgbClr val="000000"/>
                          </a:solidFill>
                          <a:effectLst/>
                          <a:latin typeface="Microsoft YaHei"/>
                        </a:rPr>
                        <a:t>0</a:t>
                      </a:r>
                    </a:p>
                  </a:txBody>
                  <a:tcPr marL="0" marR="0" marT="0" marB="0" anchor="ctr">
                    <a:solidFill>
                      <a:srgbClr val="FF5569"/>
                    </a:solidFill>
                  </a:tcPr>
                </a:tc>
                <a:tc>
                  <a:txBody>
                    <a:bodyPr/>
                    <a:lstStyle/>
                    <a:p>
                      <a:pPr algn="ctr" fontAlgn="ctr"/>
                      <a:r>
                        <a:rPr lang="en-US" altLang="zh-CN" sz="2000" b="1" i="0" u="none" strike="noStrike" dirty="0">
                          <a:solidFill>
                            <a:srgbClr val="000000"/>
                          </a:solidFill>
                          <a:effectLst/>
                          <a:latin typeface="Microsoft YaHei"/>
                        </a:rPr>
                        <a:t>0</a:t>
                      </a:r>
                    </a:p>
                  </a:txBody>
                  <a:tcPr marL="0" marR="0" marT="0" marB="0" anchor="ctr">
                    <a:solidFill>
                      <a:srgbClr val="FF5569"/>
                    </a:solidFill>
                  </a:tcPr>
                </a:tc>
                <a:tc>
                  <a:txBody>
                    <a:bodyPr/>
                    <a:lstStyle/>
                    <a:p>
                      <a:pPr algn="ctr" fontAlgn="ctr"/>
                      <a:r>
                        <a:rPr lang="en-US" altLang="zh-CN" sz="2000" b="1" i="0" u="none" strike="noStrike" dirty="0">
                          <a:solidFill>
                            <a:srgbClr val="000000"/>
                          </a:solidFill>
                          <a:effectLst/>
                          <a:latin typeface="Microsoft YaHei"/>
                        </a:rPr>
                        <a:t>9</a:t>
                      </a:r>
                    </a:p>
                  </a:txBody>
                  <a:tcPr marL="0" marR="0" marT="0" marB="0" anchor="ctr">
                    <a:solidFill>
                      <a:srgbClr val="FF5569"/>
                    </a:solidFill>
                  </a:tcPr>
                </a:tc>
                <a:tc>
                  <a:txBody>
                    <a:bodyPr/>
                    <a:lstStyle/>
                    <a:p>
                      <a:pPr algn="ctr" fontAlgn="ctr"/>
                      <a:r>
                        <a:rPr lang="en-US" altLang="zh-CN" sz="2000" b="1" i="0" u="none" strike="noStrike">
                          <a:solidFill>
                            <a:srgbClr val="000000"/>
                          </a:solidFill>
                          <a:effectLst/>
                          <a:latin typeface="Microsoft YaHei"/>
                        </a:rPr>
                        <a:t>9</a:t>
                      </a:r>
                    </a:p>
                  </a:txBody>
                  <a:tcPr marL="0" marR="0" marT="0" marB="0" anchor="ctr">
                    <a:solidFill>
                      <a:srgbClr val="FF5569"/>
                    </a:solidFill>
                  </a:tcPr>
                </a:tc>
              </a:tr>
              <a:tr h="550334">
                <a:tc>
                  <a:txBody>
                    <a:bodyPr/>
                    <a:lstStyle/>
                    <a:p>
                      <a:pPr algn="l" fontAlgn="ctr"/>
                      <a:r>
                        <a:rPr lang="zh-CN" altLang="en-US" sz="2000" b="1" i="0" u="none" strike="noStrike" dirty="0">
                          <a:solidFill>
                            <a:srgbClr val="000000"/>
                          </a:solidFill>
                          <a:effectLst/>
                          <a:latin typeface="Microsoft YaHei"/>
                        </a:rPr>
                        <a:t>拓展</a:t>
                      </a:r>
                    </a:p>
                  </a:txBody>
                  <a:tcPr marL="0" marR="0" marT="0" marB="0" anchor="ctr">
                    <a:solidFill>
                      <a:srgbClr val="FF5569"/>
                    </a:solidFill>
                  </a:tcPr>
                </a:tc>
                <a:tc>
                  <a:txBody>
                    <a:bodyPr/>
                    <a:lstStyle/>
                    <a:p>
                      <a:pPr algn="ctr" fontAlgn="ctr"/>
                      <a:r>
                        <a:rPr lang="en-US" altLang="zh-CN" sz="2000" b="1" i="0" u="none" strike="noStrike" dirty="0">
                          <a:solidFill>
                            <a:srgbClr val="000000"/>
                          </a:solidFill>
                          <a:effectLst/>
                          <a:latin typeface="Microsoft YaHei"/>
                        </a:rPr>
                        <a:t>0</a:t>
                      </a:r>
                    </a:p>
                  </a:txBody>
                  <a:tcPr marL="0" marR="0" marT="0" marB="0" anchor="ctr">
                    <a:solidFill>
                      <a:srgbClr val="FF5569"/>
                    </a:solidFill>
                  </a:tcPr>
                </a:tc>
                <a:tc>
                  <a:txBody>
                    <a:bodyPr/>
                    <a:lstStyle/>
                    <a:p>
                      <a:pPr algn="ctr" fontAlgn="ctr"/>
                      <a:r>
                        <a:rPr lang="en-US" altLang="zh-CN" sz="2000" b="1" i="0" u="none" strike="noStrike" dirty="0">
                          <a:solidFill>
                            <a:srgbClr val="000000"/>
                          </a:solidFill>
                          <a:effectLst/>
                          <a:latin typeface="Microsoft YaHei"/>
                        </a:rPr>
                        <a:t>0</a:t>
                      </a:r>
                    </a:p>
                  </a:txBody>
                  <a:tcPr marL="0" marR="0" marT="0" marB="0" anchor="ctr">
                    <a:solidFill>
                      <a:srgbClr val="FF5569"/>
                    </a:solidFill>
                  </a:tcPr>
                </a:tc>
                <a:tc>
                  <a:txBody>
                    <a:bodyPr/>
                    <a:lstStyle/>
                    <a:p>
                      <a:pPr algn="ctr" fontAlgn="ctr"/>
                      <a:r>
                        <a:rPr lang="en-US" altLang="zh-CN" sz="2000" b="1" i="0" u="none" strike="noStrike" dirty="0">
                          <a:solidFill>
                            <a:srgbClr val="000000"/>
                          </a:solidFill>
                          <a:effectLst/>
                          <a:latin typeface="Microsoft YaHei"/>
                        </a:rPr>
                        <a:t>13</a:t>
                      </a:r>
                    </a:p>
                  </a:txBody>
                  <a:tcPr marL="0" marR="0" marT="0" marB="0" anchor="ctr">
                    <a:solidFill>
                      <a:srgbClr val="FF5569"/>
                    </a:solidFill>
                  </a:tcPr>
                </a:tc>
                <a:tc>
                  <a:txBody>
                    <a:bodyPr/>
                    <a:lstStyle/>
                    <a:p>
                      <a:pPr algn="ctr" fontAlgn="ctr"/>
                      <a:r>
                        <a:rPr lang="en-US" altLang="zh-CN" sz="2000" b="1" i="0" u="none" strike="noStrike" dirty="0">
                          <a:solidFill>
                            <a:srgbClr val="000000"/>
                          </a:solidFill>
                          <a:effectLst/>
                          <a:latin typeface="Microsoft YaHei"/>
                        </a:rPr>
                        <a:t>13</a:t>
                      </a:r>
                    </a:p>
                  </a:txBody>
                  <a:tcPr marL="0" marR="0" marT="0" marB="0" anchor="ctr">
                    <a:solidFill>
                      <a:srgbClr val="FF5569"/>
                    </a:solidFill>
                  </a:tcPr>
                </a:tc>
              </a:tr>
              <a:tr h="550334">
                <a:tc>
                  <a:txBody>
                    <a:bodyPr/>
                    <a:lstStyle/>
                    <a:p>
                      <a:pPr algn="l" fontAlgn="ctr"/>
                      <a:r>
                        <a:rPr lang="zh-CN" altLang="en-US" sz="2000" b="1" i="0" u="none" strike="noStrike" dirty="0">
                          <a:solidFill>
                            <a:srgbClr val="000000"/>
                          </a:solidFill>
                          <a:effectLst/>
                          <a:latin typeface="Microsoft YaHei"/>
                        </a:rPr>
                        <a:t>生产管理</a:t>
                      </a:r>
                    </a:p>
                  </a:txBody>
                  <a:tcPr marL="0" marR="0" marT="0" marB="0" anchor="ctr">
                    <a:solidFill>
                      <a:srgbClr val="FF5569"/>
                    </a:solidFill>
                  </a:tcPr>
                </a:tc>
                <a:tc>
                  <a:txBody>
                    <a:bodyPr/>
                    <a:lstStyle/>
                    <a:p>
                      <a:pPr algn="ctr" fontAlgn="ctr"/>
                      <a:r>
                        <a:rPr lang="en-US" altLang="zh-CN" sz="2000" b="1" i="0" u="none" strike="noStrike" dirty="0">
                          <a:solidFill>
                            <a:srgbClr val="000000"/>
                          </a:solidFill>
                          <a:effectLst/>
                          <a:latin typeface="Microsoft YaHei"/>
                        </a:rPr>
                        <a:t>0</a:t>
                      </a:r>
                    </a:p>
                  </a:txBody>
                  <a:tcPr marL="0" marR="0" marT="0" marB="0" anchor="ctr">
                    <a:solidFill>
                      <a:srgbClr val="FF5569"/>
                    </a:solidFill>
                  </a:tcPr>
                </a:tc>
                <a:tc>
                  <a:txBody>
                    <a:bodyPr/>
                    <a:lstStyle/>
                    <a:p>
                      <a:pPr algn="ctr" fontAlgn="ctr"/>
                      <a:r>
                        <a:rPr lang="en-US" altLang="zh-CN" sz="2000" b="1" i="0" u="none" strike="noStrike" dirty="0">
                          <a:solidFill>
                            <a:srgbClr val="000000"/>
                          </a:solidFill>
                          <a:effectLst/>
                          <a:latin typeface="Microsoft YaHei"/>
                        </a:rPr>
                        <a:t>6</a:t>
                      </a:r>
                    </a:p>
                  </a:txBody>
                  <a:tcPr marL="0" marR="0" marT="0" marB="0" anchor="ctr">
                    <a:solidFill>
                      <a:srgbClr val="FF5569"/>
                    </a:solidFill>
                  </a:tcPr>
                </a:tc>
                <a:tc>
                  <a:txBody>
                    <a:bodyPr/>
                    <a:lstStyle/>
                    <a:p>
                      <a:pPr algn="ctr" fontAlgn="ctr"/>
                      <a:r>
                        <a:rPr lang="en-US" altLang="zh-CN" sz="2000" b="1" i="0" u="none" strike="noStrike" dirty="0">
                          <a:solidFill>
                            <a:srgbClr val="000000"/>
                          </a:solidFill>
                          <a:effectLst/>
                          <a:latin typeface="Microsoft YaHei"/>
                        </a:rPr>
                        <a:t>8</a:t>
                      </a:r>
                    </a:p>
                  </a:txBody>
                  <a:tcPr marL="0" marR="0" marT="0" marB="0" anchor="ctr">
                    <a:solidFill>
                      <a:srgbClr val="FF5569"/>
                    </a:solidFill>
                  </a:tcPr>
                </a:tc>
                <a:tc>
                  <a:txBody>
                    <a:bodyPr/>
                    <a:lstStyle/>
                    <a:p>
                      <a:pPr algn="ctr" fontAlgn="ctr"/>
                      <a:r>
                        <a:rPr lang="en-US" altLang="zh-CN" sz="2000" b="1" i="0" u="none" strike="noStrike" dirty="0">
                          <a:solidFill>
                            <a:srgbClr val="000000"/>
                          </a:solidFill>
                          <a:effectLst/>
                          <a:latin typeface="Microsoft YaHei"/>
                        </a:rPr>
                        <a:t>14</a:t>
                      </a:r>
                    </a:p>
                  </a:txBody>
                  <a:tcPr marL="0" marR="0" marT="0" marB="0" anchor="ctr">
                    <a:solidFill>
                      <a:srgbClr val="FF5569"/>
                    </a:solidFill>
                  </a:tcPr>
                </a:tc>
              </a:tr>
              <a:tr h="550334">
                <a:tc>
                  <a:txBody>
                    <a:bodyPr/>
                    <a:lstStyle/>
                    <a:p>
                      <a:pPr algn="ctr" fontAlgn="ctr"/>
                      <a:r>
                        <a:rPr lang="zh-CN" altLang="en-US" sz="2000" b="0" i="0" u="none" strike="noStrike" dirty="0">
                          <a:solidFill>
                            <a:srgbClr val="000000"/>
                          </a:solidFill>
                          <a:effectLst/>
                          <a:latin typeface="Microsoft YaHei"/>
                        </a:rPr>
                        <a:t>总计：</a:t>
                      </a:r>
                    </a:p>
                  </a:txBody>
                  <a:tcPr marL="0" marR="0" marT="0" marB="0" anchor="ctr">
                    <a:solidFill>
                      <a:schemeClr val="bg1">
                        <a:lumMod val="85000"/>
                      </a:schemeClr>
                    </a:solidFill>
                  </a:tcPr>
                </a:tc>
                <a:tc>
                  <a:txBody>
                    <a:bodyPr/>
                    <a:lstStyle/>
                    <a:p>
                      <a:pPr algn="ctr" fontAlgn="ctr"/>
                      <a:r>
                        <a:rPr lang="en-US" altLang="zh-CN" sz="2000" b="0" i="0" u="none" strike="noStrike" dirty="0">
                          <a:solidFill>
                            <a:srgbClr val="000000"/>
                          </a:solidFill>
                          <a:effectLst/>
                          <a:latin typeface="Microsoft YaHei"/>
                        </a:rPr>
                        <a:t>52</a:t>
                      </a:r>
                    </a:p>
                  </a:txBody>
                  <a:tcPr marL="0" marR="0" marT="0" marB="0" anchor="ctr">
                    <a:solidFill>
                      <a:schemeClr val="bg1">
                        <a:lumMod val="85000"/>
                      </a:schemeClr>
                    </a:solidFill>
                  </a:tcPr>
                </a:tc>
                <a:tc>
                  <a:txBody>
                    <a:bodyPr/>
                    <a:lstStyle/>
                    <a:p>
                      <a:pPr algn="ctr" fontAlgn="ctr"/>
                      <a:r>
                        <a:rPr lang="en-US" altLang="zh-CN" sz="2000" b="0" i="0" u="none" strike="noStrike" dirty="0">
                          <a:solidFill>
                            <a:srgbClr val="000000"/>
                          </a:solidFill>
                          <a:effectLst/>
                          <a:latin typeface="Microsoft YaHei"/>
                        </a:rPr>
                        <a:t>30</a:t>
                      </a:r>
                    </a:p>
                  </a:txBody>
                  <a:tcPr marL="0" marR="0" marT="0" marB="0" anchor="ctr">
                    <a:solidFill>
                      <a:schemeClr val="bg1">
                        <a:lumMod val="85000"/>
                      </a:schemeClr>
                    </a:solidFill>
                  </a:tcPr>
                </a:tc>
                <a:tc>
                  <a:txBody>
                    <a:bodyPr/>
                    <a:lstStyle/>
                    <a:p>
                      <a:pPr algn="ctr" fontAlgn="ctr"/>
                      <a:r>
                        <a:rPr lang="en-US" altLang="zh-CN" sz="2000" b="0" i="0" u="none" strike="noStrike" dirty="0">
                          <a:solidFill>
                            <a:srgbClr val="000000"/>
                          </a:solidFill>
                          <a:effectLst/>
                          <a:latin typeface="Microsoft YaHei"/>
                        </a:rPr>
                        <a:t>113</a:t>
                      </a:r>
                    </a:p>
                  </a:txBody>
                  <a:tcPr marL="0" marR="0" marT="0" marB="0" anchor="ctr">
                    <a:solidFill>
                      <a:schemeClr val="bg1">
                        <a:lumMod val="85000"/>
                      </a:schemeClr>
                    </a:solidFill>
                  </a:tcPr>
                </a:tc>
                <a:tc>
                  <a:txBody>
                    <a:bodyPr/>
                    <a:lstStyle/>
                    <a:p>
                      <a:pPr algn="ctr" fontAlgn="ctr"/>
                      <a:r>
                        <a:rPr lang="en-US" altLang="zh-CN" sz="2000" b="0" i="0" u="none" strike="noStrike" dirty="0">
                          <a:solidFill>
                            <a:srgbClr val="000000"/>
                          </a:solidFill>
                          <a:effectLst/>
                          <a:latin typeface="Microsoft YaHei"/>
                        </a:rPr>
                        <a:t>195</a:t>
                      </a:r>
                    </a:p>
                  </a:txBody>
                  <a:tcPr marL="0" marR="0" marT="0" marB="0" anchor="ctr">
                    <a:solidFill>
                      <a:schemeClr val="bg1">
                        <a:lumMod val="85000"/>
                      </a:schemeClr>
                    </a:solidFill>
                  </a:tcPr>
                </a:tc>
              </a:tr>
            </a:tbl>
          </a:graphicData>
        </a:graphic>
      </p:graphicFrame>
    </p:spTree>
    <p:extLst>
      <p:ext uri="{BB962C8B-B14F-4D97-AF65-F5344CB8AC3E}">
        <p14:creationId xmlns:p14="http://schemas.microsoft.com/office/powerpoint/2010/main" val="24255913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Slide Number Placeholder 3"/>
          <p:cNvSpPr>
            <a:spLocks noGrp="1"/>
          </p:cNvSpPr>
          <p:nvPr>
            <p:ph type="sldNum" sz="quarter" idx="10"/>
          </p:nvPr>
        </p:nvSpPr>
        <p:spPr>
          <a:noFill/>
        </p:spPr>
        <p:txBody>
          <a:bodyPr/>
          <a:lstStyle/>
          <a:p>
            <a:fld id="{DE9AABD9-6B19-4C98-B87B-2A56E3E87D93}" type="slidenum">
              <a:rPr lang="en-US" altLang="zh-CN" smtClean="0">
                <a:latin typeface="Arial" charset="0"/>
                <a:ea typeface="宋体" charset="-122"/>
              </a:rPr>
              <a:pPr/>
              <a:t>13</a:t>
            </a:fld>
            <a:endParaRPr lang="en-US" altLang="zh-CN" smtClean="0">
              <a:latin typeface="Arial" charset="0"/>
              <a:ea typeface="宋体" charset="-122"/>
            </a:endParaRPr>
          </a:p>
        </p:txBody>
      </p:sp>
      <p:sp>
        <p:nvSpPr>
          <p:cNvPr id="12291" name="Title 1"/>
          <p:cNvSpPr>
            <a:spLocks noGrp="1"/>
          </p:cNvSpPr>
          <p:nvPr>
            <p:ph type="title"/>
          </p:nvPr>
        </p:nvSpPr>
        <p:spPr/>
        <p:txBody>
          <a:bodyPr/>
          <a:lstStyle/>
          <a:p>
            <a:r>
              <a:rPr lang="zh-CN" altLang="en-US" sz="2400" dirty="0" smtClean="0"/>
              <a:t>部门分析</a:t>
            </a:r>
          </a:p>
        </p:txBody>
      </p:sp>
      <p:graphicFrame>
        <p:nvGraphicFramePr>
          <p:cNvPr id="6" name="Table 5"/>
          <p:cNvGraphicFramePr>
            <a:graphicFrameLocks noGrp="1"/>
          </p:cNvGraphicFramePr>
          <p:nvPr>
            <p:extLst>
              <p:ext uri="{D42A27DB-BD31-4B8C-83A1-F6EECF244321}">
                <p14:modId xmlns:p14="http://schemas.microsoft.com/office/powerpoint/2010/main" val="3675732716"/>
              </p:ext>
            </p:extLst>
          </p:nvPr>
        </p:nvGraphicFramePr>
        <p:xfrm>
          <a:off x="304800" y="1447797"/>
          <a:ext cx="3733800" cy="2743200"/>
        </p:xfrm>
        <a:graphic>
          <a:graphicData uri="http://schemas.openxmlformats.org/drawingml/2006/table">
            <a:tbl>
              <a:tblPr firstRow="1" bandRow="1">
                <a:tableStyleId>{69012ECD-51FC-41F1-AA8D-1B2483CD663E}</a:tableStyleId>
              </a:tblPr>
              <a:tblGrid>
                <a:gridCol w="746760"/>
                <a:gridCol w="746760"/>
                <a:gridCol w="746760"/>
                <a:gridCol w="746760"/>
                <a:gridCol w="746760"/>
              </a:tblGrid>
              <a:tr h="304800">
                <a:tc>
                  <a:txBody>
                    <a:bodyPr/>
                    <a:lstStyle/>
                    <a:p>
                      <a:pPr algn="ctr" fontAlgn="ctr"/>
                      <a:r>
                        <a:rPr lang="zh-CN" altLang="en-US" sz="1400" b="1" i="0" u="none" strike="noStrike" dirty="0">
                          <a:solidFill>
                            <a:schemeClr val="bg1"/>
                          </a:solidFill>
                          <a:effectLst/>
                          <a:latin typeface="Microsoft YaHei"/>
                        </a:rPr>
                        <a:t>部门</a:t>
                      </a:r>
                    </a:p>
                  </a:txBody>
                  <a:tcPr marL="0" marR="0" marT="0" marB="0" anchor="ctr">
                    <a:solidFill>
                      <a:schemeClr val="tx1">
                        <a:lumMod val="65000"/>
                        <a:lumOff val="35000"/>
                      </a:schemeClr>
                    </a:solidFill>
                  </a:tcPr>
                </a:tc>
                <a:tc>
                  <a:txBody>
                    <a:bodyPr/>
                    <a:lstStyle/>
                    <a:p>
                      <a:pPr algn="ctr" fontAlgn="ctr"/>
                      <a:r>
                        <a:rPr lang="en-US" altLang="zh-CN" sz="1400" b="1" i="0" u="none" strike="noStrike" dirty="0">
                          <a:solidFill>
                            <a:schemeClr val="bg1"/>
                          </a:solidFill>
                          <a:effectLst/>
                          <a:latin typeface="Microsoft YaHei"/>
                        </a:rPr>
                        <a:t>H</a:t>
                      </a:r>
                    </a:p>
                  </a:txBody>
                  <a:tcPr marL="0" marR="0" marT="0" marB="0" anchor="ctr">
                    <a:solidFill>
                      <a:schemeClr val="tx1">
                        <a:lumMod val="65000"/>
                        <a:lumOff val="35000"/>
                      </a:schemeClr>
                    </a:solidFill>
                  </a:tcPr>
                </a:tc>
                <a:tc>
                  <a:txBody>
                    <a:bodyPr/>
                    <a:lstStyle/>
                    <a:p>
                      <a:pPr algn="ctr" fontAlgn="ctr"/>
                      <a:r>
                        <a:rPr lang="en-US" altLang="zh-CN" sz="1400" b="1" i="0" u="none" strike="noStrike" dirty="0">
                          <a:solidFill>
                            <a:schemeClr val="bg1"/>
                          </a:solidFill>
                          <a:effectLst/>
                          <a:latin typeface="Microsoft YaHei"/>
                        </a:rPr>
                        <a:t>M</a:t>
                      </a:r>
                    </a:p>
                  </a:txBody>
                  <a:tcPr marL="0" marR="0" marT="0" marB="0" anchor="ctr">
                    <a:solidFill>
                      <a:schemeClr val="tx1">
                        <a:lumMod val="65000"/>
                        <a:lumOff val="35000"/>
                      </a:schemeClr>
                    </a:solidFill>
                  </a:tcPr>
                </a:tc>
                <a:tc>
                  <a:txBody>
                    <a:bodyPr/>
                    <a:lstStyle/>
                    <a:p>
                      <a:pPr algn="ctr" fontAlgn="ctr"/>
                      <a:r>
                        <a:rPr lang="en-US" altLang="zh-CN" sz="1400" b="1" i="0" u="none" strike="noStrike" dirty="0">
                          <a:solidFill>
                            <a:schemeClr val="bg1"/>
                          </a:solidFill>
                          <a:effectLst/>
                          <a:latin typeface="Microsoft YaHei"/>
                        </a:rPr>
                        <a:t>L</a:t>
                      </a:r>
                    </a:p>
                  </a:txBody>
                  <a:tcPr marL="0" marR="0" marT="0" marB="0" anchor="ctr">
                    <a:solidFill>
                      <a:schemeClr val="tx1">
                        <a:lumMod val="65000"/>
                        <a:lumOff val="35000"/>
                      </a:schemeClr>
                    </a:solidFill>
                  </a:tcPr>
                </a:tc>
                <a:tc>
                  <a:txBody>
                    <a:bodyPr/>
                    <a:lstStyle/>
                    <a:p>
                      <a:pPr algn="ctr" fontAlgn="ctr"/>
                      <a:r>
                        <a:rPr lang="zh-CN" altLang="en-US" sz="1400" b="1" i="0" u="none" strike="noStrike" dirty="0">
                          <a:solidFill>
                            <a:schemeClr val="bg1"/>
                          </a:solidFill>
                          <a:effectLst/>
                          <a:latin typeface="Microsoft YaHei"/>
                        </a:rPr>
                        <a:t>总计</a:t>
                      </a:r>
                    </a:p>
                  </a:txBody>
                  <a:tcPr marL="0" marR="0" marT="0" marB="0" anchor="ctr">
                    <a:solidFill>
                      <a:schemeClr val="tx1">
                        <a:lumMod val="65000"/>
                        <a:lumOff val="35000"/>
                      </a:schemeClr>
                    </a:solidFill>
                  </a:tcPr>
                </a:tc>
              </a:tr>
              <a:tr h="304800">
                <a:tc>
                  <a:txBody>
                    <a:bodyPr/>
                    <a:lstStyle/>
                    <a:p>
                      <a:pPr algn="l" fontAlgn="ctr"/>
                      <a:r>
                        <a:rPr lang="zh-CN" altLang="en-US" sz="1400" b="1" i="0" u="none" strike="noStrike" dirty="0">
                          <a:solidFill>
                            <a:srgbClr val="000000"/>
                          </a:solidFill>
                          <a:effectLst/>
                          <a:latin typeface="Microsoft YaHei"/>
                        </a:rPr>
                        <a:t>商品中心</a:t>
                      </a:r>
                    </a:p>
                  </a:txBody>
                  <a:tcPr marL="0" marR="0" marT="0" marB="0" anchor="ctr">
                    <a:solidFill>
                      <a:srgbClr val="47FF41"/>
                    </a:solidFill>
                  </a:tcPr>
                </a:tc>
                <a:tc>
                  <a:txBody>
                    <a:bodyPr/>
                    <a:lstStyle/>
                    <a:p>
                      <a:pPr algn="ctr" fontAlgn="ctr"/>
                      <a:r>
                        <a:rPr lang="en-US" altLang="zh-CN" sz="1400" b="1" i="0" u="none" strike="noStrike" dirty="0">
                          <a:solidFill>
                            <a:srgbClr val="000000"/>
                          </a:solidFill>
                          <a:effectLst/>
                          <a:latin typeface="Microsoft YaHei"/>
                        </a:rPr>
                        <a:t>34</a:t>
                      </a:r>
                    </a:p>
                  </a:txBody>
                  <a:tcPr marL="0" marR="0" marT="0" marB="0" anchor="ctr">
                    <a:solidFill>
                      <a:srgbClr val="47FF41"/>
                    </a:solidFill>
                  </a:tcPr>
                </a:tc>
                <a:tc>
                  <a:txBody>
                    <a:bodyPr/>
                    <a:lstStyle/>
                    <a:p>
                      <a:pPr algn="ctr" fontAlgn="ctr"/>
                      <a:r>
                        <a:rPr lang="en-US" altLang="zh-CN" sz="1400" b="1" i="0" u="none" strike="noStrike" dirty="0">
                          <a:solidFill>
                            <a:srgbClr val="000000"/>
                          </a:solidFill>
                          <a:effectLst/>
                          <a:latin typeface="Microsoft YaHei"/>
                        </a:rPr>
                        <a:t>10</a:t>
                      </a:r>
                    </a:p>
                  </a:txBody>
                  <a:tcPr marL="0" marR="0" marT="0" marB="0" anchor="ctr">
                    <a:solidFill>
                      <a:srgbClr val="47FF41"/>
                    </a:solidFill>
                  </a:tcPr>
                </a:tc>
                <a:tc>
                  <a:txBody>
                    <a:bodyPr/>
                    <a:lstStyle/>
                    <a:p>
                      <a:pPr algn="ctr" fontAlgn="ctr"/>
                      <a:r>
                        <a:rPr lang="en-US" altLang="zh-CN" sz="1400" b="1" i="0" u="none" strike="noStrike" dirty="0">
                          <a:solidFill>
                            <a:srgbClr val="000000"/>
                          </a:solidFill>
                          <a:effectLst/>
                          <a:latin typeface="Microsoft YaHei"/>
                        </a:rPr>
                        <a:t>16</a:t>
                      </a:r>
                    </a:p>
                  </a:txBody>
                  <a:tcPr marL="0" marR="0" marT="0" marB="0" anchor="ctr">
                    <a:solidFill>
                      <a:srgbClr val="47FF41"/>
                    </a:solidFill>
                  </a:tcPr>
                </a:tc>
                <a:tc>
                  <a:txBody>
                    <a:bodyPr/>
                    <a:lstStyle/>
                    <a:p>
                      <a:pPr algn="ctr" fontAlgn="ctr"/>
                      <a:r>
                        <a:rPr lang="en-US" altLang="zh-CN" sz="1400" b="1" i="0" u="none" strike="noStrike" dirty="0">
                          <a:solidFill>
                            <a:srgbClr val="000000"/>
                          </a:solidFill>
                          <a:effectLst/>
                          <a:latin typeface="Microsoft YaHei"/>
                        </a:rPr>
                        <a:t>60</a:t>
                      </a:r>
                    </a:p>
                  </a:txBody>
                  <a:tcPr marL="0" marR="0" marT="0" marB="0" anchor="ctr">
                    <a:solidFill>
                      <a:srgbClr val="47FF41"/>
                    </a:solidFill>
                  </a:tcPr>
                </a:tc>
              </a:tr>
              <a:tr h="304800">
                <a:tc>
                  <a:txBody>
                    <a:bodyPr/>
                    <a:lstStyle/>
                    <a:p>
                      <a:pPr algn="l" fontAlgn="ctr"/>
                      <a:r>
                        <a:rPr lang="zh-CN" altLang="en-US" sz="1400" b="1" i="0" u="none" strike="noStrike" dirty="0">
                          <a:solidFill>
                            <a:srgbClr val="000000"/>
                          </a:solidFill>
                          <a:effectLst/>
                          <a:latin typeface="Microsoft YaHei"/>
                        </a:rPr>
                        <a:t>运营线</a:t>
                      </a:r>
                    </a:p>
                  </a:txBody>
                  <a:tcPr marL="0" marR="0" marT="0" marB="0" anchor="ctr">
                    <a:solidFill>
                      <a:srgbClr val="FFFF00"/>
                    </a:solidFill>
                  </a:tcPr>
                </a:tc>
                <a:tc>
                  <a:txBody>
                    <a:bodyPr/>
                    <a:lstStyle/>
                    <a:p>
                      <a:pPr algn="ctr" fontAlgn="ctr"/>
                      <a:r>
                        <a:rPr lang="en-US" altLang="zh-CN" sz="1400" b="1" i="0" u="none" strike="noStrike" dirty="0">
                          <a:solidFill>
                            <a:srgbClr val="000000"/>
                          </a:solidFill>
                          <a:effectLst/>
                          <a:latin typeface="Microsoft YaHei"/>
                        </a:rPr>
                        <a:t>11</a:t>
                      </a:r>
                    </a:p>
                  </a:txBody>
                  <a:tcPr marL="0" marR="0" marT="0" marB="0" anchor="ctr">
                    <a:solidFill>
                      <a:srgbClr val="FFFF00"/>
                    </a:solidFill>
                  </a:tcPr>
                </a:tc>
                <a:tc>
                  <a:txBody>
                    <a:bodyPr/>
                    <a:lstStyle/>
                    <a:p>
                      <a:pPr algn="ctr" fontAlgn="ctr"/>
                      <a:r>
                        <a:rPr lang="en-US" altLang="zh-CN" sz="1400" b="1" i="0" u="none" strike="noStrike" dirty="0">
                          <a:solidFill>
                            <a:srgbClr val="000000"/>
                          </a:solidFill>
                          <a:effectLst/>
                          <a:latin typeface="Microsoft YaHei"/>
                        </a:rPr>
                        <a:t>5</a:t>
                      </a:r>
                    </a:p>
                  </a:txBody>
                  <a:tcPr marL="0" marR="0" marT="0" marB="0" anchor="ctr">
                    <a:solidFill>
                      <a:srgbClr val="FFFF00"/>
                    </a:solidFill>
                  </a:tcPr>
                </a:tc>
                <a:tc>
                  <a:txBody>
                    <a:bodyPr/>
                    <a:lstStyle/>
                    <a:p>
                      <a:pPr algn="ctr" fontAlgn="ctr"/>
                      <a:r>
                        <a:rPr lang="en-US" altLang="zh-CN" sz="1400" b="1" i="0" u="none" strike="noStrike" dirty="0">
                          <a:solidFill>
                            <a:srgbClr val="000000"/>
                          </a:solidFill>
                          <a:effectLst/>
                          <a:latin typeface="Microsoft YaHei"/>
                        </a:rPr>
                        <a:t>25</a:t>
                      </a:r>
                    </a:p>
                  </a:txBody>
                  <a:tcPr marL="0" marR="0" marT="0" marB="0" anchor="ctr">
                    <a:solidFill>
                      <a:srgbClr val="FFFF00"/>
                    </a:solidFill>
                  </a:tcPr>
                </a:tc>
                <a:tc>
                  <a:txBody>
                    <a:bodyPr/>
                    <a:lstStyle/>
                    <a:p>
                      <a:pPr algn="ctr" fontAlgn="ctr"/>
                      <a:r>
                        <a:rPr lang="en-US" altLang="zh-CN" sz="1400" b="1" i="0" u="none" strike="noStrike">
                          <a:solidFill>
                            <a:srgbClr val="000000"/>
                          </a:solidFill>
                          <a:effectLst/>
                          <a:latin typeface="Microsoft YaHei"/>
                        </a:rPr>
                        <a:t>41</a:t>
                      </a:r>
                    </a:p>
                  </a:txBody>
                  <a:tcPr marL="0" marR="0" marT="0" marB="0" anchor="ctr">
                    <a:solidFill>
                      <a:srgbClr val="FFFF00"/>
                    </a:solidFill>
                  </a:tcPr>
                </a:tc>
              </a:tr>
              <a:tr h="304800">
                <a:tc>
                  <a:txBody>
                    <a:bodyPr/>
                    <a:lstStyle/>
                    <a:p>
                      <a:pPr algn="l" fontAlgn="ctr"/>
                      <a:r>
                        <a:rPr lang="zh-CN" altLang="en-US" sz="1400" b="1" i="0" u="none" strike="noStrike" dirty="0">
                          <a:solidFill>
                            <a:srgbClr val="000000"/>
                          </a:solidFill>
                          <a:effectLst/>
                          <a:latin typeface="Microsoft YaHei"/>
                        </a:rPr>
                        <a:t>总裁办</a:t>
                      </a:r>
                    </a:p>
                  </a:txBody>
                  <a:tcPr marL="0" marR="0" marT="0" marB="0" anchor="ctr">
                    <a:solidFill>
                      <a:srgbClr val="FFFF00"/>
                    </a:solidFill>
                  </a:tcPr>
                </a:tc>
                <a:tc>
                  <a:txBody>
                    <a:bodyPr/>
                    <a:lstStyle/>
                    <a:p>
                      <a:pPr algn="ctr" fontAlgn="ctr"/>
                      <a:r>
                        <a:rPr lang="en-US" altLang="zh-CN" sz="1400" b="1" i="0" u="none" strike="noStrike" dirty="0">
                          <a:solidFill>
                            <a:srgbClr val="000000"/>
                          </a:solidFill>
                          <a:effectLst/>
                          <a:latin typeface="Microsoft YaHei"/>
                        </a:rPr>
                        <a:t>7</a:t>
                      </a:r>
                    </a:p>
                  </a:txBody>
                  <a:tcPr marL="0" marR="0" marT="0" marB="0" anchor="ctr">
                    <a:solidFill>
                      <a:srgbClr val="FFFF00"/>
                    </a:solidFill>
                  </a:tcPr>
                </a:tc>
                <a:tc>
                  <a:txBody>
                    <a:bodyPr/>
                    <a:lstStyle/>
                    <a:p>
                      <a:pPr algn="ctr" fontAlgn="ctr"/>
                      <a:r>
                        <a:rPr lang="en-US" altLang="zh-CN" sz="1400" b="1" i="0" u="none" strike="noStrike" dirty="0">
                          <a:solidFill>
                            <a:srgbClr val="000000"/>
                          </a:solidFill>
                          <a:effectLst/>
                          <a:latin typeface="Microsoft YaHei"/>
                        </a:rPr>
                        <a:t>9</a:t>
                      </a:r>
                    </a:p>
                  </a:txBody>
                  <a:tcPr marL="0" marR="0" marT="0" marB="0" anchor="ctr">
                    <a:solidFill>
                      <a:srgbClr val="FFFF00"/>
                    </a:solidFill>
                  </a:tcPr>
                </a:tc>
                <a:tc>
                  <a:txBody>
                    <a:bodyPr/>
                    <a:lstStyle/>
                    <a:p>
                      <a:pPr algn="ctr" fontAlgn="ctr"/>
                      <a:r>
                        <a:rPr lang="en-US" altLang="zh-CN" sz="1400" b="1" i="0" u="none" strike="noStrike" dirty="0">
                          <a:solidFill>
                            <a:srgbClr val="000000"/>
                          </a:solidFill>
                          <a:effectLst/>
                          <a:latin typeface="Microsoft YaHei"/>
                        </a:rPr>
                        <a:t>20</a:t>
                      </a:r>
                    </a:p>
                  </a:txBody>
                  <a:tcPr marL="0" marR="0" marT="0" marB="0" anchor="ctr">
                    <a:solidFill>
                      <a:srgbClr val="FFFF00"/>
                    </a:solidFill>
                  </a:tcPr>
                </a:tc>
                <a:tc>
                  <a:txBody>
                    <a:bodyPr/>
                    <a:lstStyle/>
                    <a:p>
                      <a:pPr algn="ctr" fontAlgn="ctr"/>
                      <a:r>
                        <a:rPr lang="en-US" altLang="zh-CN" sz="1400" b="1" i="0" u="none" strike="noStrike" dirty="0">
                          <a:solidFill>
                            <a:srgbClr val="000000"/>
                          </a:solidFill>
                          <a:effectLst/>
                          <a:latin typeface="Microsoft YaHei"/>
                        </a:rPr>
                        <a:t>36</a:t>
                      </a:r>
                    </a:p>
                  </a:txBody>
                  <a:tcPr marL="0" marR="0" marT="0" marB="0" anchor="ctr">
                    <a:solidFill>
                      <a:srgbClr val="FFFF00"/>
                    </a:solidFill>
                  </a:tcPr>
                </a:tc>
              </a:tr>
              <a:tr h="304800">
                <a:tc>
                  <a:txBody>
                    <a:bodyPr/>
                    <a:lstStyle/>
                    <a:p>
                      <a:pPr algn="l" fontAlgn="ctr"/>
                      <a:r>
                        <a:rPr lang="zh-CN" altLang="en-US" sz="1400" b="1" i="0" u="none" strike="noStrike" dirty="0" smtClean="0">
                          <a:solidFill>
                            <a:srgbClr val="000000"/>
                          </a:solidFill>
                          <a:effectLst/>
                          <a:latin typeface="Microsoft YaHei"/>
                        </a:rPr>
                        <a:t>生产管理</a:t>
                      </a:r>
                      <a:endParaRPr lang="zh-CN" altLang="en-US" sz="1400" b="1" i="0" u="none" strike="noStrike" dirty="0">
                        <a:solidFill>
                          <a:srgbClr val="000000"/>
                        </a:solidFill>
                        <a:effectLst/>
                        <a:latin typeface="Microsoft YaHei"/>
                      </a:endParaRPr>
                    </a:p>
                  </a:txBody>
                  <a:tcPr marL="0" marR="0" marT="0" marB="0" anchor="ctr">
                    <a:solidFill>
                      <a:srgbClr val="FF5569"/>
                    </a:solidFill>
                  </a:tcPr>
                </a:tc>
                <a:tc>
                  <a:txBody>
                    <a:bodyPr/>
                    <a:lstStyle/>
                    <a:p>
                      <a:pPr algn="ctr" fontAlgn="ctr"/>
                      <a:r>
                        <a:rPr lang="en-US" altLang="zh-CN" sz="1400" b="1" i="0" u="none" strike="noStrike" dirty="0">
                          <a:solidFill>
                            <a:srgbClr val="000000"/>
                          </a:solidFill>
                          <a:effectLst/>
                          <a:latin typeface="Microsoft YaHei"/>
                        </a:rPr>
                        <a:t>0</a:t>
                      </a:r>
                    </a:p>
                  </a:txBody>
                  <a:tcPr marL="0" marR="0" marT="0" marB="0" anchor="ctr">
                    <a:solidFill>
                      <a:srgbClr val="FF5569"/>
                    </a:solidFill>
                  </a:tcPr>
                </a:tc>
                <a:tc>
                  <a:txBody>
                    <a:bodyPr/>
                    <a:lstStyle/>
                    <a:p>
                      <a:pPr algn="ctr" fontAlgn="ctr"/>
                      <a:r>
                        <a:rPr lang="zh-CN" altLang="zh-CN" sz="1400" b="1" i="0" u="none" strike="noStrike" dirty="0" smtClean="0">
                          <a:solidFill>
                            <a:srgbClr val="000000"/>
                          </a:solidFill>
                          <a:effectLst/>
                          <a:latin typeface="Microsoft YaHei"/>
                        </a:rPr>
                        <a:t>6</a:t>
                      </a:r>
                      <a:endParaRPr lang="en-US" altLang="zh-CN" sz="1400" b="1" i="0" u="none" strike="noStrike" dirty="0">
                        <a:solidFill>
                          <a:srgbClr val="000000"/>
                        </a:solidFill>
                        <a:effectLst/>
                        <a:latin typeface="Microsoft YaHei"/>
                      </a:endParaRPr>
                    </a:p>
                  </a:txBody>
                  <a:tcPr marL="0" marR="0" marT="0" marB="0" anchor="ctr">
                    <a:solidFill>
                      <a:srgbClr val="FF5569"/>
                    </a:solidFill>
                  </a:tcPr>
                </a:tc>
                <a:tc>
                  <a:txBody>
                    <a:bodyPr/>
                    <a:lstStyle/>
                    <a:p>
                      <a:pPr algn="ctr" fontAlgn="ctr"/>
                      <a:r>
                        <a:rPr lang="en-US" altLang="zh-CN" sz="1400" b="1" i="0" u="none" strike="noStrike" dirty="0" smtClean="0">
                          <a:solidFill>
                            <a:srgbClr val="000000"/>
                          </a:solidFill>
                          <a:effectLst/>
                          <a:latin typeface="Microsoft YaHei"/>
                        </a:rPr>
                        <a:t>8</a:t>
                      </a:r>
                      <a:endParaRPr lang="en-US" altLang="zh-CN" sz="1400" b="1" i="0" u="none" strike="noStrike" dirty="0">
                        <a:solidFill>
                          <a:srgbClr val="000000"/>
                        </a:solidFill>
                        <a:effectLst/>
                        <a:latin typeface="Microsoft YaHei"/>
                      </a:endParaRPr>
                    </a:p>
                  </a:txBody>
                  <a:tcPr marL="0" marR="0" marT="0" marB="0" anchor="ctr">
                    <a:solidFill>
                      <a:srgbClr val="FF5569"/>
                    </a:solidFill>
                  </a:tcPr>
                </a:tc>
                <a:tc>
                  <a:txBody>
                    <a:bodyPr/>
                    <a:lstStyle/>
                    <a:p>
                      <a:pPr algn="ctr" fontAlgn="ctr"/>
                      <a:r>
                        <a:rPr lang="zh-CN" altLang="zh-CN" sz="1400" b="1" i="0" u="none" strike="noStrike" dirty="0" smtClean="0">
                          <a:solidFill>
                            <a:srgbClr val="000000"/>
                          </a:solidFill>
                          <a:effectLst/>
                          <a:latin typeface="Microsoft YaHei"/>
                        </a:rPr>
                        <a:t>1</a:t>
                      </a:r>
                      <a:r>
                        <a:rPr lang="en-US" altLang="zh-CN" sz="1400" b="1" i="0" u="none" strike="noStrike" dirty="0" smtClean="0">
                          <a:solidFill>
                            <a:srgbClr val="000000"/>
                          </a:solidFill>
                          <a:effectLst/>
                          <a:latin typeface="Microsoft YaHei"/>
                        </a:rPr>
                        <a:t>4</a:t>
                      </a:r>
                      <a:endParaRPr lang="en-US" altLang="zh-CN" sz="1400" b="1" i="0" u="none" strike="noStrike" dirty="0">
                        <a:solidFill>
                          <a:srgbClr val="000000"/>
                        </a:solidFill>
                        <a:effectLst/>
                        <a:latin typeface="Microsoft YaHei"/>
                      </a:endParaRPr>
                    </a:p>
                  </a:txBody>
                  <a:tcPr marL="0" marR="0" marT="0" marB="0" anchor="ctr">
                    <a:solidFill>
                      <a:srgbClr val="FF5569"/>
                    </a:solidFill>
                  </a:tcPr>
                </a:tc>
              </a:tr>
              <a:tr h="304800">
                <a:tc>
                  <a:txBody>
                    <a:bodyPr/>
                    <a:lstStyle/>
                    <a:p>
                      <a:pPr algn="l" fontAlgn="ctr"/>
                      <a:r>
                        <a:rPr lang="en-US" sz="1400" b="1" i="0" u="none" strike="noStrike" dirty="0">
                          <a:solidFill>
                            <a:srgbClr val="000000"/>
                          </a:solidFill>
                          <a:effectLst/>
                          <a:latin typeface="Microsoft YaHei"/>
                        </a:rPr>
                        <a:t>HR</a:t>
                      </a:r>
                    </a:p>
                  </a:txBody>
                  <a:tcPr marL="0" marR="0" marT="0" marB="0" anchor="ctr">
                    <a:solidFill>
                      <a:srgbClr val="FF5569"/>
                    </a:solidFill>
                  </a:tcPr>
                </a:tc>
                <a:tc>
                  <a:txBody>
                    <a:bodyPr/>
                    <a:lstStyle/>
                    <a:p>
                      <a:pPr algn="ctr" fontAlgn="ctr"/>
                      <a:r>
                        <a:rPr lang="en-US" altLang="zh-CN" sz="1400" b="1" i="0" u="none" strike="noStrike" dirty="0">
                          <a:solidFill>
                            <a:srgbClr val="000000"/>
                          </a:solidFill>
                          <a:effectLst/>
                          <a:latin typeface="Microsoft YaHei"/>
                        </a:rPr>
                        <a:t>0</a:t>
                      </a:r>
                    </a:p>
                  </a:txBody>
                  <a:tcPr marL="0" marR="0" marT="0" marB="0" anchor="ctr">
                    <a:solidFill>
                      <a:srgbClr val="FF5569"/>
                    </a:solidFill>
                  </a:tcPr>
                </a:tc>
                <a:tc>
                  <a:txBody>
                    <a:bodyPr/>
                    <a:lstStyle/>
                    <a:p>
                      <a:pPr algn="ctr" fontAlgn="ctr"/>
                      <a:r>
                        <a:rPr lang="en-US" altLang="zh-CN" sz="1400" b="1" i="0" u="none" strike="noStrike" dirty="0">
                          <a:solidFill>
                            <a:srgbClr val="000000"/>
                          </a:solidFill>
                          <a:effectLst/>
                          <a:latin typeface="Microsoft YaHei"/>
                        </a:rPr>
                        <a:t>0</a:t>
                      </a:r>
                    </a:p>
                  </a:txBody>
                  <a:tcPr marL="0" marR="0" marT="0" marB="0" anchor="ctr">
                    <a:solidFill>
                      <a:srgbClr val="FF5569"/>
                    </a:solidFill>
                  </a:tcPr>
                </a:tc>
                <a:tc>
                  <a:txBody>
                    <a:bodyPr/>
                    <a:lstStyle/>
                    <a:p>
                      <a:pPr algn="ctr" fontAlgn="ctr"/>
                      <a:r>
                        <a:rPr lang="en-US" altLang="zh-CN" sz="1400" b="1" i="0" u="none" strike="noStrike" dirty="0">
                          <a:solidFill>
                            <a:srgbClr val="000000"/>
                          </a:solidFill>
                          <a:effectLst/>
                          <a:latin typeface="Microsoft YaHei"/>
                        </a:rPr>
                        <a:t>9</a:t>
                      </a:r>
                    </a:p>
                  </a:txBody>
                  <a:tcPr marL="0" marR="0" marT="0" marB="0" anchor="ctr">
                    <a:solidFill>
                      <a:srgbClr val="FF5569"/>
                    </a:solidFill>
                  </a:tcPr>
                </a:tc>
                <a:tc>
                  <a:txBody>
                    <a:bodyPr/>
                    <a:lstStyle/>
                    <a:p>
                      <a:pPr algn="ctr" fontAlgn="ctr"/>
                      <a:r>
                        <a:rPr lang="en-US" altLang="zh-CN" sz="1400" b="1" i="0" u="none" strike="noStrike" dirty="0">
                          <a:solidFill>
                            <a:srgbClr val="000000"/>
                          </a:solidFill>
                          <a:effectLst/>
                          <a:latin typeface="Microsoft YaHei"/>
                        </a:rPr>
                        <a:t>9</a:t>
                      </a:r>
                    </a:p>
                  </a:txBody>
                  <a:tcPr marL="0" marR="0" marT="0" marB="0" anchor="ctr">
                    <a:solidFill>
                      <a:srgbClr val="FF5569"/>
                    </a:solidFill>
                  </a:tcPr>
                </a:tc>
              </a:tr>
              <a:tr h="304800">
                <a:tc>
                  <a:txBody>
                    <a:bodyPr/>
                    <a:lstStyle/>
                    <a:p>
                      <a:pPr algn="l" fontAlgn="ctr"/>
                      <a:r>
                        <a:rPr lang="zh-CN" altLang="en-US" sz="1400" b="1" i="0" u="none" strike="noStrike" dirty="0">
                          <a:solidFill>
                            <a:srgbClr val="000000"/>
                          </a:solidFill>
                          <a:effectLst/>
                          <a:latin typeface="Microsoft YaHei"/>
                        </a:rPr>
                        <a:t>拓展</a:t>
                      </a:r>
                    </a:p>
                  </a:txBody>
                  <a:tcPr marL="0" marR="0" marT="0" marB="0" anchor="ctr">
                    <a:solidFill>
                      <a:srgbClr val="FF5569"/>
                    </a:solidFill>
                  </a:tcPr>
                </a:tc>
                <a:tc>
                  <a:txBody>
                    <a:bodyPr/>
                    <a:lstStyle/>
                    <a:p>
                      <a:pPr algn="ctr" fontAlgn="ctr"/>
                      <a:r>
                        <a:rPr lang="en-US" altLang="zh-CN" sz="1400" b="1" i="0" u="none" strike="noStrike" dirty="0">
                          <a:solidFill>
                            <a:srgbClr val="000000"/>
                          </a:solidFill>
                          <a:effectLst/>
                          <a:latin typeface="Microsoft YaHei"/>
                        </a:rPr>
                        <a:t>0</a:t>
                      </a:r>
                    </a:p>
                  </a:txBody>
                  <a:tcPr marL="0" marR="0" marT="0" marB="0" anchor="ctr">
                    <a:solidFill>
                      <a:srgbClr val="FF5569"/>
                    </a:solidFill>
                  </a:tcPr>
                </a:tc>
                <a:tc>
                  <a:txBody>
                    <a:bodyPr/>
                    <a:lstStyle/>
                    <a:p>
                      <a:pPr algn="ctr" fontAlgn="ctr"/>
                      <a:r>
                        <a:rPr lang="en-US" altLang="zh-CN" sz="1400" b="1" i="0" u="none" strike="noStrike" dirty="0">
                          <a:solidFill>
                            <a:srgbClr val="000000"/>
                          </a:solidFill>
                          <a:effectLst/>
                          <a:latin typeface="Microsoft YaHei"/>
                        </a:rPr>
                        <a:t>0</a:t>
                      </a:r>
                    </a:p>
                  </a:txBody>
                  <a:tcPr marL="0" marR="0" marT="0" marB="0" anchor="ctr">
                    <a:solidFill>
                      <a:srgbClr val="FF5569"/>
                    </a:solidFill>
                  </a:tcPr>
                </a:tc>
                <a:tc>
                  <a:txBody>
                    <a:bodyPr/>
                    <a:lstStyle/>
                    <a:p>
                      <a:pPr algn="ctr" fontAlgn="ctr"/>
                      <a:r>
                        <a:rPr lang="en-US" altLang="zh-CN" sz="1400" b="1" i="0" u="none" strike="noStrike" dirty="0">
                          <a:solidFill>
                            <a:srgbClr val="000000"/>
                          </a:solidFill>
                          <a:effectLst/>
                          <a:latin typeface="Microsoft YaHei"/>
                        </a:rPr>
                        <a:t>13</a:t>
                      </a:r>
                    </a:p>
                  </a:txBody>
                  <a:tcPr marL="0" marR="0" marT="0" marB="0" anchor="ctr">
                    <a:solidFill>
                      <a:srgbClr val="FF5569"/>
                    </a:solidFill>
                  </a:tcPr>
                </a:tc>
                <a:tc>
                  <a:txBody>
                    <a:bodyPr/>
                    <a:lstStyle/>
                    <a:p>
                      <a:pPr algn="ctr" fontAlgn="ctr"/>
                      <a:r>
                        <a:rPr lang="en-US" altLang="zh-CN" sz="1400" b="1" i="0" u="none" strike="noStrike" dirty="0">
                          <a:solidFill>
                            <a:srgbClr val="000000"/>
                          </a:solidFill>
                          <a:effectLst/>
                          <a:latin typeface="Microsoft YaHei"/>
                        </a:rPr>
                        <a:t>13</a:t>
                      </a:r>
                    </a:p>
                  </a:txBody>
                  <a:tcPr marL="0" marR="0" marT="0" marB="0" anchor="ctr">
                    <a:solidFill>
                      <a:srgbClr val="FF5569"/>
                    </a:solidFill>
                  </a:tcPr>
                </a:tc>
              </a:tr>
              <a:tr h="304800">
                <a:tc>
                  <a:txBody>
                    <a:bodyPr/>
                    <a:lstStyle/>
                    <a:p>
                      <a:pPr algn="l" fontAlgn="ctr"/>
                      <a:r>
                        <a:rPr lang="zh-CN" altLang="en-US" sz="1400" b="1" i="0" u="none" strike="noStrike" dirty="0" smtClean="0">
                          <a:solidFill>
                            <a:srgbClr val="000000"/>
                          </a:solidFill>
                          <a:effectLst/>
                          <a:latin typeface="Microsoft YaHei"/>
                        </a:rPr>
                        <a:t>营销部</a:t>
                      </a:r>
                      <a:endParaRPr lang="zh-CN" altLang="en-US" sz="1400" b="1" i="0" u="none" strike="noStrike" dirty="0">
                        <a:solidFill>
                          <a:srgbClr val="000000"/>
                        </a:solidFill>
                        <a:effectLst/>
                        <a:latin typeface="Microsoft YaHei"/>
                      </a:endParaRPr>
                    </a:p>
                  </a:txBody>
                  <a:tcPr marL="0" marR="0" marT="0" marB="0" anchor="ctr">
                    <a:solidFill>
                      <a:srgbClr val="FF5569"/>
                    </a:solidFill>
                  </a:tcPr>
                </a:tc>
                <a:tc>
                  <a:txBody>
                    <a:bodyPr/>
                    <a:lstStyle/>
                    <a:p>
                      <a:pPr algn="ctr" fontAlgn="ctr"/>
                      <a:r>
                        <a:rPr lang="en-US" altLang="zh-CN" sz="1400" b="1" i="0" u="none" strike="noStrike" dirty="0">
                          <a:solidFill>
                            <a:srgbClr val="000000"/>
                          </a:solidFill>
                          <a:effectLst/>
                          <a:latin typeface="Microsoft YaHei"/>
                        </a:rPr>
                        <a:t>0</a:t>
                      </a:r>
                    </a:p>
                  </a:txBody>
                  <a:tcPr marL="0" marR="0" marT="0" marB="0" anchor="ctr">
                    <a:solidFill>
                      <a:srgbClr val="FF5569"/>
                    </a:solidFill>
                  </a:tcPr>
                </a:tc>
                <a:tc>
                  <a:txBody>
                    <a:bodyPr/>
                    <a:lstStyle/>
                    <a:p>
                      <a:pPr algn="ctr" fontAlgn="ctr"/>
                      <a:r>
                        <a:rPr lang="zh-CN" altLang="zh-CN" sz="1400" b="1" i="0" u="none" strike="noStrike" dirty="0" smtClean="0">
                          <a:solidFill>
                            <a:srgbClr val="000000"/>
                          </a:solidFill>
                          <a:effectLst/>
                          <a:latin typeface="Microsoft YaHei"/>
                        </a:rPr>
                        <a:t>0</a:t>
                      </a:r>
                      <a:endParaRPr lang="en-US" altLang="zh-CN" sz="1400" b="1" i="0" u="none" strike="noStrike" dirty="0">
                        <a:solidFill>
                          <a:srgbClr val="000000"/>
                        </a:solidFill>
                        <a:effectLst/>
                        <a:latin typeface="Microsoft YaHei"/>
                      </a:endParaRPr>
                    </a:p>
                  </a:txBody>
                  <a:tcPr marL="0" marR="0" marT="0" marB="0" anchor="ctr">
                    <a:solidFill>
                      <a:srgbClr val="FF5569"/>
                    </a:solidFill>
                  </a:tcPr>
                </a:tc>
                <a:tc>
                  <a:txBody>
                    <a:bodyPr/>
                    <a:lstStyle/>
                    <a:p>
                      <a:pPr algn="ctr" fontAlgn="ctr"/>
                      <a:r>
                        <a:rPr lang="zh-CN" altLang="zh-CN" sz="1400" b="1" i="0" u="none" strike="noStrike" dirty="0" smtClean="0">
                          <a:solidFill>
                            <a:srgbClr val="000000"/>
                          </a:solidFill>
                          <a:effectLst/>
                          <a:latin typeface="Microsoft YaHei"/>
                        </a:rPr>
                        <a:t>2</a:t>
                      </a:r>
                      <a:r>
                        <a:rPr lang="en-US" altLang="zh-CN" sz="1400" b="1" i="0" u="none" strike="noStrike" dirty="0" smtClean="0">
                          <a:solidFill>
                            <a:srgbClr val="000000"/>
                          </a:solidFill>
                          <a:effectLst/>
                          <a:latin typeface="Microsoft YaHei"/>
                        </a:rPr>
                        <a:t>2</a:t>
                      </a:r>
                      <a:endParaRPr lang="en-US" altLang="zh-CN" sz="1400" b="1" i="0" u="none" strike="noStrike" dirty="0">
                        <a:solidFill>
                          <a:srgbClr val="000000"/>
                        </a:solidFill>
                        <a:effectLst/>
                        <a:latin typeface="Microsoft YaHei"/>
                      </a:endParaRPr>
                    </a:p>
                  </a:txBody>
                  <a:tcPr marL="0" marR="0" marT="0" marB="0" anchor="ctr">
                    <a:solidFill>
                      <a:srgbClr val="FF5569"/>
                    </a:solidFill>
                  </a:tcPr>
                </a:tc>
                <a:tc>
                  <a:txBody>
                    <a:bodyPr/>
                    <a:lstStyle/>
                    <a:p>
                      <a:pPr algn="ctr" fontAlgn="ctr"/>
                      <a:r>
                        <a:rPr lang="zh-CN" altLang="zh-CN" sz="1400" b="1" i="0" u="none" strike="noStrike" dirty="0" smtClean="0">
                          <a:solidFill>
                            <a:srgbClr val="000000"/>
                          </a:solidFill>
                          <a:effectLst/>
                          <a:latin typeface="Microsoft YaHei"/>
                        </a:rPr>
                        <a:t>2</a:t>
                      </a:r>
                      <a:r>
                        <a:rPr lang="en-US" altLang="zh-CN" sz="1400" b="1" i="0" u="none" strike="noStrike" dirty="0" smtClean="0">
                          <a:solidFill>
                            <a:srgbClr val="000000"/>
                          </a:solidFill>
                          <a:effectLst/>
                          <a:latin typeface="Microsoft YaHei"/>
                        </a:rPr>
                        <a:t>2</a:t>
                      </a:r>
                      <a:endParaRPr lang="en-US" altLang="zh-CN" sz="1400" b="1" i="0" u="none" strike="noStrike" dirty="0">
                        <a:solidFill>
                          <a:srgbClr val="000000"/>
                        </a:solidFill>
                        <a:effectLst/>
                        <a:latin typeface="Microsoft YaHei"/>
                      </a:endParaRPr>
                    </a:p>
                  </a:txBody>
                  <a:tcPr marL="0" marR="0" marT="0" marB="0" anchor="ctr">
                    <a:solidFill>
                      <a:srgbClr val="FF5569"/>
                    </a:solidFill>
                  </a:tcPr>
                </a:tc>
              </a:tr>
              <a:tr h="304800">
                <a:tc>
                  <a:txBody>
                    <a:bodyPr/>
                    <a:lstStyle/>
                    <a:p>
                      <a:pPr algn="ctr" fontAlgn="ctr"/>
                      <a:r>
                        <a:rPr lang="zh-CN" altLang="en-US" sz="1400" b="0" i="0" u="none" strike="noStrike" dirty="0">
                          <a:solidFill>
                            <a:srgbClr val="000000"/>
                          </a:solidFill>
                          <a:effectLst/>
                          <a:latin typeface="Microsoft YaHei"/>
                        </a:rPr>
                        <a:t>总计：</a:t>
                      </a:r>
                    </a:p>
                  </a:txBody>
                  <a:tcPr marL="0" marR="0" marT="0" marB="0" anchor="ctr">
                    <a:solidFill>
                      <a:schemeClr val="bg1">
                        <a:lumMod val="85000"/>
                      </a:schemeClr>
                    </a:solidFill>
                  </a:tcPr>
                </a:tc>
                <a:tc>
                  <a:txBody>
                    <a:bodyPr/>
                    <a:lstStyle/>
                    <a:p>
                      <a:pPr algn="ctr" fontAlgn="ctr"/>
                      <a:r>
                        <a:rPr lang="en-US" altLang="zh-CN" sz="1400" b="0" i="0" u="none" strike="noStrike" dirty="0">
                          <a:solidFill>
                            <a:srgbClr val="000000"/>
                          </a:solidFill>
                          <a:effectLst/>
                          <a:latin typeface="Microsoft YaHei"/>
                        </a:rPr>
                        <a:t>52</a:t>
                      </a:r>
                    </a:p>
                  </a:txBody>
                  <a:tcPr marL="0" marR="0" marT="0" marB="0" anchor="ctr">
                    <a:solidFill>
                      <a:schemeClr val="bg1">
                        <a:lumMod val="85000"/>
                      </a:schemeClr>
                    </a:solidFill>
                  </a:tcPr>
                </a:tc>
                <a:tc>
                  <a:txBody>
                    <a:bodyPr/>
                    <a:lstStyle/>
                    <a:p>
                      <a:pPr algn="ctr" fontAlgn="ctr"/>
                      <a:r>
                        <a:rPr lang="en-US" altLang="zh-CN" sz="1400" b="0" i="0" u="none" strike="noStrike" dirty="0">
                          <a:solidFill>
                            <a:srgbClr val="000000"/>
                          </a:solidFill>
                          <a:effectLst/>
                          <a:latin typeface="Microsoft YaHei"/>
                        </a:rPr>
                        <a:t>30</a:t>
                      </a:r>
                    </a:p>
                  </a:txBody>
                  <a:tcPr marL="0" marR="0" marT="0" marB="0" anchor="ctr">
                    <a:solidFill>
                      <a:schemeClr val="bg1">
                        <a:lumMod val="85000"/>
                      </a:schemeClr>
                    </a:solidFill>
                  </a:tcPr>
                </a:tc>
                <a:tc>
                  <a:txBody>
                    <a:bodyPr/>
                    <a:lstStyle/>
                    <a:p>
                      <a:pPr algn="ctr" fontAlgn="ctr"/>
                      <a:r>
                        <a:rPr lang="en-US" altLang="zh-CN" sz="1400" b="0" i="0" u="none" strike="noStrike" dirty="0">
                          <a:solidFill>
                            <a:srgbClr val="000000"/>
                          </a:solidFill>
                          <a:effectLst/>
                          <a:latin typeface="Microsoft YaHei"/>
                        </a:rPr>
                        <a:t>113</a:t>
                      </a:r>
                    </a:p>
                  </a:txBody>
                  <a:tcPr marL="0" marR="0" marT="0" marB="0" anchor="ctr">
                    <a:solidFill>
                      <a:schemeClr val="bg1">
                        <a:lumMod val="85000"/>
                      </a:schemeClr>
                    </a:solidFill>
                  </a:tcPr>
                </a:tc>
                <a:tc>
                  <a:txBody>
                    <a:bodyPr/>
                    <a:lstStyle/>
                    <a:p>
                      <a:pPr algn="ctr" fontAlgn="ctr"/>
                      <a:r>
                        <a:rPr lang="en-US" altLang="zh-CN" sz="1400" b="0" i="0" u="none" strike="noStrike" dirty="0">
                          <a:solidFill>
                            <a:srgbClr val="000000"/>
                          </a:solidFill>
                          <a:effectLst/>
                          <a:latin typeface="Microsoft YaHei"/>
                        </a:rPr>
                        <a:t>195</a:t>
                      </a:r>
                    </a:p>
                  </a:txBody>
                  <a:tcPr marL="0" marR="0" marT="0" marB="0" anchor="ctr">
                    <a:solidFill>
                      <a:schemeClr val="bg1">
                        <a:lumMod val="85000"/>
                      </a:schemeClr>
                    </a:solidFill>
                  </a:tcPr>
                </a:tc>
              </a:tr>
            </a:tbl>
          </a:graphicData>
        </a:graphic>
      </p:graphicFrame>
      <p:sp>
        <p:nvSpPr>
          <p:cNvPr id="3" name="TextBox 2"/>
          <p:cNvSpPr txBox="1"/>
          <p:nvPr/>
        </p:nvSpPr>
        <p:spPr>
          <a:xfrm>
            <a:off x="4267200" y="1663417"/>
            <a:ext cx="4114800" cy="1079783"/>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defPPr>
              <a:defRPr lang="en-US"/>
            </a:defPPr>
            <a:lvl1pPr eaLnBrk="1" hangingPunct="1">
              <a:lnSpc>
                <a:spcPct val="150000"/>
              </a:lnSpc>
              <a:defRPr sz="2200" b="1">
                <a:latin typeface="微软雅黑" pitchFamily="34" charset="-122"/>
                <a:ea typeface="微软雅黑" pitchFamily="34" charset="-122"/>
                <a:cs typeface="+mj-cs"/>
              </a:defRPr>
            </a:lvl1pPr>
            <a:lvl2pPr eaLnBrk="0" hangingPunct="0">
              <a:lnSpc>
                <a:spcPct val="90000"/>
              </a:lnSpc>
              <a:defRPr sz="2200">
                <a:solidFill>
                  <a:schemeClr val="hlink"/>
                </a:solidFill>
                <a:latin typeface="微软雅黑" pitchFamily="34" charset="-122"/>
                <a:ea typeface="微软雅黑" pitchFamily="34" charset="-122"/>
                <a:cs typeface="Arial" pitchFamily="-105" charset="0"/>
              </a:defRPr>
            </a:lvl2pPr>
            <a:lvl3pPr eaLnBrk="0" hangingPunct="0">
              <a:lnSpc>
                <a:spcPct val="90000"/>
              </a:lnSpc>
              <a:defRPr sz="2200">
                <a:solidFill>
                  <a:schemeClr val="hlink"/>
                </a:solidFill>
                <a:latin typeface="微软雅黑" pitchFamily="34" charset="-122"/>
                <a:ea typeface="微软雅黑" pitchFamily="34" charset="-122"/>
                <a:cs typeface="Arial" pitchFamily="-105" charset="0"/>
              </a:defRPr>
            </a:lvl3pPr>
            <a:lvl4pPr eaLnBrk="0" hangingPunct="0">
              <a:lnSpc>
                <a:spcPct val="90000"/>
              </a:lnSpc>
              <a:defRPr sz="2200">
                <a:solidFill>
                  <a:schemeClr val="hlink"/>
                </a:solidFill>
                <a:latin typeface="微软雅黑" pitchFamily="34" charset="-122"/>
                <a:ea typeface="微软雅黑" pitchFamily="34" charset="-122"/>
                <a:cs typeface="Arial" pitchFamily="-105" charset="0"/>
              </a:defRPr>
            </a:lvl4pPr>
            <a:lvl5pPr eaLnBrk="0" hangingPunct="0">
              <a:lnSpc>
                <a:spcPct val="90000"/>
              </a:lnSpc>
              <a:defRPr sz="2200">
                <a:solidFill>
                  <a:schemeClr val="hlink"/>
                </a:solidFill>
                <a:latin typeface="微软雅黑" pitchFamily="34" charset="-122"/>
                <a:ea typeface="微软雅黑" pitchFamily="34" charset="-122"/>
                <a:cs typeface="Arial" pitchFamily="-105" charset="0"/>
              </a:defRPr>
            </a:lvl5pPr>
            <a:lvl6pPr marL="457200" fontAlgn="base">
              <a:lnSpc>
                <a:spcPct val="90000"/>
              </a:lnSpc>
              <a:spcBef>
                <a:spcPct val="0"/>
              </a:spcBef>
              <a:spcAft>
                <a:spcPct val="0"/>
              </a:spcAft>
              <a:defRPr sz="2200">
                <a:solidFill>
                  <a:schemeClr val="hlink"/>
                </a:solidFill>
                <a:latin typeface="Arial" pitchFamily="-105" charset="0"/>
                <a:ea typeface="Arial" pitchFamily="-105" charset="0"/>
                <a:cs typeface="Arial" pitchFamily="-105" charset="0"/>
              </a:defRPr>
            </a:lvl6pPr>
            <a:lvl7pPr marL="914400" fontAlgn="base">
              <a:lnSpc>
                <a:spcPct val="90000"/>
              </a:lnSpc>
              <a:spcBef>
                <a:spcPct val="0"/>
              </a:spcBef>
              <a:spcAft>
                <a:spcPct val="0"/>
              </a:spcAft>
              <a:defRPr sz="2200">
                <a:solidFill>
                  <a:schemeClr val="hlink"/>
                </a:solidFill>
                <a:latin typeface="Arial" pitchFamily="-105" charset="0"/>
                <a:ea typeface="Arial" pitchFamily="-105" charset="0"/>
                <a:cs typeface="Arial" pitchFamily="-105" charset="0"/>
              </a:defRPr>
            </a:lvl7pPr>
            <a:lvl8pPr marL="1371600" fontAlgn="base">
              <a:lnSpc>
                <a:spcPct val="90000"/>
              </a:lnSpc>
              <a:spcBef>
                <a:spcPct val="0"/>
              </a:spcBef>
              <a:spcAft>
                <a:spcPct val="0"/>
              </a:spcAft>
              <a:defRPr sz="2200">
                <a:solidFill>
                  <a:schemeClr val="hlink"/>
                </a:solidFill>
                <a:latin typeface="Arial" pitchFamily="-105" charset="0"/>
                <a:ea typeface="Arial" pitchFamily="-105" charset="0"/>
                <a:cs typeface="Arial" pitchFamily="-105" charset="0"/>
              </a:defRPr>
            </a:lvl8pPr>
            <a:lvl9pPr marL="1828800" fontAlgn="base">
              <a:lnSpc>
                <a:spcPct val="90000"/>
              </a:lnSpc>
              <a:spcBef>
                <a:spcPct val="0"/>
              </a:spcBef>
              <a:spcAft>
                <a:spcPct val="0"/>
              </a:spcAft>
              <a:defRPr sz="2200">
                <a:solidFill>
                  <a:schemeClr val="hlink"/>
                </a:solidFill>
                <a:latin typeface="Arial" pitchFamily="-105" charset="0"/>
                <a:ea typeface="Arial" pitchFamily="-105" charset="0"/>
                <a:cs typeface="Arial" pitchFamily="-105" charset="0"/>
              </a:defRPr>
            </a:lvl9pPr>
          </a:lstStyle>
          <a:p>
            <a:pPr marL="285750" indent="-285750">
              <a:buFont typeface="Arial"/>
              <a:buChar char="•"/>
            </a:pPr>
            <a:r>
              <a:rPr lang="zh-CN" altLang="en-US" sz="1400" dirty="0" smtClean="0"/>
              <a:t>商品中心，匹配度高</a:t>
            </a:r>
            <a:endParaRPr lang="en-US" altLang="zh-CN" sz="1400" dirty="0" smtClean="0"/>
          </a:p>
          <a:p>
            <a:pPr marL="742950" lvl="1" indent="-285750">
              <a:buFont typeface="Arial"/>
              <a:buChar char="•"/>
            </a:pPr>
            <a:r>
              <a:rPr lang="zh-CN" altLang="en-US" sz="1400" b="0" dirty="0" smtClean="0">
                <a:solidFill>
                  <a:schemeClr val="tx1"/>
                </a:solidFill>
              </a:rPr>
              <a:t>主要分析和监控商品销售、毛利、周转、清仓等都为</a:t>
            </a:r>
            <a:r>
              <a:rPr lang="en-US" altLang="zh-CN" sz="1400" b="0" dirty="0" smtClean="0">
                <a:solidFill>
                  <a:schemeClr val="tx1"/>
                </a:solidFill>
              </a:rPr>
              <a:t>MOM</a:t>
            </a:r>
            <a:r>
              <a:rPr lang="zh-CN" altLang="en-US" sz="1400" b="0" dirty="0" smtClean="0">
                <a:solidFill>
                  <a:schemeClr val="tx1"/>
                </a:solidFill>
              </a:rPr>
              <a:t>系统中能够管理到的数据，在</a:t>
            </a:r>
            <a:r>
              <a:rPr lang="en-US" altLang="zh-CN" sz="1400" b="0" dirty="0" smtClean="0">
                <a:solidFill>
                  <a:schemeClr val="tx1"/>
                </a:solidFill>
              </a:rPr>
              <a:t>RA</a:t>
            </a:r>
            <a:r>
              <a:rPr lang="zh-CN" altLang="en-US" sz="1400" b="0" dirty="0" smtClean="0">
                <a:solidFill>
                  <a:schemeClr val="tx1"/>
                </a:solidFill>
              </a:rPr>
              <a:t>中也有对应的模型</a:t>
            </a:r>
            <a:endParaRPr lang="en-US" altLang="zh-CN" sz="1400" b="0" dirty="0" smtClean="0">
              <a:solidFill>
                <a:schemeClr val="tx1"/>
              </a:solidFill>
            </a:endParaRPr>
          </a:p>
          <a:p>
            <a:pPr marL="742950" lvl="1" indent="-285750">
              <a:buFont typeface="Arial"/>
              <a:buChar char="•"/>
            </a:pPr>
            <a:r>
              <a:rPr lang="zh-CN" altLang="en-US" sz="1400" b="0" dirty="0" smtClean="0">
                <a:solidFill>
                  <a:schemeClr val="tx1"/>
                </a:solidFill>
              </a:rPr>
              <a:t>订货、收货、退货相关信息在</a:t>
            </a:r>
            <a:r>
              <a:rPr lang="en-US" altLang="zh-CN" sz="1400" b="0" dirty="0" smtClean="0">
                <a:solidFill>
                  <a:schemeClr val="tx1"/>
                </a:solidFill>
              </a:rPr>
              <a:t>RA</a:t>
            </a:r>
            <a:r>
              <a:rPr lang="zh-CN" altLang="en-US" sz="1400" b="0" dirty="0" smtClean="0">
                <a:solidFill>
                  <a:schemeClr val="tx1"/>
                </a:solidFill>
              </a:rPr>
              <a:t>模型没有或者没有明细到需求级别</a:t>
            </a:r>
            <a:endParaRPr lang="zh-CN" altLang="en-US" sz="1400" b="0" dirty="0">
              <a:solidFill>
                <a:schemeClr val="tx1"/>
              </a:solidFill>
            </a:endParaRPr>
          </a:p>
        </p:txBody>
      </p:sp>
      <p:sp>
        <p:nvSpPr>
          <p:cNvPr id="11" name="TextBox 10"/>
          <p:cNvSpPr txBox="1"/>
          <p:nvPr/>
        </p:nvSpPr>
        <p:spPr>
          <a:xfrm>
            <a:off x="4267200" y="3124200"/>
            <a:ext cx="4114800" cy="1079783"/>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defPPr>
              <a:defRPr lang="en-US"/>
            </a:defPPr>
            <a:lvl1pPr eaLnBrk="1" hangingPunct="1">
              <a:lnSpc>
                <a:spcPct val="150000"/>
              </a:lnSpc>
              <a:defRPr sz="2200" b="1">
                <a:latin typeface="微软雅黑" pitchFamily="34" charset="-122"/>
                <a:ea typeface="微软雅黑" pitchFamily="34" charset="-122"/>
                <a:cs typeface="+mj-cs"/>
              </a:defRPr>
            </a:lvl1pPr>
            <a:lvl2pPr eaLnBrk="0" hangingPunct="0">
              <a:lnSpc>
                <a:spcPct val="90000"/>
              </a:lnSpc>
              <a:defRPr sz="2200">
                <a:solidFill>
                  <a:schemeClr val="hlink"/>
                </a:solidFill>
                <a:latin typeface="微软雅黑" pitchFamily="34" charset="-122"/>
                <a:ea typeface="微软雅黑" pitchFamily="34" charset="-122"/>
                <a:cs typeface="Arial" pitchFamily="-105" charset="0"/>
              </a:defRPr>
            </a:lvl2pPr>
            <a:lvl3pPr eaLnBrk="0" hangingPunct="0">
              <a:lnSpc>
                <a:spcPct val="90000"/>
              </a:lnSpc>
              <a:defRPr sz="2200">
                <a:solidFill>
                  <a:schemeClr val="hlink"/>
                </a:solidFill>
                <a:latin typeface="微软雅黑" pitchFamily="34" charset="-122"/>
                <a:ea typeface="微软雅黑" pitchFamily="34" charset="-122"/>
                <a:cs typeface="Arial" pitchFamily="-105" charset="0"/>
              </a:defRPr>
            </a:lvl3pPr>
            <a:lvl4pPr eaLnBrk="0" hangingPunct="0">
              <a:lnSpc>
                <a:spcPct val="90000"/>
              </a:lnSpc>
              <a:defRPr sz="2200">
                <a:solidFill>
                  <a:schemeClr val="hlink"/>
                </a:solidFill>
                <a:latin typeface="微软雅黑" pitchFamily="34" charset="-122"/>
                <a:ea typeface="微软雅黑" pitchFamily="34" charset="-122"/>
                <a:cs typeface="Arial" pitchFamily="-105" charset="0"/>
              </a:defRPr>
            </a:lvl4pPr>
            <a:lvl5pPr eaLnBrk="0" hangingPunct="0">
              <a:lnSpc>
                <a:spcPct val="90000"/>
              </a:lnSpc>
              <a:defRPr sz="2200">
                <a:solidFill>
                  <a:schemeClr val="hlink"/>
                </a:solidFill>
                <a:latin typeface="微软雅黑" pitchFamily="34" charset="-122"/>
                <a:ea typeface="微软雅黑" pitchFamily="34" charset="-122"/>
                <a:cs typeface="Arial" pitchFamily="-105" charset="0"/>
              </a:defRPr>
            </a:lvl5pPr>
            <a:lvl6pPr marL="457200" fontAlgn="base">
              <a:lnSpc>
                <a:spcPct val="90000"/>
              </a:lnSpc>
              <a:spcBef>
                <a:spcPct val="0"/>
              </a:spcBef>
              <a:spcAft>
                <a:spcPct val="0"/>
              </a:spcAft>
              <a:defRPr sz="2200">
                <a:solidFill>
                  <a:schemeClr val="hlink"/>
                </a:solidFill>
                <a:latin typeface="Arial" pitchFamily="-105" charset="0"/>
                <a:ea typeface="Arial" pitchFamily="-105" charset="0"/>
                <a:cs typeface="Arial" pitchFamily="-105" charset="0"/>
              </a:defRPr>
            </a:lvl6pPr>
            <a:lvl7pPr marL="914400" fontAlgn="base">
              <a:lnSpc>
                <a:spcPct val="90000"/>
              </a:lnSpc>
              <a:spcBef>
                <a:spcPct val="0"/>
              </a:spcBef>
              <a:spcAft>
                <a:spcPct val="0"/>
              </a:spcAft>
              <a:defRPr sz="2200">
                <a:solidFill>
                  <a:schemeClr val="hlink"/>
                </a:solidFill>
                <a:latin typeface="Arial" pitchFamily="-105" charset="0"/>
                <a:ea typeface="Arial" pitchFamily="-105" charset="0"/>
                <a:cs typeface="Arial" pitchFamily="-105" charset="0"/>
              </a:defRPr>
            </a:lvl7pPr>
            <a:lvl8pPr marL="1371600" fontAlgn="base">
              <a:lnSpc>
                <a:spcPct val="90000"/>
              </a:lnSpc>
              <a:spcBef>
                <a:spcPct val="0"/>
              </a:spcBef>
              <a:spcAft>
                <a:spcPct val="0"/>
              </a:spcAft>
              <a:defRPr sz="2200">
                <a:solidFill>
                  <a:schemeClr val="hlink"/>
                </a:solidFill>
                <a:latin typeface="Arial" pitchFamily="-105" charset="0"/>
                <a:ea typeface="Arial" pitchFamily="-105" charset="0"/>
                <a:cs typeface="Arial" pitchFamily="-105" charset="0"/>
              </a:defRPr>
            </a:lvl8pPr>
            <a:lvl9pPr marL="1828800" fontAlgn="base">
              <a:lnSpc>
                <a:spcPct val="90000"/>
              </a:lnSpc>
              <a:spcBef>
                <a:spcPct val="0"/>
              </a:spcBef>
              <a:spcAft>
                <a:spcPct val="0"/>
              </a:spcAft>
              <a:defRPr sz="2200">
                <a:solidFill>
                  <a:schemeClr val="hlink"/>
                </a:solidFill>
                <a:latin typeface="Arial" pitchFamily="-105" charset="0"/>
                <a:ea typeface="Arial" pitchFamily="-105" charset="0"/>
                <a:cs typeface="Arial" pitchFamily="-105" charset="0"/>
              </a:defRPr>
            </a:lvl9pPr>
          </a:lstStyle>
          <a:p>
            <a:pPr marL="285750" indent="-285750">
              <a:buFont typeface="Arial"/>
              <a:buChar char="•"/>
            </a:pPr>
            <a:r>
              <a:rPr lang="zh-CN" altLang="en-US" sz="1400" dirty="0" smtClean="0"/>
              <a:t>运营线，匹配度中</a:t>
            </a:r>
            <a:endParaRPr lang="en-US" altLang="zh-CN" sz="1400" dirty="0" smtClean="0"/>
          </a:p>
          <a:p>
            <a:pPr marL="742950" lvl="1" indent="-285750">
              <a:buFont typeface="Arial"/>
              <a:buChar char="•"/>
            </a:pPr>
            <a:r>
              <a:rPr lang="zh-CN" altLang="en-US" sz="1400" b="0" dirty="0" smtClean="0">
                <a:solidFill>
                  <a:schemeClr val="tx1"/>
                </a:solidFill>
              </a:rPr>
              <a:t>主要分析和监控</a:t>
            </a:r>
            <a:r>
              <a:rPr lang="zh-CN" altLang="en-US" sz="1400" dirty="0" smtClean="0">
                <a:solidFill>
                  <a:schemeClr val="tx1"/>
                </a:solidFill>
              </a:rPr>
              <a:t>门店</a:t>
            </a:r>
            <a:r>
              <a:rPr lang="zh-CN" altLang="en-US" sz="1400" b="0" dirty="0" smtClean="0">
                <a:solidFill>
                  <a:schemeClr val="tx1"/>
                </a:solidFill>
              </a:rPr>
              <a:t>销售、达成、客流、销售行为等都为</a:t>
            </a:r>
            <a:r>
              <a:rPr lang="en-US" altLang="zh-CN" sz="1400" b="0" dirty="0" smtClean="0">
                <a:solidFill>
                  <a:schemeClr val="tx1"/>
                </a:solidFill>
              </a:rPr>
              <a:t>MOM</a:t>
            </a:r>
            <a:r>
              <a:rPr lang="zh-CN" altLang="en-US" sz="1400" b="0" dirty="0" smtClean="0">
                <a:solidFill>
                  <a:schemeClr val="tx1"/>
                </a:solidFill>
              </a:rPr>
              <a:t>系统中能够管理到的数据，在</a:t>
            </a:r>
            <a:r>
              <a:rPr lang="en-US" altLang="zh-CN" sz="1400" b="0" dirty="0" smtClean="0">
                <a:solidFill>
                  <a:schemeClr val="tx1"/>
                </a:solidFill>
              </a:rPr>
              <a:t>RA</a:t>
            </a:r>
            <a:r>
              <a:rPr lang="zh-CN" altLang="en-US" sz="1400" b="0" dirty="0" smtClean="0">
                <a:solidFill>
                  <a:schemeClr val="tx1"/>
                </a:solidFill>
              </a:rPr>
              <a:t>中也有对应的模型，或者需要进行相应的修改</a:t>
            </a:r>
            <a:endParaRPr lang="en-US" altLang="zh-CN" sz="1400" b="0" dirty="0" smtClean="0">
              <a:solidFill>
                <a:schemeClr val="tx1"/>
              </a:solidFill>
            </a:endParaRPr>
          </a:p>
          <a:p>
            <a:pPr marL="742950" lvl="1" indent="-285750">
              <a:buFont typeface="Arial"/>
              <a:buChar char="•"/>
            </a:pPr>
            <a:r>
              <a:rPr lang="zh-CN" altLang="en-US" sz="1400" b="0" dirty="0" smtClean="0">
                <a:solidFill>
                  <a:schemeClr val="tx1"/>
                </a:solidFill>
              </a:rPr>
              <a:t>进店人数，过店人数，员工绩效，天气等相关分析，</a:t>
            </a:r>
            <a:r>
              <a:rPr lang="en-US" altLang="zh-CN" sz="1400" b="0" dirty="0" smtClean="0">
                <a:solidFill>
                  <a:schemeClr val="tx1"/>
                </a:solidFill>
              </a:rPr>
              <a:t>RA</a:t>
            </a:r>
            <a:r>
              <a:rPr lang="zh-CN" altLang="en-US" sz="1400" b="0" dirty="0" smtClean="0">
                <a:solidFill>
                  <a:schemeClr val="tx1"/>
                </a:solidFill>
              </a:rPr>
              <a:t>中没有对应模型</a:t>
            </a:r>
            <a:endParaRPr lang="zh-CN" altLang="en-US" sz="1400" b="0" dirty="0">
              <a:solidFill>
                <a:schemeClr val="tx1"/>
              </a:solidFill>
            </a:endParaRPr>
          </a:p>
        </p:txBody>
      </p:sp>
      <p:sp>
        <p:nvSpPr>
          <p:cNvPr id="12" name="TextBox 11"/>
          <p:cNvSpPr txBox="1"/>
          <p:nvPr/>
        </p:nvSpPr>
        <p:spPr>
          <a:xfrm>
            <a:off x="228600" y="4495800"/>
            <a:ext cx="8610600" cy="2133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defPPr>
              <a:defRPr lang="en-US"/>
            </a:defPPr>
            <a:lvl1pPr eaLnBrk="1" hangingPunct="1">
              <a:lnSpc>
                <a:spcPct val="150000"/>
              </a:lnSpc>
              <a:defRPr sz="2200" b="1">
                <a:latin typeface="微软雅黑" pitchFamily="34" charset="-122"/>
                <a:ea typeface="微软雅黑" pitchFamily="34" charset="-122"/>
                <a:cs typeface="+mj-cs"/>
              </a:defRPr>
            </a:lvl1pPr>
            <a:lvl2pPr eaLnBrk="0" hangingPunct="0">
              <a:lnSpc>
                <a:spcPct val="90000"/>
              </a:lnSpc>
              <a:defRPr sz="2200">
                <a:solidFill>
                  <a:schemeClr val="hlink"/>
                </a:solidFill>
                <a:latin typeface="微软雅黑" pitchFamily="34" charset="-122"/>
                <a:ea typeface="微软雅黑" pitchFamily="34" charset="-122"/>
                <a:cs typeface="Arial" pitchFamily="-105" charset="0"/>
              </a:defRPr>
            </a:lvl2pPr>
            <a:lvl3pPr eaLnBrk="0" hangingPunct="0">
              <a:lnSpc>
                <a:spcPct val="90000"/>
              </a:lnSpc>
              <a:defRPr sz="2200">
                <a:solidFill>
                  <a:schemeClr val="hlink"/>
                </a:solidFill>
                <a:latin typeface="微软雅黑" pitchFamily="34" charset="-122"/>
                <a:ea typeface="微软雅黑" pitchFamily="34" charset="-122"/>
                <a:cs typeface="Arial" pitchFamily="-105" charset="0"/>
              </a:defRPr>
            </a:lvl3pPr>
            <a:lvl4pPr eaLnBrk="0" hangingPunct="0">
              <a:lnSpc>
                <a:spcPct val="90000"/>
              </a:lnSpc>
              <a:defRPr sz="2200">
                <a:solidFill>
                  <a:schemeClr val="hlink"/>
                </a:solidFill>
                <a:latin typeface="微软雅黑" pitchFamily="34" charset="-122"/>
                <a:ea typeface="微软雅黑" pitchFamily="34" charset="-122"/>
                <a:cs typeface="Arial" pitchFamily="-105" charset="0"/>
              </a:defRPr>
            </a:lvl4pPr>
            <a:lvl5pPr eaLnBrk="0" hangingPunct="0">
              <a:lnSpc>
                <a:spcPct val="90000"/>
              </a:lnSpc>
              <a:defRPr sz="2200">
                <a:solidFill>
                  <a:schemeClr val="hlink"/>
                </a:solidFill>
                <a:latin typeface="微软雅黑" pitchFamily="34" charset="-122"/>
                <a:ea typeface="微软雅黑" pitchFamily="34" charset="-122"/>
                <a:cs typeface="Arial" pitchFamily="-105" charset="0"/>
              </a:defRPr>
            </a:lvl5pPr>
            <a:lvl6pPr marL="457200" fontAlgn="base">
              <a:lnSpc>
                <a:spcPct val="90000"/>
              </a:lnSpc>
              <a:spcBef>
                <a:spcPct val="0"/>
              </a:spcBef>
              <a:spcAft>
                <a:spcPct val="0"/>
              </a:spcAft>
              <a:defRPr sz="2200">
                <a:solidFill>
                  <a:schemeClr val="hlink"/>
                </a:solidFill>
                <a:latin typeface="Arial" pitchFamily="-105" charset="0"/>
                <a:ea typeface="Arial" pitchFamily="-105" charset="0"/>
                <a:cs typeface="Arial" pitchFamily="-105" charset="0"/>
              </a:defRPr>
            </a:lvl6pPr>
            <a:lvl7pPr marL="914400" fontAlgn="base">
              <a:lnSpc>
                <a:spcPct val="90000"/>
              </a:lnSpc>
              <a:spcBef>
                <a:spcPct val="0"/>
              </a:spcBef>
              <a:spcAft>
                <a:spcPct val="0"/>
              </a:spcAft>
              <a:defRPr sz="2200">
                <a:solidFill>
                  <a:schemeClr val="hlink"/>
                </a:solidFill>
                <a:latin typeface="Arial" pitchFamily="-105" charset="0"/>
                <a:ea typeface="Arial" pitchFamily="-105" charset="0"/>
                <a:cs typeface="Arial" pitchFamily="-105" charset="0"/>
              </a:defRPr>
            </a:lvl7pPr>
            <a:lvl8pPr marL="1371600" fontAlgn="base">
              <a:lnSpc>
                <a:spcPct val="90000"/>
              </a:lnSpc>
              <a:spcBef>
                <a:spcPct val="0"/>
              </a:spcBef>
              <a:spcAft>
                <a:spcPct val="0"/>
              </a:spcAft>
              <a:defRPr sz="2200">
                <a:solidFill>
                  <a:schemeClr val="hlink"/>
                </a:solidFill>
                <a:latin typeface="Arial" pitchFamily="-105" charset="0"/>
                <a:ea typeface="Arial" pitchFamily="-105" charset="0"/>
                <a:cs typeface="Arial" pitchFamily="-105" charset="0"/>
              </a:defRPr>
            </a:lvl8pPr>
            <a:lvl9pPr marL="1828800" fontAlgn="base">
              <a:lnSpc>
                <a:spcPct val="90000"/>
              </a:lnSpc>
              <a:spcBef>
                <a:spcPct val="0"/>
              </a:spcBef>
              <a:spcAft>
                <a:spcPct val="0"/>
              </a:spcAft>
              <a:defRPr sz="2200">
                <a:solidFill>
                  <a:schemeClr val="hlink"/>
                </a:solidFill>
                <a:latin typeface="Arial" pitchFamily="-105" charset="0"/>
                <a:ea typeface="Arial" pitchFamily="-105" charset="0"/>
                <a:cs typeface="Arial" pitchFamily="-105" charset="0"/>
              </a:defRPr>
            </a:lvl9pPr>
          </a:lstStyle>
          <a:p>
            <a:pPr marL="285750" indent="-285750">
              <a:buFont typeface="Arial"/>
              <a:buChar char="•"/>
            </a:pPr>
            <a:r>
              <a:rPr lang="zh-CN" altLang="en-US" sz="1400" dirty="0" smtClean="0"/>
              <a:t>总裁办，匹配度中</a:t>
            </a:r>
            <a:endParaRPr lang="en-US" altLang="zh-CN" sz="1400" dirty="0" smtClean="0"/>
          </a:p>
          <a:p>
            <a:pPr marL="742950" lvl="1" indent="-285750">
              <a:buFont typeface="Arial"/>
              <a:buChar char="•"/>
            </a:pPr>
            <a:r>
              <a:rPr lang="zh-CN" altLang="en-US" sz="1400" b="0" dirty="0" smtClean="0">
                <a:solidFill>
                  <a:schemeClr val="tx1"/>
                </a:solidFill>
              </a:rPr>
              <a:t>主要分析和监控（新</a:t>
            </a:r>
            <a:r>
              <a:rPr lang="en-US" altLang="zh-CN" sz="1400" b="0" dirty="0" smtClean="0">
                <a:solidFill>
                  <a:schemeClr val="tx1"/>
                </a:solidFill>
              </a:rPr>
              <a:t>/</a:t>
            </a:r>
            <a:r>
              <a:rPr lang="zh-CN" altLang="en-US" sz="1400" b="0" dirty="0" smtClean="0">
                <a:solidFill>
                  <a:schemeClr val="tx1"/>
                </a:solidFill>
              </a:rPr>
              <a:t>可比）</a:t>
            </a:r>
            <a:r>
              <a:rPr lang="zh-CN" altLang="en-US" sz="1400" dirty="0" smtClean="0">
                <a:solidFill>
                  <a:schemeClr val="tx1"/>
                </a:solidFill>
              </a:rPr>
              <a:t>门店</a:t>
            </a:r>
            <a:r>
              <a:rPr lang="zh-CN" altLang="en-US" sz="1400" b="0" dirty="0" smtClean="0">
                <a:solidFill>
                  <a:schemeClr val="tx1"/>
                </a:solidFill>
              </a:rPr>
              <a:t>销售、达成、客流、销售行为等都为</a:t>
            </a:r>
            <a:r>
              <a:rPr lang="en-US" altLang="zh-CN" sz="1400" b="0" dirty="0" smtClean="0">
                <a:solidFill>
                  <a:schemeClr val="tx1"/>
                </a:solidFill>
              </a:rPr>
              <a:t>MOM</a:t>
            </a:r>
            <a:r>
              <a:rPr lang="zh-CN" altLang="en-US" sz="1400" b="0" dirty="0" smtClean="0">
                <a:solidFill>
                  <a:schemeClr val="tx1"/>
                </a:solidFill>
              </a:rPr>
              <a:t>系统中能够管理到的数据，在</a:t>
            </a:r>
            <a:r>
              <a:rPr lang="en-US" altLang="zh-CN" sz="1400" b="0" dirty="0" smtClean="0">
                <a:solidFill>
                  <a:schemeClr val="tx1"/>
                </a:solidFill>
              </a:rPr>
              <a:t>RA</a:t>
            </a:r>
            <a:r>
              <a:rPr lang="zh-CN" altLang="en-US" sz="1400" b="0" dirty="0" smtClean="0">
                <a:solidFill>
                  <a:schemeClr val="tx1"/>
                </a:solidFill>
              </a:rPr>
              <a:t>中也有对应的模型，或者需要进行相应的修改</a:t>
            </a:r>
            <a:endParaRPr lang="en-US" altLang="zh-CN" sz="1400" b="0" dirty="0" smtClean="0">
              <a:solidFill>
                <a:schemeClr val="tx1"/>
              </a:solidFill>
            </a:endParaRPr>
          </a:p>
          <a:p>
            <a:pPr marL="742950" lvl="1" indent="-285750">
              <a:buFont typeface="Arial"/>
              <a:buChar char="•"/>
            </a:pPr>
            <a:r>
              <a:rPr lang="zh-CN" altLang="en-US" sz="1400" b="0" dirty="0" smtClean="0">
                <a:solidFill>
                  <a:schemeClr val="tx1"/>
                </a:solidFill>
              </a:rPr>
              <a:t>员工绩效、顾客消费行为分析等</a:t>
            </a:r>
            <a:r>
              <a:rPr lang="en-US" altLang="zh-CN" sz="1400" b="0" dirty="0" smtClean="0">
                <a:solidFill>
                  <a:schemeClr val="tx1"/>
                </a:solidFill>
              </a:rPr>
              <a:t>RA</a:t>
            </a:r>
            <a:r>
              <a:rPr lang="zh-CN" altLang="en-US" sz="1400" b="0" dirty="0" smtClean="0">
                <a:solidFill>
                  <a:schemeClr val="tx1"/>
                </a:solidFill>
              </a:rPr>
              <a:t>中没有对应模型</a:t>
            </a:r>
            <a:endParaRPr lang="en-US" altLang="zh-CN" sz="1400" b="0" dirty="0" smtClean="0">
              <a:solidFill>
                <a:schemeClr val="tx1"/>
              </a:solidFill>
            </a:endParaRPr>
          </a:p>
          <a:p>
            <a:pPr marL="285750" indent="-285750">
              <a:buFont typeface="Arial"/>
              <a:buChar char="•"/>
            </a:pPr>
            <a:r>
              <a:rPr lang="zh-CN" altLang="en-US" sz="1400" dirty="0" smtClean="0"/>
              <a:t>生产管理、</a:t>
            </a:r>
            <a:r>
              <a:rPr lang="en-US" altLang="zh-CN" sz="1400" dirty="0" smtClean="0"/>
              <a:t>HR</a:t>
            </a:r>
            <a:r>
              <a:rPr lang="zh-CN" altLang="en-US" sz="1400" dirty="0"/>
              <a:t>、</a:t>
            </a:r>
            <a:r>
              <a:rPr lang="zh-CN" altLang="en-US" sz="1400" dirty="0" smtClean="0"/>
              <a:t>拓展</a:t>
            </a:r>
            <a:r>
              <a:rPr lang="zh-CN" altLang="en-US" sz="1400" dirty="0"/>
              <a:t>、</a:t>
            </a:r>
            <a:r>
              <a:rPr lang="zh-CN" altLang="en-US" sz="1400" dirty="0" smtClean="0"/>
              <a:t>营销部匹配度低</a:t>
            </a:r>
            <a:endParaRPr lang="en-US" altLang="zh-CN" sz="1400" dirty="0" smtClean="0"/>
          </a:p>
          <a:p>
            <a:pPr marL="742950" lvl="1" indent="-285750">
              <a:buFont typeface="Arial"/>
              <a:buChar char="•"/>
            </a:pPr>
            <a:r>
              <a:rPr lang="zh-CN" altLang="en-US" sz="1400" b="0" dirty="0" smtClean="0">
                <a:solidFill>
                  <a:srgbClr val="000000"/>
                </a:solidFill>
              </a:rPr>
              <a:t>从下订单到订单收货</a:t>
            </a:r>
            <a:r>
              <a:rPr lang="en-US" altLang="zh-CN" sz="1400" b="0" dirty="0" smtClean="0">
                <a:solidFill>
                  <a:srgbClr val="000000"/>
                </a:solidFill>
              </a:rPr>
              <a:t>MOM</a:t>
            </a:r>
            <a:r>
              <a:rPr lang="zh-CN" altLang="en-US" sz="1400" b="0" dirty="0" smtClean="0">
                <a:solidFill>
                  <a:srgbClr val="000000"/>
                </a:solidFill>
              </a:rPr>
              <a:t>中管理的内容不能够达到报表要求</a:t>
            </a:r>
            <a:endParaRPr lang="en-US" altLang="zh-CN" sz="1400" dirty="0" smtClean="0">
              <a:solidFill>
                <a:srgbClr val="000000"/>
              </a:solidFill>
            </a:endParaRPr>
          </a:p>
          <a:p>
            <a:pPr marL="742950" lvl="1" indent="-285750">
              <a:buFont typeface="Arial"/>
              <a:buChar char="•"/>
            </a:pPr>
            <a:r>
              <a:rPr lang="zh-CN" altLang="en-US" sz="1400" dirty="0" smtClean="0">
                <a:solidFill>
                  <a:srgbClr val="000000"/>
                </a:solidFill>
              </a:rPr>
              <a:t>雇员的信息除过各品类的</a:t>
            </a:r>
            <a:r>
              <a:rPr lang="en-US" altLang="zh-CN" sz="1400" dirty="0" smtClean="0">
                <a:solidFill>
                  <a:srgbClr val="000000"/>
                </a:solidFill>
              </a:rPr>
              <a:t>Buyer</a:t>
            </a:r>
            <a:r>
              <a:rPr lang="zh-CN" altLang="en-US" sz="1400" dirty="0" smtClean="0">
                <a:solidFill>
                  <a:srgbClr val="000000"/>
                </a:solidFill>
              </a:rPr>
              <a:t>和门店</a:t>
            </a:r>
            <a:r>
              <a:rPr lang="en-US" altLang="zh-CN" sz="1400" dirty="0" smtClean="0">
                <a:solidFill>
                  <a:srgbClr val="000000"/>
                </a:solidFill>
              </a:rPr>
              <a:t>Cashier</a:t>
            </a:r>
            <a:r>
              <a:rPr lang="zh-CN" altLang="en-US" sz="1400" dirty="0" smtClean="0">
                <a:solidFill>
                  <a:srgbClr val="000000"/>
                </a:solidFill>
              </a:rPr>
              <a:t>的名称信息在</a:t>
            </a:r>
            <a:r>
              <a:rPr lang="en-US" altLang="zh-CN" sz="1400" dirty="0" smtClean="0">
                <a:solidFill>
                  <a:srgbClr val="000000"/>
                </a:solidFill>
              </a:rPr>
              <a:t>MOM</a:t>
            </a:r>
            <a:r>
              <a:rPr lang="zh-CN" altLang="en-US" sz="1400" dirty="0" smtClean="0">
                <a:solidFill>
                  <a:srgbClr val="000000"/>
                </a:solidFill>
              </a:rPr>
              <a:t>中维护，其他与</a:t>
            </a:r>
            <a:r>
              <a:rPr lang="en-US" altLang="zh-CN" sz="1400" dirty="0" smtClean="0">
                <a:solidFill>
                  <a:srgbClr val="000000"/>
                </a:solidFill>
              </a:rPr>
              <a:t>HR</a:t>
            </a:r>
            <a:r>
              <a:rPr lang="zh-CN" altLang="en-US" sz="1400" dirty="0" smtClean="0">
                <a:solidFill>
                  <a:srgbClr val="000000"/>
                </a:solidFill>
              </a:rPr>
              <a:t>有关的人员信息都不在</a:t>
            </a:r>
            <a:r>
              <a:rPr lang="en-US" altLang="zh-CN" sz="1400" dirty="0" smtClean="0">
                <a:solidFill>
                  <a:srgbClr val="000000"/>
                </a:solidFill>
              </a:rPr>
              <a:t>MOM</a:t>
            </a:r>
            <a:r>
              <a:rPr lang="zh-CN" altLang="en-US" sz="1400" dirty="0" smtClean="0">
                <a:solidFill>
                  <a:srgbClr val="000000"/>
                </a:solidFill>
              </a:rPr>
              <a:t>维护</a:t>
            </a:r>
            <a:endParaRPr lang="en-US" altLang="zh-CN" sz="1400" dirty="0" smtClean="0">
              <a:solidFill>
                <a:srgbClr val="000000"/>
              </a:solidFill>
            </a:endParaRPr>
          </a:p>
          <a:p>
            <a:pPr marL="742950" lvl="1" indent="-285750">
              <a:buFont typeface="Arial"/>
              <a:buChar char="•"/>
            </a:pPr>
            <a:r>
              <a:rPr lang="en-US" altLang="zh-CN" sz="1400" dirty="0" smtClean="0">
                <a:solidFill>
                  <a:srgbClr val="000000"/>
                </a:solidFill>
              </a:rPr>
              <a:t>MOM</a:t>
            </a:r>
            <a:r>
              <a:rPr lang="zh-CN" altLang="en-US" sz="1400" dirty="0" smtClean="0">
                <a:solidFill>
                  <a:srgbClr val="000000"/>
                </a:solidFill>
              </a:rPr>
              <a:t>中维护门店的面积，商圈，开店时间，是否为可比门店等信息。但是不维护开店计划相关信息</a:t>
            </a:r>
            <a:endParaRPr lang="en-US" altLang="zh-CN" sz="1400" dirty="0" smtClean="0">
              <a:solidFill>
                <a:srgbClr val="000000"/>
              </a:solidFill>
            </a:endParaRPr>
          </a:p>
          <a:p>
            <a:pPr marL="742950" lvl="1" indent="-285750">
              <a:buFont typeface="Arial"/>
              <a:buChar char="•"/>
            </a:pPr>
            <a:r>
              <a:rPr lang="zh-CN" altLang="en-US" sz="1400" dirty="0" smtClean="0">
                <a:solidFill>
                  <a:srgbClr val="000000"/>
                </a:solidFill>
              </a:rPr>
              <a:t>营销中更需要客户的信息，客户的细分，客户的属性，客户的忠诚度等信息，</a:t>
            </a:r>
            <a:r>
              <a:rPr lang="en-US" altLang="zh-CN" sz="1400" dirty="0" smtClean="0">
                <a:solidFill>
                  <a:srgbClr val="000000"/>
                </a:solidFill>
              </a:rPr>
              <a:t>MOM</a:t>
            </a:r>
            <a:r>
              <a:rPr lang="zh-CN" altLang="en-US" sz="1400" dirty="0" smtClean="0">
                <a:solidFill>
                  <a:srgbClr val="000000"/>
                </a:solidFill>
              </a:rPr>
              <a:t>中不维护</a:t>
            </a:r>
            <a:endParaRPr lang="en-US" altLang="zh-CN" sz="1400" dirty="0">
              <a:solidFill>
                <a:srgbClr val="000000"/>
              </a:solidFill>
            </a:endParaRPr>
          </a:p>
        </p:txBody>
      </p:sp>
    </p:spTree>
    <p:extLst>
      <p:ext uri="{BB962C8B-B14F-4D97-AF65-F5344CB8AC3E}">
        <p14:creationId xmlns:p14="http://schemas.microsoft.com/office/powerpoint/2010/main" val="15667149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Slide Number Placeholder 3"/>
          <p:cNvSpPr>
            <a:spLocks noGrp="1"/>
          </p:cNvSpPr>
          <p:nvPr>
            <p:ph type="sldNum" sz="quarter" idx="10"/>
          </p:nvPr>
        </p:nvSpPr>
        <p:spPr>
          <a:noFill/>
        </p:spPr>
        <p:txBody>
          <a:bodyPr/>
          <a:lstStyle/>
          <a:p>
            <a:fld id="{DE9AABD9-6B19-4C98-B87B-2A56E3E87D93}" type="slidenum">
              <a:rPr lang="en-US" altLang="zh-CN" smtClean="0">
                <a:latin typeface="Arial" charset="0"/>
                <a:ea typeface="宋体" charset="-122"/>
              </a:rPr>
              <a:pPr/>
              <a:t>14</a:t>
            </a:fld>
            <a:endParaRPr lang="en-US" altLang="zh-CN" smtClean="0">
              <a:latin typeface="Arial" charset="0"/>
              <a:ea typeface="宋体" charset="-122"/>
            </a:endParaRPr>
          </a:p>
        </p:txBody>
      </p:sp>
      <p:sp>
        <p:nvSpPr>
          <p:cNvPr id="12291" name="Title 1"/>
          <p:cNvSpPr>
            <a:spLocks noGrp="1"/>
          </p:cNvSpPr>
          <p:nvPr>
            <p:ph type="title"/>
          </p:nvPr>
        </p:nvSpPr>
        <p:spPr/>
        <p:txBody>
          <a:bodyPr/>
          <a:lstStyle/>
          <a:p>
            <a:r>
              <a:rPr lang="en-US" altLang="zh-CN" sz="2400" dirty="0" smtClean="0"/>
              <a:t>L</a:t>
            </a:r>
            <a:r>
              <a:rPr lang="zh-CN" altLang="en-US" sz="2400" dirty="0"/>
              <a:t> </a:t>
            </a:r>
            <a:r>
              <a:rPr lang="zh-CN" altLang="en-US" sz="2400" dirty="0" smtClean="0"/>
              <a:t>在</a:t>
            </a:r>
            <a:r>
              <a:rPr lang="en-US" altLang="zh-CN" sz="2400" dirty="0"/>
              <a:t>195</a:t>
            </a:r>
            <a:r>
              <a:rPr lang="zh-CN" altLang="en-US" sz="2400" dirty="0"/>
              <a:t>张报表需</a:t>
            </a:r>
            <a:r>
              <a:rPr lang="zh-CN" altLang="en-US" sz="2400" dirty="0" smtClean="0"/>
              <a:t>求中，匹配度</a:t>
            </a:r>
            <a:r>
              <a:rPr lang="zh-CN" altLang="en-US" sz="2400" dirty="0"/>
              <a:t>低的有</a:t>
            </a:r>
            <a:r>
              <a:rPr lang="en-US" altLang="zh-CN" sz="2400" dirty="0"/>
              <a:t>113</a:t>
            </a:r>
            <a:r>
              <a:rPr lang="zh-CN" altLang="en-US" sz="2400" dirty="0"/>
              <a:t>张，占比</a:t>
            </a:r>
            <a:r>
              <a:rPr lang="en-US" altLang="zh-CN" sz="2400" dirty="0"/>
              <a:t>57.95</a:t>
            </a:r>
            <a:r>
              <a:rPr lang="en-US" altLang="zh-CN" sz="2400" dirty="0" smtClean="0"/>
              <a:t>%</a:t>
            </a:r>
            <a:endParaRPr lang="zh-CN" altLang="en-US" sz="2400" dirty="0" smtClean="0"/>
          </a:p>
        </p:txBody>
      </p:sp>
      <p:graphicFrame>
        <p:nvGraphicFramePr>
          <p:cNvPr id="6" name="Table 5"/>
          <p:cNvGraphicFramePr>
            <a:graphicFrameLocks noGrp="1"/>
          </p:cNvGraphicFramePr>
          <p:nvPr>
            <p:extLst>
              <p:ext uri="{D42A27DB-BD31-4B8C-83A1-F6EECF244321}">
                <p14:modId xmlns:p14="http://schemas.microsoft.com/office/powerpoint/2010/main" val="1110957413"/>
              </p:ext>
            </p:extLst>
          </p:nvPr>
        </p:nvGraphicFramePr>
        <p:xfrm>
          <a:off x="457200" y="1371600"/>
          <a:ext cx="8229599" cy="5076162"/>
        </p:xfrm>
        <a:graphic>
          <a:graphicData uri="http://schemas.openxmlformats.org/drawingml/2006/table">
            <a:tbl>
              <a:tblPr firstRow="1" bandRow="1">
                <a:tableStyleId>{9D7B26C5-4107-4FEC-AEDC-1716B250A1EF}</a:tableStyleId>
              </a:tblPr>
              <a:tblGrid>
                <a:gridCol w="1066800"/>
                <a:gridCol w="381000"/>
                <a:gridCol w="2252759"/>
                <a:gridCol w="2700241"/>
                <a:gridCol w="1828799"/>
              </a:tblGrid>
              <a:tr h="289198">
                <a:tc>
                  <a:txBody>
                    <a:bodyPr/>
                    <a:lstStyle/>
                    <a:p>
                      <a:pPr algn="ctr" fontAlgn="ctr"/>
                      <a:r>
                        <a:rPr lang="zh-CN" altLang="en-US" sz="1400" b="1" i="0" u="none" strike="noStrike" dirty="0">
                          <a:solidFill>
                            <a:srgbClr val="000000"/>
                          </a:solidFill>
                          <a:effectLst/>
                          <a:latin typeface="Microsoft YaHei"/>
                        </a:rPr>
                        <a:t>内容</a:t>
                      </a:r>
                    </a:p>
                  </a:txBody>
                  <a:tcPr marL="12700" marR="12700" marT="12700" marB="0" anchor="ctr"/>
                </a:tc>
                <a:tc>
                  <a:txBody>
                    <a:bodyPr/>
                    <a:lstStyle/>
                    <a:p>
                      <a:pPr algn="ctr" fontAlgn="ctr"/>
                      <a:r>
                        <a:rPr lang="zh-CN" altLang="en-US" sz="1400" b="1" i="0" u="none" strike="noStrike">
                          <a:solidFill>
                            <a:srgbClr val="000000"/>
                          </a:solidFill>
                          <a:effectLst/>
                          <a:latin typeface="Microsoft YaHei"/>
                        </a:rPr>
                        <a:t>数量</a:t>
                      </a:r>
                    </a:p>
                  </a:txBody>
                  <a:tcPr marL="12700" marR="12700" marT="12700" marB="0" anchor="ctr"/>
                </a:tc>
                <a:tc>
                  <a:txBody>
                    <a:bodyPr/>
                    <a:lstStyle/>
                    <a:p>
                      <a:pPr algn="ctr" fontAlgn="ctr"/>
                      <a:r>
                        <a:rPr lang="zh-CN" altLang="en-US" sz="1400" b="1" i="0" u="none" strike="noStrike" dirty="0">
                          <a:solidFill>
                            <a:srgbClr val="000000"/>
                          </a:solidFill>
                          <a:effectLst/>
                          <a:latin typeface="Microsoft YaHei"/>
                        </a:rPr>
                        <a:t>原因</a:t>
                      </a:r>
                    </a:p>
                  </a:txBody>
                  <a:tcPr marL="12700" marR="12700" marT="12700" marB="0" anchor="ctr"/>
                </a:tc>
                <a:tc>
                  <a:txBody>
                    <a:bodyPr/>
                    <a:lstStyle/>
                    <a:p>
                      <a:pPr algn="ctr" fontAlgn="ctr"/>
                      <a:r>
                        <a:rPr lang="zh-CN" altLang="en-US" sz="1400" b="1" i="0" u="none" strike="noStrike" dirty="0">
                          <a:solidFill>
                            <a:srgbClr val="000000"/>
                          </a:solidFill>
                          <a:effectLst/>
                          <a:latin typeface="Microsoft YaHei"/>
                        </a:rPr>
                        <a:t>处理建议</a:t>
                      </a:r>
                    </a:p>
                  </a:txBody>
                  <a:tcPr marL="12700" marR="12700" marT="12700" marB="0" anchor="ctr"/>
                </a:tc>
                <a:tc>
                  <a:txBody>
                    <a:bodyPr/>
                    <a:lstStyle/>
                    <a:p>
                      <a:pPr algn="ctr" fontAlgn="ctr"/>
                      <a:r>
                        <a:rPr lang="zh-CN" altLang="en-US" sz="1400" b="1" i="0" u="none" strike="noStrike" dirty="0" smtClean="0">
                          <a:solidFill>
                            <a:srgbClr val="000000"/>
                          </a:solidFill>
                          <a:effectLst/>
                          <a:latin typeface="Microsoft YaHei"/>
                        </a:rPr>
                        <a:t>预计人天</a:t>
                      </a:r>
                      <a:endParaRPr lang="zh-CN" altLang="en-US" sz="1400" b="1" i="0" u="none" strike="noStrike" dirty="0">
                        <a:solidFill>
                          <a:srgbClr val="000000"/>
                        </a:solidFill>
                        <a:effectLst/>
                        <a:latin typeface="Microsoft YaHei"/>
                      </a:endParaRPr>
                    </a:p>
                  </a:txBody>
                  <a:tcPr marL="12700" marR="12700" marT="12700" marB="0" anchor="ctr"/>
                </a:tc>
              </a:tr>
              <a:tr h="293214">
                <a:tc>
                  <a:txBody>
                    <a:bodyPr/>
                    <a:lstStyle/>
                    <a:p>
                      <a:pPr algn="l" fontAlgn="ctr"/>
                      <a:r>
                        <a:rPr lang="en-US" altLang="zh-TW" sz="1200" b="0" i="0" u="none" strike="noStrike" dirty="0">
                          <a:solidFill>
                            <a:srgbClr val="000000"/>
                          </a:solidFill>
                          <a:effectLst/>
                          <a:latin typeface="Microsoft YaHei"/>
                        </a:rPr>
                        <a:t>CRM</a:t>
                      </a:r>
                      <a:r>
                        <a:rPr lang="zh-TW" altLang="en-US" sz="1200" b="0" i="0" u="none" strike="noStrike" dirty="0">
                          <a:solidFill>
                            <a:srgbClr val="000000"/>
                          </a:solidFill>
                          <a:effectLst/>
                          <a:latin typeface="Microsoft YaHei"/>
                        </a:rPr>
                        <a:t>信息</a:t>
                      </a:r>
                    </a:p>
                  </a:txBody>
                  <a:tcPr marL="12700" marR="12700" marT="12700" marB="0" anchor="ctr"/>
                </a:tc>
                <a:tc>
                  <a:txBody>
                    <a:bodyPr/>
                    <a:lstStyle/>
                    <a:p>
                      <a:pPr algn="ctr" fontAlgn="ctr"/>
                      <a:r>
                        <a:rPr lang="en-US" altLang="zh-CN" sz="1200" b="0" i="0" u="none" strike="noStrike" dirty="0">
                          <a:solidFill>
                            <a:srgbClr val="000000"/>
                          </a:solidFill>
                          <a:effectLst/>
                          <a:latin typeface="Microsoft YaHei"/>
                        </a:rPr>
                        <a:t>45</a:t>
                      </a:r>
                    </a:p>
                  </a:txBody>
                  <a:tcPr marL="12700" marR="12700" marT="12700" marB="0" anchor="ctr"/>
                </a:tc>
                <a:tc>
                  <a:txBody>
                    <a:bodyPr/>
                    <a:lstStyle/>
                    <a:p>
                      <a:pPr algn="l" fontAlgn="ctr"/>
                      <a:r>
                        <a:rPr lang="en-US" altLang="zh-CN" sz="1200" b="0" i="0" u="none" strike="noStrike" dirty="0">
                          <a:solidFill>
                            <a:srgbClr val="000000"/>
                          </a:solidFill>
                          <a:effectLst/>
                          <a:latin typeface="Microsoft YaHei"/>
                        </a:rPr>
                        <a:t>MOM</a:t>
                      </a:r>
                      <a:r>
                        <a:rPr lang="zh-CN" altLang="en-US" sz="1200" b="0" i="0" u="none" strike="noStrike" dirty="0">
                          <a:solidFill>
                            <a:srgbClr val="000000"/>
                          </a:solidFill>
                          <a:effectLst/>
                          <a:latin typeface="Microsoft YaHei"/>
                        </a:rPr>
                        <a:t>中无</a:t>
                      </a:r>
                      <a:r>
                        <a:rPr lang="en-US" altLang="zh-CN" sz="1200" b="0" i="0" u="none" strike="noStrike" dirty="0">
                          <a:solidFill>
                            <a:srgbClr val="000000"/>
                          </a:solidFill>
                          <a:effectLst/>
                          <a:latin typeface="Microsoft YaHei"/>
                        </a:rPr>
                        <a:t>CRM</a:t>
                      </a:r>
                      <a:r>
                        <a:rPr lang="zh-CN" altLang="en-US" sz="1200" b="0" i="0" u="none" strike="noStrike" dirty="0">
                          <a:solidFill>
                            <a:srgbClr val="000000"/>
                          </a:solidFill>
                          <a:effectLst/>
                          <a:latin typeface="Microsoft YaHei"/>
                        </a:rPr>
                        <a:t>，客户信息，客户满意等信息</a:t>
                      </a:r>
                    </a:p>
                  </a:txBody>
                  <a:tcPr marL="12700" marR="12700" marT="12700" marB="0" anchor="ctr"/>
                </a:tc>
                <a:tc>
                  <a:txBody>
                    <a:bodyPr/>
                    <a:lstStyle/>
                    <a:p>
                      <a:pPr algn="l" fontAlgn="ctr"/>
                      <a:r>
                        <a:rPr lang="zh-CN" altLang="en-US" sz="1200" b="0" i="0" u="none" strike="noStrike" dirty="0">
                          <a:solidFill>
                            <a:srgbClr val="000000"/>
                          </a:solidFill>
                          <a:effectLst/>
                          <a:latin typeface="Microsoft YaHei"/>
                        </a:rPr>
                        <a:t>将</a:t>
                      </a:r>
                      <a:r>
                        <a:rPr lang="en-US" altLang="zh-CN" sz="1200" b="0" i="0" u="none" strike="noStrike" dirty="0">
                          <a:solidFill>
                            <a:srgbClr val="000000"/>
                          </a:solidFill>
                          <a:effectLst/>
                          <a:latin typeface="Microsoft YaHei"/>
                        </a:rPr>
                        <a:t>CRM</a:t>
                      </a:r>
                      <a:r>
                        <a:rPr lang="zh-CN" altLang="en-US" sz="1200" b="0" i="0" u="none" strike="noStrike" dirty="0">
                          <a:solidFill>
                            <a:srgbClr val="000000"/>
                          </a:solidFill>
                          <a:effectLst/>
                          <a:latin typeface="Microsoft YaHei"/>
                        </a:rPr>
                        <a:t>数据抽取到</a:t>
                      </a:r>
                      <a:r>
                        <a:rPr lang="en-US" altLang="zh-CN" sz="1200" b="0" i="0" u="none" strike="noStrike" dirty="0">
                          <a:solidFill>
                            <a:srgbClr val="000000"/>
                          </a:solidFill>
                          <a:effectLst/>
                          <a:latin typeface="Microsoft YaHei"/>
                        </a:rPr>
                        <a:t>RA</a:t>
                      </a:r>
                      <a:r>
                        <a:rPr lang="zh-CN" altLang="en-US" sz="1200" b="0" i="0" u="none" strike="noStrike" dirty="0">
                          <a:solidFill>
                            <a:srgbClr val="000000"/>
                          </a:solidFill>
                          <a:effectLst/>
                          <a:latin typeface="Microsoft YaHei"/>
                        </a:rPr>
                        <a:t>中建模分析</a:t>
                      </a:r>
                    </a:p>
                  </a:txBody>
                  <a:tcPr marL="12700" marR="12700" marT="12700" marB="0" anchor="ctr"/>
                </a:tc>
                <a:tc>
                  <a:txBody>
                    <a:bodyPr/>
                    <a:lstStyle/>
                    <a:p>
                      <a:pPr algn="l" fontAlgn="ctr"/>
                      <a:r>
                        <a:rPr lang="en-US" altLang="zh-CN" sz="1200" b="0" i="0" u="none" strike="noStrike" dirty="0" smtClean="0">
                          <a:solidFill>
                            <a:srgbClr val="000000"/>
                          </a:solidFill>
                          <a:effectLst/>
                          <a:latin typeface="Microsoft YaHei"/>
                        </a:rPr>
                        <a:t>140</a:t>
                      </a:r>
                      <a:r>
                        <a:rPr lang="zh-CN" altLang="en-US" sz="1200" b="0" i="0" u="none" strike="noStrike" dirty="0" smtClean="0">
                          <a:solidFill>
                            <a:srgbClr val="000000"/>
                          </a:solidFill>
                          <a:effectLst/>
                          <a:latin typeface="Microsoft YaHei"/>
                        </a:rPr>
                        <a:t>，按照新建</a:t>
                      </a:r>
                      <a:r>
                        <a:rPr lang="en-US" altLang="zh-CN" sz="1200" b="0" i="0" u="none" strike="noStrike" dirty="0" smtClean="0">
                          <a:solidFill>
                            <a:srgbClr val="000000"/>
                          </a:solidFill>
                          <a:effectLst/>
                          <a:latin typeface="Microsoft YaHei"/>
                        </a:rPr>
                        <a:t>8</a:t>
                      </a:r>
                      <a:r>
                        <a:rPr lang="zh-CN" altLang="en-US" sz="1200" b="0" i="0" u="none" strike="noStrike" dirty="0" smtClean="0">
                          <a:solidFill>
                            <a:srgbClr val="000000"/>
                          </a:solidFill>
                          <a:effectLst/>
                          <a:latin typeface="Microsoft YaHei"/>
                        </a:rPr>
                        <a:t>个维度，</a:t>
                      </a:r>
                      <a:r>
                        <a:rPr lang="en-US" altLang="zh-CN" sz="1200" b="0" i="0" u="none" strike="noStrike" dirty="0" smtClean="0">
                          <a:solidFill>
                            <a:srgbClr val="000000"/>
                          </a:solidFill>
                          <a:effectLst/>
                          <a:latin typeface="Microsoft YaHei"/>
                        </a:rPr>
                        <a:t>4</a:t>
                      </a:r>
                      <a:r>
                        <a:rPr lang="zh-CN" altLang="en-US" sz="1200" b="0" i="0" u="none" strike="noStrike" dirty="0" smtClean="0">
                          <a:solidFill>
                            <a:srgbClr val="000000"/>
                          </a:solidFill>
                          <a:effectLst/>
                          <a:latin typeface="Microsoft YaHei"/>
                        </a:rPr>
                        <a:t>个事实，</a:t>
                      </a:r>
                      <a:r>
                        <a:rPr lang="en-US" altLang="zh-CN" sz="1200" b="0" i="0" u="none" strike="noStrike" dirty="0" smtClean="0">
                          <a:solidFill>
                            <a:srgbClr val="000000"/>
                          </a:solidFill>
                          <a:effectLst/>
                          <a:latin typeface="Microsoft YaHei"/>
                        </a:rPr>
                        <a:t>1</a:t>
                      </a:r>
                      <a:r>
                        <a:rPr lang="zh-CN" altLang="en-US" sz="1200" b="0" i="0" u="none" strike="noStrike" dirty="0" smtClean="0">
                          <a:solidFill>
                            <a:srgbClr val="000000"/>
                          </a:solidFill>
                          <a:effectLst/>
                          <a:latin typeface="Microsoft YaHei"/>
                        </a:rPr>
                        <a:t>个数据集市</a:t>
                      </a:r>
                      <a:endParaRPr lang="zh-CN" altLang="en-US" sz="1200" b="0" i="0" u="none" strike="noStrike" dirty="0">
                        <a:solidFill>
                          <a:srgbClr val="000000"/>
                        </a:solidFill>
                        <a:effectLst/>
                        <a:latin typeface="Microsoft YaHei"/>
                      </a:endParaRPr>
                    </a:p>
                  </a:txBody>
                  <a:tcPr marL="12700" marR="12700" marT="12700" marB="0" anchor="ctr"/>
                </a:tc>
              </a:tr>
              <a:tr h="293214">
                <a:tc>
                  <a:txBody>
                    <a:bodyPr/>
                    <a:lstStyle/>
                    <a:p>
                      <a:pPr algn="l" fontAlgn="ctr"/>
                      <a:r>
                        <a:rPr lang="zh-CN" altLang="en-US" sz="1200" b="0" i="0" u="none" strike="noStrike">
                          <a:solidFill>
                            <a:srgbClr val="000000"/>
                          </a:solidFill>
                          <a:effectLst/>
                          <a:latin typeface="Microsoft YaHei"/>
                        </a:rPr>
                        <a:t>人力资源信息</a:t>
                      </a:r>
                    </a:p>
                  </a:txBody>
                  <a:tcPr marL="12700" marR="12700" marT="12700" marB="0" anchor="ctr"/>
                </a:tc>
                <a:tc>
                  <a:txBody>
                    <a:bodyPr/>
                    <a:lstStyle/>
                    <a:p>
                      <a:pPr algn="ctr" fontAlgn="ctr"/>
                      <a:r>
                        <a:rPr lang="en-US" altLang="zh-CN" sz="1200" b="0" i="0" u="none" strike="noStrike" dirty="0">
                          <a:solidFill>
                            <a:srgbClr val="000000"/>
                          </a:solidFill>
                          <a:effectLst/>
                          <a:latin typeface="Microsoft YaHei"/>
                        </a:rPr>
                        <a:t>23</a:t>
                      </a:r>
                    </a:p>
                  </a:txBody>
                  <a:tcPr marL="12700" marR="12700" marT="12700" marB="0" anchor="ctr"/>
                </a:tc>
                <a:tc>
                  <a:txBody>
                    <a:bodyPr/>
                    <a:lstStyle/>
                    <a:p>
                      <a:pPr algn="l" fontAlgn="ctr"/>
                      <a:r>
                        <a:rPr lang="en-US" altLang="zh-TW" sz="1200" b="0" i="0" u="none" strike="noStrike" dirty="0">
                          <a:solidFill>
                            <a:srgbClr val="000000"/>
                          </a:solidFill>
                          <a:effectLst/>
                          <a:latin typeface="Microsoft YaHei"/>
                        </a:rPr>
                        <a:t>MOM</a:t>
                      </a:r>
                      <a:r>
                        <a:rPr lang="zh-TW" altLang="en-US" sz="1200" b="0" i="0" u="none" strike="noStrike" dirty="0">
                          <a:solidFill>
                            <a:srgbClr val="000000"/>
                          </a:solidFill>
                          <a:effectLst/>
                          <a:latin typeface="Microsoft YaHei"/>
                        </a:rPr>
                        <a:t>中无</a:t>
                      </a:r>
                      <a:r>
                        <a:rPr lang="en-US" altLang="zh-TW" sz="1200" b="0" i="0" u="none" strike="noStrike" dirty="0">
                          <a:solidFill>
                            <a:srgbClr val="000000"/>
                          </a:solidFill>
                          <a:effectLst/>
                          <a:latin typeface="Microsoft YaHei"/>
                        </a:rPr>
                        <a:t>HR</a:t>
                      </a:r>
                      <a:r>
                        <a:rPr lang="zh-TW" altLang="en-US" sz="1200" b="0" i="0" u="none" strike="noStrike" dirty="0">
                          <a:solidFill>
                            <a:srgbClr val="000000"/>
                          </a:solidFill>
                          <a:effectLst/>
                          <a:latin typeface="Microsoft YaHei"/>
                        </a:rPr>
                        <a:t>内容</a:t>
                      </a:r>
                    </a:p>
                  </a:txBody>
                  <a:tcPr marL="12700" marR="12700" marT="12700" marB="0" anchor="ctr"/>
                </a:tc>
                <a:tc>
                  <a:txBody>
                    <a:bodyPr/>
                    <a:lstStyle/>
                    <a:p>
                      <a:pPr algn="l" fontAlgn="ctr"/>
                      <a:r>
                        <a:rPr lang="zh-CN" altLang="en-US" sz="1200" b="0" i="0" u="none" strike="noStrike">
                          <a:solidFill>
                            <a:srgbClr val="000000"/>
                          </a:solidFill>
                          <a:effectLst/>
                          <a:latin typeface="Microsoft YaHei"/>
                        </a:rPr>
                        <a:t>将</a:t>
                      </a:r>
                      <a:r>
                        <a:rPr lang="en-US" altLang="zh-CN" sz="1200" b="0" i="0" u="none" strike="noStrike">
                          <a:solidFill>
                            <a:srgbClr val="000000"/>
                          </a:solidFill>
                          <a:effectLst/>
                          <a:latin typeface="Microsoft YaHei"/>
                        </a:rPr>
                        <a:t>HR</a:t>
                      </a:r>
                      <a:r>
                        <a:rPr lang="zh-CN" altLang="en-US" sz="1200" b="0" i="0" u="none" strike="noStrike">
                          <a:solidFill>
                            <a:srgbClr val="000000"/>
                          </a:solidFill>
                          <a:effectLst/>
                          <a:latin typeface="Microsoft YaHei"/>
                        </a:rPr>
                        <a:t>数据抽取到</a:t>
                      </a:r>
                      <a:r>
                        <a:rPr lang="en-US" altLang="zh-CN" sz="1200" b="0" i="0" u="none" strike="noStrike">
                          <a:solidFill>
                            <a:srgbClr val="000000"/>
                          </a:solidFill>
                          <a:effectLst/>
                          <a:latin typeface="Microsoft YaHei"/>
                        </a:rPr>
                        <a:t>RA</a:t>
                      </a:r>
                      <a:r>
                        <a:rPr lang="zh-CN" altLang="en-US" sz="1200" b="0" i="0" u="none" strike="noStrike">
                          <a:solidFill>
                            <a:srgbClr val="000000"/>
                          </a:solidFill>
                          <a:effectLst/>
                          <a:latin typeface="Microsoft YaHei"/>
                        </a:rPr>
                        <a:t>中建模分析</a:t>
                      </a:r>
                    </a:p>
                  </a:txBody>
                  <a:tcPr marL="12700" marR="12700" marT="12700" marB="0" anchor="ct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altLang="zh-CN" sz="1200" b="0" i="0" u="none" strike="noStrike" dirty="0" smtClean="0">
                          <a:solidFill>
                            <a:srgbClr val="000000"/>
                          </a:solidFill>
                          <a:effectLst/>
                          <a:latin typeface="Microsoft YaHei"/>
                        </a:rPr>
                        <a:t>140</a:t>
                      </a:r>
                      <a:r>
                        <a:rPr lang="zh-CN" altLang="en-US" sz="1200" b="0" i="0" u="none" strike="noStrike" dirty="0" smtClean="0">
                          <a:solidFill>
                            <a:srgbClr val="000000"/>
                          </a:solidFill>
                          <a:effectLst/>
                          <a:latin typeface="Microsoft YaHei"/>
                        </a:rPr>
                        <a:t>，按照新建</a:t>
                      </a:r>
                      <a:r>
                        <a:rPr lang="en-US" altLang="zh-CN" sz="1200" b="0" i="0" u="none" strike="noStrike" dirty="0" smtClean="0">
                          <a:solidFill>
                            <a:srgbClr val="000000"/>
                          </a:solidFill>
                          <a:effectLst/>
                          <a:latin typeface="Microsoft YaHei"/>
                        </a:rPr>
                        <a:t>8</a:t>
                      </a:r>
                      <a:r>
                        <a:rPr lang="zh-CN" altLang="en-US" sz="1200" b="0" i="0" u="none" strike="noStrike" dirty="0" smtClean="0">
                          <a:solidFill>
                            <a:srgbClr val="000000"/>
                          </a:solidFill>
                          <a:effectLst/>
                          <a:latin typeface="Microsoft YaHei"/>
                        </a:rPr>
                        <a:t>维度，</a:t>
                      </a:r>
                      <a:r>
                        <a:rPr lang="en-US" altLang="zh-CN" sz="1200" b="0" i="0" u="none" strike="noStrike" dirty="0" smtClean="0">
                          <a:solidFill>
                            <a:srgbClr val="000000"/>
                          </a:solidFill>
                          <a:effectLst/>
                          <a:latin typeface="Microsoft YaHei"/>
                        </a:rPr>
                        <a:t>4</a:t>
                      </a:r>
                      <a:r>
                        <a:rPr lang="zh-CN" altLang="en-US" sz="1200" b="0" i="0" u="none" strike="noStrike" dirty="0" smtClean="0">
                          <a:solidFill>
                            <a:srgbClr val="000000"/>
                          </a:solidFill>
                          <a:effectLst/>
                          <a:latin typeface="Microsoft YaHei"/>
                        </a:rPr>
                        <a:t>个事实，一个数据集市</a:t>
                      </a:r>
                    </a:p>
                  </a:txBody>
                  <a:tcPr marL="12700" marR="12700" marT="12700" marB="0" anchor="ctr"/>
                </a:tc>
              </a:tr>
              <a:tr h="293214">
                <a:tc>
                  <a:txBody>
                    <a:bodyPr/>
                    <a:lstStyle/>
                    <a:p>
                      <a:pPr algn="l" fontAlgn="ctr"/>
                      <a:r>
                        <a:rPr lang="zh-CN" altLang="en-US" sz="1200" b="0" i="0" u="none" strike="noStrike">
                          <a:solidFill>
                            <a:srgbClr val="000000"/>
                          </a:solidFill>
                          <a:effectLst/>
                          <a:latin typeface="Microsoft YaHei"/>
                        </a:rPr>
                        <a:t>订货到收货过程</a:t>
                      </a:r>
                    </a:p>
                  </a:txBody>
                  <a:tcPr marL="12700" marR="12700" marT="12700" marB="0" anchor="ctr"/>
                </a:tc>
                <a:tc>
                  <a:txBody>
                    <a:bodyPr/>
                    <a:lstStyle/>
                    <a:p>
                      <a:pPr algn="ctr" fontAlgn="ctr"/>
                      <a:r>
                        <a:rPr lang="en-US" altLang="zh-CN" sz="1200" b="0" i="0" u="none" strike="noStrike">
                          <a:solidFill>
                            <a:srgbClr val="000000"/>
                          </a:solidFill>
                          <a:effectLst/>
                          <a:latin typeface="Microsoft YaHei"/>
                        </a:rPr>
                        <a:t>16</a:t>
                      </a:r>
                    </a:p>
                  </a:txBody>
                  <a:tcPr marL="12700" marR="12700" marT="12700" marB="0" anchor="ctr"/>
                </a:tc>
                <a:tc>
                  <a:txBody>
                    <a:bodyPr/>
                    <a:lstStyle/>
                    <a:p>
                      <a:pPr algn="l" fontAlgn="ctr"/>
                      <a:r>
                        <a:rPr lang="en-US" altLang="zh-CN" sz="1200" b="0" i="0" u="none" strike="noStrike">
                          <a:solidFill>
                            <a:srgbClr val="000000"/>
                          </a:solidFill>
                          <a:effectLst/>
                          <a:latin typeface="Microsoft YaHei"/>
                        </a:rPr>
                        <a:t>RA</a:t>
                      </a:r>
                      <a:r>
                        <a:rPr lang="zh-CN" altLang="en-US" sz="1200" b="0" i="0" u="none" strike="noStrike">
                          <a:solidFill>
                            <a:srgbClr val="000000"/>
                          </a:solidFill>
                          <a:effectLst/>
                          <a:latin typeface="Microsoft YaHei"/>
                        </a:rPr>
                        <a:t>中没有明细到订单、发运接收级别</a:t>
                      </a:r>
                    </a:p>
                  </a:txBody>
                  <a:tcPr marL="12700" marR="12700" marT="12700" marB="0" anchor="ctr"/>
                </a:tc>
                <a:tc>
                  <a:txBody>
                    <a:bodyPr/>
                    <a:lstStyle/>
                    <a:p>
                      <a:pPr algn="l" fontAlgn="ctr"/>
                      <a:r>
                        <a:rPr lang="zh-CN" altLang="en-US" sz="1200" b="0" i="0" u="none" strike="noStrike">
                          <a:solidFill>
                            <a:srgbClr val="000000"/>
                          </a:solidFill>
                          <a:effectLst/>
                          <a:latin typeface="Microsoft YaHei"/>
                        </a:rPr>
                        <a:t>将订单到收货过程抽取到</a:t>
                      </a:r>
                      <a:r>
                        <a:rPr lang="en-US" altLang="zh-CN" sz="1200" b="0" i="0" u="none" strike="noStrike">
                          <a:solidFill>
                            <a:srgbClr val="000000"/>
                          </a:solidFill>
                          <a:effectLst/>
                          <a:latin typeface="Microsoft YaHei"/>
                        </a:rPr>
                        <a:t>RA</a:t>
                      </a:r>
                      <a:r>
                        <a:rPr lang="zh-CN" altLang="en-US" sz="1200" b="0" i="0" u="none" strike="noStrike">
                          <a:solidFill>
                            <a:srgbClr val="000000"/>
                          </a:solidFill>
                          <a:effectLst/>
                          <a:latin typeface="Microsoft YaHei"/>
                        </a:rPr>
                        <a:t>中建模分析</a:t>
                      </a:r>
                    </a:p>
                  </a:txBody>
                  <a:tcPr marL="12700" marR="12700" marT="12700" marB="0" anchor="ctr"/>
                </a:tc>
                <a:tc>
                  <a:txBody>
                    <a:bodyPr/>
                    <a:lstStyle/>
                    <a:p>
                      <a:pPr algn="l" fontAlgn="ctr"/>
                      <a:r>
                        <a:rPr lang="zh-CN" altLang="zh-CN" sz="1200" b="0" i="0" u="none" strike="noStrike" dirty="0" smtClean="0">
                          <a:solidFill>
                            <a:srgbClr val="000000"/>
                          </a:solidFill>
                          <a:effectLst/>
                          <a:latin typeface="Microsoft YaHei"/>
                        </a:rPr>
                        <a:t>1</a:t>
                      </a:r>
                      <a:r>
                        <a:rPr lang="en-US" altLang="zh-CN" sz="1200" b="0" i="0" u="none" strike="noStrike" dirty="0" smtClean="0">
                          <a:solidFill>
                            <a:srgbClr val="000000"/>
                          </a:solidFill>
                          <a:effectLst/>
                          <a:latin typeface="Microsoft YaHei"/>
                        </a:rPr>
                        <a:t>5</a:t>
                      </a:r>
                      <a:r>
                        <a:rPr lang="zh-CN" altLang="en-US" sz="1200" b="0" i="0" u="none" strike="noStrike" dirty="0" smtClean="0">
                          <a:solidFill>
                            <a:srgbClr val="000000"/>
                          </a:solidFill>
                          <a:effectLst/>
                          <a:latin typeface="Microsoft YaHei"/>
                        </a:rPr>
                        <a:t>，按照新建</a:t>
                      </a:r>
                      <a:r>
                        <a:rPr lang="en-US" altLang="zh-CN" sz="1200" b="0" i="0" u="none" strike="noStrike" dirty="0" smtClean="0">
                          <a:solidFill>
                            <a:srgbClr val="000000"/>
                          </a:solidFill>
                          <a:effectLst/>
                          <a:latin typeface="Microsoft YaHei"/>
                        </a:rPr>
                        <a:t>1</a:t>
                      </a:r>
                      <a:r>
                        <a:rPr lang="zh-CN" altLang="en-US" sz="1200" b="0" i="0" u="none" strike="noStrike" dirty="0" smtClean="0">
                          <a:solidFill>
                            <a:srgbClr val="000000"/>
                          </a:solidFill>
                          <a:effectLst/>
                          <a:latin typeface="Microsoft YaHei"/>
                        </a:rPr>
                        <a:t>个事实</a:t>
                      </a:r>
                      <a:endParaRPr lang="zh-CN" altLang="en-US" sz="1200" b="0" i="0" u="none" strike="noStrike" dirty="0">
                        <a:solidFill>
                          <a:srgbClr val="000000"/>
                        </a:solidFill>
                        <a:effectLst/>
                        <a:latin typeface="Microsoft YaHei"/>
                      </a:endParaRPr>
                    </a:p>
                  </a:txBody>
                  <a:tcPr marL="12700" marR="12700" marT="12700" marB="0" anchor="ctr"/>
                </a:tc>
              </a:tr>
              <a:tr h="293214">
                <a:tc>
                  <a:txBody>
                    <a:bodyPr/>
                    <a:lstStyle/>
                    <a:p>
                      <a:pPr algn="l" fontAlgn="ctr"/>
                      <a:r>
                        <a:rPr lang="zh-CN" altLang="en-US" sz="1200" b="0" i="0" u="none" strike="noStrike">
                          <a:solidFill>
                            <a:srgbClr val="000000"/>
                          </a:solidFill>
                          <a:effectLst/>
                          <a:latin typeface="Microsoft YaHei"/>
                        </a:rPr>
                        <a:t>新店计划</a:t>
                      </a:r>
                    </a:p>
                  </a:txBody>
                  <a:tcPr marL="12700" marR="12700" marT="12700" marB="0" anchor="ctr"/>
                </a:tc>
                <a:tc>
                  <a:txBody>
                    <a:bodyPr/>
                    <a:lstStyle/>
                    <a:p>
                      <a:pPr algn="ctr" fontAlgn="ctr"/>
                      <a:r>
                        <a:rPr lang="en-US" altLang="zh-CN" sz="1200" b="0" i="0" u="none" strike="noStrike" dirty="0">
                          <a:solidFill>
                            <a:srgbClr val="000000"/>
                          </a:solidFill>
                          <a:effectLst/>
                          <a:latin typeface="Microsoft YaHei"/>
                        </a:rPr>
                        <a:t>12</a:t>
                      </a:r>
                    </a:p>
                  </a:txBody>
                  <a:tcPr marL="12700" marR="12700" marT="12700" marB="0" anchor="ctr"/>
                </a:tc>
                <a:tc>
                  <a:txBody>
                    <a:bodyPr/>
                    <a:lstStyle/>
                    <a:p>
                      <a:pPr algn="l" fontAlgn="ctr"/>
                      <a:r>
                        <a:rPr lang="en-US" altLang="zh-CN" sz="1200" b="0" i="0" u="none" strike="noStrike">
                          <a:solidFill>
                            <a:srgbClr val="000000"/>
                          </a:solidFill>
                          <a:effectLst/>
                          <a:latin typeface="Microsoft YaHei"/>
                        </a:rPr>
                        <a:t>MOM</a:t>
                      </a:r>
                      <a:r>
                        <a:rPr lang="zh-CN" altLang="en-US" sz="1200" b="0" i="0" u="none" strike="noStrike">
                          <a:solidFill>
                            <a:srgbClr val="000000"/>
                          </a:solidFill>
                          <a:effectLst/>
                          <a:latin typeface="Microsoft YaHei"/>
                        </a:rPr>
                        <a:t>中新店计划内容</a:t>
                      </a:r>
                    </a:p>
                  </a:txBody>
                  <a:tcPr marL="12700" marR="12700" marT="12700" marB="0" anchor="ctr"/>
                </a:tc>
                <a:tc>
                  <a:txBody>
                    <a:bodyPr/>
                    <a:lstStyle/>
                    <a:p>
                      <a:pPr algn="l" fontAlgn="ctr"/>
                      <a:r>
                        <a:rPr lang="zh-CN" altLang="en-US" sz="1200" b="0" i="0" u="none" strike="noStrike" dirty="0">
                          <a:solidFill>
                            <a:srgbClr val="000000"/>
                          </a:solidFill>
                          <a:effectLst/>
                          <a:latin typeface="Microsoft YaHei"/>
                        </a:rPr>
                        <a:t>将新店计划抽取到</a:t>
                      </a:r>
                      <a:r>
                        <a:rPr lang="en-US" altLang="zh-CN" sz="1200" b="0" i="0" u="none" strike="noStrike" dirty="0">
                          <a:solidFill>
                            <a:srgbClr val="000000"/>
                          </a:solidFill>
                          <a:effectLst/>
                          <a:latin typeface="Microsoft YaHei"/>
                        </a:rPr>
                        <a:t>RA</a:t>
                      </a:r>
                      <a:r>
                        <a:rPr lang="zh-CN" altLang="en-US" sz="1200" b="0" i="0" u="none" strike="noStrike" dirty="0">
                          <a:solidFill>
                            <a:srgbClr val="000000"/>
                          </a:solidFill>
                          <a:effectLst/>
                          <a:latin typeface="Microsoft YaHei"/>
                        </a:rPr>
                        <a:t>中建模分析</a:t>
                      </a:r>
                    </a:p>
                  </a:txBody>
                  <a:tcPr marL="12700" marR="12700" marT="12700" marB="0" anchor="ct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zh-CN" altLang="zh-CN" sz="1200" b="0" i="0" u="none" strike="noStrike" dirty="0" smtClean="0">
                          <a:solidFill>
                            <a:srgbClr val="000000"/>
                          </a:solidFill>
                          <a:effectLst/>
                          <a:latin typeface="Microsoft YaHei"/>
                        </a:rPr>
                        <a:t>1</a:t>
                      </a:r>
                      <a:r>
                        <a:rPr lang="en-US" altLang="zh-CN" sz="1200" b="0" i="0" u="none" strike="noStrike" dirty="0" smtClean="0">
                          <a:solidFill>
                            <a:srgbClr val="000000"/>
                          </a:solidFill>
                          <a:effectLst/>
                          <a:latin typeface="Microsoft YaHei"/>
                        </a:rPr>
                        <a:t>5</a:t>
                      </a:r>
                      <a:r>
                        <a:rPr lang="zh-CN" altLang="en-US" sz="1200" b="0" i="0" u="none" strike="noStrike" dirty="0" smtClean="0">
                          <a:solidFill>
                            <a:srgbClr val="000000"/>
                          </a:solidFill>
                          <a:effectLst/>
                          <a:latin typeface="Microsoft YaHei"/>
                        </a:rPr>
                        <a:t>，按照新建</a:t>
                      </a:r>
                      <a:r>
                        <a:rPr lang="en-US" altLang="zh-CN" sz="1200" b="0" i="0" u="none" strike="noStrike" dirty="0" smtClean="0">
                          <a:solidFill>
                            <a:srgbClr val="000000"/>
                          </a:solidFill>
                          <a:effectLst/>
                          <a:latin typeface="Microsoft YaHei"/>
                        </a:rPr>
                        <a:t>1</a:t>
                      </a:r>
                      <a:r>
                        <a:rPr lang="zh-CN" altLang="en-US" sz="1200" b="0" i="0" u="none" strike="noStrike" dirty="0" smtClean="0">
                          <a:solidFill>
                            <a:srgbClr val="000000"/>
                          </a:solidFill>
                          <a:effectLst/>
                          <a:latin typeface="Microsoft YaHei"/>
                        </a:rPr>
                        <a:t>个事实</a:t>
                      </a:r>
                    </a:p>
                  </a:txBody>
                  <a:tcPr marL="12700" marR="12700" marT="12700" marB="0" anchor="ctr"/>
                </a:tc>
              </a:tr>
              <a:tr h="293214">
                <a:tc>
                  <a:txBody>
                    <a:bodyPr/>
                    <a:lstStyle/>
                    <a:p>
                      <a:pPr algn="l" fontAlgn="ctr"/>
                      <a:r>
                        <a:rPr lang="en-US" sz="1200" b="0" i="0" u="none" strike="noStrike">
                          <a:solidFill>
                            <a:srgbClr val="000000"/>
                          </a:solidFill>
                          <a:effectLst/>
                          <a:latin typeface="Microsoft YaHei"/>
                        </a:rPr>
                        <a:t>RTV</a:t>
                      </a:r>
                    </a:p>
                  </a:txBody>
                  <a:tcPr marL="12700" marR="12700" marT="12700" marB="0" anchor="ctr"/>
                </a:tc>
                <a:tc>
                  <a:txBody>
                    <a:bodyPr/>
                    <a:lstStyle/>
                    <a:p>
                      <a:pPr algn="ctr" fontAlgn="ctr"/>
                      <a:r>
                        <a:rPr lang="en-US" altLang="zh-CN" sz="1200" b="0" i="0" u="none" strike="noStrike" dirty="0">
                          <a:solidFill>
                            <a:srgbClr val="000000"/>
                          </a:solidFill>
                          <a:effectLst/>
                          <a:latin typeface="Microsoft YaHei"/>
                        </a:rPr>
                        <a:t>5</a:t>
                      </a:r>
                    </a:p>
                  </a:txBody>
                  <a:tcPr marL="12700" marR="12700" marT="12700" marB="0" anchor="ctr"/>
                </a:tc>
                <a:tc>
                  <a:txBody>
                    <a:bodyPr/>
                    <a:lstStyle/>
                    <a:p>
                      <a:pPr algn="l" fontAlgn="ctr"/>
                      <a:r>
                        <a:rPr lang="en-US" altLang="zh-CN" sz="1200" b="0" i="0" u="none" strike="noStrike">
                          <a:solidFill>
                            <a:srgbClr val="000000"/>
                          </a:solidFill>
                          <a:effectLst/>
                          <a:latin typeface="Microsoft YaHei"/>
                        </a:rPr>
                        <a:t>RA</a:t>
                      </a:r>
                      <a:r>
                        <a:rPr lang="zh-CN" altLang="en-US" sz="1200" b="0" i="0" u="none" strike="noStrike">
                          <a:solidFill>
                            <a:srgbClr val="000000"/>
                          </a:solidFill>
                          <a:effectLst/>
                          <a:latin typeface="Microsoft YaHei"/>
                        </a:rPr>
                        <a:t>中不包含退货给供应商分析</a:t>
                      </a:r>
                    </a:p>
                  </a:txBody>
                  <a:tcPr marL="12700" marR="12700" marT="12700" marB="0" anchor="ctr"/>
                </a:tc>
                <a:tc>
                  <a:txBody>
                    <a:bodyPr/>
                    <a:lstStyle/>
                    <a:p>
                      <a:pPr algn="l" fontAlgn="ctr"/>
                      <a:r>
                        <a:rPr lang="zh-CN" altLang="en-US" sz="1200" b="0" i="0" u="none" strike="noStrike">
                          <a:solidFill>
                            <a:srgbClr val="000000"/>
                          </a:solidFill>
                          <a:effectLst/>
                          <a:latin typeface="Microsoft YaHei"/>
                        </a:rPr>
                        <a:t>将</a:t>
                      </a:r>
                      <a:r>
                        <a:rPr lang="en-US" altLang="zh-CN" sz="1200" b="0" i="0" u="none" strike="noStrike">
                          <a:solidFill>
                            <a:srgbClr val="000000"/>
                          </a:solidFill>
                          <a:effectLst/>
                          <a:latin typeface="Microsoft YaHei"/>
                        </a:rPr>
                        <a:t>RTV</a:t>
                      </a:r>
                      <a:r>
                        <a:rPr lang="zh-CN" altLang="en-US" sz="1200" b="0" i="0" u="none" strike="noStrike">
                          <a:solidFill>
                            <a:srgbClr val="000000"/>
                          </a:solidFill>
                          <a:effectLst/>
                          <a:latin typeface="Microsoft YaHei"/>
                        </a:rPr>
                        <a:t>从</a:t>
                      </a:r>
                      <a:r>
                        <a:rPr lang="en-US" altLang="zh-CN" sz="1200" b="0" i="0" u="none" strike="noStrike">
                          <a:solidFill>
                            <a:srgbClr val="000000"/>
                          </a:solidFill>
                          <a:effectLst/>
                          <a:latin typeface="Microsoft YaHei"/>
                        </a:rPr>
                        <a:t>MOM</a:t>
                      </a:r>
                      <a:r>
                        <a:rPr lang="zh-CN" altLang="en-US" sz="1200" b="0" i="0" u="none" strike="noStrike">
                          <a:solidFill>
                            <a:srgbClr val="000000"/>
                          </a:solidFill>
                          <a:effectLst/>
                          <a:latin typeface="Microsoft YaHei"/>
                        </a:rPr>
                        <a:t>抽取到</a:t>
                      </a:r>
                      <a:r>
                        <a:rPr lang="en-US" altLang="zh-CN" sz="1200" b="0" i="0" u="none" strike="noStrike">
                          <a:solidFill>
                            <a:srgbClr val="000000"/>
                          </a:solidFill>
                          <a:effectLst/>
                          <a:latin typeface="Microsoft YaHei"/>
                        </a:rPr>
                        <a:t>RA</a:t>
                      </a:r>
                      <a:r>
                        <a:rPr lang="zh-CN" altLang="en-US" sz="1200" b="0" i="0" u="none" strike="noStrike">
                          <a:solidFill>
                            <a:srgbClr val="000000"/>
                          </a:solidFill>
                          <a:effectLst/>
                          <a:latin typeface="Microsoft YaHei"/>
                        </a:rPr>
                        <a:t>中建模分析</a:t>
                      </a:r>
                    </a:p>
                  </a:txBody>
                  <a:tcPr marL="12700" marR="12700" marT="12700" marB="0" anchor="ct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altLang="zh-CN" sz="1200" b="0" i="0" u="none" strike="noStrike" dirty="0" smtClean="0">
                          <a:solidFill>
                            <a:srgbClr val="000000"/>
                          </a:solidFill>
                          <a:effectLst/>
                          <a:latin typeface="Microsoft YaHei"/>
                        </a:rPr>
                        <a:t>15</a:t>
                      </a:r>
                      <a:r>
                        <a:rPr lang="zh-CN" altLang="en-US" sz="1200" b="0" i="0" u="none" strike="noStrike" dirty="0" smtClean="0">
                          <a:solidFill>
                            <a:srgbClr val="000000"/>
                          </a:solidFill>
                          <a:effectLst/>
                          <a:latin typeface="Microsoft YaHei"/>
                        </a:rPr>
                        <a:t>，按照新建</a:t>
                      </a:r>
                      <a:r>
                        <a:rPr lang="en-US" altLang="zh-CN" sz="1200" b="0" i="0" u="none" strike="noStrike" dirty="0" smtClean="0">
                          <a:solidFill>
                            <a:srgbClr val="000000"/>
                          </a:solidFill>
                          <a:effectLst/>
                          <a:latin typeface="Microsoft YaHei"/>
                        </a:rPr>
                        <a:t>1</a:t>
                      </a:r>
                      <a:r>
                        <a:rPr lang="zh-CN" altLang="en-US" sz="1200" b="0" i="0" u="none" strike="noStrike" dirty="0" smtClean="0">
                          <a:solidFill>
                            <a:srgbClr val="000000"/>
                          </a:solidFill>
                          <a:effectLst/>
                          <a:latin typeface="Microsoft YaHei"/>
                        </a:rPr>
                        <a:t>个事实</a:t>
                      </a:r>
                    </a:p>
                  </a:txBody>
                  <a:tcPr marL="12700" marR="12700" marT="12700" marB="0" anchor="ctr"/>
                </a:tc>
              </a:tr>
              <a:tr h="293214">
                <a:tc>
                  <a:txBody>
                    <a:bodyPr/>
                    <a:lstStyle/>
                    <a:p>
                      <a:pPr algn="l" fontAlgn="ctr"/>
                      <a:r>
                        <a:rPr lang="zh-CN" altLang="en-US" sz="1200" b="0" i="0" u="none" strike="noStrike">
                          <a:solidFill>
                            <a:srgbClr val="000000"/>
                          </a:solidFill>
                          <a:effectLst/>
                          <a:latin typeface="Microsoft YaHei"/>
                        </a:rPr>
                        <a:t>目标客流量</a:t>
                      </a:r>
                    </a:p>
                  </a:txBody>
                  <a:tcPr marL="12700" marR="12700" marT="12700" marB="0" anchor="ctr"/>
                </a:tc>
                <a:tc>
                  <a:txBody>
                    <a:bodyPr/>
                    <a:lstStyle/>
                    <a:p>
                      <a:pPr algn="ctr" fontAlgn="ctr"/>
                      <a:r>
                        <a:rPr lang="en-US" altLang="zh-CN" sz="1200" b="0" i="0" u="none" strike="noStrike" dirty="0">
                          <a:solidFill>
                            <a:srgbClr val="000000"/>
                          </a:solidFill>
                          <a:effectLst/>
                          <a:latin typeface="Microsoft YaHei"/>
                        </a:rPr>
                        <a:t>4</a:t>
                      </a:r>
                    </a:p>
                  </a:txBody>
                  <a:tcPr marL="12700" marR="12700" marT="12700" marB="0" anchor="ctr"/>
                </a:tc>
                <a:tc>
                  <a:txBody>
                    <a:bodyPr/>
                    <a:lstStyle/>
                    <a:p>
                      <a:pPr algn="l" fontAlgn="ctr"/>
                      <a:r>
                        <a:rPr lang="en-US" altLang="zh-CN" sz="1200" b="0" i="0" u="none" strike="noStrike">
                          <a:solidFill>
                            <a:srgbClr val="000000"/>
                          </a:solidFill>
                          <a:effectLst/>
                          <a:latin typeface="Microsoft YaHei"/>
                        </a:rPr>
                        <a:t>MOM</a:t>
                      </a:r>
                      <a:r>
                        <a:rPr lang="zh-CN" altLang="en-US" sz="1200" b="0" i="0" u="none" strike="noStrike">
                          <a:solidFill>
                            <a:srgbClr val="000000"/>
                          </a:solidFill>
                          <a:effectLst/>
                          <a:latin typeface="Microsoft YaHei"/>
                        </a:rPr>
                        <a:t>中无目标客流信息</a:t>
                      </a:r>
                    </a:p>
                  </a:txBody>
                  <a:tcPr marL="12700" marR="12700" marT="12700" marB="0" anchor="ctr"/>
                </a:tc>
                <a:tc>
                  <a:txBody>
                    <a:bodyPr/>
                    <a:lstStyle/>
                    <a:p>
                      <a:pPr algn="l" fontAlgn="ctr"/>
                      <a:r>
                        <a:rPr lang="zh-CN" altLang="en-US" sz="1200" b="0" i="0" u="none" strike="noStrike">
                          <a:solidFill>
                            <a:srgbClr val="000000"/>
                          </a:solidFill>
                          <a:effectLst/>
                          <a:latin typeface="Microsoft YaHei"/>
                        </a:rPr>
                        <a:t>将目标客流数据抽取到</a:t>
                      </a:r>
                      <a:r>
                        <a:rPr lang="en-US" altLang="zh-CN" sz="1200" b="0" i="0" u="none" strike="noStrike">
                          <a:solidFill>
                            <a:srgbClr val="000000"/>
                          </a:solidFill>
                          <a:effectLst/>
                          <a:latin typeface="Microsoft YaHei"/>
                        </a:rPr>
                        <a:t>RA</a:t>
                      </a:r>
                      <a:r>
                        <a:rPr lang="zh-CN" altLang="en-US" sz="1200" b="0" i="0" u="none" strike="noStrike">
                          <a:solidFill>
                            <a:srgbClr val="000000"/>
                          </a:solidFill>
                          <a:effectLst/>
                          <a:latin typeface="Microsoft YaHei"/>
                        </a:rPr>
                        <a:t>中建模分析</a:t>
                      </a:r>
                    </a:p>
                  </a:txBody>
                  <a:tcPr marL="12700" marR="12700" marT="12700" marB="0" anchor="ct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altLang="zh-CN" sz="1200" b="0" i="0" u="none" strike="noStrike" dirty="0" smtClean="0">
                          <a:solidFill>
                            <a:srgbClr val="000000"/>
                          </a:solidFill>
                          <a:effectLst/>
                          <a:latin typeface="Microsoft YaHei"/>
                        </a:rPr>
                        <a:t>15</a:t>
                      </a:r>
                      <a:r>
                        <a:rPr lang="zh-CN" altLang="en-US" sz="1200" b="0" i="0" u="none" strike="noStrike" dirty="0" smtClean="0">
                          <a:solidFill>
                            <a:srgbClr val="000000"/>
                          </a:solidFill>
                          <a:effectLst/>
                          <a:latin typeface="Microsoft YaHei"/>
                        </a:rPr>
                        <a:t>，按照新建</a:t>
                      </a:r>
                      <a:r>
                        <a:rPr lang="en-US" altLang="zh-CN" sz="1200" b="0" i="0" u="none" strike="noStrike" dirty="0" smtClean="0">
                          <a:solidFill>
                            <a:srgbClr val="000000"/>
                          </a:solidFill>
                          <a:effectLst/>
                          <a:latin typeface="Microsoft YaHei"/>
                        </a:rPr>
                        <a:t>1</a:t>
                      </a:r>
                      <a:r>
                        <a:rPr lang="zh-CN" altLang="en-US" sz="1200" b="0" i="0" u="none" strike="noStrike" dirty="0" smtClean="0">
                          <a:solidFill>
                            <a:srgbClr val="000000"/>
                          </a:solidFill>
                          <a:effectLst/>
                          <a:latin typeface="Microsoft YaHei"/>
                        </a:rPr>
                        <a:t>个事实</a:t>
                      </a:r>
                    </a:p>
                  </a:txBody>
                  <a:tcPr marL="12700" marR="12700" marT="12700" marB="0" anchor="ctr"/>
                </a:tc>
              </a:tr>
              <a:tr h="293214">
                <a:tc>
                  <a:txBody>
                    <a:bodyPr/>
                    <a:lstStyle/>
                    <a:p>
                      <a:pPr algn="l" fontAlgn="ctr"/>
                      <a:r>
                        <a:rPr lang="zh-CN" altLang="en-US" sz="1200" b="0" i="0" u="none" strike="noStrike" dirty="0" smtClean="0">
                          <a:solidFill>
                            <a:srgbClr val="000000"/>
                          </a:solidFill>
                          <a:effectLst/>
                          <a:latin typeface="Microsoft YaHei"/>
                        </a:rPr>
                        <a:t>天气温度</a:t>
                      </a:r>
                      <a:r>
                        <a:rPr lang="en-US" altLang="en-US" sz="1200" b="0" i="0" u="none" strike="noStrike" dirty="0" smtClean="0">
                          <a:solidFill>
                            <a:srgbClr val="000000"/>
                          </a:solidFill>
                          <a:effectLst/>
                          <a:latin typeface="Microsoft YaHei"/>
                        </a:rPr>
                        <a:t>维度</a:t>
                      </a:r>
                      <a:endParaRPr lang="zh-CN" altLang="en-US" sz="1200" b="0" i="0" u="none" strike="noStrike" dirty="0">
                        <a:solidFill>
                          <a:srgbClr val="000000"/>
                        </a:solidFill>
                        <a:effectLst/>
                        <a:latin typeface="Microsoft YaHei"/>
                      </a:endParaRPr>
                    </a:p>
                  </a:txBody>
                  <a:tcPr marL="12700" marR="12700" marT="12700" marB="0" anchor="ctr"/>
                </a:tc>
                <a:tc>
                  <a:txBody>
                    <a:bodyPr/>
                    <a:lstStyle/>
                    <a:p>
                      <a:pPr algn="ctr" fontAlgn="ctr"/>
                      <a:r>
                        <a:rPr lang="en-US" altLang="zh-CN" sz="1200" b="0" i="0" u="none" strike="noStrike" dirty="0">
                          <a:solidFill>
                            <a:srgbClr val="000000"/>
                          </a:solidFill>
                          <a:effectLst/>
                          <a:latin typeface="Microsoft YaHei"/>
                        </a:rPr>
                        <a:t>2</a:t>
                      </a:r>
                    </a:p>
                  </a:txBody>
                  <a:tcPr marL="12700" marR="12700" marT="12700" marB="0" anchor="ctr"/>
                </a:tc>
                <a:tc>
                  <a:txBody>
                    <a:bodyPr/>
                    <a:lstStyle/>
                    <a:p>
                      <a:pPr algn="l" fontAlgn="ctr"/>
                      <a:r>
                        <a:rPr lang="en-US" altLang="zh-CN" sz="1200" b="0" i="0" u="none" strike="noStrike" dirty="0">
                          <a:solidFill>
                            <a:srgbClr val="000000"/>
                          </a:solidFill>
                          <a:effectLst/>
                          <a:latin typeface="Microsoft YaHei"/>
                        </a:rPr>
                        <a:t>MOM</a:t>
                      </a:r>
                      <a:r>
                        <a:rPr lang="zh-CN" altLang="en-US" sz="1200" b="0" i="0" u="none" strike="noStrike" dirty="0">
                          <a:solidFill>
                            <a:srgbClr val="000000"/>
                          </a:solidFill>
                          <a:effectLst/>
                          <a:latin typeface="Microsoft YaHei"/>
                        </a:rPr>
                        <a:t>、</a:t>
                      </a:r>
                      <a:r>
                        <a:rPr lang="en-US" altLang="zh-CN" sz="1200" b="0" i="0" u="none" strike="noStrike" dirty="0">
                          <a:solidFill>
                            <a:srgbClr val="000000"/>
                          </a:solidFill>
                          <a:effectLst/>
                          <a:latin typeface="Microsoft YaHei"/>
                        </a:rPr>
                        <a:t>RA</a:t>
                      </a:r>
                      <a:r>
                        <a:rPr lang="zh-CN" altLang="en-US" sz="1200" b="0" i="0" u="none" strike="noStrike" dirty="0" smtClean="0">
                          <a:solidFill>
                            <a:srgbClr val="000000"/>
                          </a:solidFill>
                          <a:effectLst/>
                          <a:latin typeface="Microsoft YaHei"/>
                        </a:rPr>
                        <a:t>中无天气温度维度</a:t>
                      </a:r>
                      <a:endParaRPr lang="zh-CN" altLang="en-US" sz="1200" b="0" i="0" u="none" strike="noStrike" dirty="0">
                        <a:solidFill>
                          <a:srgbClr val="000000"/>
                        </a:solidFill>
                        <a:effectLst/>
                        <a:latin typeface="Microsoft YaHei"/>
                      </a:endParaRPr>
                    </a:p>
                  </a:txBody>
                  <a:tcPr marL="12700" marR="12700" marT="12700" marB="0" anchor="ctr"/>
                </a:tc>
                <a:tc>
                  <a:txBody>
                    <a:bodyPr/>
                    <a:lstStyle/>
                    <a:p>
                      <a:pPr algn="l" fontAlgn="ctr"/>
                      <a:r>
                        <a:rPr lang="zh-CN" altLang="en-US" sz="1200" b="0" i="0" u="none" strike="noStrike" dirty="0">
                          <a:solidFill>
                            <a:srgbClr val="000000"/>
                          </a:solidFill>
                          <a:effectLst/>
                          <a:latin typeface="Microsoft YaHei"/>
                        </a:rPr>
                        <a:t>将门店天气温度数据抽取到</a:t>
                      </a:r>
                      <a:r>
                        <a:rPr lang="en-US" altLang="zh-CN" sz="1200" b="0" i="0" u="none" strike="noStrike" dirty="0">
                          <a:solidFill>
                            <a:srgbClr val="000000"/>
                          </a:solidFill>
                          <a:effectLst/>
                          <a:latin typeface="Microsoft YaHei"/>
                        </a:rPr>
                        <a:t>RA</a:t>
                      </a:r>
                      <a:r>
                        <a:rPr lang="zh-CN" altLang="en-US" sz="1200" b="0" i="0" u="none" strike="noStrike" dirty="0">
                          <a:solidFill>
                            <a:srgbClr val="000000"/>
                          </a:solidFill>
                          <a:effectLst/>
                          <a:latin typeface="Microsoft YaHei"/>
                        </a:rPr>
                        <a:t>中建模</a:t>
                      </a:r>
                      <a:r>
                        <a:rPr lang="zh-CN" altLang="en-US" sz="1200" b="0" i="0" u="none" strike="noStrike" dirty="0" smtClean="0">
                          <a:solidFill>
                            <a:srgbClr val="000000"/>
                          </a:solidFill>
                          <a:effectLst/>
                          <a:latin typeface="Microsoft YaHei"/>
                        </a:rPr>
                        <a:t>分析，需要与销售等事实进行关联</a:t>
                      </a:r>
                      <a:endParaRPr lang="zh-CN" altLang="en-US" sz="1200" b="0" i="0" u="none" strike="noStrike" dirty="0">
                        <a:solidFill>
                          <a:srgbClr val="000000"/>
                        </a:solidFill>
                        <a:effectLst/>
                        <a:latin typeface="Microsoft YaHei"/>
                      </a:endParaRPr>
                    </a:p>
                  </a:txBody>
                  <a:tcPr marL="12700" marR="12700" marT="12700" marB="0" anchor="ct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zh-CN" altLang="zh-CN" sz="1200" b="0" i="0" u="none" strike="noStrike" dirty="0" smtClean="0">
                          <a:solidFill>
                            <a:srgbClr val="000000"/>
                          </a:solidFill>
                          <a:effectLst/>
                          <a:latin typeface="Microsoft YaHei"/>
                        </a:rPr>
                        <a:t>3</a:t>
                      </a:r>
                      <a:r>
                        <a:rPr lang="en-US" altLang="zh-CN" sz="1200" b="0" i="0" u="none" strike="noStrike" dirty="0" smtClean="0">
                          <a:solidFill>
                            <a:srgbClr val="000000"/>
                          </a:solidFill>
                          <a:effectLst/>
                          <a:latin typeface="Microsoft YaHei"/>
                        </a:rPr>
                        <a:t>4</a:t>
                      </a:r>
                      <a:r>
                        <a:rPr lang="zh-CN" altLang="en-US" sz="1200" b="0" i="0" u="none" strike="noStrike" dirty="0" smtClean="0">
                          <a:solidFill>
                            <a:srgbClr val="000000"/>
                          </a:solidFill>
                          <a:effectLst/>
                          <a:latin typeface="Microsoft YaHei"/>
                        </a:rPr>
                        <a:t>，按照新建</a:t>
                      </a:r>
                      <a:r>
                        <a:rPr lang="en-US" altLang="zh-CN" sz="1200" b="0" i="0" u="none" strike="noStrike" dirty="0" smtClean="0">
                          <a:solidFill>
                            <a:srgbClr val="000000"/>
                          </a:solidFill>
                          <a:effectLst/>
                          <a:latin typeface="Microsoft YaHei"/>
                        </a:rPr>
                        <a:t>1</a:t>
                      </a:r>
                      <a:r>
                        <a:rPr lang="zh-CN" altLang="en-US" sz="1200" b="0" i="0" u="none" strike="noStrike" dirty="0" smtClean="0">
                          <a:solidFill>
                            <a:srgbClr val="000000"/>
                          </a:solidFill>
                          <a:effectLst/>
                          <a:latin typeface="Microsoft YaHei"/>
                        </a:rPr>
                        <a:t>个维度，更新</a:t>
                      </a:r>
                      <a:r>
                        <a:rPr lang="en-US" altLang="zh-CN" sz="1200" b="0" i="0" u="none" strike="noStrike" dirty="0" smtClean="0">
                          <a:solidFill>
                            <a:srgbClr val="000000"/>
                          </a:solidFill>
                          <a:effectLst/>
                          <a:latin typeface="Microsoft YaHei"/>
                        </a:rPr>
                        <a:t>8</a:t>
                      </a:r>
                      <a:r>
                        <a:rPr lang="zh-CN" altLang="en-US" sz="1200" b="0" i="0" u="none" strike="noStrike" dirty="0" smtClean="0">
                          <a:solidFill>
                            <a:srgbClr val="000000"/>
                          </a:solidFill>
                          <a:effectLst/>
                          <a:latin typeface="Microsoft YaHei"/>
                        </a:rPr>
                        <a:t>个事实</a:t>
                      </a:r>
                    </a:p>
                  </a:txBody>
                  <a:tcPr marL="12700" marR="12700" marT="12700" marB="0" anchor="ctr"/>
                </a:tc>
              </a:tr>
              <a:tr h="293214">
                <a:tc>
                  <a:txBody>
                    <a:bodyPr/>
                    <a:lstStyle/>
                    <a:p>
                      <a:pPr algn="l" fontAlgn="ctr"/>
                      <a:r>
                        <a:rPr lang="zh-CN" altLang="en-US" sz="1200" b="0" i="0" u="none" strike="noStrike">
                          <a:solidFill>
                            <a:srgbClr val="000000"/>
                          </a:solidFill>
                          <a:effectLst/>
                          <a:latin typeface="Microsoft YaHei"/>
                        </a:rPr>
                        <a:t>报价信息</a:t>
                      </a:r>
                    </a:p>
                  </a:txBody>
                  <a:tcPr marL="12700" marR="12700" marT="12700" marB="0" anchor="ctr"/>
                </a:tc>
                <a:tc>
                  <a:txBody>
                    <a:bodyPr/>
                    <a:lstStyle/>
                    <a:p>
                      <a:pPr algn="ctr" fontAlgn="ctr"/>
                      <a:r>
                        <a:rPr lang="en-US" altLang="zh-CN" sz="1200" b="0" i="0" u="none" strike="noStrike" dirty="0">
                          <a:solidFill>
                            <a:srgbClr val="000000"/>
                          </a:solidFill>
                          <a:effectLst/>
                          <a:latin typeface="Microsoft YaHei"/>
                        </a:rPr>
                        <a:t>1</a:t>
                      </a:r>
                    </a:p>
                  </a:txBody>
                  <a:tcPr marL="12700" marR="12700" marT="12700" marB="0" anchor="ctr"/>
                </a:tc>
                <a:tc>
                  <a:txBody>
                    <a:bodyPr/>
                    <a:lstStyle/>
                    <a:p>
                      <a:pPr algn="l" fontAlgn="ctr"/>
                      <a:r>
                        <a:rPr lang="en-US" altLang="zh-CN" sz="1200" b="0" i="0" u="none" strike="noStrike">
                          <a:solidFill>
                            <a:srgbClr val="000000"/>
                          </a:solidFill>
                          <a:effectLst/>
                          <a:latin typeface="Microsoft YaHei"/>
                        </a:rPr>
                        <a:t>RA</a:t>
                      </a:r>
                      <a:r>
                        <a:rPr lang="zh-CN" altLang="en-US" sz="1200" b="0" i="0" u="none" strike="noStrike">
                          <a:solidFill>
                            <a:srgbClr val="000000"/>
                          </a:solidFill>
                          <a:effectLst/>
                          <a:latin typeface="Microsoft YaHei"/>
                        </a:rPr>
                        <a:t>中无报价单信息</a:t>
                      </a:r>
                    </a:p>
                  </a:txBody>
                  <a:tcPr marL="12700" marR="12700" marT="12700" marB="0" anchor="ctr"/>
                </a:tc>
                <a:tc>
                  <a:txBody>
                    <a:bodyPr/>
                    <a:lstStyle/>
                    <a:p>
                      <a:pPr algn="l" fontAlgn="ctr"/>
                      <a:r>
                        <a:rPr lang="zh-CN" altLang="en-US" sz="1200" b="0" i="0" u="none" strike="noStrike" dirty="0">
                          <a:solidFill>
                            <a:srgbClr val="000000"/>
                          </a:solidFill>
                          <a:effectLst/>
                          <a:latin typeface="Microsoft YaHei"/>
                        </a:rPr>
                        <a:t>将供应商报价数据抽取到</a:t>
                      </a:r>
                      <a:r>
                        <a:rPr lang="en-US" altLang="zh-CN" sz="1200" b="0" i="0" u="none" strike="noStrike" dirty="0">
                          <a:solidFill>
                            <a:srgbClr val="000000"/>
                          </a:solidFill>
                          <a:effectLst/>
                          <a:latin typeface="Microsoft YaHei"/>
                        </a:rPr>
                        <a:t>RA</a:t>
                      </a:r>
                      <a:r>
                        <a:rPr lang="zh-CN" altLang="en-US" sz="1200" b="0" i="0" u="none" strike="noStrike" dirty="0">
                          <a:solidFill>
                            <a:srgbClr val="000000"/>
                          </a:solidFill>
                          <a:effectLst/>
                          <a:latin typeface="Microsoft YaHei"/>
                        </a:rPr>
                        <a:t>中建模分析</a:t>
                      </a:r>
                    </a:p>
                  </a:txBody>
                  <a:tcPr marL="12700" marR="12700" marT="12700" marB="0" anchor="ct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altLang="zh-CN" sz="1200" b="0" i="0" u="none" strike="noStrike" dirty="0" smtClean="0">
                          <a:solidFill>
                            <a:srgbClr val="000000"/>
                          </a:solidFill>
                          <a:effectLst/>
                          <a:latin typeface="Microsoft YaHei"/>
                        </a:rPr>
                        <a:t>15</a:t>
                      </a:r>
                      <a:r>
                        <a:rPr lang="zh-CN" altLang="en-US" sz="1200" b="0" i="0" u="none" strike="noStrike" dirty="0" smtClean="0">
                          <a:solidFill>
                            <a:srgbClr val="000000"/>
                          </a:solidFill>
                          <a:effectLst/>
                          <a:latin typeface="Microsoft YaHei"/>
                        </a:rPr>
                        <a:t>，按照新建</a:t>
                      </a:r>
                      <a:r>
                        <a:rPr lang="en-US" altLang="zh-CN" sz="1200" b="0" i="0" u="none" strike="noStrike" dirty="0" smtClean="0">
                          <a:solidFill>
                            <a:srgbClr val="000000"/>
                          </a:solidFill>
                          <a:effectLst/>
                          <a:latin typeface="Microsoft YaHei"/>
                        </a:rPr>
                        <a:t>1</a:t>
                      </a:r>
                      <a:r>
                        <a:rPr lang="zh-CN" altLang="en-US" sz="1200" b="0" i="0" u="none" strike="noStrike" dirty="0" smtClean="0">
                          <a:solidFill>
                            <a:srgbClr val="000000"/>
                          </a:solidFill>
                          <a:effectLst/>
                          <a:latin typeface="Microsoft YaHei"/>
                        </a:rPr>
                        <a:t>个事实</a:t>
                      </a:r>
                    </a:p>
                  </a:txBody>
                  <a:tcPr marL="12700" marR="12700" marT="12700" marB="0" anchor="ctr"/>
                </a:tc>
              </a:tr>
              <a:tr h="293214">
                <a:tc>
                  <a:txBody>
                    <a:bodyPr/>
                    <a:lstStyle/>
                    <a:p>
                      <a:pPr algn="l" fontAlgn="ctr"/>
                      <a:r>
                        <a:rPr lang="zh-CN" altLang="en-US" sz="1200" b="0" i="0" u="none" strike="noStrike" dirty="0">
                          <a:solidFill>
                            <a:srgbClr val="000000"/>
                          </a:solidFill>
                          <a:effectLst/>
                          <a:latin typeface="Microsoft YaHei"/>
                        </a:rPr>
                        <a:t>费</a:t>
                      </a:r>
                      <a:r>
                        <a:rPr lang="zh-CN" altLang="en-US" sz="1200" b="0" i="0" u="none" strike="noStrike" dirty="0" smtClean="0">
                          <a:solidFill>
                            <a:srgbClr val="000000"/>
                          </a:solidFill>
                          <a:effectLst/>
                          <a:latin typeface="Microsoft YaHei"/>
                        </a:rPr>
                        <a:t>用（财务信息）</a:t>
                      </a:r>
                      <a:endParaRPr lang="zh-CN" altLang="en-US" sz="1200" b="0" i="0" u="none" strike="noStrike" dirty="0">
                        <a:solidFill>
                          <a:srgbClr val="000000"/>
                        </a:solidFill>
                        <a:effectLst/>
                        <a:latin typeface="Microsoft YaHei"/>
                      </a:endParaRPr>
                    </a:p>
                  </a:txBody>
                  <a:tcPr marL="12700" marR="12700" marT="12700" marB="0" anchor="ctr"/>
                </a:tc>
                <a:tc>
                  <a:txBody>
                    <a:bodyPr/>
                    <a:lstStyle/>
                    <a:p>
                      <a:pPr algn="ctr" fontAlgn="ctr"/>
                      <a:r>
                        <a:rPr lang="en-US" altLang="zh-CN" sz="1200" b="0" i="0" u="none" strike="noStrike" dirty="0">
                          <a:solidFill>
                            <a:srgbClr val="000000"/>
                          </a:solidFill>
                          <a:effectLst/>
                          <a:latin typeface="Microsoft YaHei"/>
                        </a:rPr>
                        <a:t>1</a:t>
                      </a:r>
                    </a:p>
                  </a:txBody>
                  <a:tcPr marL="12700" marR="12700" marT="12700" marB="0" anchor="ctr"/>
                </a:tc>
                <a:tc>
                  <a:txBody>
                    <a:bodyPr/>
                    <a:lstStyle/>
                    <a:p>
                      <a:pPr algn="l" fontAlgn="ctr"/>
                      <a:r>
                        <a:rPr lang="en-US" altLang="zh-CN" sz="1200" b="0" i="0" u="none" strike="noStrike">
                          <a:solidFill>
                            <a:srgbClr val="000000"/>
                          </a:solidFill>
                          <a:effectLst/>
                          <a:latin typeface="Microsoft YaHei"/>
                        </a:rPr>
                        <a:t>RA</a:t>
                      </a:r>
                      <a:r>
                        <a:rPr lang="zh-CN" altLang="en-US" sz="1200" b="0" i="0" u="none" strike="noStrike">
                          <a:solidFill>
                            <a:srgbClr val="000000"/>
                          </a:solidFill>
                          <a:effectLst/>
                          <a:latin typeface="Microsoft YaHei"/>
                        </a:rPr>
                        <a:t>中无费用信息</a:t>
                      </a:r>
                    </a:p>
                  </a:txBody>
                  <a:tcPr marL="12700" marR="12700" marT="12700" marB="0" anchor="ctr"/>
                </a:tc>
                <a:tc>
                  <a:txBody>
                    <a:bodyPr/>
                    <a:lstStyle/>
                    <a:p>
                      <a:pPr algn="l" fontAlgn="ctr"/>
                      <a:r>
                        <a:rPr lang="zh-CN" altLang="en-US" sz="1200" b="0" i="0" u="none" strike="noStrike" dirty="0">
                          <a:solidFill>
                            <a:srgbClr val="000000"/>
                          </a:solidFill>
                          <a:effectLst/>
                          <a:latin typeface="Microsoft YaHei"/>
                        </a:rPr>
                        <a:t>将财务数据抽取到</a:t>
                      </a:r>
                      <a:r>
                        <a:rPr lang="en-US" altLang="zh-CN" sz="1200" b="0" i="0" u="none" strike="noStrike" dirty="0">
                          <a:solidFill>
                            <a:srgbClr val="000000"/>
                          </a:solidFill>
                          <a:effectLst/>
                          <a:latin typeface="Microsoft YaHei"/>
                        </a:rPr>
                        <a:t>RA</a:t>
                      </a:r>
                      <a:r>
                        <a:rPr lang="zh-CN" altLang="en-US" sz="1200" b="0" i="0" u="none" strike="noStrike" dirty="0">
                          <a:solidFill>
                            <a:srgbClr val="000000"/>
                          </a:solidFill>
                          <a:effectLst/>
                          <a:latin typeface="Microsoft YaHei"/>
                        </a:rPr>
                        <a:t>中建模分析</a:t>
                      </a:r>
                    </a:p>
                  </a:txBody>
                  <a:tcPr marL="12700" marR="12700" marT="12700" marB="0" anchor="ct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altLang="zh-CN" sz="1200" b="0" i="0" u="none" strike="noStrike" dirty="0" smtClean="0">
                          <a:solidFill>
                            <a:srgbClr val="000000"/>
                          </a:solidFill>
                          <a:effectLst/>
                          <a:latin typeface="Microsoft YaHei"/>
                        </a:rPr>
                        <a:t>140</a:t>
                      </a:r>
                      <a:r>
                        <a:rPr lang="zh-CN" altLang="en-US" sz="1200" b="0" i="0" u="none" strike="noStrike" dirty="0" smtClean="0">
                          <a:solidFill>
                            <a:srgbClr val="000000"/>
                          </a:solidFill>
                          <a:effectLst/>
                          <a:latin typeface="Microsoft YaHei"/>
                        </a:rPr>
                        <a:t>，按照新建</a:t>
                      </a:r>
                      <a:r>
                        <a:rPr lang="en-US" altLang="zh-CN" sz="1200" b="0" i="0" u="none" strike="noStrike" dirty="0" smtClean="0">
                          <a:solidFill>
                            <a:srgbClr val="000000"/>
                          </a:solidFill>
                          <a:effectLst/>
                          <a:latin typeface="Microsoft YaHei"/>
                        </a:rPr>
                        <a:t>8</a:t>
                      </a:r>
                      <a:r>
                        <a:rPr lang="zh-CN" altLang="en-US" sz="1200" b="0" i="0" u="none" strike="noStrike" dirty="0" smtClean="0">
                          <a:solidFill>
                            <a:srgbClr val="000000"/>
                          </a:solidFill>
                          <a:effectLst/>
                          <a:latin typeface="Microsoft YaHei"/>
                        </a:rPr>
                        <a:t>维度，</a:t>
                      </a:r>
                      <a:r>
                        <a:rPr lang="en-US" altLang="zh-CN" sz="1200" b="0" i="0" u="none" strike="noStrike" dirty="0" smtClean="0">
                          <a:solidFill>
                            <a:srgbClr val="000000"/>
                          </a:solidFill>
                          <a:effectLst/>
                          <a:latin typeface="Microsoft YaHei"/>
                        </a:rPr>
                        <a:t>4</a:t>
                      </a:r>
                      <a:r>
                        <a:rPr lang="zh-CN" altLang="en-US" sz="1200" b="0" i="0" u="none" strike="noStrike" dirty="0" smtClean="0">
                          <a:solidFill>
                            <a:srgbClr val="000000"/>
                          </a:solidFill>
                          <a:effectLst/>
                          <a:latin typeface="Microsoft YaHei"/>
                        </a:rPr>
                        <a:t>个事实，一个数据集市</a:t>
                      </a:r>
                    </a:p>
                  </a:txBody>
                  <a:tcPr marL="12700" marR="12700" marT="12700" marB="0" anchor="ctr"/>
                </a:tc>
              </a:tr>
              <a:tr h="293214">
                <a:tc>
                  <a:txBody>
                    <a:bodyPr/>
                    <a:lstStyle/>
                    <a:p>
                      <a:pPr algn="l" fontAlgn="ctr"/>
                      <a:r>
                        <a:rPr lang="zh-CN" altLang="en-US" sz="1200" b="0" i="0" u="none" strike="noStrike">
                          <a:solidFill>
                            <a:srgbClr val="000000"/>
                          </a:solidFill>
                          <a:effectLst/>
                          <a:latin typeface="Microsoft YaHei"/>
                        </a:rPr>
                        <a:t>分部坪效</a:t>
                      </a:r>
                    </a:p>
                  </a:txBody>
                  <a:tcPr marL="12700" marR="12700" marT="12700" marB="0" anchor="ctr"/>
                </a:tc>
                <a:tc>
                  <a:txBody>
                    <a:bodyPr/>
                    <a:lstStyle/>
                    <a:p>
                      <a:pPr algn="ctr" fontAlgn="ctr"/>
                      <a:r>
                        <a:rPr lang="en-US" altLang="zh-CN" sz="1200" b="0" i="0" u="none" strike="noStrike" dirty="0">
                          <a:solidFill>
                            <a:srgbClr val="000000"/>
                          </a:solidFill>
                          <a:effectLst/>
                          <a:latin typeface="Microsoft YaHei"/>
                        </a:rPr>
                        <a:t>1</a:t>
                      </a:r>
                    </a:p>
                  </a:txBody>
                  <a:tcPr marL="12700" marR="12700" marT="12700" marB="0" anchor="ctr"/>
                </a:tc>
                <a:tc>
                  <a:txBody>
                    <a:bodyPr/>
                    <a:lstStyle/>
                    <a:p>
                      <a:pPr algn="l" fontAlgn="ctr"/>
                      <a:r>
                        <a:rPr lang="en-US" altLang="zh-CN" sz="1200" b="0" i="0" u="none" strike="noStrike">
                          <a:solidFill>
                            <a:srgbClr val="000000"/>
                          </a:solidFill>
                          <a:effectLst/>
                          <a:latin typeface="Microsoft YaHei"/>
                        </a:rPr>
                        <a:t>RA</a:t>
                      </a:r>
                      <a:r>
                        <a:rPr lang="zh-CN" altLang="en-US" sz="1200" b="0" i="0" u="none" strike="noStrike">
                          <a:solidFill>
                            <a:srgbClr val="000000"/>
                          </a:solidFill>
                          <a:effectLst/>
                          <a:latin typeface="Microsoft YaHei"/>
                        </a:rPr>
                        <a:t>中无分部坪效信息</a:t>
                      </a:r>
                    </a:p>
                  </a:txBody>
                  <a:tcPr marL="12700" marR="12700" marT="12700" marB="0" anchor="ctr"/>
                </a:tc>
                <a:tc>
                  <a:txBody>
                    <a:bodyPr/>
                    <a:lstStyle/>
                    <a:p>
                      <a:pPr algn="l" fontAlgn="ctr"/>
                      <a:r>
                        <a:rPr lang="zh-CN" altLang="en-US" sz="1200" b="0" i="0" u="none" strike="noStrike" dirty="0">
                          <a:solidFill>
                            <a:srgbClr val="000000"/>
                          </a:solidFill>
                          <a:effectLst/>
                          <a:latin typeface="Microsoft YaHei"/>
                        </a:rPr>
                        <a:t>将各门店分部面积数据抽取到</a:t>
                      </a:r>
                      <a:r>
                        <a:rPr lang="en-US" altLang="zh-CN" sz="1200" b="0" i="0" u="none" strike="noStrike" dirty="0">
                          <a:solidFill>
                            <a:srgbClr val="000000"/>
                          </a:solidFill>
                          <a:effectLst/>
                          <a:latin typeface="Microsoft YaHei"/>
                        </a:rPr>
                        <a:t>RA</a:t>
                      </a:r>
                      <a:r>
                        <a:rPr lang="zh-CN" altLang="en-US" sz="1200" b="0" i="0" u="none" strike="noStrike" dirty="0">
                          <a:solidFill>
                            <a:srgbClr val="000000"/>
                          </a:solidFill>
                          <a:effectLst/>
                          <a:latin typeface="Microsoft YaHei"/>
                        </a:rPr>
                        <a:t>中建模分析</a:t>
                      </a:r>
                    </a:p>
                  </a:txBody>
                  <a:tcPr marL="12700" marR="12700" marT="12700" marB="0" anchor="ct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altLang="zh-CN" sz="1200" b="0" i="0" u="none" strike="noStrike" dirty="0" smtClean="0">
                          <a:solidFill>
                            <a:srgbClr val="000000"/>
                          </a:solidFill>
                          <a:effectLst/>
                          <a:latin typeface="Microsoft YaHei"/>
                        </a:rPr>
                        <a:t>15</a:t>
                      </a:r>
                      <a:r>
                        <a:rPr lang="zh-CN" altLang="en-US" sz="1200" b="0" i="0" u="none" strike="noStrike" dirty="0" smtClean="0">
                          <a:solidFill>
                            <a:srgbClr val="000000"/>
                          </a:solidFill>
                          <a:effectLst/>
                          <a:latin typeface="Microsoft YaHei"/>
                        </a:rPr>
                        <a:t>，按照新建</a:t>
                      </a:r>
                      <a:r>
                        <a:rPr lang="en-US" altLang="zh-CN" sz="1200" b="0" i="0" u="none" strike="noStrike" dirty="0" smtClean="0">
                          <a:solidFill>
                            <a:srgbClr val="000000"/>
                          </a:solidFill>
                          <a:effectLst/>
                          <a:latin typeface="Microsoft YaHei"/>
                        </a:rPr>
                        <a:t>1</a:t>
                      </a:r>
                      <a:r>
                        <a:rPr lang="zh-CN" altLang="en-US" sz="1200" b="0" i="0" u="none" strike="noStrike" dirty="0" smtClean="0">
                          <a:solidFill>
                            <a:srgbClr val="000000"/>
                          </a:solidFill>
                          <a:effectLst/>
                          <a:latin typeface="Microsoft YaHei"/>
                        </a:rPr>
                        <a:t>个事实</a:t>
                      </a:r>
                    </a:p>
                  </a:txBody>
                  <a:tcPr marL="12700" marR="12700" marT="12700" marB="0" anchor="ctr"/>
                </a:tc>
              </a:tr>
              <a:tr h="293214">
                <a:tc>
                  <a:txBody>
                    <a:bodyPr/>
                    <a:lstStyle/>
                    <a:p>
                      <a:pPr algn="l" fontAlgn="ctr"/>
                      <a:r>
                        <a:rPr lang="zh-CN" altLang="en-US" sz="1200" b="0" i="0" u="none" strike="noStrike">
                          <a:solidFill>
                            <a:srgbClr val="000000"/>
                          </a:solidFill>
                          <a:effectLst/>
                          <a:latin typeface="Microsoft YaHei"/>
                        </a:rPr>
                        <a:t>流程验收</a:t>
                      </a:r>
                    </a:p>
                  </a:txBody>
                  <a:tcPr marL="12700" marR="12700" marT="12700" marB="0" anchor="ctr"/>
                </a:tc>
                <a:tc>
                  <a:txBody>
                    <a:bodyPr/>
                    <a:lstStyle/>
                    <a:p>
                      <a:pPr algn="ctr" fontAlgn="ctr"/>
                      <a:r>
                        <a:rPr lang="en-US" altLang="zh-CN" sz="1200" b="0" i="0" u="none" strike="noStrike" dirty="0">
                          <a:solidFill>
                            <a:srgbClr val="000000"/>
                          </a:solidFill>
                          <a:effectLst/>
                          <a:latin typeface="Microsoft YaHei"/>
                        </a:rPr>
                        <a:t>1</a:t>
                      </a:r>
                    </a:p>
                  </a:txBody>
                  <a:tcPr marL="12700" marR="12700" marT="12700" marB="0" anchor="ctr"/>
                </a:tc>
                <a:tc>
                  <a:txBody>
                    <a:bodyPr/>
                    <a:lstStyle/>
                    <a:p>
                      <a:pPr algn="l" fontAlgn="ctr"/>
                      <a:r>
                        <a:rPr lang="en-US" altLang="zh-CN" sz="1200" b="0" i="0" u="none" strike="noStrike">
                          <a:solidFill>
                            <a:srgbClr val="000000"/>
                          </a:solidFill>
                          <a:effectLst/>
                          <a:latin typeface="Microsoft YaHei"/>
                        </a:rPr>
                        <a:t>MOM</a:t>
                      </a:r>
                      <a:r>
                        <a:rPr lang="zh-CN" altLang="en-US" sz="1200" b="0" i="0" u="none" strike="noStrike">
                          <a:solidFill>
                            <a:srgbClr val="000000"/>
                          </a:solidFill>
                          <a:effectLst/>
                          <a:latin typeface="Microsoft YaHei"/>
                        </a:rPr>
                        <a:t>中无流程验收信息</a:t>
                      </a:r>
                    </a:p>
                  </a:txBody>
                  <a:tcPr marL="12700" marR="12700" marT="12700" marB="0" anchor="ctr"/>
                </a:tc>
                <a:tc>
                  <a:txBody>
                    <a:bodyPr/>
                    <a:lstStyle/>
                    <a:p>
                      <a:pPr algn="l" fontAlgn="ctr"/>
                      <a:r>
                        <a:rPr lang="zh-CN" altLang="en-US" sz="1200" b="0" i="0" u="none" strike="noStrike">
                          <a:solidFill>
                            <a:srgbClr val="000000"/>
                          </a:solidFill>
                          <a:effectLst/>
                          <a:latin typeface="Microsoft YaHei"/>
                        </a:rPr>
                        <a:t>将流程验收数据抽取到</a:t>
                      </a:r>
                      <a:r>
                        <a:rPr lang="en-US" altLang="zh-CN" sz="1200" b="0" i="0" u="none" strike="noStrike">
                          <a:solidFill>
                            <a:srgbClr val="000000"/>
                          </a:solidFill>
                          <a:effectLst/>
                          <a:latin typeface="Microsoft YaHei"/>
                        </a:rPr>
                        <a:t>RA</a:t>
                      </a:r>
                      <a:r>
                        <a:rPr lang="zh-CN" altLang="en-US" sz="1200" b="0" i="0" u="none" strike="noStrike">
                          <a:solidFill>
                            <a:srgbClr val="000000"/>
                          </a:solidFill>
                          <a:effectLst/>
                          <a:latin typeface="Microsoft YaHei"/>
                        </a:rPr>
                        <a:t>中建模分析</a:t>
                      </a:r>
                    </a:p>
                  </a:txBody>
                  <a:tcPr marL="12700" marR="12700" marT="12700" marB="0" anchor="ct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altLang="zh-CN" sz="1200" b="0" i="0" u="none" strike="noStrike" dirty="0" smtClean="0">
                          <a:solidFill>
                            <a:srgbClr val="000000"/>
                          </a:solidFill>
                          <a:effectLst/>
                          <a:latin typeface="Microsoft YaHei"/>
                        </a:rPr>
                        <a:t>55</a:t>
                      </a:r>
                      <a:r>
                        <a:rPr lang="zh-CN" altLang="en-US" sz="1200" b="0" i="0" u="none" strike="noStrike" dirty="0" smtClean="0">
                          <a:solidFill>
                            <a:srgbClr val="000000"/>
                          </a:solidFill>
                          <a:effectLst/>
                          <a:latin typeface="Microsoft YaHei"/>
                        </a:rPr>
                        <a:t>，按照新建两个维度，</a:t>
                      </a:r>
                      <a:r>
                        <a:rPr lang="en-US" altLang="zh-CN" sz="1200" b="0" i="0" u="none" strike="noStrike" dirty="0" smtClean="0">
                          <a:solidFill>
                            <a:srgbClr val="000000"/>
                          </a:solidFill>
                          <a:effectLst/>
                          <a:latin typeface="Microsoft YaHei"/>
                        </a:rPr>
                        <a:t>1</a:t>
                      </a:r>
                      <a:r>
                        <a:rPr lang="zh-CN" altLang="en-US" sz="1200" b="0" i="0" u="none" strike="noStrike" dirty="0" smtClean="0">
                          <a:solidFill>
                            <a:srgbClr val="000000"/>
                          </a:solidFill>
                          <a:effectLst/>
                          <a:latin typeface="Microsoft YaHei"/>
                        </a:rPr>
                        <a:t>个事实</a:t>
                      </a:r>
                    </a:p>
                  </a:txBody>
                  <a:tcPr marL="12700" marR="12700" marT="12700" marB="0" anchor="ctr"/>
                </a:tc>
              </a:tr>
              <a:tr h="293214">
                <a:tc>
                  <a:txBody>
                    <a:bodyPr/>
                    <a:lstStyle/>
                    <a:p>
                      <a:pPr algn="l" fontAlgn="ctr"/>
                      <a:r>
                        <a:rPr lang="zh-CN" altLang="en-US" sz="1200" b="0" i="0" u="none" strike="noStrike">
                          <a:solidFill>
                            <a:srgbClr val="000000"/>
                          </a:solidFill>
                          <a:effectLst/>
                          <a:latin typeface="Microsoft YaHei"/>
                        </a:rPr>
                        <a:t>市场容量</a:t>
                      </a:r>
                    </a:p>
                  </a:txBody>
                  <a:tcPr marL="12700" marR="12700" marT="12700" marB="0" anchor="ctr"/>
                </a:tc>
                <a:tc>
                  <a:txBody>
                    <a:bodyPr/>
                    <a:lstStyle/>
                    <a:p>
                      <a:pPr algn="ctr" fontAlgn="ctr"/>
                      <a:r>
                        <a:rPr lang="en-US" altLang="zh-CN" sz="1200" b="0" i="0" u="none" strike="noStrike" dirty="0">
                          <a:solidFill>
                            <a:srgbClr val="000000"/>
                          </a:solidFill>
                          <a:effectLst/>
                          <a:latin typeface="Microsoft YaHei"/>
                        </a:rPr>
                        <a:t>1</a:t>
                      </a:r>
                    </a:p>
                  </a:txBody>
                  <a:tcPr marL="12700" marR="12700" marT="12700" marB="0" anchor="ctr"/>
                </a:tc>
                <a:tc>
                  <a:txBody>
                    <a:bodyPr/>
                    <a:lstStyle/>
                    <a:p>
                      <a:pPr algn="l" fontAlgn="ctr"/>
                      <a:r>
                        <a:rPr lang="en-US" altLang="zh-CN" sz="1200" b="0" i="0" u="none" strike="noStrike">
                          <a:solidFill>
                            <a:srgbClr val="000000"/>
                          </a:solidFill>
                          <a:effectLst/>
                          <a:latin typeface="Microsoft YaHei"/>
                        </a:rPr>
                        <a:t>MOM</a:t>
                      </a:r>
                      <a:r>
                        <a:rPr lang="zh-CN" altLang="en-US" sz="1200" b="0" i="0" u="none" strike="noStrike">
                          <a:solidFill>
                            <a:srgbClr val="000000"/>
                          </a:solidFill>
                          <a:effectLst/>
                          <a:latin typeface="Microsoft YaHei"/>
                        </a:rPr>
                        <a:t>没有维护此信息</a:t>
                      </a:r>
                    </a:p>
                  </a:txBody>
                  <a:tcPr marL="12700" marR="12700" marT="12700" marB="0" anchor="ctr"/>
                </a:tc>
                <a:tc>
                  <a:txBody>
                    <a:bodyPr/>
                    <a:lstStyle/>
                    <a:p>
                      <a:pPr algn="l" fontAlgn="ctr"/>
                      <a:r>
                        <a:rPr lang="zh-CN" altLang="en-US" sz="1200" b="0" i="0" u="none" strike="noStrike">
                          <a:solidFill>
                            <a:srgbClr val="000000"/>
                          </a:solidFill>
                          <a:effectLst/>
                          <a:latin typeface="Microsoft YaHei"/>
                        </a:rPr>
                        <a:t>将市场容量数据抽取到</a:t>
                      </a:r>
                      <a:r>
                        <a:rPr lang="en-US" altLang="zh-CN" sz="1200" b="0" i="0" u="none" strike="noStrike">
                          <a:solidFill>
                            <a:srgbClr val="000000"/>
                          </a:solidFill>
                          <a:effectLst/>
                          <a:latin typeface="Microsoft YaHei"/>
                        </a:rPr>
                        <a:t>RA</a:t>
                      </a:r>
                      <a:r>
                        <a:rPr lang="zh-CN" altLang="en-US" sz="1200" b="0" i="0" u="none" strike="noStrike">
                          <a:solidFill>
                            <a:srgbClr val="000000"/>
                          </a:solidFill>
                          <a:effectLst/>
                          <a:latin typeface="Microsoft YaHei"/>
                        </a:rPr>
                        <a:t>中建模分析</a:t>
                      </a:r>
                    </a:p>
                  </a:txBody>
                  <a:tcPr marL="12700" marR="12700" marT="12700" marB="0" anchor="ct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altLang="zh-CN" sz="1200" b="0" i="0" u="none" strike="noStrike" dirty="0" smtClean="0">
                          <a:solidFill>
                            <a:srgbClr val="000000"/>
                          </a:solidFill>
                          <a:effectLst/>
                          <a:latin typeface="Microsoft YaHei"/>
                        </a:rPr>
                        <a:t>15</a:t>
                      </a:r>
                      <a:r>
                        <a:rPr lang="zh-CN" altLang="en-US" sz="1200" b="0" i="0" u="none" strike="noStrike" dirty="0" smtClean="0">
                          <a:solidFill>
                            <a:srgbClr val="000000"/>
                          </a:solidFill>
                          <a:effectLst/>
                          <a:latin typeface="Microsoft YaHei"/>
                        </a:rPr>
                        <a:t>，按照新建</a:t>
                      </a:r>
                      <a:r>
                        <a:rPr lang="en-US" altLang="zh-CN" sz="1200" b="0" i="0" u="none" strike="noStrike" dirty="0" smtClean="0">
                          <a:solidFill>
                            <a:srgbClr val="000000"/>
                          </a:solidFill>
                          <a:effectLst/>
                          <a:latin typeface="Microsoft YaHei"/>
                        </a:rPr>
                        <a:t>1</a:t>
                      </a:r>
                      <a:r>
                        <a:rPr lang="zh-CN" altLang="en-US" sz="1200" b="0" i="0" u="none" strike="noStrike" dirty="0" smtClean="0">
                          <a:solidFill>
                            <a:srgbClr val="000000"/>
                          </a:solidFill>
                          <a:effectLst/>
                          <a:latin typeface="Microsoft YaHei"/>
                        </a:rPr>
                        <a:t>个事实</a:t>
                      </a:r>
                    </a:p>
                  </a:txBody>
                  <a:tcPr marL="12700" marR="12700" marT="12700" marB="0" anchor="ctr"/>
                </a:tc>
              </a:tr>
              <a:tr h="293214">
                <a:tc>
                  <a:txBody>
                    <a:bodyPr/>
                    <a:lstStyle/>
                    <a:p>
                      <a:pPr algn="l" fontAlgn="ctr"/>
                      <a:r>
                        <a:rPr lang="zh-CN" altLang="en-US" sz="1200" b="0" i="0" u="none" strike="noStrike">
                          <a:solidFill>
                            <a:srgbClr val="000000"/>
                          </a:solidFill>
                          <a:effectLst/>
                          <a:latin typeface="Microsoft YaHei"/>
                        </a:rPr>
                        <a:t>市调信息</a:t>
                      </a:r>
                    </a:p>
                  </a:txBody>
                  <a:tcPr marL="12700" marR="12700" marT="12700" marB="0" anchor="ctr"/>
                </a:tc>
                <a:tc>
                  <a:txBody>
                    <a:bodyPr/>
                    <a:lstStyle/>
                    <a:p>
                      <a:pPr algn="ctr" fontAlgn="ctr"/>
                      <a:r>
                        <a:rPr lang="en-US" altLang="zh-CN" sz="1200" b="0" i="0" u="none" strike="noStrike" dirty="0">
                          <a:solidFill>
                            <a:srgbClr val="000000"/>
                          </a:solidFill>
                          <a:effectLst/>
                          <a:latin typeface="Microsoft YaHei"/>
                        </a:rPr>
                        <a:t>1</a:t>
                      </a:r>
                    </a:p>
                  </a:txBody>
                  <a:tcPr marL="12700" marR="12700" marT="12700" marB="0" anchor="ctr"/>
                </a:tc>
                <a:tc>
                  <a:txBody>
                    <a:bodyPr/>
                    <a:lstStyle/>
                    <a:p>
                      <a:pPr algn="l" fontAlgn="ctr"/>
                      <a:r>
                        <a:rPr lang="en-US" altLang="zh-CN" sz="1200" b="0" i="0" u="none" strike="noStrike">
                          <a:solidFill>
                            <a:srgbClr val="000000"/>
                          </a:solidFill>
                          <a:effectLst/>
                          <a:latin typeface="Microsoft YaHei"/>
                        </a:rPr>
                        <a:t>RA</a:t>
                      </a:r>
                      <a:r>
                        <a:rPr lang="zh-CN" altLang="en-US" sz="1200" b="0" i="0" u="none" strike="noStrike">
                          <a:solidFill>
                            <a:srgbClr val="000000"/>
                          </a:solidFill>
                          <a:effectLst/>
                          <a:latin typeface="Microsoft YaHei"/>
                        </a:rPr>
                        <a:t>中无此分析内容</a:t>
                      </a:r>
                    </a:p>
                  </a:txBody>
                  <a:tcPr marL="12700" marR="12700" marT="12700" marB="0" anchor="ctr"/>
                </a:tc>
                <a:tc>
                  <a:txBody>
                    <a:bodyPr/>
                    <a:lstStyle/>
                    <a:p>
                      <a:pPr algn="l" fontAlgn="ctr"/>
                      <a:r>
                        <a:rPr lang="zh-CN" altLang="en-US" sz="1200" b="0" i="0" u="none" strike="noStrike" dirty="0">
                          <a:solidFill>
                            <a:srgbClr val="000000"/>
                          </a:solidFill>
                          <a:effectLst/>
                          <a:latin typeface="Microsoft YaHei"/>
                        </a:rPr>
                        <a:t>将市调数据抽取到</a:t>
                      </a:r>
                      <a:r>
                        <a:rPr lang="en-US" altLang="zh-CN" sz="1200" b="0" i="0" u="none" strike="noStrike" dirty="0">
                          <a:solidFill>
                            <a:srgbClr val="000000"/>
                          </a:solidFill>
                          <a:effectLst/>
                          <a:latin typeface="Microsoft YaHei"/>
                        </a:rPr>
                        <a:t>RA</a:t>
                      </a:r>
                      <a:r>
                        <a:rPr lang="zh-CN" altLang="en-US" sz="1200" b="0" i="0" u="none" strike="noStrike" dirty="0">
                          <a:solidFill>
                            <a:srgbClr val="000000"/>
                          </a:solidFill>
                          <a:effectLst/>
                          <a:latin typeface="Microsoft YaHei"/>
                        </a:rPr>
                        <a:t>中建模分析</a:t>
                      </a:r>
                    </a:p>
                  </a:txBody>
                  <a:tcPr marL="12700" marR="12700" marT="12700" marB="0" anchor="ct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zh-CN" altLang="zh-CN" sz="1200" b="0" i="0" u="none" strike="noStrike" dirty="0" smtClean="0">
                          <a:solidFill>
                            <a:srgbClr val="000000"/>
                          </a:solidFill>
                          <a:effectLst/>
                          <a:latin typeface="Microsoft YaHei"/>
                        </a:rPr>
                        <a:t>1</a:t>
                      </a:r>
                      <a:r>
                        <a:rPr lang="en-US" altLang="zh-CN" sz="1200" b="0" i="0" u="none" strike="noStrike" dirty="0" smtClean="0">
                          <a:solidFill>
                            <a:srgbClr val="000000"/>
                          </a:solidFill>
                          <a:effectLst/>
                          <a:latin typeface="Microsoft YaHei"/>
                        </a:rPr>
                        <a:t>5</a:t>
                      </a:r>
                      <a:r>
                        <a:rPr lang="zh-CN" altLang="en-US" sz="1200" b="0" i="0" u="none" strike="noStrike" dirty="0" smtClean="0">
                          <a:solidFill>
                            <a:srgbClr val="000000"/>
                          </a:solidFill>
                          <a:effectLst/>
                          <a:latin typeface="Microsoft YaHei"/>
                        </a:rPr>
                        <a:t>，按照新建</a:t>
                      </a:r>
                      <a:r>
                        <a:rPr lang="en-US" altLang="zh-CN" sz="1200" b="0" i="0" u="none" strike="noStrike" dirty="0" smtClean="0">
                          <a:solidFill>
                            <a:srgbClr val="000000"/>
                          </a:solidFill>
                          <a:effectLst/>
                          <a:latin typeface="Microsoft YaHei"/>
                        </a:rPr>
                        <a:t>1</a:t>
                      </a:r>
                      <a:r>
                        <a:rPr lang="zh-CN" altLang="en-US" sz="1200" b="0" i="0" u="none" strike="noStrike" dirty="0" smtClean="0">
                          <a:solidFill>
                            <a:srgbClr val="000000"/>
                          </a:solidFill>
                          <a:effectLst/>
                          <a:latin typeface="Microsoft YaHei"/>
                        </a:rPr>
                        <a:t>个事实</a:t>
                      </a:r>
                    </a:p>
                  </a:txBody>
                  <a:tcPr marL="12700" marR="12700" marT="12700" marB="0" anchor="ctr"/>
                </a:tc>
              </a:tr>
              <a:tr h="293214">
                <a:tc>
                  <a:txBody>
                    <a:bodyPr/>
                    <a:lstStyle/>
                    <a:p>
                      <a:pPr algn="l" fontAlgn="ctr"/>
                      <a:r>
                        <a:rPr lang="zh-CN" altLang="en-US" sz="1200" b="0" i="0" u="none" strike="noStrike" dirty="0" smtClean="0">
                          <a:solidFill>
                            <a:srgbClr val="000000"/>
                          </a:solidFill>
                          <a:effectLst/>
                          <a:latin typeface="Microsoft YaHei"/>
                        </a:rPr>
                        <a:t>商品地点属性</a:t>
                      </a:r>
                      <a:endParaRPr lang="zh-CN" altLang="en-US" sz="1200" b="0" i="0" u="none" strike="noStrike" dirty="0">
                        <a:solidFill>
                          <a:srgbClr val="000000"/>
                        </a:solidFill>
                        <a:effectLst/>
                        <a:latin typeface="Microsoft YaHei"/>
                      </a:endParaRPr>
                    </a:p>
                  </a:txBody>
                  <a:tcPr marL="12700" marR="12700" marT="12700" marB="0" anchor="ctr"/>
                </a:tc>
                <a:tc>
                  <a:txBody>
                    <a:bodyPr/>
                    <a:lstStyle/>
                    <a:p>
                      <a:pPr algn="ctr" fontAlgn="ctr"/>
                      <a:r>
                        <a:rPr lang="en-US" altLang="zh-CN" sz="1200" b="0" i="0" u="none" strike="noStrike" dirty="0" smtClean="0">
                          <a:solidFill>
                            <a:srgbClr val="000000"/>
                          </a:solidFill>
                          <a:effectLst/>
                          <a:latin typeface="Microsoft YaHei"/>
                        </a:rPr>
                        <a:t>4</a:t>
                      </a:r>
                      <a:endParaRPr lang="en-US" altLang="zh-CN" sz="1200" b="0" i="0" u="none" strike="noStrike" dirty="0">
                        <a:solidFill>
                          <a:srgbClr val="000000"/>
                        </a:solidFill>
                        <a:effectLst/>
                        <a:latin typeface="Microsoft YaHei"/>
                      </a:endParaRPr>
                    </a:p>
                  </a:txBody>
                  <a:tcPr marL="12700" marR="12700" marT="12700" marB="0" anchor="ctr"/>
                </a:tc>
                <a:tc>
                  <a:txBody>
                    <a:bodyPr/>
                    <a:lstStyle/>
                    <a:p>
                      <a:pPr algn="l" fontAlgn="ctr"/>
                      <a:r>
                        <a:rPr lang="en-US" altLang="zh-CN" sz="1200" b="0" i="0" u="none" strike="noStrike" dirty="0" smtClean="0">
                          <a:solidFill>
                            <a:srgbClr val="000000"/>
                          </a:solidFill>
                          <a:effectLst/>
                          <a:latin typeface="Microsoft YaHei"/>
                        </a:rPr>
                        <a:t>RA</a:t>
                      </a:r>
                      <a:r>
                        <a:rPr lang="zh-CN" altLang="en-US" sz="1200" b="0" i="0" u="none" strike="noStrike" dirty="0" smtClean="0">
                          <a:solidFill>
                            <a:srgbClr val="000000"/>
                          </a:solidFill>
                          <a:effectLst/>
                          <a:latin typeface="Microsoft YaHei"/>
                        </a:rPr>
                        <a:t>中无商品地点属性维度</a:t>
                      </a:r>
                      <a:endParaRPr lang="zh-CN" altLang="en-US" sz="1200" b="0" i="0" u="none" strike="noStrike" dirty="0">
                        <a:solidFill>
                          <a:srgbClr val="000000"/>
                        </a:solidFill>
                        <a:effectLst/>
                        <a:latin typeface="Microsoft YaHei"/>
                      </a:endParaRPr>
                    </a:p>
                  </a:txBody>
                  <a:tcPr marL="12700" marR="12700" marT="12700" marB="0" anchor="ctr"/>
                </a:tc>
                <a:tc>
                  <a:txBody>
                    <a:bodyPr/>
                    <a:lstStyle/>
                    <a:p>
                      <a:pPr algn="l" fontAlgn="ctr"/>
                      <a:r>
                        <a:rPr lang="zh-CN" altLang="en-US" sz="1200" b="0" i="0" u="none" strike="noStrike" dirty="0" smtClean="0">
                          <a:solidFill>
                            <a:srgbClr val="000000"/>
                          </a:solidFill>
                          <a:effectLst/>
                          <a:latin typeface="Microsoft YaHei"/>
                        </a:rPr>
                        <a:t>将需要分析的商品地点属性信息抽取到</a:t>
                      </a:r>
                      <a:r>
                        <a:rPr lang="en-US" altLang="zh-CN" sz="1200" b="0" i="0" u="none" strike="noStrike" dirty="0" smtClean="0">
                          <a:solidFill>
                            <a:srgbClr val="000000"/>
                          </a:solidFill>
                          <a:effectLst/>
                          <a:latin typeface="Microsoft YaHei"/>
                        </a:rPr>
                        <a:t>RA</a:t>
                      </a:r>
                      <a:r>
                        <a:rPr lang="zh-CN" altLang="en-US" sz="1200" b="0" i="0" u="none" strike="noStrike" dirty="0" smtClean="0">
                          <a:solidFill>
                            <a:srgbClr val="000000"/>
                          </a:solidFill>
                          <a:effectLst/>
                          <a:latin typeface="Microsoft YaHei"/>
                        </a:rPr>
                        <a:t>中建模分析，与销售库存等进行关联</a:t>
                      </a:r>
                      <a:endParaRPr lang="zh-CN" altLang="en-US" sz="1200" b="0" i="0" u="none" strike="noStrike" dirty="0">
                        <a:solidFill>
                          <a:srgbClr val="000000"/>
                        </a:solidFill>
                        <a:effectLst/>
                        <a:latin typeface="Microsoft YaHei"/>
                      </a:endParaRPr>
                    </a:p>
                  </a:txBody>
                  <a:tcPr marL="12700" marR="12700" marT="12700" marB="0" anchor="ct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altLang="zh-CN" sz="1200" b="0" i="0" u="none" strike="noStrike" dirty="0" smtClean="0">
                          <a:solidFill>
                            <a:srgbClr val="000000"/>
                          </a:solidFill>
                          <a:effectLst/>
                          <a:latin typeface="Microsoft YaHei"/>
                        </a:rPr>
                        <a:t>46</a:t>
                      </a:r>
                      <a:r>
                        <a:rPr lang="zh-CN" altLang="en-US" sz="1200" b="0" i="0" u="none" strike="noStrike" dirty="0" smtClean="0">
                          <a:solidFill>
                            <a:srgbClr val="000000"/>
                          </a:solidFill>
                          <a:effectLst/>
                          <a:latin typeface="Microsoft YaHei"/>
                        </a:rPr>
                        <a:t>，按照新建</a:t>
                      </a:r>
                      <a:r>
                        <a:rPr lang="en-US" altLang="zh-CN" sz="1200" b="0" i="0" u="none" strike="noStrike" dirty="0" smtClean="0">
                          <a:solidFill>
                            <a:srgbClr val="000000"/>
                          </a:solidFill>
                          <a:effectLst/>
                          <a:latin typeface="Microsoft YaHei"/>
                        </a:rPr>
                        <a:t>1</a:t>
                      </a:r>
                      <a:r>
                        <a:rPr lang="zh-CN" altLang="en-US" sz="1200" b="0" i="0" u="none" strike="noStrike" dirty="0" smtClean="0">
                          <a:solidFill>
                            <a:srgbClr val="000000"/>
                          </a:solidFill>
                          <a:effectLst/>
                          <a:latin typeface="Microsoft YaHei"/>
                        </a:rPr>
                        <a:t>个维度，更新</a:t>
                      </a:r>
                      <a:r>
                        <a:rPr lang="en-US" altLang="zh-CN" sz="1200" b="0" i="0" u="none" strike="noStrike" dirty="0" smtClean="0">
                          <a:solidFill>
                            <a:srgbClr val="000000"/>
                          </a:solidFill>
                          <a:effectLst/>
                          <a:latin typeface="Microsoft YaHei"/>
                        </a:rPr>
                        <a:t>12</a:t>
                      </a:r>
                      <a:r>
                        <a:rPr lang="zh-CN" altLang="en-US" sz="1200" b="0" i="0" u="none" strike="noStrike" dirty="0" smtClean="0">
                          <a:solidFill>
                            <a:srgbClr val="000000"/>
                          </a:solidFill>
                          <a:effectLst/>
                          <a:latin typeface="Microsoft YaHei"/>
                        </a:rPr>
                        <a:t>个事实</a:t>
                      </a:r>
                    </a:p>
                  </a:txBody>
                  <a:tcPr marL="12700" marR="12700" marT="12700" marB="0" anchor="ctr"/>
                </a:tc>
              </a:tr>
            </a:tbl>
          </a:graphicData>
        </a:graphic>
      </p:graphicFrame>
    </p:spTree>
    <p:extLst>
      <p:ext uri="{BB962C8B-B14F-4D97-AF65-F5344CB8AC3E}">
        <p14:creationId xmlns:p14="http://schemas.microsoft.com/office/powerpoint/2010/main" val="41931487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Slide Number Placeholder 3"/>
          <p:cNvSpPr>
            <a:spLocks noGrp="1"/>
          </p:cNvSpPr>
          <p:nvPr>
            <p:ph type="sldNum" sz="quarter" idx="10"/>
          </p:nvPr>
        </p:nvSpPr>
        <p:spPr>
          <a:noFill/>
        </p:spPr>
        <p:txBody>
          <a:bodyPr/>
          <a:lstStyle/>
          <a:p>
            <a:fld id="{DE9AABD9-6B19-4C98-B87B-2A56E3E87D93}" type="slidenum">
              <a:rPr lang="en-US" altLang="zh-CN" smtClean="0">
                <a:latin typeface="Arial" charset="0"/>
                <a:ea typeface="宋体" charset="-122"/>
              </a:rPr>
              <a:pPr/>
              <a:t>15</a:t>
            </a:fld>
            <a:endParaRPr lang="en-US" altLang="zh-CN" smtClean="0">
              <a:latin typeface="Arial" charset="0"/>
              <a:ea typeface="宋体" charset="-122"/>
            </a:endParaRPr>
          </a:p>
        </p:txBody>
      </p:sp>
      <p:sp>
        <p:nvSpPr>
          <p:cNvPr id="12291" name="Title 1"/>
          <p:cNvSpPr>
            <a:spLocks noGrp="1"/>
          </p:cNvSpPr>
          <p:nvPr>
            <p:ph type="title"/>
          </p:nvPr>
        </p:nvSpPr>
        <p:spPr/>
        <p:txBody>
          <a:bodyPr/>
          <a:lstStyle/>
          <a:p>
            <a:r>
              <a:rPr lang="en-US" altLang="zh-CN" sz="2400" dirty="0" smtClean="0"/>
              <a:t>M</a:t>
            </a:r>
            <a:r>
              <a:rPr lang="zh-CN" altLang="en-US" sz="2400" dirty="0"/>
              <a:t> </a:t>
            </a:r>
            <a:r>
              <a:rPr lang="zh-CN" altLang="en-US" sz="2400" dirty="0" smtClean="0"/>
              <a:t>在</a:t>
            </a:r>
            <a:r>
              <a:rPr lang="en-US" altLang="zh-CN" sz="2400" dirty="0"/>
              <a:t>195</a:t>
            </a:r>
            <a:r>
              <a:rPr lang="zh-CN" altLang="en-US" sz="2400" dirty="0"/>
              <a:t>张报表需求中，匹配度</a:t>
            </a:r>
            <a:r>
              <a:rPr lang="zh-CN" altLang="en-US" sz="2400" dirty="0" smtClean="0"/>
              <a:t>低的有</a:t>
            </a:r>
            <a:r>
              <a:rPr lang="zh-CN" altLang="zh-CN" sz="2400" dirty="0" smtClean="0"/>
              <a:t>3</a:t>
            </a:r>
            <a:r>
              <a:rPr lang="en-US" altLang="zh-CN" sz="2400" dirty="0" smtClean="0"/>
              <a:t>0</a:t>
            </a:r>
            <a:r>
              <a:rPr lang="zh-CN" altLang="en-US" sz="2400" dirty="0" smtClean="0"/>
              <a:t>张</a:t>
            </a:r>
            <a:r>
              <a:rPr lang="zh-CN" altLang="en-US" sz="2400" dirty="0"/>
              <a:t>，</a:t>
            </a:r>
            <a:r>
              <a:rPr lang="zh-CN" altLang="en-US" sz="2400" dirty="0" smtClean="0"/>
              <a:t>占比</a:t>
            </a:r>
            <a:r>
              <a:rPr lang="en-US" altLang="zh-CN" sz="2400" dirty="0" smtClean="0"/>
              <a:t>15.38%</a:t>
            </a:r>
            <a:endParaRPr lang="zh-CN" altLang="en-US" sz="2400" dirty="0" smtClean="0"/>
          </a:p>
        </p:txBody>
      </p:sp>
      <p:graphicFrame>
        <p:nvGraphicFramePr>
          <p:cNvPr id="2" name="Table 1"/>
          <p:cNvGraphicFramePr>
            <a:graphicFrameLocks noGrp="1"/>
          </p:cNvGraphicFramePr>
          <p:nvPr>
            <p:extLst>
              <p:ext uri="{D42A27DB-BD31-4B8C-83A1-F6EECF244321}">
                <p14:modId xmlns:p14="http://schemas.microsoft.com/office/powerpoint/2010/main" val="3474679048"/>
              </p:ext>
            </p:extLst>
          </p:nvPr>
        </p:nvGraphicFramePr>
        <p:xfrm>
          <a:off x="457200" y="1431345"/>
          <a:ext cx="8229600" cy="4587368"/>
        </p:xfrm>
        <a:graphic>
          <a:graphicData uri="http://schemas.openxmlformats.org/drawingml/2006/table">
            <a:tbl>
              <a:tblPr firstRow="1" bandRow="1">
                <a:tableStyleId>{9D7B26C5-4107-4FEC-AEDC-1716B250A1EF}</a:tableStyleId>
              </a:tblPr>
              <a:tblGrid>
                <a:gridCol w="988353"/>
                <a:gridCol w="383247"/>
                <a:gridCol w="1600200"/>
                <a:gridCol w="4038600"/>
                <a:gridCol w="1219200"/>
              </a:tblGrid>
              <a:tr h="289198">
                <a:tc>
                  <a:txBody>
                    <a:bodyPr/>
                    <a:lstStyle/>
                    <a:p>
                      <a:pPr algn="ctr" fontAlgn="ctr"/>
                      <a:r>
                        <a:rPr lang="zh-CN" altLang="en-US" sz="1400" b="1" i="0" u="none" strike="noStrike" dirty="0">
                          <a:solidFill>
                            <a:srgbClr val="000000"/>
                          </a:solidFill>
                          <a:effectLst/>
                          <a:latin typeface="Microsoft YaHei"/>
                        </a:rPr>
                        <a:t>内容</a:t>
                      </a:r>
                    </a:p>
                  </a:txBody>
                  <a:tcPr marL="12700" marR="12700" marT="12700" marB="0" anchor="ctr"/>
                </a:tc>
                <a:tc>
                  <a:txBody>
                    <a:bodyPr/>
                    <a:lstStyle/>
                    <a:p>
                      <a:pPr algn="ctr" fontAlgn="ctr"/>
                      <a:r>
                        <a:rPr lang="zh-CN" altLang="en-US" sz="1400" b="1" i="0" u="none" strike="noStrike">
                          <a:solidFill>
                            <a:srgbClr val="000000"/>
                          </a:solidFill>
                          <a:effectLst/>
                          <a:latin typeface="Microsoft YaHei"/>
                        </a:rPr>
                        <a:t>数量</a:t>
                      </a:r>
                    </a:p>
                  </a:txBody>
                  <a:tcPr marL="12700" marR="12700" marT="12700" marB="0" anchor="ctr"/>
                </a:tc>
                <a:tc>
                  <a:txBody>
                    <a:bodyPr/>
                    <a:lstStyle/>
                    <a:p>
                      <a:pPr algn="ctr" fontAlgn="ctr"/>
                      <a:r>
                        <a:rPr lang="zh-CN" altLang="en-US" sz="1400" b="1" i="0" u="none" strike="noStrike" dirty="0">
                          <a:solidFill>
                            <a:srgbClr val="000000"/>
                          </a:solidFill>
                          <a:effectLst/>
                          <a:latin typeface="Microsoft YaHei"/>
                        </a:rPr>
                        <a:t>原因</a:t>
                      </a:r>
                    </a:p>
                  </a:txBody>
                  <a:tcPr marL="12700" marR="12700" marT="12700" marB="0" anchor="ctr"/>
                </a:tc>
                <a:tc>
                  <a:txBody>
                    <a:bodyPr/>
                    <a:lstStyle/>
                    <a:p>
                      <a:pPr algn="ctr" fontAlgn="ctr"/>
                      <a:r>
                        <a:rPr lang="zh-CN" altLang="en-US" sz="1400" b="1" i="0" u="none" strike="noStrike" dirty="0">
                          <a:solidFill>
                            <a:srgbClr val="000000"/>
                          </a:solidFill>
                          <a:effectLst/>
                          <a:latin typeface="Microsoft YaHei"/>
                        </a:rPr>
                        <a:t>处理建议</a:t>
                      </a:r>
                    </a:p>
                  </a:txBody>
                  <a:tcPr marL="12700" marR="12700" marT="12700" marB="0" anchor="ctr"/>
                </a:tc>
                <a:tc>
                  <a:txBody>
                    <a:bodyPr/>
                    <a:lstStyle/>
                    <a:p>
                      <a:pPr algn="ctr" fontAlgn="ctr"/>
                      <a:r>
                        <a:rPr lang="zh-CN" altLang="en-US" sz="1400" b="1" i="0" u="none" strike="noStrike" dirty="0" smtClean="0">
                          <a:solidFill>
                            <a:srgbClr val="000000"/>
                          </a:solidFill>
                          <a:effectLst/>
                          <a:latin typeface="Microsoft YaHei"/>
                        </a:rPr>
                        <a:t>预计人天</a:t>
                      </a:r>
                      <a:endParaRPr lang="zh-CN" altLang="en-US" sz="1400" b="1" i="0" u="none" strike="noStrike" dirty="0">
                        <a:solidFill>
                          <a:srgbClr val="000000"/>
                        </a:solidFill>
                        <a:effectLst/>
                        <a:latin typeface="Microsoft YaHei"/>
                      </a:endParaRPr>
                    </a:p>
                  </a:txBody>
                  <a:tcPr marL="12700" marR="12700" marT="12700" marB="0" anchor="ctr"/>
                </a:tc>
              </a:tr>
              <a:tr h="293214">
                <a:tc>
                  <a:txBody>
                    <a:bodyPr/>
                    <a:lstStyle/>
                    <a:p>
                      <a:pPr algn="l" fontAlgn="ctr"/>
                      <a:r>
                        <a:rPr lang="zh-CN" altLang="en-US" sz="1200" b="0" i="0" u="none" strike="noStrike">
                          <a:solidFill>
                            <a:srgbClr val="000000"/>
                          </a:solidFill>
                          <a:effectLst/>
                          <a:latin typeface="Microsoft YaHei"/>
                        </a:rPr>
                        <a:t>客单，客单价</a:t>
                      </a:r>
                    </a:p>
                  </a:txBody>
                  <a:tcPr marL="12700" marR="12700" marT="12700" marB="0" anchor="ctr"/>
                </a:tc>
                <a:tc>
                  <a:txBody>
                    <a:bodyPr/>
                    <a:lstStyle/>
                    <a:p>
                      <a:pPr algn="ctr" fontAlgn="ctr"/>
                      <a:r>
                        <a:rPr lang="en-US" altLang="zh-CN" sz="1200" b="0" i="0" u="none" strike="noStrike" dirty="0">
                          <a:solidFill>
                            <a:srgbClr val="000000"/>
                          </a:solidFill>
                          <a:effectLst/>
                          <a:latin typeface="Microsoft YaHei"/>
                        </a:rPr>
                        <a:t>9</a:t>
                      </a:r>
                    </a:p>
                  </a:txBody>
                  <a:tcPr marL="12700" marR="12700" marT="12700" marB="0" anchor="ctr"/>
                </a:tc>
                <a:tc>
                  <a:txBody>
                    <a:bodyPr/>
                    <a:lstStyle/>
                    <a:p>
                      <a:pPr algn="l" fontAlgn="ctr"/>
                      <a:r>
                        <a:rPr lang="en-US" altLang="zh-CN" sz="1200" b="0" i="0" u="none" strike="noStrike" dirty="0">
                          <a:solidFill>
                            <a:srgbClr val="000000"/>
                          </a:solidFill>
                          <a:effectLst/>
                          <a:latin typeface="Microsoft YaHei"/>
                        </a:rPr>
                        <a:t>RA</a:t>
                      </a:r>
                      <a:r>
                        <a:rPr lang="zh-CN" altLang="en-US" sz="1200" b="0" i="0" u="none" strike="noStrike" dirty="0">
                          <a:solidFill>
                            <a:srgbClr val="000000"/>
                          </a:solidFill>
                          <a:effectLst/>
                          <a:latin typeface="Microsoft YaHei"/>
                        </a:rPr>
                        <a:t>中无次分析指标</a:t>
                      </a:r>
                    </a:p>
                  </a:txBody>
                  <a:tcPr marL="12700" marR="12700" marT="12700" marB="0" anchor="ctr"/>
                </a:tc>
                <a:tc>
                  <a:txBody>
                    <a:bodyPr/>
                    <a:lstStyle/>
                    <a:p>
                      <a:pPr algn="l" fontAlgn="ctr"/>
                      <a:r>
                        <a:rPr lang="zh-CN" altLang="en-US" sz="1200" b="0" i="0" u="none" strike="noStrike">
                          <a:solidFill>
                            <a:srgbClr val="000000"/>
                          </a:solidFill>
                          <a:effectLst/>
                          <a:latin typeface="Microsoft YaHei"/>
                        </a:rPr>
                        <a:t>在</a:t>
                      </a:r>
                      <a:r>
                        <a:rPr lang="en-US" altLang="zh-CN" sz="1200" b="0" i="0" u="none" strike="noStrike">
                          <a:solidFill>
                            <a:srgbClr val="000000"/>
                          </a:solidFill>
                          <a:effectLst/>
                          <a:latin typeface="Microsoft YaHei"/>
                        </a:rPr>
                        <a:t>RA</a:t>
                      </a:r>
                      <a:r>
                        <a:rPr lang="zh-CN" altLang="en-US" sz="1200" b="0" i="0" u="none" strike="noStrike">
                          <a:solidFill>
                            <a:srgbClr val="000000"/>
                          </a:solidFill>
                          <a:effectLst/>
                          <a:latin typeface="Microsoft YaHei"/>
                        </a:rPr>
                        <a:t>中现有模型上修改</a:t>
                      </a:r>
                    </a:p>
                  </a:txBody>
                  <a:tcPr marL="12700" marR="12700" marT="12700" marB="0" anchor="ctr"/>
                </a:tc>
                <a:tc>
                  <a:txBody>
                    <a:bodyPr/>
                    <a:lstStyle/>
                    <a:p>
                      <a:pPr algn="ctr" fontAlgn="ctr"/>
                      <a:r>
                        <a:rPr lang="en-US" altLang="zh-CN" sz="1200" b="0" i="0" u="none" strike="noStrike" dirty="0" smtClean="0">
                          <a:solidFill>
                            <a:srgbClr val="000000"/>
                          </a:solidFill>
                          <a:effectLst/>
                          <a:latin typeface="Microsoft YaHei"/>
                        </a:rPr>
                        <a:t>3</a:t>
                      </a:r>
                      <a:endParaRPr lang="zh-CN" altLang="en-US" sz="1200" b="0" i="0" u="none" strike="noStrike" dirty="0">
                        <a:solidFill>
                          <a:srgbClr val="000000"/>
                        </a:solidFill>
                        <a:effectLst/>
                        <a:latin typeface="Microsoft YaHei"/>
                      </a:endParaRPr>
                    </a:p>
                  </a:txBody>
                  <a:tcPr marL="12700" marR="12700" marT="12700" marB="0" anchor="ctr"/>
                </a:tc>
              </a:tr>
              <a:tr h="293214">
                <a:tc>
                  <a:txBody>
                    <a:bodyPr/>
                    <a:lstStyle/>
                    <a:p>
                      <a:pPr algn="l" fontAlgn="ctr"/>
                      <a:r>
                        <a:rPr lang="zh-CN" altLang="en-US" sz="1200" b="0" i="0" u="none" strike="noStrike">
                          <a:solidFill>
                            <a:srgbClr val="000000"/>
                          </a:solidFill>
                          <a:effectLst/>
                          <a:latin typeface="Microsoft YaHei"/>
                        </a:rPr>
                        <a:t>门店属性</a:t>
                      </a:r>
                    </a:p>
                  </a:txBody>
                  <a:tcPr marL="12700" marR="12700" marT="12700" marB="0" anchor="ctr"/>
                </a:tc>
                <a:tc>
                  <a:txBody>
                    <a:bodyPr/>
                    <a:lstStyle/>
                    <a:p>
                      <a:pPr algn="ctr" fontAlgn="ctr"/>
                      <a:r>
                        <a:rPr lang="en-US" altLang="zh-CN" sz="1200" b="0" i="0" u="none" strike="noStrike">
                          <a:solidFill>
                            <a:srgbClr val="000000"/>
                          </a:solidFill>
                          <a:effectLst/>
                          <a:latin typeface="Microsoft YaHei"/>
                        </a:rPr>
                        <a:t>4</a:t>
                      </a:r>
                    </a:p>
                  </a:txBody>
                  <a:tcPr marL="12700" marR="12700" marT="12700" marB="0" anchor="ctr"/>
                </a:tc>
                <a:tc>
                  <a:txBody>
                    <a:bodyPr/>
                    <a:lstStyle/>
                    <a:p>
                      <a:pPr algn="l" fontAlgn="ctr"/>
                      <a:r>
                        <a:rPr lang="en-US" altLang="zh-CN" sz="1200" b="0" i="0" u="none" strike="noStrike">
                          <a:solidFill>
                            <a:srgbClr val="000000"/>
                          </a:solidFill>
                          <a:effectLst/>
                          <a:latin typeface="Microsoft YaHei"/>
                        </a:rPr>
                        <a:t>MOM</a:t>
                      </a:r>
                      <a:r>
                        <a:rPr lang="zh-CN" altLang="en-US" sz="1200" b="0" i="0" u="none" strike="noStrike">
                          <a:solidFill>
                            <a:srgbClr val="000000"/>
                          </a:solidFill>
                          <a:effectLst/>
                          <a:latin typeface="Microsoft YaHei"/>
                        </a:rPr>
                        <a:t>中无对应门店属性</a:t>
                      </a:r>
                    </a:p>
                  </a:txBody>
                  <a:tcPr marL="12700" marR="12700" marT="12700" marB="0" anchor="ctr"/>
                </a:tc>
                <a:tc>
                  <a:txBody>
                    <a:bodyPr/>
                    <a:lstStyle/>
                    <a:p>
                      <a:pPr algn="l" fontAlgn="ctr"/>
                      <a:r>
                        <a:rPr lang="en-US" altLang="zh-CN" sz="1200" b="0" i="0" u="none" strike="noStrike" dirty="0">
                          <a:solidFill>
                            <a:srgbClr val="000000"/>
                          </a:solidFill>
                          <a:effectLst/>
                          <a:latin typeface="Microsoft YaHei"/>
                        </a:rPr>
                        <a:t>MOM</a:t>
                      </a:r>
                      <a:r>
                        <a:rPr lang="zh-CN" altLang="en-US" sz="1200" b="0" i="0" u="none" strike="noStrike" dirty="0">
                          <a:solidFill>
                            <a:srgbClr val="000000"/>
                          </a:solidFill>
                          <a:effectLst/>
                          <a:latin typeface="Microsoft YaHei"/>
                        </a:rPr>
                        <a:t>使用</a:t>
                      </a:r>
                      <a:r>
                        <a:rPr lang="en-US" altLang="zh-CN" sz="1200" b="0" i="0" u="none" strike="noStrike" dirty="0">
                          <a:solidFill>
                            <a:srgbClr val="000000"/>
                          </a:solidFill>
                          <a:effectLst/>
                          <a:latin typeface="Microsoft YaHei"/>
                        </a:rPr>
                        <a:t>UDA</a:t>
                      </a:r>
                      <a:r>
                        <a:rPr lang="zh-CN" altLang="en-US" sz="1200" b="0" i="0" u="none" strike="noStrike" dirty="0">
                          <a:solidFill>
                            <a:srgbClr val="000000"/>
                          </a:solidFill>
                          <a:effectLst/>
                          <a:latin typeface="Microsoft YaHei"/>
                        </a:rPr>
                        <a:t>维护相关门店属性，并将添加的门店属性数据抽取到</a:t>
                      </a:r>
                      <a:r>
                        <a:rPr lang="en-US" altLang="zh-CN" sz="1200" b="0" i="0" u="none" strike="noStrike" dirty="0">
                          <a:solidFill>
                            <a:srgbClr val="000000"/>
                          </a:solidFill>
                          <a:effectLst/>
                          <a:latin typeface="Microsoft YaHei"/>
                        </a:rPr>
                        <a:t>RA</a:t>
                      </a:r>
                      <a:r>
                        <a:rPr lang="zh-CN" altLang="en-US" sz="1200" b="0" i="0" u="none" strike="noStrike" dirty="0">
                          <a:solidFill>
                            <a:srgbClr val="000000"/>
                          </a:solidFill>
                          <a:effectLst/>
                          <a:latin typeface="Microsoft YaHei"/>
                        </a:rPr>
                        <a:t>中统一分析</a:t>
                      </a:r>
                    </a:p>
                  </a:txBody>
                  <a:tcPr marL="12700" marR="12700" marT="12700" marB="0" anchor="ctr"/>
                </a:tc>
                <a:tc>
                  <a:txBody>
                    <a:bodyPr/>
                    <a:lstStyle/>
                    <a:p>
                      <a:pPr algn="ctr" fontAlgn="ctr"/>
                      <a:r>
                        <a:rPr lang="zh-CN" altLang="zh-CN" sz="1200" b="0" i="0" u="none" strike="noStrike" dirty="0" smtClean="0">
                          <a:solidFill>
                            <a:srgbClr val="000000"/>
                          </a:solidFill>
                          <a:effectLst/>
                          <a:latin typeface="Microsoft YaHei"/>
                        </a:rPr>
                        <a:t>3</a:t>
                      </a:r>
                      <a:endParaRPr lang="zh-CN" altLang="en-US" sz="1200" b="0" i="0" u="none" strike="noStrike" dirty="0">
                        <a:solidFill>
                          <a:srgbClr val="000000"/>
                        </a:solidFill>
                        <a:effectLst/>
                        <a:latin typeface="Microsoft YaHei"/>
                      </a:endParaRPr>
                    </a:p>
                  </a:txBody>
                  <a:tcPr marL="12700" marR="12700" marT="12700" marB="0" anchor="ctr"/>
                </a:tc>
              </a:tr>
              <a:tr h="293214">
                <a:tc>
                  <a:txBody>
                    <a:bodyPr/>
                    <a:lstStyle/>
                    <a:p>
                      <a:pPr algn="l" fontAlgn="ctr"/>
                      <a:r>
                        <a:rPr lang="zh-CN" altLang="en-US" sz="1200" b="0" i="0" u="none" strike="noStrike">
                          <a:solidFill>
                            <a:srgbClr val="000000"/>
                          </a:solidFill>
                          <a:effectLst/>
                          <a:latin typeface="Microsoft YaHei"/>
                        </a:rPr>
                        <a:t>品种数</a:t>
                      </a:r>
                    </a:p>
                  </a:txBody>
                  <a:tcPr marL="12700" marR="12700" marT="12700" marB="0" anchor="ctr"/>
                </a:tc>
                <a:tc>
                  <a:txBody>
                    <a:bodyPr/>
                    <a:lstStyle/>
                    <a:p>
                      <a:pPr algn="ctr" fontAlgn="ctr"/>
                      <a:r>
                        <a:rPr lang="en-US" altLang="zh-CN" sz="1200" b="0" i="0" u="none" strike="noStrike" dirty="0">
                          <a:solidFill>
                            <a:srgbClr val="000000"/>
                          </a:solidFill>
                          <a:effectLst/>
                          <a:latin typeface="Microsoft YaHei"/>
                        </a:rPr>
                        <a:t>4</a:t>
                      </a:r>
                    </a:p>
                  </a:txBody>
                  <a:tcPr marL="12700" marR="12700" marT="12700" marB="0" anchor="ctr"/>
                </a:tc>
                <a:tc>
                  <a:txBody>
                    <a:bodyPr/>
                    <a:lstStyle/>
                    <a:p>
                      <a:pPr algn="l" fontAlgn="ctr"/>
                      <a:r>
                        <a:rPr lang="en-US" altLang="zh-CN" sz="1200" b="0" i="0" u="none" strike="noStrike" dirty="0">
                          <a:solidFill>
                            <a:srgbClr val="000000"/>
                          </a:solidFill>
                          <a:effectLst/>
                          <a:latin typeface="Microsoft YaHei"/>
                        </a:rPr>
                        <a:t>RA</a:t>
                      </a:r>
                      <a:r>
                        <a:rPr lang="zh-CN" altLang="en-US" sz="1200" b="0" i="0" u="none" strike="noStrike" dirty="0">
                          <a:solidFill>
                            <a:srgbClr val="000000"/>
                          </a:solidFill>
                          <a:effectLst/>
                          <a:latin typeface="Microsoft YaHei"/>
                        </a:rPr>
                        <a:t>中无此分析指标</a:t>
                      </a:r>
                    </a:p>
                  </a:txBody>
                  <a:tcPr marL="12700" marR="12700" marT="12700" marB="0" anchor="ctr"/>
                </a:tc>
                <a:tc>
                  <a:txBody>
                    <a:bodyPr/>
                    <a:lstStyle/>
                    <a:p>
                      <a:pPr algn="l" fontAlgn="ctr"/>
                      <a:r>
                        <a:rPr lang="zh-CN" altLang="en-US" sz="1200" b="0" i="0" u="none" strike="noStrike">
                          <a:solidFill>
                            <a:srgbClr val="000000"/>
                          </a:solidFill>
                          <a:effectLst/>
                          <a:latin typeface="Microsoft YaHei"/>
                        </a:rPr>
                        <a:t>在</a:t>
                      </a:r>
                      <a:r>
                        <a:rPr lang="en-US" altLang="zh-CN" sz="1200" b="0" i="0" u="none" strike="noStrike">
                          <a:solidFill>
                            <a:srgbClr val="000000"/>
                          </a:solidFill>
                          <a:effectLst/>
                          <a:latin typeface="Microsoft YaHei"/>
                        </a:rPr>
                        <a:t>RA</a:t>
                      </a:r>
                      <a:r>
                        <a:rPr lang="zh-CN" altLang="en-US" sz="1200" b="0" i="0" u="none" strike="noStrike">
                          <a:solidFill>
                            <a:srgbClr val="000000"/>
                          </a:solidFill>
                          <a:effectLst/>
                          <a:latin typeface="Microsoft YaHei"/>
                        </a:rPr>
                        <a:t>中现有模型上添加对应指标</a:t>
                      </a:r>
                    </a:p>
                  </a:txBody>
                  <a:tcPr marL="12700" marR="12700" marT="12700" marB="0" anchor="ctr"/>
                </a:tc>
                <a:tc>
                  <a:txBody>
                    <a:bodyPr/>
                    <a:lstStyle/>
                    <a:p>
                      <a:pPr algn="ctr" fontAlgn="ctr"/>
                      <a:r>
                        <a:rPr lang="zh-CN" altLang="zh-CN" sz="1200" b="0" i="0" u="none" strike="noStrike" dirty="0" smtClean="0">
                          <a:solidFill>
                            <a:srgbClr val="000000"/>
                          </a:solidFill>
                          <a:effectLst/>
                          <a:latin typeface="Microsoft YaHei"/>
                        </a:rPr>
                        <a:t>3</a:t>
                      </a:r>
                      <a:endParaRPr lang="zh-CN" altLang="en-US" sz="1200" b="0" i="0" u="none" strike="noStrike" dirty="0">
                        <a:solidFill>
                          <a:srgbClr val="000000"/>
                        </a:solidFill>
                        <a:effectLst/>
                        <a:latin typeface="Microsoft YaHei"/>
                      </a:endParaRPr>
                    </a:p>
                  </a:txBody>
                  <a:tcPr marL="12700" marR="12700" marT="12700" marB="0" anchor="ctr"/>
                </a:tc>
              </a:tr>
              <a:tr h="293214">
                <a:tc>
                  <a:txBody>
                    <a:bodyPr/>
                    <a:lstStyle/>
                    <a:p>
                      <a:pPr algn="l" fontAlgn="ctr"/>
                      <a:r>
                        <a:rPr lang="zh-CN" altLang="en-US" sz="1200" b="0" i="0" u="none" strike="noStrike" dirty="0">
                          <a:solidFill>
                            <a:srgbClr val="000000"/>
                          </a:solidFill>
                          <a:effectLst/>
                          <a:latin typeface="Microsoft YaHei"/>
                        </a:rPr>
                        <a:t>畅销、一般、滞销品的定义</a:t>
                      </a:r>
                    </a:p>
                  </a:txBody>
                  <a:tcPr marL="12700" marR="12700" marT="12700" marB="0" anchor="ctr"/>
                </a:tc>
                <a:tc>
                  <a:txBody>
                    <a:bodyPr/>
                    <a:lstStyle/>
                    <a:p>
                      <a:pPr algn="ctr" fontAlgn="ctr"/>
                      <a:r>
                        <a:rPr lang="en-US" altLang="zh-CN" sz="1200" b="0" i="0" u="none" strike="noStrike" dirty="0">
                          <a:solidFill>
                            <a:srgbClr val="000000"/>
                          </a:solidFill>
                          <a:effectLst/>
                          <a:latin typeface="Microsoft YaHei"/>
                        </a:rPr>
                        <a:t>3</a:t>
                      </a:r>
                    </a:p>
                  </a:txBody>
                  <a:tcPr marL="12700" marR="12700" marT="12700" marB="0" anchor="ctr"/>
                </a:tc>
                <a:tc>
                  <a:txBody>
                    <a:bodyPr/>
                    <a:lstStyle/>
                    <a:p>
                      <a:pPr algn="l" fontAlgn="ctr"/>
                      <a:r>
                        <a:rPr lang="en-US" altLang="zh-CN" sz="1200" b="0" i="0" u="none" strike="noStrike">
                          <a:solidFill>
                            <a:srgbClr val="000000"/>
                          </a:solidFill>
                          <a:effectLst/>
                          <a:latin typeface="Microsoft YaHei"/>
                        </a:rPr>
                        <a:t>RA</a:t>
                      </a:r>
                      <a:r>
                        <a:rPr lang="zh-CN" altLang="en-US" sz="1200" b="0" i="0" u="none" strike="noStrike">
                          <a:solidFill>
                            <a:srgbClr val="000000"/>
                          </a:solidFill>
                          <a:effectLst/>
                          <a:latin typeface="Microsoft YaHei"/>
                        </a:rPr>
                        <a:t>中无此分析维度</a:t>
                      </a:r>
                    </a:p>
                  </a:txBody>
                  <a:tcPr marL="12700" marR="12700" marT="12700" marB="0" anchor="ctr"/>
                </a:tc>
                <a:tc>
                  <a:txBody>
                    <a:bodyPr/>
                    <a:lstStyle/>
                    <a:p>
                      <a:pPr algn="l" fontAlgn="ctr"/>
                      <a:r>
                        <a:rPr lang="zh-CN" altLang="en-US" sz="1200" b="0" i="0" u="none" strike="noStrike" dirty="0">
                          <a:solidFill>
                            <a:srgbClr val="000000"/>
                          </a:solidFill>
                          <a:effectLst/>
                          <a:latin typeface="Microsoft YaHei"/>
                        </a:rPr>
                        <a:t>基于逻辑在</a:t>
                      </a:r>
                      <a:r>
                        <a:rPr lang="en-US" altLang="zh-CN" sz="1200" b="0" i="0" u="none" strike="noStrike" dirty="0" smtClean="0">
                          <a:solidFill>
                            <a:srgbClr val="000000"/>
                          </a:solidFill>
                          <a:effectLst/>
                          <a:latin typeface="Microsoft YaHei"/>
                        </a:rPr>
                        <a:t>RA</a:t>
                      </a:r>
                      <a:r>
                        <a:rPr lang="zh-CN" altLang="en-US" sz="1200" b="0" i="0" u="none" strike="noStrike" dirty="0" smtClean="0">
                          <a:solidFill>
                            <a:srgbClr val="000000"/>
                          </a:solidFill>
                          <a:effectLst/>
                          <a:latin typeface="Microsoft YaHei"/>
                        </a:rPr>
                        <a:t>新建的商品地点维度上</a:t>
                      </a:r>
                      <a:r>
                        <a:rPr lang="zh-CN" altLang="en-US" sz="1200" b="0" i="0" u="none" strike="noStrike" dirty="0">
                          <a:solidFill>
                            <a:srgbClr val="000000"/>
                          </a:solidFill>
                          <a:effectLst/>
                          <a:latin typeface="Microsoft YaHei"/>
                        </a:rPr>
                        <a:t>添加属性</a:t>
                      </a:r>
                    </a:p>
                  </a:txBody>
                  <a:tcPr marL="12700" marR="12700" marT="12700" marB="0" anchor="ctr"/>
                </a:tc>
                <a:tc>
                  <a:txBody>
                    <a:bodyPr/>
                    <a:lstStyle/>
                    <a:p>
                      <a:pPr algn="ctr" fontAlgn="ctr"/>
                      <a:r>
                        <a:rPr lang="zh-CN" altLang="zh-CN" sz="1200" b="0" i="0" u="none" strike="noStrike" dirty="0" smtClean="0">
                          <a:solidFill>
                            <a:srgbClr val="000000"/>
                          </a:solidFill>
                          <a:effectLst/>
                          <a:latin typeface="Microsoft YaHei"/>
                        </a:rPr>
                        <a:t>3</a:t>
                      </a:r>
                      <a:endParaRPr lang="zh-CN" altLang="en-US" sz="1200" b="0" i="0" u="none" strike="noStrike" dirty="0">
                        <a:solidFill>
                          <a:srgbClr val="000000"/>
                        </a:solidFill>
                        <a:effectLst/>
                        <a:latin typeface="Microsoft YaHei"/>
                      </a:endParaRPr>
                    </a:p>
                  </a:txBody>
                  <a:tcPr marL="12700" marR="12700" marT="12700" marB="0" anchor="ctr"/>
                </a:tc>
              </a:tr>
              <a:tr h="293214">
                <a:tc>
                  <a:txBody>
                    <a:bodyPr/>
                    <a:lstStyle/>
                    <a:p>
                      <a:pPr algn="l" fontAlgn="ctr"/>
                      <a:r>
                        <a:rPr lang="zh-CN" altLang="en-US" sz="1200" b="0" i="0" u="none" strike="noStrike">
                          <a:solidFill>
                            <a:srgbClr val="000000"/>
                          </a:solidFill>
                          <a:effectLst/>
                          <a:latin typeface="Microsoft YaHei"/>
                        </a:rPr>
                        <a:t>供应商数量</a:t>
                      </a:r>
                    </a:p>
                  </a:txBody>
                  <a:tcPr marL="12700" marR="12700" marT="12700" marB="0" anchor="ctr"/>
                </a:tc>
                <a:tc>
                  <a:txBody>
                    <a:bodyPr/>
                    <a:lstStyle/>
                    <a:p>
                      <a:pPr algn="ctr" fontAlgn="ctr"/>
                      <a:r>
                        <a:rPr lang="en-US" altLang="zh-CN" sz="1200" b="0" i="0" u="none" strike="noStrike" dirty="0">
                          <a:solidFill>
                            <a:srgbClr val="000000"/>
                          </a:solidFill>
                          <a:effectLst/>
                          <a:latin typeface="Microsoft YaHei"/>
                        </a:rPr>
                        <a:t>2</a:t>
                      </a:r>
                    </a:p>
                  </a:txBody>
                  <a:tcPr marL="12700" marR="12700" marT="12700" marB="0" anchor="ctr"/>
                </a:tc>
                <a:tc>
                  <a:txBody>
                    <a:bodyPr/>
                    <a:lstStyle/>
                    <a:p>
                      <a:pPr algn="l" fontAlgn="ctr"/>
                      <a:r>
                        <a:rPr lang="en-US" altLang="zh-CN" sz="1200" b="0" i="0" u="none" strike="noStrike" dirty="0">
                          <a:solidFill>
                            <a:srgbClr val="000000"/>
                          </a:solidFill>
                          <a:effectLst/>
                          <a:latin typeface="Microsoft YaHei"/>
                        </a:rPr>
                        <a:t>RA</a:t>
                      </a:r>
                      <a:r>
                        <a:rPr lang="zh-CN" altLang="en-US" sz="1200" b="0" i="0" u="none" strike="noStrike" dirty="0">
                          <a:solidFill>
                            <a:srgbClr val="000000"/>
                          </a:solidFill>
                          <a:effectLst/>
                          <a:latin typeface="Microsoft YaHei"/>
                        </a:rPr>
                        <a:t>中无此分析指标</a:t>
                      </a:r>
                    </a:p>
                  </a:txBody>
                  <a:tcPr marL="12700" marR="12700" marT="12700" marB="0" anchor="ctr"/>
                </a:tc>
                <a:tc>
                  <a:txBody>
                    <a:bodyPr/>
                    <a:lstStyle/>
                    <a:p>
                      <a:pPr algn="l" fontAlgn="ctr"/>
                      <a:r>
                        <a:rPr lang="zh-CN" altLang="en-US" sz="1200" b="0" i="0" u="none" strike="noStrike" dirty="0">
                          <a:solidFill>
                            <a:srgbClr val="000000"/>
                          </a:solidFill>
                          <a:effectLst/>
                          <a:latin typeface="Microsoft YaHei"/>
                        </a:rPr>
                        <a:t>在</a:t>
                      </a:r>
                      <a:r>
                        <a:rPr lang="en-US" altLang="zh-CN" sz="1200" b="0" i="0" u="none" strike="noStrike" dirty="0">
                          <a:solidFill>
                            <a:srgbClr val="000000"/>
                          </a:solidFill>
                          <a:effectLst/>
                          <a:latin typeface="Microsoft YaHei"/>
                        </a:rPr>
                        <a:t>RA</a:t>
                      </a:r>
                      <a:r>
                        <a:rPr lang="zh-CN" altLang="en-US" sz="1200" b="0" i="0" u="none" strike="noStrike" dirty="0">
                          <a:solidFill>
                            <a:srgbClr val="000000"/>
                          </a:solidFill>
                          <a:effectLst/>
                          <a:latin typeface="Microsoft YaHei"/>
                        </a:rPr>
                        <a:t>中现有模型上添加对应指标</a:t>
                      </a:r>
                    </a:p>
                  </a:txBody>
                  <a:tcPr marL="12700" marR="12700" marT="12700" marB="0" anchor="ctr"/>
                </a:tc>
                <a:tc>
                  <a:txBody>
                    <a:bodyPr/>
                    <a:lstStyle/>
                    <a:p>
                      <a:pPr algn="ctr" fontAlgn="ctr"/>
                      <a:r>
                        <a:rPr lang="zh-CN" altLang="zh-CN" sz="1200" b="0" i="0" u="none" strike="noStrike" dirty="0" smtClean="0">
                          <a:solidFill>
                            <a:srgbClr val="000000"/>
                          </a:solidFill>
                          <a:effectLst/>
                          <a:latin typeface="Microsoft YaHei"/>
                        </a:rPr>
                        <a:t>3</a:t>
                      </a:r>
                      <a:endParaRPr lang="zh-CN" altLang="en-US" sz="1200" b="0" i="0" u="none" strike="noStrike" dirty="0">
                        <a:solidFill>
                          <a:srgbClr val="000000"/>
                        </a:solidFill>
                        <a:effectLst/>
                        <a:latin typeface="Microsoft YaHei"/>
                      </a:endParaRPr>
                    </a:p>
                  </a:txBody>
                  <a:tcPr marL="12700" marR="12700" marT="12700" marB="0" anchor="ctr"/>
                </a:tc>
              </a:tr>
              <a:tr h="293214">
                <a:tc>
                  <a:txBody>
                    <a:bodyPr/>
                    <a:lstStyle/>
                    <a:p>
                      <a:pPr algn="l" fontAlgn="ctr"/>
                      <a:r>
                        <a:rPr lang="zh-CN" altLang="en-US" sz="1200" b="0" i="0" u="none" strike="noStrike" dirty="0">
                          <a:solidFill>
                            <a:srgbClr val="000000"/>
                          </a:solidFill>
                          <a:effectLst/>
                          <a:latin typeface="Microsoft YaHei"/>
                        </a:rPr>
                        <a:t>季节期间</a:t>
                      </a:r>
                    </a:p>
                  </a:txBody>
                  <a:tcPr marL="12700" marR="12700" marT="12700" marB="0" anchor="ctr"/>
                </a:tc>
                <a:tc>
                  <a:txBody>
                    <a:bodyPr/>
                    <a:lstStyle/>
                    <a:p>
                      <a:pPr algn="ctr" fontAlgn="ctr"/>
                      <a:r>
                        <a:rPr lang="en-US" altLang="zh-CN" sz="1200" b="0" i="0" u="none" strike="noStrike" dirty="0">
                          <a:solidFill>
                            <a:srgbClr val="000000"/>
                          </a:solidFill>
                          <a:effectLst/>
                          <a:latin typeface="Microsoft YaHei"/>
                        </a:rPr>
                        <a:t>2</a:t>
                      </a:r>
                    </a:p>
                  </a:txBody>
                  <a:tcPr marL="12700" marR="12700" marT="12700" marB="0" anchor="ctr"/>
                </a:tc>
                <a:tc>
                  <a:txBody>
                    <a:bodyPr/>
                    <a:lstStyle/>
                    <a:p>
                      <a:pPr algn="l" fontAlgn="ctr"/>
                      <a:r>
                        <a:rPr lang="en-US" altLang="zh-CN" sz="1200" b="0" i="0" u="none" strike="noStrike" dirty="0">
                          <a:solidFill>
                            <a:srgbClr val="000000"/>
                          </a:solidFill>
                          <a:effectLst/>
                          <a:latin typeface="Microsoft YaHei"/>
                        </a:rPr>
                        <a:t>RA</a:t>
                      </a:r>
                      <a:r>
                        <a:rPr lang="zh-CN" altLang="en-US" sz="1200" b="0" i="0" u="none" strike="noStrike" dirty="0">
                          <a:solidFill>
                            <a:srgbClr val="000000"/>
                          </a:solidFill>
                          <a:effectLst/>
                          <a:latin typeface="Microsoft YaHei"/>
                        </a:rPr>
                        <a:t>中季节期间为标准</a:t>
                      </a:r>
                      <a:r>
                        <a:rPr lang="en-US" altLang="zh-CN" sz="1200" b="0" i="0" u="none" strike="noStrike" dirty="0">
                          <a:solidFill>
                            <a:srgbClr val="000000"/>
                          </a:solidFill>
                          <a:effectLst/>
                          <a:latin typeface="Microsoft YaHei"/>
                        </a:rPr>
                        <a:t>MOM</a:t>
                      </a:r>
                      <a:r>
                        <a:rPr lang="zh-CN" altLang="en-US" sz="1200" b="0" i="0" u="none" strike="noStrike" dirty="0">
                          <a:solidFill>
                            <a:srgbClr val="000000"/>
                          </a:solidFill>
                          <a:effectLst/>
                          <a:latin typeface="Microsoft YaHei"/>
                        </a:rPr>
                        <a:t>中的季节阶段</a:t>
                      </a:r>
                    </a:p>
                  </a:txBody>
                  <a:tcPr marL="12700" marR="12700" marT="12700" marB="0" anchor="ctr"/>
                </a:tc>
                <a:tc>
                  <a:txBody>
                    <a:bodyPr/>
                    <a:lstStyle/>
                    <a:p>
                      <a:pPr algn="l" fontAlgn="ctr"/>
                      <a:r>
                        <a:rPr lang="zh-CN" altLang="en-US" sz="1200" b="0" i="0" u="none" strike="noStrike" dirty="0">
                          <a:solidFill>
                            <a:srgbClr val="000000"/>
                          </a:solidFill>
                          <a:effectLst/>
                          <a:latin typeface="Microsoft YaHei"/>
                        </a:rPr>
                        <a:t>使用</a:t>
                      </a:r>
                      <a:r>
                        <a:rPr lang="en-US" altLang="zh-CN" sz="1200" b="0" i="0" u="none" strike="noStrike" dirty="0">
                          <a:solidFill>
                            <a:srgbClr val="000000"/>
                          </a:solidFill>
                          <a:effectLst/>
                          <a:latin typeface="Microsoft YaHei"/>
                        </a:rPr>
                        <a:t>MOM</a:t>
                      </a:r>
                      <a:r>
                        <a:rPr lang="zh-CN" altLang="en-US" sz="1200" b="0" i="0" u="none" strike="noStrike" dirty="0">
                          <a:solidFill>
                            <a:srgbClr val="000000"/>
                          </a:solidFill>
                          <a:effectLst/>
                          <a:latin typeface="Microsoft YaHei"/>
                        </a:rPr>
                        <a:t>标准季节定义</a:t>
                      </a:r>
                    </a:p>
                  </a:txBody>
                  <a:tcPr marL="12700" marR="12700" marT="12700" marB="0" anchor="ctr"/>
                </a:tc>
                <a:tc>
                  <a:txBody>
                    <a:bodyPr/>
                    <a:lstStyle/>
                    <a:p>
                      <a:pPr algn="ctr" fontAlgn="ctr"/>
                      <a:r>
                        <a:rPr lang="zh-CN" altLang="zh-CN" sz="1200" b="0" i="0" u="none" strike="noStrike" dirty="0" smtClean="0">
                          <a:solidFill>
                            <a:srgbClr val="000000"/>
                          </a:solidFill>
                          <a:effectLst/>
                          <a:latin typeface="Microsoft YaHei"/>
                        </a:rPr>
                        <a:t>3</a:t>
                      </a:r>
                      <a:endParaRPr lang="zh-CN" altLang="en-US" sz="1200" b="0" i="0" u="none" strike="noStrike" dirty="0">
                        <a:solidFill>
                          <a:srgbClr val="000000"/>
                        </a:solidFill>
                        <a:effectLst/>
                        <a:latin typeface="Microsoft YaHei"/>
                      </a:endParaRPr>
                    </a:p>
                  </a:txBody>
                  <a:tcPr marL="12700" marR="12700" marT="12700" marB="0" anchor="ctr"/>
                </a:tc>
              </a:tr>
              <a:tr h="293214">
                <a:tc>
                  <a:txBody>
                    <a:bodyPr/>
                    <a:lstStyle/>
                    <a:p>
                      <a:pPr algn="l" fontAlgn="ctr"/>
                      <a:r>
                        <a:rPr lang="zh-CN" altLang="en-US" sz="1200" b="0" i="0" u="none" strike="noStrike" dirty="0">
                          <a:solidFill>
                            <a:srgbClr val="000000"/>
                          </a:solidFill>
                          <a:effectLst/>
                          <a:latin typeface="Microsoft YaHei"/>
                        </a:rPr>
                        <a:t>地理信息</a:t>
                      </a:r>
                    </a:p>
                  </a:txBody>
                  <a:tcPr marL="12700" marR="12700" marT="12700" marB="0" anchor="ctr"/>
                </a:tc>
                <a:tc>
                  <a:txBody>
                    <a:bodyPr/>
                    <a:lstStyle/>
                    <a:p>
                      <a:pPr algn="ctr" fontAlgn="ctr"/>
                      <a:r>
                        <a:rPr lang="en-US" altLang="zh-CN" sz="1200" b="0" i="0" u="none" strike="noStrike" dirty="0">
                          <a:solidFill>
                            <a:srgbClr val="000000"/>
                          </a:solidFill>
                          <a:effectLst/>
                          <a:latin typeface="Microsoft YaHei"/>
                        </a:rPr>
                        <a:t>1</a:t>
                      </a:r>
                    </a:p>
                  </a:txBody>
                  <a:tcPr marL="12700" marR="12700" marT="12700" marB="0" anchor="ctr"/>
                </a:tc>
                <a:tc>
                  <a:txBody>
                    <a:bodyPr/>
                    <a:lstStyle/>
                    <a:p>
                      <a:pPr algn="l" fontAlgn="ctr"/>
                      <a:r>
                        <a:rPr lang="en-US" altLang="zh-CN" sz="1200" b="0" i="0" u="none" strike="noStrike" dirty="0">
                          <a:solidFill>
                            <a:srgbClr val="000000"/>
                          </a:solidFill>
                          <a:effectLst/>
                          <a:latin typeface="Microsoft YaHei"/>
                        </a:rPr>
                        <a:t>RA</a:t>
                      </a:r>
                      <a:r>
                        <a:rPr lang="zh-CN" altLang="en-US" sz="1200" b="0" i="0" u="none" strike="noStrike" dirty="0">
                          <a:solidFill>
                            <a:srgbClr val="000000"/>
                          </a:solidFill>
                          <a:effectLst/>
                          <a:latin typeface="Microsoft YaHei"/>
                        </a:rPr>
                        <a:t>中无此信息</a:t>
                      </a:r>
                    </a:p>
                  </a:txBody>
                  <a:tcPr marL="12700" marR="12700" marT="12700" marB="0" anchor="ctr"/>
                </a:tc>
                <a:tc>
                  <a:txBody>
                    <a:bodyPr/>
                    <a:lstStyle/>
                    <a:p>
                      <a:pPr algn="l" fontAlgn="ctr"/>
                      <a:r>
                        <a:rPr lang="zh-CN" altLang="en-US" sz="1200" b="0" i="0" u="none" strike="noStrike" dirty="0">
                          <a:solidFill>
                            <a:srgbClr val="000000"/>
                          </a:solidFill>
                          <a:effectLst/>
                          <a:latin typeface="Microsoft YaHei"/>
                        </a:rPr>
                        <a:t>将地理信息分析模型在</a:t>
                      </a:r>
                      <a:r>
                        <a:rPr lang="en-US" altLang="zh-CN" sz="1200" b="0" i="0" u="none" strike="noStrike" dirty="0">
                          <a:solidFill>
                            <a:srgbClr val="000000"/>
                          </a:solidFill>
                          <a:effectLst/>
                          <a:latin typeface="Microsoft YaHei"/>
                        </a:rPr>
                        <a:t>RA</a:t>
                      </a:r>
                      <a:r>
                        <a:rPr lang="zh-CN" altLang="en-US" sz="1200" b="0" i="0" u="none" strike="noStrike" dirty="0">
                          <a:solidFill>
                            <a:srgbClr val="000000"/>
                          </a:solidFill>
                          <a:effectLst/>
                          <a:latin typeface="Microsoft YaHei"/>
                        </a:rPr>
                        <a:t>中建立，地理信息维度需要和</a:t>
                      </a:r>
                      <a:r>
                        <a:rPr lang="en-US" altLang="zh-CN" sz="1200" b="0" i="0" u="none" strike="noStrike" dirty="0">
                          <a:solidFill>
                            <a:srgbClr val="000000"/>
                          </a:solidFill>
                          <a:effectLst/>
                          <a:latin typeface="Microsoft YaHei"/>
                        </a:rPr>
                        <a:t>MOM</a:t>
                      </a:r>
                      <a:r>
                        <a:rPr lang="zh-CN" altLang="en-US" sz="1200" b="0" i="0" u="none" strike="noStrike" dirty="0">
                          <a:solidFill>
                            <a:srgbClr val="000000"/>
                          </a:solidFill>
                          <a:effectLst/>
                          <a:latin typeface="Microsoft YaHei"/>
                        </a:rPr>
                        <a:t>中门店维护一致</a:t>
                      </a:r>
                    </a:p>
                  </a:txBody>
                  <a:tcPr marL="12700" marR="12700" marT="12700" marB="0" anchor="ctr"/>
                </a:tc>
                <a:tc>
                  <a:txBody>
                    <a:bodyPr/>
                    <a:lstStyle/>
                    <a:p>
                      <a:pPr algn="ctr" fontAlgn="ctr"/>
                      <a:r>
                        <a:rPr lang="zh-CN" altLang="zh-CN" sz="1200" b="0" i="0" u="none" strike="noStrike" dirty="0" smtClean="0">
                          <a:solidFill>
                            <a:srgbClr val="000000"/>
                          </a:solidFill>
                          <a:effectLst/>
                          <a:latin typeface="Microsoft YaHei"/>
                        </a:rPr>
                        <a:t>3</a:t>
                      </a:r>
                      <a:endParaRPr lang="zh-CN" altLang="en-US" sz="1200" b="0" i="0" u="none" strike="noStrike" dirty="0">
                        <a:solidFill>
                          <a:srgbClr val="000000"/>
                        </a:solidFill>
                        <a:effectLst/>
                        <a:latin typeface="Microsoft YaHei"/>
                      </a:endParaRPr>
                    </a:p>
                  </a:txBody>
                  <a:tcPr marL="12700" marR="12700" marT="12700" marB="0" anchor="ctr"/>
                </a:tc>
              </a:tr>
              <a:tr h="293214">
                <a:tc>
                  <a:txBody>
                    <a:bodyPr/>
                    <a:lstStyle/>
                    <a:p>
                      <a:pPr algn="l" fontAlgn="ctr"/>
                      <a:r>
                        <a:rPr lang="zh-CN" altLang="en-US" sz="1200" b="0" i="0" u="none" strike="noStrike" dirty="0">
                          <a:solidFill>
                            <a:srgbClr val="000000"/>
                          </a:solidFill>
                          <a:effectLst/>
                          <a:latin typeface="Microsoft YaHei"/>
                        </a:rPr>
                        <a:t>供应商属性</a:t>
                      </a:r>
                    </a:p>
                  </a:txBody>
                  <a:tcPr marL="12700" marR="12700" marT="12700" marB="0" anchor="ctr"/>
                </a:tc>
                <a:tc>
                  <a:txBody>
                    <a:bodyPr/>
                    <a:lstStyle/>
                    <a:p>
                      <a:pPr algn="ctr" fontAlgn="ctr"/>
                      <a:r>
                        <a:rPr lang="en-US" altLang="zh-CN" sz="1200" b="0" i="0" u="none" strike="noStrike" dirty="0">
                          <a:solidFill>
                            <a:srgbClr val="000000"/>
                          </a:solidFill>
                          <a:effectLst/>
                          <a:latin typeface="Microsoft YaHei"/>
                        </a:rPr>
                        <a:t>1</a:t>
                      </a:r>
                    </a:p>
                  </a:txBody>
                  <a:tcPr marL="12700" marR="12700" marT="12700" marB="0" anchor="ctr"/>
                </a:tc>
                <a:tc>
                  <a:txBody>
                    <a:bodyPr/>
                    <a:lstStyle/>
                    <a:p>
                      <a:pPr algn="l" fontAlgn="ctr"/>
                      <a:r>
                        <a:rPr lang="en-US" altLang="zh-CN" sz="1200" b="0" i="0" u="none" strike="noStrike">
                          <a:solidFill>
                            <a:srgbClr val="000000"/>
                          </a:solidFill>
                          <a:effectLst/>
                          <a:latin typeface="Microsoft YaHei"/>
                        </a:rPr>
                        <a:t>MOM</a:t>
                      </a:r>
                      <a:r>
                        <a:rPr lang="zh-CN" altLang="en-US" sz="1200" b="0" i="0" u="none" strike="noStrike">
                          <a:solidFill>
                            <a:srgbClr val="000000"/>
                          </a:solidFill>
                          <a:effectLst/>
                          <a:latin typeface="Microsoft YaHei"/>
                        </a:rPr>
                        <a:t>中无对应供应商属性，开发市场地位、供应商产能等</a:t>
                      </a:r>
                    </a:p>
                  </a:txBody>
                  <a:tcPr marL="12700" marR="12700" marT="12700" marB="0" anchor="ctr"/>
                </a:tc>
                <a:tc>
                  <a:txBody>
                    <a:bodyPr/>
                    <a:lstStyle/>
                    <a:p>
                      <a:pPr algn="l" fontAlgn="ctr"/>
                      <a:r>
                        <a:rPr lang="en-US" altLang="zh-CN" sz="1200" b="0" i="0" u="none" strike="noStrike" dirty="0">
                          <a:solidFill>
                            <a:srgbClr val="000000"/>
                          </a:solidFill>
                          <a:effectLst/>
                          <a:latin typeface="Microsoft YaHei"/>
                        </a:rPr>
                        <a:t>MOM</a:t>
                      </a:r>
                      <a:r>
                        <a:rPr lang="zh-CN" altLang="en-US" sz="1200" b="0" i="0" u="none" strike="noStrike" dirty="0">
                          <a:solidFill>
                            <a:srgbClr val="000000"/>
                          </a:solidFill>
                          <a:effectLst/>
                          <a:latin typeface="Microsoft YaHei"/>
                        </a:rPr>
                        <a:t>添加维护相关供应属性功能，并将添加的供应商属性数据抽取到</a:t>
                      </a:r>
                      <a:r>
                        <a:rPr lang="en-US" altLang="zh-CN" sz="1200" b="0" i="0" u="none" strike="noStrike" dirty="0">
                          <a:solidFill>
                            <a:srgbClr val="000000"/>
                          </a:solidFill>
                          <a:effectLst/>
                          <a:latin typeface="Microsoft YaHei"/>
                        </a:rPr>
                        <a:t>RA</a:t>
                      </a:r>
                      <a:r>
                        <a:rPr lang="zh-CN" altLang="en-US" sz="1200" b="0" i="0" u="none" strike="noStrike" dirty="0">
                          <a:solidFill>
                            <a:srgbClr val="000000"/>
                          </a:solidFill>
                          <a:effectLst/>
                          <a:latin typeface="Microsoft YaHei"/>
                        </a:rPr>
                        <a:t>中统一分析</a:t>
                      </a:r>
                    </a:p>
                  </a:txBody>
                  <a:tcPr marL="12700" marR="12700" marT="12700" marB="0" anchor="ctr"/>
                </a:tc>
                <a:tc>
                  <a:txBody>
                    <a:bodyPr/>
                    <a:lstStyle/>
                    <a:p>
                      <a:pPr algn="ctr" fontAlgn="ctr"/>
                      <a:r>
                        <a:rPr lang="zh-CN" altLang="zh-CN" sz="1200" b="0" i="0" u="none" strike="noStrike" dirty="0" smtClean="0">
                          <a:solidFill>
                            <a:srgbClr val="000000"/>
                          </a:solidFill>
                          <a:effectLst/>
                          <a:latin typeface="Microsoft YaHei"/>
                        </a:rPr>
                        <a:t>3</a:t>
                      </a:r>
                      <a:endParaRPr lang="zh-CN" altLang="en-US" sz="1200" b="0" i="0" u="none" strike="noStrike" dirty="0">
                        <a:solidFill>
                          <a:srgbClr val="000000"/>
                        </a:solidFill>
                        <a:effectLst/>
                        <a:latin typeface="Microsoft YaHei"/>
                      </a:endParaRPr>
                    </a:p>
                  </a:txBody>
                  <a:tcPr marL="12700" marR="12700" marT="12700" marB="0" anchor="ctr"/>
                </a:tc>
              </a:tr>
              <a:tr h="293214">
                <a:tc>
                  <a:txBody>
                    <a:bodyPr/>
                    <a:lstStyle/>
                    <a:p>
                      <a:pPr algn="l" fontAlgn="ctr"/>
                      <a:r>
                        <a:rPr lang="zh-CN" altLang="en-US" sz="1200" b="0" i="0" u="none" strike="noStrike">
                          <a:solidFill>
                            <a:srgbClr val="000000"/>
                          </a:solidFill>
                          <a:effectLst/>
                          <a:latin typeface="Microsoft YaHei"/>
                        </a:rPr>
                        <a:t>过季商品定义</a:t>
                      </a:r>
                    </a:p>
                  </a:txBody>
                  <a:tcPr marL="12700" marR="12700" marT="12700" marB="0" anchor="ctr"/>
                </a:tc>
                <a:tc>
                  <a:txBody>
                    <a:bodyPr/>
                    <a:lstStyle/>
                    <a:p>
                      <a:pPr algn="ctr" fontAlgn="ctr"/>
                      <a:r>
                        <a:rPr lang="en-US" altLang="zh-CN" sz="1200" b="0" i="0" u="none" strike="noStrike" dirty="0">
                          <a:solidFill>
                            <a:srgbClr val="000000"/>
                          </a:solidFill>
                          <a:effectLst/>
                          <a:latin typeface="Microsoft YaHei"/>
                        </a:rPr>
                        <a:t>1</a:t>
                      </a:r>
                    </a:p>
                  </a:txBody>
                  <a:tcPr marL="12700" marR="12700" marT="12700" marB="0" anchor="ctr"/>
                </a:tc>
                <a:tc>
                  <a:txBody>
                    <a:bodyPr/>
                    <a:lstStyle/>
                    <a:p>
                      <a:pPr algn="l" fontAlgn="ctr"/>
                      <a:r>
                        <a:rPr lang="en-US" altLang="zh-CN" sz="1200" b="0" i="0" u="none" strike="noStrike">
                          <a:solidFill>
                            <a:srgbClr val="000000"/>
                          </a:solidFill>
                          <a:effectLst/>
                          <a:latin typeface="Microsoft YaHei"/>
                        </a:rPr>
                        <a:t>RA</a:t>
                      </a:r>
                      <a:r>
                        <a:rPr lang="zh-CN" altLang="en-US" sz="1200" b="0" i="0" u="none" strike="noStrike">
                          <a:solidFill>
                            <a:srgbClr val="000000"/>
                          </a:solidFill>
                          <a:effectLst/>
                          <a:latin typeface="Microsoft YaHei"/>
                        </a:rPr>
                        <a:t>中无此分析维度</a:t>
                      </a:r>
                    </a:p>
                  </a:txBody>
                  <a:tcPr marL="12700" marR="12700" marT="12700" marB="0" anchor="ctr"/>
                </a:tc>
                <a:tc>
                  <a:txBody>
                    <a:bodyPr/>
                    <a:lstStyle/>
                    <a:p>
                      <a:pPr algn="l" fontAlgn="ctr"/>
                      <a:r>
                        <a:rPr lang="zh-CN" altLang="en-US" sz="1200" b="0" i="0" u="none" strike="noStrike" dirty="0" smtClean="0">
                          <a:solidFill>
                            <a:srgbClr val="000000"/>
                          </a:solidFill>
                          <a:effectLst/>
                          <a:latin typeface="Microsoft YaHei"/>
                        </a:rPr>
                        <a:t>基于逻辑在</a:t>
                      </a:r>
                      <a:r>
                        <a:rPr lang="en-US" altLang="zh-CN" sz="1200" b="0" i="0" u="none" strike="noStrike" dirty="0" smtClean="0">
                          <a:solidFill>
                            <a:srgbClr val="000000"/>
                          </a:solidFill>
                          <a:effectLst/>
                          <a:latin typeface="Microsoft YaHei"/>
                        </a:rPr>
                        <a:t>RA</a:t>
                      </a:r>
                      <a:r>
                        <a:rPr lang="zh-CN" altLang="en-US" sz="1200" b="0" i="0" u="none" strike="noStrike" dirty="0" smtClean="0">
                          <a:solidFill>
                            <a:srgbClr val="000000"/>
                          </a:solidFill>
                          <a:effectLst/>
                          <a:latin typeface="Microsoft YaHei"/>
                        </a:rPr>
                        <a:t>新建的商品地点维度上添加属性</a:t>
                      </a:r>
                      <a:endParaRPr lang="zh-CN" altLang="en-US" sz="1200" b="0" i="0" u="none" strike="noStrike" dirty="0">
                        <a:solidFill>
                          <a:srgbClr val="000000"/>
                        </a:solidFill>
                        <a:effectLst/>
                        <a:latin typeface="Microsoft YaHei"/>
                      </a:endParaRPr>
                    </a:p>
                  </a:txBody>
                  <a:tcPr marL="12700" marR="12700" marT="12700" marB="0" anchor="ctr"/>
                </a:tc>
                <a:tc>
                  <a:txBody>
                    <a:bodyPr/>
                    <a:lstStyle/>
                    <a:p>
                      <a:pPr algn="ctr" fontAlgn="ctr"/>
                      <a:r>
                        <a:rPr lang="zh-CN" altLang="zh-CN" sz="1200" b="0" i="0" u="none" strike="noStrike" dirty="0" smtClean="0">
                          <a:solidFill>
                            <a:srgbClr val="000000"/>
                          </a:solidFill>
                          <a:effectLst/>
                          <a:latin typeface="Microsoft YaHei"/>
                        </a:rPr>
                        <a:t>3</a:t>
                      </a:r>
                      <a:endParaRPr lang="zh-CN" altLang="en-US" sz="1200" b="0" i="0" u="none" strike="noStrike" dirty="0">
                        <a:solidFill>
                          <a:srgbClr val="000000"/>
                        </a:solidFill>
                        <a:effectLst/>
                        <a:latin typeface="Microsoft YaHei"/>
                      </a:endParaRPr>
                    </a:p>
                  </a:txBody>
                  <a:tcPr marL="12700" marR="12700" marT="12700" marB="0" anchor="ctr"/>
                </a:tc>
              </a:tr>
              <a:tr h="293214">
                <a:tc>
                  <a:txBody>
                    <a:bodyPr/>
                    <a:lstStyle/>
                    <a:p>
                      <a:pPr algn="l" fontAlgn="ctr"/>
                      <a:r>
                        <a:rPr lang="zh-CN" altLang="en-US" sz="1200" b="0" i="0" u="none" strike="noStrike">
                          <a:solidFill>
                            <a:srgbClr val="000000"/>
                          </a:solidFill>
                          <a:effectLst/>
                          <a:latin typeface="Microsoft YaHei"/>
                        </a:rPr>
                        <a:t>欠货定义</a:t>
                      </a:r>
                    </a:p>
                  </a:txBody>
                  <a:tcPr marL="12700" marR="12700" marT="12700" marB="0" anchor="ctr"/>
                </a:tc>
                <a:tc>
                  <a:txBody>
                    <a:bodyPr/>
                    <a:lstStyle/>
                    <a:p>
                      <a:pPr algn="ctr" fontAlgn="ctr"/>
                      <a:r>
                        <a:rPr lang="en-US" altLang="zh-CN" sz="1200" b="0" i="0" u="none" strike="noStrike" dirty="0">
                          <a:solidFill>
                            <a:srgbClr val="000000"/>
                          </a:solidFill>
                          <a:effectLst/>
                          <a:latin typeface="Microsoft YaHei"/>
                        </a:rPr>
                        <a:t>1</a:t>
                      </a:r>
                    </a:p>
                  </a:txBody>
                  <a:tcPr marL="12700" marR="12700" marT="12700" marB="0" anchor="ctr"/>
                </a:tc>
                <a:tc>
                  <a:txBody>
                    <a:bodyPr/>
                    <a:lstStyle/>
                    <a:p>
                      <a:pPr algn="l" fontAlgn="ctr"/>
                      <a:r>
                        <a:rPr lang="en-US" altLang="zh-CN" sz="1200" b="0" i="0" u="none" strike="noStrike">
                          <a:solidFill>
                            <a:srgbClr val="000000"/>
                          </a:solidFill>
                          <a:effectLst/>
                          <a:latin typeface="Microsoft YaHei"/>
                        </a:rPr>
                        <a:t>RA</a:t>
                      </a:r>
                      <a:r>
                        <a:rPr lang="zh-CN" altLang="en-US" sz="1200" b="0" i="0" u="none" strike="noStrike">
                          <a:solidFill>
                            <a:srgbClr val="000000"/>
                          </a:solidFill>
                          <a:effectLst/>
                          <a:latin typeface="Microsoft YaHei"/>
                        </a:rPr>
                        <a:t>中无此分析维度</a:t>
                      </a:r>
                    </a:p>
                  </a:txBody>
                  <a:tcPr marL="12700" marR="12700" marT="12700" marB="0" anchor="ctr"/>
                </a:tc>
                <a:tc>
                  <a:txBody>
                    <a:bodyPr/>
                    <a:lstStyle/>
                    <a:p>
                      <a:pPr algn="l" fontAlgn="ctr"/>
                      <a:r>
                        <a:rPr lang="zh-CN" altLang="en-US" sz="1200" b="0" i="0" u="none" strike="noStrike" dirty="0">
                          <a:solidFill>
                            <a:srgbClr val="000000"/>
                          </a:solidFill>
                          <a:effectLst/>
                          <a:latin typeface="Microsoft YaHei"/>
                        </a:rPr>
                        <a:t>基于逻辑在</a:t>
                      </a:r>
                      <a:r>
                        <a:rPr lang="en-US" altLang="zh-CN" sz="1200" b="0" i="0" u="none" strike="noStrike" dirty="0">
                          <a:solidFill>
                            <a:srgbClr val="000000"/>
                          </a:solidFill>
                          <a:effectLst/>
                          <a:latin typeface="Microsoft YaHei"/>
                        </a:rPr>
                        <a:t>RA</a:t>
                      </a:r>
                      <a:r>
                        <a:rPr lang="zh-CN" altLang="en-US" sz="1200" b="0" i="0" u="none" strike="noStrike" dirty="0">
                          <a:solidFill>
                            <a:srgbClr val="000000"/>
                          </a:solidFill>
                          <a:effectLst/>
                          <a:latin typeface="Microsoft YaHei"/>
                        </a:rPr>
                        <a:t>中现有商品维度上添加属性</a:t>
                      </a:r>
                    </a:p>
                  </a:txBody>
                  <a:tcPr marL="12700" marR="12700" marT="12700" marB="0" anchor="ctr"/>
                </a:tc>
                <a:tc>
                  <a:txBody>
                    <a:bodyPr/>
                    <a:lstStyle/>
                    <a:p>
                      <a:pPr algn="ctr" fontAlgn="ctr"/>
                      <a:r>
                        <a:rPr lang="zh-CN" altLang="zh-CN" sz="1200" b="0" i="0" u="none" strike="noStrike" dirty="0" smtClean="0">
                          <a:solidFill>
                            <a:srgbClr val="000000"/>
                          </a:solidFill>
                          <a:effectLst/>
                          <a:latin typeface="Microsoft YaHei"/>
                        </a:rPr>
                        <a:t>3</a:t>
                      </a:r>
                      <a:endParaRPr lang="zh-CN" altLang="en-US" sz="1200" b="0" i="0" u="none" strike="noStrike" dirty="0">
                        <a:solidFill>
                          <a:srgbClr val="000000"/>
                        </a:solidFill>
                        <a:effectLst/>
                        <a:latin typeface="Microsoft YaHei"/>
                      </a:endParaRPr>
                    </a:p>
                  </a:txBody>
                  <a:tcPr marL="12700" marR="12700" marT="12700" marB="0" anchor="ctr"/>
                </a:tc>
              </a:tr>
              <a:tr h="293214">
                <a:tc>
                  <a:txBody>
                    <a:bodyPr/>
                    <a:lstStyle/>
                    <a:p>
                      <a:pPr algn="l" fontAlgn="ctr"/>
                      <a:r>
                        <a:rPr lang="zh-CN" altLang="en-US" sz="1200" b="0" i="0" u="none" strike="noStrike">
                          <a:solidFill>
                            <a:srgbClr val="000000"/>
                          </a:solidFill>
                          <a:effectLst/>
                          <a:latin typeface="Microsoft YaHei"/>
                        </a:rPr>
                        <a:t>商品属性</a:t>
                      </a:r>
                    </a:p>
                  </a:txBody>
                  <a:tcPr marL="12700" marR="12700" marT="12700" marB="0" anchor="ctr"/>
                </a:tc>
                <a:tc>
                  <a:txBody>
                    <a:bodyPr/>
                    <a:lstStyle/>
                    <a:p>
                      <a:pPr algn="ctr" fontAlgn="ctr"/>
                      <a:r>
                        <a:rPr lang="en-US" altLang="zh-CN" sz="1200" b="0" i="0" u="none" strike="noStrike" dirty="0">
                          <a:solidFill>
                            <a:srgbClr val="000000"/>
                          </a:solidFill>
                          <a:effectLst/>
                          <a:latin typeface="Microsoft YaHei"/>
                        </a:rPr>
                        <a:t>1</a:t>
                      </a:r>
                    </a:p>
                  </a:txBody>
                  <a:tcPr marL="12700" marR="12700" marT="12700" marB="0" anchor="ctr"/>
                </a:tc>
                <a:tc>
                  <a:txBody>
                    <a:bodyPr/>
                    <a:lstStyle/>
                    <a:p>
                      <a:pPr algn="l" fontAlgn="ctr"/>
                      <a:r>
                        <a:rPr lang="en-US" altLang="zh-CN" sz="1200" b="0" i="0" u="none" strike="noStrike">
                          <a:solidFill>
                            <a:srgbClr val="000000"/>
                          </a:solidFill>
                          <a:effectLst/>
                          <a:latin typeface="Microsoft YaHei"/>
                        </a:rPr>
                        <a:t>MOM</a:t>
                      </a:r>
                      <a:r>
                        <a:rPr lang="zh-CN" altLang="en-US" sz="1200" b="0" i="0" u="none" strike="noStrike">
                          <a:solidFill>
                            <a:srgbClr val="000000"/>
                          </a:solidFill>
                          <a:effectLst/>
                          <a:latin typeface="Microsoft YaHei"/>
                        </a:rPr>
                        <a:t>中无对应商品属性</a:t>
                      </a:r>
                    </a:p>
                  </a:txBody>
                  <a:tcPr marL="12700" marR="12700" marT="12700" marB="0" anchor="ctr"/>
                </a:tc>
                <a:tc>
                  <a:txBody>
                    <a:bodyPr/>
                    <a:lstStyle/>
                    <a:p>
                      <a:pPr algn="l" fontAlgn="ctr"/>
                      <a:r>
                        <a:rPr lang="en-US" altLang="zh-CN" sz="1200" b="0" i="0" u="none" strike="noStrike" dirty="0">
                          <a:solidFill>
                            <a:srgbClr val="000000"/>
                          </a:solidFill>
                          <a:effectLst/>
                          <a:latin typeface="Microsoft YaHei"/>
                        </a:rPr>
                        <a:t>MOM</a:t>
                      </a:r>
                      <a:r>
                        <a:rPr lang="zh-CN" altLang="en-US" sz="1200" b="0" i="0" u="none" strike="noStrike" dirty="0">
                          <a:solidFill>
                            <a:srgbClr val="000000"/>
                          </a:solidFill>
                          <a:effectLst/>
                          <a:latin typeface="Microsoft YaHei"/>
                        </a:rPr>
                        <a:t>使用</a:t>
                      </a:r>
                      <a:r>
                        <a:rPr lang="en-US" altLang="zh-CN" sz="1200" b="0" i="0" u="none" strike="noStrike" dirty="0">
                          <a:solidFill>
                            <a:srgbClr val="000000"/>
                          </a:solidFill>
                          <a:effectLst/>
                          <a:latin typeface="Microsoft YaHei"/>
                        </a:rPr>
                        <a:t>UDA</a:t>
                      </a:r>
                      <a:r>
                        <a:rPr lang="zh-CN" altLang="en-US" sz="1200" b="0" i="0" u="none" strike="noStrike" dirty="0">
                          <a:solidFill>
                            <a:srgbClr val="000000"/>
                          </a:solidFill>
                          <a:effectLst/>
                          <a:latin typeface="Microsoft YaHei"/>
                        </a:rPr>
                        <a:t>维护相商品属性，并将添加的商品属性数据抽取到</a:t>
                      </a:r>
                      <a:r>
                        <a:rPr lang="en-US" altLang="zh-CN" sz="1200" b="0" i="0" u="none" strike="noStrike" dirty="0">
                          <a:solidFill>
                            <a:srgbClr val="000000"/>
                          </a:solidFill>
                          <a:effectLst/>
                          <a:latin typeface="Microsoft YaHei"/>
                        </a:rPr>
                        <a:t>RA</a:t>
                      </a:r>
                      <a:r>
                        <a:rPr lang="zh-CN" altLang="en-US" sz="1200" b="0" i="0" u="none" strike="noStrike" dirty="0">
                          <a:solidFill>
                            <a:srgbClr val="000000"/>
                          </a:solidFill>
                          <a:effectLst/>
                          <a:latin typeface="Microsoft YaHei"/>
                        </a:rPr>
                        <a:t>中统一分析</a:t>
                      </a:r>
                    </a:p>
                  </a:txBody>
                  <a:tcPr marL="12700" marR="12700" marT="12700" marB="0" anchor="ctr"/>
                </a:tc>
                <a:tc>
                  <a:txBody>
                    <a:bodyPr/>
                    <a:lstStyle/>
                    <a:p>
                      <a:pPr algn="ctr" fontAlgn="ctr"/>
                      <a:r>
                        <a:rPr lang="zh-CN" altLang="zh-CN" sz="1200" b="0" i="0" u="none" strike="noStrike" dirty="0" smtClean="0">
                          <a:solidFill>
                            <a:srgbClr val="000000"/>
                          </a:solidFill>
                          <a:effectLst/>
                          <a:latin typeface="Microsoft YaHei"/>
                        </a:rPr>
                        <a:t>3</a:t>
                      </a:r>
                      <a:endParaRPr lang="zh-CN" altLang="en-US" sz="1200" b="0" i="0" u="none" strike="noStrike" dirty="0">
                        <a:solidFill>
                          <a:srgbClr val="000000"/>
                        </a:solidFill>
                        <a:effectLst/>
                        <a:latin typeface="Microsoft YaHei"/>
                      </a:endParaRPr>
                    </a:p>
                  </a:txBody>
                  <a:tcPr marL="12700" marR="12700" marT="12700" marB="0" anchor="ctr"/>
                </a:tc>
              </a:tr>
              <a:tr h="293214">
                <a:tc>
                  <a:txBody>
                    <a:bodyPr/>
                    <a:lstStyle/>
                    <a:p>
                      <a:pPr algn="l" fontAlgn="ctr"/>
                      <a:r>
                        <a:rPr lang="zh-CN" altLang="en-US" sz="1200" b="0" i="0" u="none" strike="noStrike">
                          <a:solidFill>
                            <a:srgbClr val="000000"/>
                          </a:solidFill>
                          <a:effectLst/>
                          <a:latin typeface="Microsoft YaHei"/>
                        </a:rPr>
                        <a:t>主推品定义</a:t>
                      </a:r>
                    </a:p>
                  </a:txBody>
                  <a:tcPr marL="12700" marR="12700" marT="12700" marB="0" anchor="ctr"/>
                </a:tc>
                <a:tc>
                  <a:txBody>
                    <a:bodyPr/>
                    <a:lstStyle/>
                    <a:p>
                      <a:pPr algn="ctr" fontAlgn="ctr"/>
                      <a:r>
                        <a:rPr lang="en-US" altLang="zh-CN" sz="1200" b="0" i="0" u="none" strike="noStrike" dirty="0">
                          <a:solidFill>
                            <a:srgbClr val="000000"/>
                          </a:solidFill>
                          <a:effectLst/>
                          <a:latin typeface="Microsoft YaHei"/>
                        </a:rPr>
                        <a:t>1</a:t>
                      </a:r>
                    </a:p>
                  </a:txBody>
                  <a:tcPr marL="12700" marR="12700" marT="12700" marB="0" anchor="ctr"/>
                </a:tc>
                <a:tc>
                  <a:txBody>
                    <a:bodyPr/>
                    <a:lstStyle/>
                    <a:p>
                      <a:pPr algn="l" fontAlgn="ctr"/>
                      <a:r>
                        <a:rPr lang="en-US" altLang="zh-CN" sz="1200" b="0" i="0" u="none" strike="noStrike">
                          <a:solidFill>
                            <a:srgbClr val="000000"/>
                          </a:solidFill>
                          <a:effectLst/>
                          <a:latin typeface="Microsoft YaHei"/>
                        </a:rPr>
                        <a:t>MOM</a:t>
                      </a:r>
                      <a:r>
                        <a:rPr lang="zh-CN" altLang="en-US" sz="1200" b="0" i="0" u="none" strike="noStrike">
                          <a:solidFill>
                            <a:srgbClr val="000000"/>
                          </a:solidFill>
                          <a:effectLst/>
                          <a:latin typeface="Microsoft YaHei"/>
                        </a:rPr>
                        <a:t>中无对应商品属性</a:t>
                      </a:r>
                    </a:p>
                  </a:txBody>
                  <a:tcPr marL="12700" marR="12700" marT="12700" marB="0" anchor="ctr"/>
                </a:tc>
                <a:tc>
                  <a:txBody>
                    <a:bodyPr/>
                    <a:lstStyle/>
                    <a:p>
                      <a:pPr algn="l" fontAlgn="ctr"/>
                      <a:r>
                        <a:rPr lang="en-US" altLang="zh-CN" sz="1200" b="0" i="0" u="none" strike="noStrike" dirty="0">
                          <a:solidFill>
                            <a:srgbClr val="000000"/>
                          </a:solidFill>
                          <a:effectLst/>
                          <a:latin typeface="Microsoft YaHei"/>
                        </a:rPr>
                        <a:t>MOM</a:t>
                      </a:r>
                      <a:r>
                        <a:rPr lang="zh-CN" altLang="en-US" sz="1200" b="0" i="0" u="none" strike="noStrike" dirty="0">
                          <a:solidFill>
                            <a:srgbClr val="000000"/>
                          </a:solidFill>
                          <a:effectLst/>
                          <a:latin typeface="Microsoft YaHei"/>
                        </a:rPr>
                        <a:t>使用</a:t>
                      </a:r>
                      <a:r>
                        <a:rPr lang="en-US" altLang="zh-CN" sz="1200" b="0" i="0" u="none" strike="noStrike" dirty="0">
                          <a:solidFill>
                            <a:srgbClr val="000000"/>
                          </a:solidFill>
                          <a:effectLst/>
                          <a:latin typeface="Microsoft YaHei"/>
                        </a:rPr>
                        <a:t>UDA</a:t>
                      </a:r>
                      <a:r>
                        <a:rPr lang="zh-CN" altLang="en-US" sz="1200" b="0" i="0" u="none" strike="noStrike" dirty="0">
                          <a:solidFill>
                            <a:srgbClr val="000000"/>
                          </a:solidFill>
                          <a:effectLst/>
                          <a:latin typeface="Microsoft YaHei"/>
                        </a:rPr>
                        <a:t>维护相商品属性，并将添加的商品属性数据抽取到</a:t>
                      </a:r>
                      <a:r>
                        <a:rPr lang="en-US" altLang="zh-CN" sz="1200" b="0" i="0" u="none" strike="noStrike" dirty="0">
                          <a:solidFill>
                            <a:srgbClr val="000000"/>
                          </a:solidFill>
                          <a:effectLst/>
                          <a:latin typeface="Microsoft YaHei"/>
                        </a:rPr>
                        <a:t>RA</a:t>
                      </a:r>
                      <a:r>
                        <a:rPr lang="zh-CN" altLang="en-US" sz="1200" b="0" i="0" u="none" strike="noStrike" dirty="0">
                          <a:solidFill>
                            <a:srgbClr val="000000"/>
                          </a:solidFill>
                          <a:effectLst/>
                          <a:latin typeface="Microsoft YaHei"/>
                        </a:rPr>
                        <a:t>中统一分析</a:t>
                      </a:r>
                    </a:p>
                  </a:txBody>
                  <a:tcPr marL="12700" marR="12700" marT="12700" marB="0" anchor="ctr"/>
                </a:tc>
                <a:tc>
                  <a:txBody>
                    <a:bodyPr/>
                    <a:lstStyle/>
                    <a:p>
                      <a:pPr algn="ctr" fontAlgn="ctr"/>
                      <a:r>
                        <a:rPr lang="zh-CN" altLang="zh-CN" sz="1200" b="0" i="0" u="none" strike="noStrike" dirty="0" smtClean="0">
                          <a:solidFill>
                            <a:srgbClr val="000000"/>
                          </a:solidFill>
                          <a:effectLst/>
                          <a:latin typeface="Microsoft YaHei"/>
                        </a:rPr>
                        <a:t>3</a:t>
                      </a:r>
                      <a:endParaRPr lang="zh-CN" altLang="en-US" sz="1200" b="0" i="0" u="none" strike="noStrike" dirty="0">
                        <a:solidFill>
                          <a:srgbClr val="000000"/>
                        </a:solidFill>
                        <a:effectLst/>
                        <a:latin typeface="Microsoft YaHei"/>
                      </a:endParaRPr>
                    </a:p>
                  </a:txBody>
                  <a:tcPr marL="12700" marR="12700" marT="12700" marB="0" anchor="ctr"/>
                </a:tc>
              </a:tr>
            </a:tbl>
          </a:graphicData>
        </a:graphic>
      </p:graphicFrame>
    </p:spTree>
    <p:extLst>
      <p:ext uri="{BB962C8B-B14F-4D97-AF65-F5344CB8AC3E}">
        <p14:creationId xmlns:p14="http://schemas.microsoft.com/office/powerpoint/2010/main" val="24257526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Slide Number Placeholder 3"/>
          <p:cNvSpPr>
            <a:spLocks noGrp="1"/>
          </p:cNvSpPr>
          <p:nvPr>
            <p:ph type="sldNum" sz="quarter" idx="10"/>
          </p:nvPr>
        </p:nvSpPr>
        <p:spPr>
          <a:noFill/>
        </p:spPr>
        <p:txBody>
          <a:bodyPr/>
          <a:lstStyle/>
          <a:p>
            <a:fld id="{DE9AABD9-6B19-4C98-B87B-2A56E3E87D93}" type="slidenum">
              <a:rPr lang="en-US" altLang="zh-CN" smtClean="0">
                <a:latin typeface="Arial" charset="0"/>
                <a:ea typeface="宋体" charset="-122"/>
              </a:rPr>
              <a:pPr/>
              <a:t>16</a:t>
            </a:fld>
            <a:endParaRPr lang="en-US" altLang="zh-CN" smtClean="0">
              <a:latin typeface="Arial" charset="0"/>
              <a:ea typeface="宋体" charset="-122"/>
            </a:endParaRPr>
          </a:p>
        </p:txBody>
      </p:sp>
      <p:sp>
        <p:nvSpPr>
          <p:cNvPr id="4" name="TextBox 3"/>
          <p:cNvSpPr txBox="1"/>
          <p:nvPr/>
        </p:nvSpPr>
        <p:spPr>
          <a:xfrm>
            <a:off x="609600" y="6559253"/>
            <a:ext cx="7105672" cy="276999"/>
          </a:xfrm>
          <a:prstGeom prst="rect">
            <a:avLst/>
          </a:prstGeom>
          <a:noFill/>
        </p:spPr>
        <p:txBody>
          <a:bodyPr wrap="square" rtlCol="0">
            <a:spAutoFit/>
          </a:bodyPr>
          <a:lstStyle/>
          <a:p>
            <a:r>
              <a:rPr kumimoji="1" lang="zh-CN" altLang="en-US" sz="1200" dirty="0" smtClean="0"/>
              <a:t>安装调试：</a:t>
            </a:r>
            <a:r>
              <a:rPr kumimoji="1" lang="en-US" altLang="zh-CN" sz="1200" dirty="0" smtClean="0"/>
              <a:t>20</a:t>
            </a:r>
            <a:r>
              <a:rPr kumimoji="1" lang="zh-CN" altLang="en-US" sz="1200" dirty="0" smtClean="0"/>
              <a:t>左右 性能优化：</a:t>
            </a:r>
            <a:r>
              <a:rPr kumimoji="1" lang="en-US" altLang="zh-CN" sz="1200" dirty="0" smtClean="0"/>
              <a:t>40</a:t>
            </a:r>
            <a:r>
              <a:rPr kumimoji="1" lang="zh-CN" altLang="en-US" sz="1200" dirty="0" smtClean="0"/>
              <a:t>左右，按照一个分析模型（零售，</a:t>
            </a:r>
            <a:r>
              <a:rPr kumimoji="1" lang="en-US" altLang="zh-CN" sz="1200" dirty="0" smtClean="0"/>
              <a:t>CRM</a:t>
            </a:r>
            <a:r>
              <a:rPr kumimoji="1" lang="zh-CN" altLang="en-US" sz="1200" dirty="0" smtClean="0"/>
              <a:t>，</a:t>
            </a:r>
            <a:r>
              <a:rPr kumimoji="1" lang="en-US" altLang="zh-CN" sz="1200" dirty="0" smtClean="0"/>
              <a:t>HR</a:t>
            </a:r>
            <a:r>
              <a:rPr kumimoji="1" lang="zh-CN" altLang="en-US" sz="1200" dirty="0" smtClean="0"/>
              <a:t>，财务）</a:t>
            </a:r>
            <a:endParaRPr kumimoji="1" lang="zh-CN" altLang="en-US" sz="1200" dirty="0"/>
          </a:p>
        </p:txBody>
      </p:sp>
      <p:sp>
        <p:nvSpPr>
          <p:cNvPr id="3" name="Rectangle 2"/>
          <p:cNvSpPr/>
          <p:nvPr/>
        </p:nvSpPr>
        <p:spPr bwMode="auto">
          <a:xfrm>
            <a:off x="179512" y="1196752"/>
            <a:ext cx="8784976" cy="216024"/>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105" charset="0"/>
              <a:ea typeface="Arial" pitchFamily="-105" charset="0"/>
              <a:cs typeface="Arial" pitchFamily="-105" charset="0"/>
            </a:endParaRPr>
          </a:p>
        </p:txBody>
      </p:sp>
      <p:graphicFrame>
        <p:nvGraphicFramePr>
          <p:cNvPr id="2" name="Table 1"/>
          <p:cNvGraphicFramePr>
            <a:graphicFrameLocks noGrp="1"/>
          </p:cNvGraphicFramePr>
          <p:nvPr>
            <p:extLst>
              <p:ext uri="{D42A27DB-BD31-4B8C-83A1-F6EECF244321}">
                <p14:modId xmlns:p14="http://schemas.microsoft.com/office/powerpoint/2010/main" val="4064519232"/>
              </p:ext>
            </p:extLst>
          </p:nvPr>
        </p:nvGraphicFramePr>
        <p:xfrm>
          <a:off x="410026" y="593252"/>
          <a:ext cx="8350281" cy="5945495"/>
        </p:xfrm>
        <a:graphic>
          <a:graphicData uri="http://schemas.openxmlformats.org/drawingml/2006/table">
            <a:tbl>
              <a:tblPr firstRow="1" bandRow="1">
                <a:tableStyleId>{9D7B26C5-4107-4FEC-AEDC-1716B250A1EF}</a:tableStyleId>
              </a:tblPr>
              <a:tblGrid>
                <a:gridCol w="1794921"/>
                <a:gridCol w="780401"/>
                <a:gridCol w="1014520"/>
                <a:gridCol w="1950999"/>
                <a:gridCol w="2809440"/>
              </a:tblGrid>
              <a:tr h="343297">
                <a:tc>
                  <a:txBody>
                    <a:bodyPr/>
                    <a:lstStyle/>
                    <a:p>
                      <a:pPr algn="ctr" fontAlgn="ctr"/>
                      <a:r>
                        <a:rPr lang="zh-CN" altLang="en-US" sz="1100" b="1" i="0" u="none" strike="noStrike" dirty="0">
                          <a:solidFill>
                            <a:srgbClr val="000000"/>
                          </a:solidFill>
                          <a:effectLst/>
                          <a:latin typeface="宋体"/>
                        </a:rPr>
                        <a:t>内容</a:t>
                      </a:r>
                    </a:p>
                  </a:txBody>
                  <a:tcPr marL="12700" marR="12700" marT="12700" marB="0" anchor="ctr"/>
                </a:tc>
                <a:tc>
                  <a:txBody>
                    <a:bodyPr/>
                    <a:lstStyle/>
                    <a:p>
                      <a:pPr algn="ctr" fontAlgn="ctr"/>
                      <a:r>
                        <a:rPr lang="zh-CN" altLang="en-US" sz="1100" b="1" i="0" u="none" strike="noStrike" dirty="0">
                          <a:solidFill>
                            <a:srgbClr val="000000"/>
                          </a:solidFill>
                          <a:effectLst/>
                          <a:latin typeface="宋体"/>
                        </a:rPr>
                        <a:t>预计人天</a:t>
                      </a:r>
                    </a:p>
                  </a:txBody>
                  <a:tcPr marL="12700" marR="12700" marT="12700" marB="0" anchor="ctr"/>
                </a:tc>
                <a:tc>
                  <a:txBody>
                    <a:bodyPr/>
                    <a:lstStyle/>
                    <a:p>
                      <a:pPr algn="ctr" fontAlgn="ctr"/>
                      <a:r>
                        <a:rPr lang="zh-CN" altLang="en-US" sz="1100" b="0" i="0" u="none" strike="noStrike" dirty="0">
                          <a:solidFill>
                            <a:srgbClr val="000000"/>
                          </a:solidFill>
                          <a:effectLst/>
                          <a:latin typeface="宋体"/>
                        </a:rPr>
                        <a:t>全部</a:t>
                      </a:r>
                    </a:p>
                  </a:txBody>
                  <a:tcPr marL="12700" marR="12700" marT="12700" marB="0" anchor="ctr"/>
                </a:tc>
                <a:tc>
                  <a:txBody>
                    <a:bodyPr/>
                    <a:lstStyle/>
                    <a:p>
                      <a:pPr algn="ctr" fontAlgn="ctr"/>
                      <a:r>
                        <a:rPr lang="zh-CN" altLang="en-US" sz="1100" b="0" i="0" u="none" strike="noStrike">
                          <a:solidFill>
                            <a:srgbClr val="000000"/>
                          </a:solidFill>
                          <a:effectLst/>
                          <a:latin typeface="宋体"/>
                        </a:rPr>
                        <a:t>剔除财务，人力资源</a:t>
                      </a:r>
                    </a:p>
                  </a:txBody>
                  <a:tcPr marL="12700" marR="12700" marT="12700" marB="0" anchor="ctr"/>
                </a:tc>
                <a:tc>
                  <a:txBody>
                    <a:bodyPr/>
                    <a:lstStyle/>
                    <a:p>
                      <a:pPr algn="ctr" fontAlgn="ctr"/>
                      <a:r>
                        <a:rPr lang="zh-CN" altLang="en-US" sz="1100" b="0" i="0" u="none" strike="noStrike">
                          <a:solidFill>
                            <a:srgbClr val="000000"/>
                          </a:solidFill>
                          <a:effectLst/>
                          <a:latin typeface="宋体"/>
                        </a:rPr>
                        <a:t>剔除财务，人力资源，</a:t>
                      </a:r>
                      <a:r>
                        <a:rPr lang="en-US" altLang="zh-CN" sz="1100" b="0" i="0" u="none" strike="noStrike">
                          <a:solidFill>
                            <a:srgbClr val="000000"/>
                          </a:solidFill>
                          <a:effectLst/>
                          <a:latin typeface="宋体"/>
                        </a:rPr>
                        <a:t>CRM</a:t>
                      </a:r>
                      <a:r>
                        <a:rPr lang="zh-CN" altLang="en-US" sz="1100" b="0" i="0" u="none" strike="noStrike">
                          <a:solidFill>
                            <a:srgbClr val="000000"/>
                          </a:solidFill>
                          <a:effectLst/>
                          <a:latin typeface="宋体"/>
                        </a:rPr>
                        <a:t>，生产管理，物流</a:t>
                      </a:r>
                    </a:p>
                  </a:txBody>
                  <a:tcPr marL="12700" marR="12700" marT="12700" marB="0" anchor="ctr"/>
                </a:tc>
              </a:tr>
              <a:tr h="177913">
                <a:tc>
                  <a:txBody>
                    <a:bodyPr/>
                    <a:lstStyle/>
                    <a:p>
                      <a:pPr algn="l" fontAlgn="ctr"/>
                      <a:r>
                        <a:rPr lang="zh-CN" altLang="en-US" sz="1100" b="0" i="0" u="none" strike="noStrike" dirty="0">
                          <a:solidFill>
                            <a:srgbClr val="000000"/>
                          </a:solidFill>
                          <a:effectLst/>
                          <a:latin typeface="宋体"/>
                        </a:rPr>
                        <a:t>客单，客单价</a:t>
                      </a:r>
                    </a:p>
                  </a:txBody>
                  <a:tcPr marL="12700" marR="12700" marT="12700" marB="0" anchor="ctr"/>
                </a:tc>
                <a:tc>
                  <a:txBody>
                    <a:bodyPr/>
                    <a:lstStyle/>
                    <a:p>
                      <a:pPr algn="ctr" fontAlgn="ctr"/>
                      <a:r>
                        <a:rPr lang="en-US" altLang="zh-CN" sz="1100" b="0" i="0" u="none" strike="noStrike" dirty="0">
                          <a:solidFill>
                            <a:srgbClr val="000000"/>
                          </a:solidFill>
                          <a:effectLst/>
                          <a:latin typeface="Microsoft YaHei"/>
                        </a:rPr>
                        <a:t>3</a:t>
                      </a:r>
                    </a:p>
                  </a:txBody>
                  <a:tcPr marL="12700" marR="12700" marT="12700" marB="0" anchor="ctr"/>
                </a:tc>
                <a:tc>
                  <a:txBody>
                    <a:bodyPr/>
                    <a:lstStyle/>
                    <a:p>
                      <a:pPr algn="ctr" fontAlgn="ctr"/>
                      <a:r>
                        <a:rPr lang="en-US" altLang="zh-CN" sz="1100" b="0" i="0" u="none" strike="noStrike" dirty="0">
                          <a:solidFill>
                            <a:srgbClr val="000000"/>
                          </a:solidFill>
                          <a:effectLst/>
                          <a:latin typeface="Zapf Dingbats"/>
                        </a:rPr>
                        <a:t>✔</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r>
              <a:tr h="208533">
                <a:tc>
                  <a:txBody>
                    <a:bodyPr/>
                    <a:lstStyle/>
                    <a:p>
                      <a:pPr algn="l" fontAlgn="ctr"/>
                      <a:r>
                        <a:rPr lang="zh-CN" altLang="en-US" sz="1100" b="0" i="0" u="none" strike="noStrike">
                          <a:solidFill>
                            <a:srgbClr val="000000"/>
                          </a:solidFill>
                          <a:effectLst/>
                          <a:latin typeface="宋体"/>
                        </a:rPr>
                        <a:t>门店属性</a:t>
                      </a:r>
                    </a:p>
                  </a:txBody>
                  <a:tcPr marL="12700" marR="12700" marT="12700" marB="0" anchor="ctr"/>
                </a:tc>
                <a:tc>
                  <a:txBody>
                    <a:bodyPr/>
                    <a:lstStyle/>
                    <a:p>
                      <a:pPr algn="ctr" fontAlgn="ctr"/>
                      <a:r>
                        <a:rPr lang="en-US" altLang="zh-CN" sz="1100" b="0" i="0" u="none" strike="noStrike" dirty="0">
                          <a:solidFill>
                            <a:srgbClr val="000000"/>
                          </a:solidFill>
                          <a:effectLst/>
                          <a:latin typeface="Microsoft YaHei"/>
                        </a:rPr>
                        <a:t>3</a:t>
                      </a:r>
                    </a:p>
                  </a:txBody>
                  <a:tcPr marL="12700" marR="12700" marT="12700" marB="0" anchor="ctr"/>
                </a:tc>
                <a:tc>
                  <a:txBody>
                    <a:bodyPr/>
                    <a:lstStyle/>
                    <a:p>
                      <a:pPr algn="ctr" fontAlgn="ctr"/>
                      <a:r>
                        <a:rPr lang="en-US" altLang="zh-CN" sz="1100" b="0" i="0" u="none" strike="noStrike" dirty="0">
                          <a:solidFill>
                            <a:srgbClr val="000000"/>
                          </a:solidFill>
                          <a:effectLst/>
                          <a:latin typeface="Zapf Dingbats"/>
                        </a:rPr>
                        <a:t>✔</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r>
              <a:tr h="208533">
                <a:tc>
                  <a:txBody>
                    <a:bodyPr/>
                    <a:lstStyle/>
                    <a:p>
                      <a:pPr algn="l" fontAlgn="ctr"/>
                      <a:r>
                        <a:rPr lang="zh-CN" altLang="en-US" sz="1100" b="0" i="0" u="none" strike="noStrike" dirty="0">
                          <a:solidFill>
                            <a:srgbClr val="000000"/>
                          </a:solidFill>
                          <a:effectLst/>
                          <a:latin typeface="宋体"/>
                        </a:rPr>
                        <a:t>品种数</a:t>
                      </a:r>
                    </a:p>
                  </a:txBody>
                  <a:tcPr marL="12700" marR="12700" marT="12700" marB="0" anchor="ctr"/>
                </a:tc>
                <a:tc>
                  <a:txBody>
                    <a:bodyPr/>
                    <a:lstStyle/>
                    <a:p>
                      <a:pPr algn="ctr" fontAlgn="ctr"/>
                      <a:r>
                        <a:rPr lang="en-US" altLang="zh-CN" sz="1100" b="0" i="0" u="none" strike="noStrike">
                          <a:solidFill>
                            <a:srgbClr val="000000"/>
                          </a:solidFill>
                          <a:effectLst/>
                          <a:latin typeface="Microsoft YaHei"/>
                        </a:rPr>
                        <a:t>3</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c>
                  <a:txBody>
                    <a:bodyPr/>
                    <a:lstStyle/>
                    <a:p>
                      <a:pPr algn="ctr" fontAlgn="ctr"/>
                      <a:r>
                        <a:rPr lang="en-US" altLang="zh-CN" sz="1100" b="0" i="0" u="none" strike="noStrike" dirty="0">
                          <a:solidFill>
                            <a:srgbClr val="000000"/>
                          </a:solidFill>
                          <a:effectLst/>
                          <a:latin typeface="Zapf Dingbats"/>
                        </a:rPr>
                        <a:t>✔</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r>
              <a:tr h="208533">
                <a:tc>
                  <a:txBody>
                    <a:bodyPr/>
                    <a:lstStyle/>
                    <a:p>
                      <a:pPr algn="l" fontAlgn="ctr"/>
                      <a:r>
                        <a:rPr lang="zh-CN" altLang="en-US" sz="1100" b="0" i="0" u="none" strike="noStrike">
                          <a:solidFill>
                            <a:srgbClr val="000000"/>
                          </a:solidFill>
                          <a:effectLst/>
                          <a:latin typeface="宋体"/>
                        </a:rPr>
                        <a:t>畅销、一般、滞销品的定义</a:t>
                      </a:r>
                    </a:p>
                  </a:txBody>
                  <a:tcPr marL="12700" marR="12700" marT="12700" marB="0" anchor="ctr"/>
                </a:tc>
                <a:tc>
                  <a:txBody>
                    <a:bodyPr/>
                    <a:lstStyle/>
                    <a:p>
                      <a:pPr algn="ctr" fontAlgn="ctr"/>
                      <a:r>
                        <a:rPr lang="en-US" altLang="zh-CN" sz="1100" b="0" i="0" u="none" strike="noStrike">
                          <a:solidFill>
                            <a:srgbClr val="000000"/>
                          </a:solidFill>
                          <a:effectLst/>
                          <a:latin typeface="Microsoft YaHei"/>
                        </a:rPr>
                        <a:t>3</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c>
                  <a:txBody>
                    <a:bodyPr/>
                    <a:lstStyle/>
                    <a:p>
                      <a:pPr algn="ctr" fontAlgn="ctr"/>
                      <a:r>
                        <a:rPr lang="en-US" altLang="zh-CN" sz="1100" b="0" i="0" u="none" strike="noStrike" dirty="0">
                          <a:solidFill>
                            <a:srgbClr val="000000"/>
                          </a:solidFill>
                          <a:effectLst/>
                          <a:latin typeface="Zapf Dingbats"/>
                        </a:rPr>
                        <a:t>✔</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r>
              <a:tr h="208533">
                <a:tc>
                  <a:txBody>
                    <a:bodyPr/>
                    <a:lstStyle/>
                    <a:p>
                      <a:pPr algn="l" fontAlgn="ctr"/>
                      <a:r>
                        <a:rPr lang="zh-CN" altLang="en-US" sz="1100" b="0" i="0" u="none" strike="noStrike" dirty="0">
                          <a:solidFill>
                            <a:srgbClr val="000000"/>
                          </a:solidFill>
                          <a:effectLst/>
                          <a:latin typeface="宋体"/>
                        </a:rPr>
                        <a:t>供应商数量</a:t>
                      </a:r>
                    </a:p>
                  </a:txBody>
                  <a:tcPr marL="12700" marR="12700" marT="12700" marB="0" anchor="ctr"/>
                </a:tc>
                <a:tc>
                  <a:txBody>
                    <a:bodyPr/>
                    <a:lstStyle/>
                    <a:p>
                      <a:pPr algn="ctr" fontAlgn="ctr"/>
                      <a:r>
                        <a:rPr lang="en-US" altLang="zh-CN" sz="1100" b="0" i="0" u="none" strike="noStrike" dirty="0">
                          <a:solidFill>
                            <a:srgbClr val="000000"/>
                          </a:solidFill>
                          <a:effectLst/>
                          <a:latin typeface="Microsoft YaHei"/>
                        </a:rPr>
                        <a:t>3</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c>
                  <a:txBody>
                    <a:bodyPr/>
                    <a:lstStyle/>
                    <a:p>
                      <a:pPr algn="ctr" fontAlgn="ctr"/>
                      <a:r>
                        <a:rPr lang="en-US" altLang="zh-CN" sz="1100" b="0" i="0" u="none" strike="noStrike" dirty="0">
                          <a:solidFill>
                            <a:srgbClr val="000000"/>
                          </a:solidFill>
                          <a:effectLst/>
                          <a:latin typeface="Zapf Dingbats"/>
                        </a:rPr>
                        <a:t>✔</a:t>
                      </a:r>
                    </a:p>
                  </a:txBody>
                  <a:tcPr marL="12700" marR="12700" marT="12700" marB="0" anchor="ctr"/>
                </a:tc>
              </a:tr>
              <a:tr h="208533">
                <a:tc>
                  <a:txBody>
                    <a:bodyPr/>
                    <a:lstStyle/>
                    <a:p>
                      <a:pPr algn="l" fontAlgn="ctr"/>
                      <a:r>
                        <a:rPr lang="zh-CN" altLang="en-US" sz="1100" b="0" i="0" u="none" strike="noStrike">
                          <a:solidFill>
                            <a:srgbClr val="000000"/>
                          </a:solidFill>
                          <a:effectLst/>
                          <a:latin typeface="宋体"/>
                        </a:rPr>
                        <a:t>季节期间</a:t>
                      </a:r>
                    </a:p>
                  </a:txBody>
                  <a:tcPr marL="12700" marR="12700" marT="12700" marB="0" anchor="ctr"/>
                </a:tc>
                <a:tc>
                  <a:txBody>
                    <a:bodyPr/>
                    <a:lstStyle/>
                    <a:p>
                      <a:pPr algn="ctr" fontAlgn="ctr"/>
                      <a:r>
                        <a:rPr lang="en-US" altLang="zh-CN" sz="1100" b="0" i="0" u="none" strike="noStrike" dirty="0">
                          <a:solidFill>
                            <a:srgbClr val="000000"/>
                          </a:solidFill>
                          <a:effectLst/>
                          <a:latin typeface="Microsoft YaHei"/>
                        </a:rPr>
                        <a:t>3</a:t>
                      </a:r>
                    </a:p>
                  </a:txBody>
                  <a:tcPr marL="12700" marR="12700" marT="12700" marB="0" anchor="ctr"/>
                </a:tc>
                <a:tc>
                  <a:txBody>
                    <a:bodyPr/>
                    <a:lstStyle/>
                    <a:p>
                      <a:pPr algn="ctr" fontAlgn="ctr"/>
                      <a:r>
                        <a:rPr lang="en-US" altLang="zh-CN" sz="1100" b="0" i="0" u="none" strike="noStrike" dirty="0">
                          <a:solidFill>
                            <a:srgbClr val="000000"/>
                          </a:solidFill>
                          <a:effectLst/>
                          <a:latin typeface="Zapf Dingbats"/>
                        </a:rPr>
                        <a:t>✔</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c>
                  <a:txBody>
                    <a:bodyPr/>
                    <a:lstStyle/>
                    <a:p>
                      <a:pPr algn="ctr" fontAlgn="ctr"/>
                      <a:r>
                        <a:rPr lang="en-US" altLang="zh-CN" sz="1100" b="0" i="0" u="none" strike="noStrike" dirty="0">
                          <a:solidFill>
                            <a:srgbClr val="000000"/>
                          </a:solidFill>
                          <a:effectLst/>
                          <a:latin typeface="Zapf Dingbats"/>
                        </a:rPr>
                        <a:t>✔</a:t>
                      </a:r>
                    </a:p>
                  </a:txBody>
                  <a:tcPr marL="12700" marR="12700" marT="12700" marB="0" anchor="ctr"/>
                </a:tc>
              </a:tr>
              <a:tr h="208533">
                <a:tc>
                  <a:txBody>
                    <a:bodyPr/>
                    <a:lstStyle/>
                    <a:p>
                      <a:pPr algn="l" fontAlgn="ctr"/>
                      <a:r>
                        <a:rPr lang="zh-CN" altLang="en-US" sz="1100" b="0" i="0" u="none" strike="noStrike">
                          <a:solidFill>
                            <a:srgbClr val="000000"/>
                          </a:solidFill>
                          <a:effectLst/>
                          <a:latin typeface="宋体"/>
                        </a:rPr>
                        <a:t>地理信息</a:t>
                      </a:r>
                    </a:p>
                  </a:txBody>
                  <a:tcPr marL="12700" marR="12700" marT="12700" marB="0" anchor="ctr"/>
                </a:tc>
                <a:tc>
                  <a:txBody>
                    <a:bodyPr/>
                    <a:lstStyle/>
                    <a:p>
                      <a:pPr algn="ctr" fontAlgn="ctr"/>
                      <a:r>
                        <a:rPr lang="en-US" altLang="zh-CN" sz="1100" b="0" i="0" u="none" strike="noStrike" dirty="0">
                          <a:solidFill>
                            <a:srgbClr val="000000"/>
                          </a:solidFill>
                          <a:effectLst/>
                          <a:latin typeface="Microsoft YaHei"/>
                        </a:rPr>
                        <a:t>3</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c>
                  <a:txBody>
                    <a:bodyPr/>
                    <a:lstStyle/>
                    <a:p>
                      <a:pPr algn="ctr" fontAlgn="ctr"/>
                      <a:r>
                        <a:rPr lang="en-US" altLang="zh-CN" sz="1100" b="0" i="0" u="none" strike="noStrike" dirty="0">
                          <a:solidFill>
                            <a:srgbClr val="000000"/>
                          </a:solidFill>
                          <a:effectLst/>
                          <a:latin typeface="Zapf Dingbats"/>
                        </a:rPr>
                        <a:t>✔</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r>
              <a:tr h="208533">
                <a:tc>
                  <a:txBody>
                    <a:bodyPr/>
                    <a:lstStyle/>
                    <a:p>
                      <a:pPr algn="l" fontAlgn="ctr"/>
                      <a:r>
                        <a:rPr lang="zh-CN" altLang="en-US" sz="1100" b="0" i="0" u="none" strike="noStrike">
                          <a:solidFill>
                            <a:srgbClr val="000000"/>
                          </a:solidFill>
                          <a:effectLst/>
                          <a:latin typeface="宋体"/>
                        </a:rPr>
                        <a:t>供应商属性</a:t>
                      </a:r>
                    </a:p>
                  </a:txBody>
                  <a:tcPr marL="12700" marR="12700" marT="12700" marB="0" anchor="ctr"/>
                </a:tc>
                <a:tc>
                  <a:txBody>
                    <a:bodyPr/>
                    <a:lstStyle/>
                    <a:p>
                      <a:pPr algn="ctr" fontAlgn="ctr"/>
                      <a:r>
                        <a:rPr lang="en-US" altLang="zh-CN" sz="1100" b="0" i="0" u="none" strike="noStrike">
                          <a:solidFill>
                            <a:srgbClr val="000000"/>
                          </a:solidFill>
                          <a:effectLst/>
                          <a:latin typeface="Microsoft YaHei"/>
                        </a:rPr>
                        <a:t>3</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c>
                  <a:txBody>
                    <a:bodyPr/>
                    <a:lstStyle/>
                    <a:p>
                      <a:pPr algn="ctr" fontAlgn="ctr"/>
                      <a:r>
                        <a:rPr lang="en-US" altLang="zh-CN" sz="1100" b="0" i="0" u="none" strike="noStrike" dirty="0">
                          <a:solidFill>
                            <a:srgbClr val="000000"/>
                          </a:solidFill>
                          <a:effectLst/>
                          <a:latin typeface="Zapf Dingbats"/>
                        </a:rPr>
                        <a:t>✔</a:t>
                      </a:r>
                    </a:p>
                  </a:txBody>
                  <a:tcPr marL="12700" marR="12700" marT="12700" marB="0" anchor="ctr"/>
                </a:tc>
                <a:tc>
                  <a:txBody>
                    <a:bodyPr/>
                    <a:lstStyle/>
                    <a:p>
                      <a:pPr algn="ctr" fontAlgn="ctr"/>
                      <a:r>
                        <a:rPr lang="en-US" altLang="zh-CN" sz="1100" b="0" i="0" u="none" strike="noStrike" dirty="0">
                          <a:solidFill>
                            <a:srgbClr val="000000"/>
                          </a:solidFill>
                          <a:effectLst/>
                          <a:latin typeface="Zapf Dingbats"/>
                        </a:rPr>
                        <a:t>✔</a:t>
                      </a:r>
                    </a:p>
                  </a:txBody>
                  <a:tcPr marL="12700" marR="12700" marT="12700" marB="0" anchor="ctr"/>
                </a:tc>
              </a:tr>
              <a:tr h="208533">
                <a:tc>
                  <a:txBody>
                    <a:bodyPr/>
                    <a:lstStyle/>
                    <a:p>
                      <a:pPr algn="l" fontAlgn="ctr"/>
                      <a:r>
                        <a:rPr lang="zh-CN" altLang="en-US" sz="1100" b="0" i="0" u="none" strike="noStrike">
                          <a:solidFill>
                            <a:srgbClr val="000000"/>
                          </a:solidFill>
                          <a:effectLst/>
                          <a:latin typeface="宋体"/>
                        </a:rPr>
                        <a:t>过季商品定义</a:t>
                      </a:r>
                    </a:p>
                  </a:txBody>
                  <a:tcPr marL="12700" marR="12700" marT="12700" marB="0" anchor="ctr"/>
                </a:tc>
                <a:tc>
                  <a:txBody>
                    <a:bodyPr/>
                    <a:lstStyle/>
                    <a:p>
                      <a:pPr algn="ctr" fontAlgn="ctr"/>
                      <a:r>
                        <a:rPr lang="en-US" altLang="zh-CN" sz="1100" b="0" i="0" u="none" strike="noStrike">
                          <a:solidFill>
                            <a:srgbClr val="000000"/>
                          </a:solidFill>
                          <a:effectLst/>
                          <a:latin typeface="Microsoft YaHei"/>
                        </a:rPr>
                        <a:t>3</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c>
                  <a:txBody>
                    <a:bodyPr/>
                    <a:lstStyle/>
                    <a:p>
                      <a:pPr algn="ctr" fontAlgn="ctr"/>
                      <a:r>
                        <a:rPr lang="en-US" altLang="zh-CN" sz="1100" b="0" i="0" u="none" strike="noStrike" dirty="0">
                          <a:solidFill>
                            <a:srgbClr val="000000"/>
                          </a:solidFill>
                          <a:effectLst/>
                          <a:latin typeface="Zapf Dingbats"/>
                        </a:rPr>
                        <a:t>✔</a:t>
                      </a:r>
                    </a:p>
                  </a:txBody>
                  <a:tcPr marL="12700" marR="12700" marT="12700" marB="0" anchor="ctr"/>
                </a:tc>
                <a:tc>
                  <a:txBody>
                    <a:bodyPr/>
                    <a:lstStyle/>
                    <a:p>
                      <a:pPr algn="ctr" fontAlgn="ctr"/>
                      <a:r>
                        <a:rPr lang="en-US" altLang="zh-CN" sz="1100" b="0" i="0" u="none" strike="noStrike" dirty="0">
                          <a:solidFill>
                            <a:srgbClr val="000000"/>
                          </a:solidFill>
                          <a:effectLst/>
                          <a:latin typeface="Zapf Dingbats"/>
                        </a:rPr>
                        <a:t>✔</a:t>
                      </a:r>
                    </a:p>
                  </a:txBody>
                  <a:tcPr marL="12700" marR="12700" marT="12700" marB="0" anchor="ctr"/>
                </a:tc>
              </a:tr>
              <a:tr h="208533">
                <a:tc>
                  <a:txBody>
                    <a:bodyPr/>
                    <a:lstStyle/>
                    <a:p>
                      <a:pPr algn="l" fontAlgn="ctr"/>
                      <a:r>
                        <a:rPr lang="zh-CN" altLang="en-US" sz="1100" b="0" i="0" u="none" strike="noStrike">
                          <a:solidFill>
                            <a:srgbClr val="000000"/>
                          </a:solidFill>
                          <a:effectLst/>
                          <a:latin typeface="宋体"/>
                        </a:rPr>
                        <a:t>欠货定义</a:t>
                      </a:r>
                    </a:p>
                  </a:txBody>
                  <a:tcPr marL="12700" marR="12700" marT="12700" marB="0" anchor="ctr"/>
                </a:tc>
                <a:tc>
                  <a:txBody>
                    <a:bodyPr/>
                    <a:lstStyle/>
                    <a:p>
                      <a:pPr algn="ctr" fontAlgn="ctr"/>
                      <a:r>
                        <a:rPr lang="en-US" altLang="zh-CN" sz="1100" b="0" i="0" u="none" strike="noStrike">
                          <a:solidFill>
                            <a:srgbClr val="000000"/>
                          </a:solidFill>
                          <a:effectLst/>
                          <a:latin typeface="Microsoft YaHei"/>
                        </a:rPr>
                        <a:t>3</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c>
                  <a:txBody>
                    <a:bodyPr/>
                    <a:lstStyle/>
                    <a:p>
                      <a:pPr algn="ctr" fontAlgn="ctr"/>
                      <a:r>
                        <a:rPr lang="en-US" altLang="zh-CN" sz="1100" b="0" i="0" u="none" strike="noStrike" dirty="0">
                          <a:solidFill>
                            <a:srgbClr val="000000"/>
                          </a:solidFill>
                          <a:effectLst/>
                          <a:latin typeface="Zapf Dingbats"/>
                        </a:rPr>
                        <a:t>✔</a:t>
                      </a:r>
                    </a:p>
                  </a:txBody>
                  <a:tcPr marL="12700" marR="12700" marT="12700" marB="0" anchor="ctr"/>
                </a:tc>
              </a:tr>
              <a:tr h="208533">
                <a:tc>
                  <a:txBody>
                    <a:bodyPr/>
                    <a:lstStyle/>
                    <a:p>
                      <a:pPr algn="l" fontAlgn="ctr"/>
                      <a:r>
                        <a:rPr lang="zh-CN" altLang="en-US" sz="1100" b="0" i="0" u="none" strike="noStrike">
                          <a:solidFill>
                            <a:srgbClr val="000000"/>
                          </a:solidFill>
                          <a:effectLst/>
                          <a:latin typeface="宋体"/>
                        </a:rPr>
                        <a:t>商品属性</a:t>
                      </a:r>
                    </a:p>
                  </a:txBody>
                  <a:tcPr marL="12700" marR="12700" marT="12700" marB="0" anchor="ctr"/>
                </a:tc>
                <a:tc>
                  <a:txBody>
                    <a:bodyPr/>
                    <a:lstStyle/>
                    <a:p>
                      <a:pPr algn="ctr" fontAlgn="ctr"/>
                      <a:r>
                        <a:rPr lang="en-US" altLang="zh-CN" sz="1100" b="0" i="0" u="none" strike="noStrike">
                          <a:solidFill>
                            <a:srgbClr val="000000"/>
                          </a:solidFill>
                          <a:effectLst/>
                          <a:latin typeface="Microsoft YaHei"/>
                        </a:rPr>
                        <a:t>3</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c>
                  <a:txBody>
                    <a:bodyPr/>
                    <a:lstStyle/>
                    <a:p>
                      <a:pPr algn="ctr" fontAlgn="ctr"/>
                      <a:r>
                        <a:rPr lang="en-US" altLang="zh-CN" sz="1100" b="0" i="0" u="none" strike="noStrike" dirty="0">
                          <a:solidFill>
                            <a:srgbClr val="000000"/>
                          </a:solidFill>
                          <a:effectLst/>
                          <a:latin typeface="Zapf Dingbats"/>
                        </a:rPr>
                        <a:t>✔</a:t>
                      </a:r>
                    </a:p>
                  </a:txBody>
                  <a:tcPr marL="12700" marR="12700" marT="12700" marB="0" anchor="ctr"/>
                </a:tc>
              </a:tr>
              <a:tr h="208533">
                <a:tc>
                  <a:txBody>
                    <a:bodyPr/>
                    <a:lstStyle/>
                    <a:p>
                      <a:pPr algn="l" fontAlgn="ctr"/>
                      <a:r>
                        <a:rPr lang="zh-CN" altLang="en-US" sz="1100" b="0" i="0" u="none" strike="noStrike">
                          <a:solidFill>
                            <a:srgbClr val="000000"/>
                          </a:solidFill>
                          <a:effectLst/>
                          <a:latin typeface="宋体"/>
                        </a:rPr>
                        <a:t>主推品定义</a:t>
                      </a:r>
                    </a:p>
                  </a:txBody>
                  <a:tcPr marL="12700" marR="12700" marT="12700" marB="0" anchor="ctr"/>
                </a:tc>
                <a:tc>
                  <a:txBody>
                    <a:bodyPr/>
                    <a:lstStyle/>
                    <a:p>
                      <a:pPr algn="ctr" fontAlgn="ctr"/>
                      <a:r>
                        <a:rPr lang="en-US" altLang="zh-CN" sz="1100" b="0" i="0" u="none" strike="noStrike">
                          <a:solidFill>
                            <a:srgbClr val="000000"/>
                          </a:solidFill>
                          <a:effectLst/>
                          <a:latin typeface="Microsoft YaHei"/>
                        </a:rPr>
                        <a:t>3</a:t>
                      </a:r>
                    </a:p>
                  </a:txBody>
                  <a:tcPr marL="12700" marR="12700" marT="12700" marB="0" anchor="ctr"/>
                </a:tc>
                <a:tc>
                  <a:txBody>
                    <a:bodyPr/>
                    <a:lstStyle/>
                    <a:p>
                      <a:pPr algn="ctr" fontAlgn="ctr"/>
                      <a:r>
                        <a:rPr lang="en-US" altLang="zh-CN" sz="1100" b="0" i="0" u="none" strike="noStrike" dirty="0">
                          <a:solidFill>
                            <a:srgbClr val="000000"/>
                          </a:solidFill>
                          <a:effectLst/>
                          <a:latin typeface="Zapf Dingbats"/>
                        </a:rPr>
                        <a:t>✔</a:t>
                      </a:r>
                    </a:p>
                  </a:txBody>
                  <a:tcPr marL="12700" marR="12700" marT="12700" marB="0" anchor="ctr"/>
                </a:tc>
                <a:tc>
                  <a:txBody>
                    <a:bodyPr/>
                    <a:lstStyle/>
                    <a:p>
                      <a:pPr algn="ctr" fontAlgn="ctr"/>
                      <a:r>
                        <a:rPr lang="en-US" altLang="zh-CN" sz="1100" b="0" i="0" u="none" strike="noStrike" dirty="0">
                          <a:solidFill>
                            <a:srgbClr val="000000"/>
                          </a:solidFill>
                          <a:effectLst/>
                          <a:latin typeface="Zapf Dingbats"/>
                        </a:rPr>
                        <a:t>✔</a:t>
                      </a:r>
                    </a:p>
                  </a:txBody>
                  <a:tcPr marL="12700" marR="12700" marT="12700" marB="0" anchor="ctr"/>
                </a:tc>
                <a:tc>
                  <a:txBody>
                    <a:bodyPr/>
                    <a:lstStyle/>
                    <a:p>
                      <a:pPr algn="ctr" fontAlgn="ctr"/>
                      <a:r>
                        <a:rPr lang="en-US" altLang="zh-CN" sz="1100" b="0" i="0" u="none" strike="noStrike" dirty="0">
                          <a:solidFill>
                            <a:srgbClr val="000000"/>
                          </a:solidFill>
                          <a:effectLst/>
                          <a:latin typeface="Zapf Dingbats"/>
                        </a:rPr>
                        <a:t>✔</a:t>
                      </a:r>
                    </a:p>
                  </a:txBody>
                  <a:tcPr marL="12700" marR="12700" marT="12700" marB="0" anchor="ctr"/>
                </a:tc>
              </a:tr>
              <a:tr h="208533">
                <a:tc>
                  <a:txBody>
                    <a:bodyPr/>
                    <a:lstStyle/>
                    <a:p>
                      <a:pPr algn="l" fontAlgn="ctr"/>
                      <a:r>
                        <a:rPr lang="en-US" altLang="zh-TW" sz="1100" b="0" i="0" u="none" strike="noStrike">
                          <a:solidFill>
                            <a:srgbClr val="000000"/>
                          </a:solidFill>
                          <a:effectLst/>
                          <a:latin typeface="Microsoft YaHei"/>
                        </a:rPr>
                        <a:t>CRM</a:t>
                      </a:r>
                      <a:r>
                        <a:rPr lang="zh-TW" altLang="en-US" sz="1100" b="0" i="0" u="none" strike="noStrike">
                          <a:solidFill>
                            <a:srgbClr val="000000"/>
                          </a:solidFill>
                          <a:effectLst/>
                          <a:latin typeface="Arial"/>
                        </a:rPr>
                        <a:t>信息</a:t>
                      </a:r>
                      <a:endParaRPr lang="zh-TW" altLang="en-US" sz="1100" b="0" i="0" u="none" strike="noStrike">
                        <a:solidFill>
                          <a:srgbClr val="000000"/>
                        </a:solidFill>
                        <a:effectLst/>
                        <a:latin typeface="Microsoft YaHei"/>
                      </a:endParaRPr>
                    </a:p>
                  </a:txBody>
                  <a:tcPr marL="12700" marR="12700" marT="12700" marB="0" anchor="ctr"/>
                </a:tc>
                <a:tc>
                  <a:txBody>
                    <a:bodyPr/>
                    <a:lstStyle/>
                    <a:p>
                      <a:pPr algn="ctr" fontAlgn="ctr"/>
                      <a:r>
                        <a:rPr lang="en-US" altLang="zh-CN" sz="1100" b="0" i="0" u="none" strike="noStrike">
                          <a:solidFill>
                            <a:srgbClr val="000000"/>
                          </a:solidFill>
                          <a:effectLst/>
                          <a:latin typeface="Microsoft YaHei"/>
                        </a:rPr>
                        <a:t>140</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c>
                  <a:txBody>
                    <a:bodyPr/>
                    <a:lstStyle/>
                    <a:p>
                      <a:pPr algn="ctr" fontAlgn="ctr"/>
                      <a:endParaRPr lang="zh-CN" altLang="en-US" sz="1100" b="0" i="0" u="none" strike="noStrike">
                        <a:solidFill>
                          <a:srgbClr val="000000"/>
                        </a:solidFill>
                        <a:effectLst/>
                        <a:latin typeface="宋体"/>
                      </a:endParaRPr>
                    </a:p>
                  </a:txBody>
                  <a:tcPr marL="12700" marR="12700" marT="12700" marB="0" anchor="ctr"/>
                </a:tc>
              </a:tr>
              <a:tr h="208533">
                <a:tc>
                  <a:txBody>
                    <a:bodyPr/>
                    <a:lstStyle/>
                    <a:p>
                      <a:pPr algn="l" fontAlgn="ctr"/>
                      <a:r>
                        <a:rPr lang="zh-CN" altLang="en-US" sz="1100" b="0" i="0" u="none" strike="noStrike">
                          <a:solidFill>
                            <a:srgbClr val="000000"/>
                          </a:solidFill>
                          <a:effectLst/>
                          <a:latin typeface="宋体"/>
                        </a:rPr>
                        <a:t>人力资源信息</a:t>
                      </a:r>
                    </a:p>
                  </a:txBody>
                  <a:tcPr marL="12700" marR="12700" marT="12700" marB="0" anchor="ctr"/>
                </a:tc>
                <a:tc>
                  <a:txBody>
                    <a:bodyPr/>
                    <a:lstStyle/>
                    <a:p>
                      <a:pPr algn="ctr" fontAlgn="ctr"/>
                      <a:r>
                        <a:rPr lang="en-US" altLang="zh-CN" sz="1100" b="0" i="0" u="none" strike="noStrike">
                          <a:solidFill>
                            <a:srgbClr val="000000"/>
                          </a:solidFill>
                          <a:effectLst/>
                          <a:latin typeface="Microsoft YaHei"/>
                        </a:rPr>
                        <a:t>140</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c>
                  <a:txBody>
                    <a:bodyPr/>
                    <a:lstStyle/>
                    <a:p>
                      <a:pPr algn="ctr" fontAlgn="ctr"/>
                      <a:endParaRPr lang="zh-CN" altLang="en-US" sz="1100" b="0" i="0" u="none" strike="noStrike">
                        <a:solidFill>
                          <a:srgbClr val="000000"/>
                        </a:solidFill>
                        <a:effectLst/>
                        <a:latin typeface="宋体"/>
                      </a:endParaRPr>
                    </a:p>
                  </a:txBody>
                  <a:tcPr marL="12700" marR="12700" marT="12700" marB="0" anchor="ctr"/>
                </a:tc>
                <a:tc>
                  <a:txBody>
                    <a:bodyPr/>
                    <a:lstStyle/>
                    <a:p>
                      <a:pPr algn="ctr" fontAlgn="ctr"/>
                      <a:endParaRPr lang="zh-CN" altLang="en-US" sz="1100" b="0" i="0" u="none" strike="noStrike">
                        <a:solidFill>
                          <a:srgbClr val="000000"/>
                        </a:solidFill>
                        <a:effectLst/>
                        <a:latin typeface="宋体"/>
                      </a:endParaRPr>
                    </a:p>
                  </a:txBody>
                  <a:tcPr marL="12700" marR="12700" marT="12700" marB="0" anchor="ctr"/>
                </a:tc>
              </a:tr>
              <a:tr h="208533">
                <a:tc>
                  <a:txBody>
                    <a:bodyPr/>
                    <a:lstStyle/>
                    <a:p>
                      <a:pPr algn="l" fontAlgn="ctr"/>
                      <a:r>
                        <a:rPr lang="zh-CN" altLang="en-US" sz="1100" b="0" i="0" u="none" strike="noStrike">
                          <a:solidFill>
                            <a:srgbClr val="000000"/>
                          </a:solidFill>
                          <a:effectLst/>
                          <a:latin typeface="宋体"/>
                        </a:rPr>
                        <a:t>订货到收货过程</a:t>
                      </a:r>
                    </a:p>
                  </a:txBody>
                  <a:tcPr marL="12700" marR="12700" marT="12700" marB="0" anchor="ctr"/>
                </a:tc>
                <a:tc>
                  <a:txBody>
                    <a:bodyPr/>
                    <a:lstStyle/>
                    <a:p>
                      <a:pPr algn="ctr" fontAlgn="ctr"/>
                      <a:r>
                        <a:rPr lang="en-US" altLang="zh-CN" sz="1100" b="0" i="0" u="none" strike="noStrike">
                          <a:solidFill>
                            <a:srgbClr val="000000"/>
                          </a:solidFill>
                          <a:effectLst/>
                          <a:latin typeface="Microsoft YaHei"/>
                        </a:rPr>
                        <a:t>15</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c>
                  <a:txBody>
                    <a:bodyPr/>
                    <a:lstStyle/>
                    <a:p>
                      <a:pPr algn="ctr" fontAlgn="ctr"/>
                      <a:r>
                        <a:rPr lang="en-US" altLang="zh-CN" sz="1100" b="0" i="0" u="none" strike="noStrike" dirty="0">
                          <a:solidFill>
                            <a:srgbClr val="000000"/>
                          </a:solidFill>
                          <a:effectLst/>
                          <a:latin typeface="Zapf Dingbats"/>
                        </a:rPr>
                        <a:t>✔</a:t>
                      </a:r>
                    </a:p>
                  </a:txBody>
                  <a:tcPr marL="12700" marR="12700" marT="12700" marB="0" anchor="ctr"/>
                </a:tc>
                <a:tc>
                  <a:txBody>
                    <a:bodyPr/>
                    <a:lstStyle/>
                    <a:p>
                      <a:pPr algn="ctr" fontAlgn="ctr"/>
                      <a:endParaRPr lang="zh-CN" altLang="en-US" sz="1100" b="0" i="0" u="none" strike="noStrike">
                        <a:solidFill>
                          <a:srgbClr val="000000"/>
                        </a:solidFill>
                        <a:effectLst/>
                        <a:latin typeface="Zapf Dingbats"/>
                      </a:endParaRPr>
                    </a:p>
                  </a:txBody>
                  <a:tcPr marL="12700" marR="12700" marT="12700" marB="0" anchor="ctr"/>
                </a:tc>
              </a:tr>
              <a:tr h="208533">
                <a:tc>
                  <a:txBody>
                    <a:bodyPr/>
                    <a:lstStyle/>
                    <a:p>
                      <a:pPr algn="l" fontAlgn="ctr"/>
                      <a:r>
                        <a:rPr lang="zh-CN" altLang="en-US" sz="1100" b="0" i="0" u="none" strike="noStrike">
                          <a:solidFill>
                            <a:srgbClr val="000000"/>
                          </a:solidFill>
                          <a:effectLst/>
                          <a:latin typeface="宋体"/>
                        </a:rPr>
                        <a:t>新店计划</a:t>
                      </a:r>
                    </a:p>
                  </a:txBody>
                  <a:tcPr marL="12700" marR="12700" marT="12700" marB="0" anchor="ctr"/>
                </a:tc>
                <a:tc>
                  <a:txBody>
                    <a:bodyPr/>
                    <a:lstStyle/>
                    <a:p>
                      <a:pPr algn="ctr" fontAlgn="ctr"/>
                      <a:r>
                        <a:rPr lang="en-US" altLang="zh-CN" sz="1100" b="0" i="0" u="none" strike="noStrike">
                          <a:solidFill>
                            <a:srgbClr val="000000"/>
                          </a:solidFill>
                          <a:effectLst/>
                          <a:latin typeface="Microsoft YaHei"/>
                        </a:rPr>
                        <a:t>15</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c>
                  <a:txBody>
                    <a:bodyPr/>
                    <a:lstStyle/>
                    <a:p>
                      <a:pPr algn="ctr" fontAlgn="ctr"/>
                      <a:endParaRPr lang="zh-CN" altLang="en-US" sz="1100" b="0" i="0" u="none" strike="noStrike" dirty="0">
                        <a:solidFill>
                          <a:srgbClr val="000000"/>
                        </a:solidFill>
                        <a:effectLst/>
                        <a:latin typeface="宋体"/>
                      </a:endParaRPr>
                    </a:p>
                  </a:txBody>
                  <a:tcPr marL="12700" marR="12700" marT="12700" marB="0" anchor="ctr"/>
                </a:tc>
                <a:tc>
                  <a:txBody>
                    <a:bodyPr/>
                    <a:lstStyle/>
                    <a:p>
                      <a:pPr algn="ctr" fontAlgn="ctr"/>
                      <a:endParaRPr lang="zh-CN" altLang="en-US" sz="1100" b="0" i="0" u="none" strike="noStrike">
                        <a:solidFill>
                          <a:srgbClr val="000000"/>
                        </a:solidFill>
                        <a:effectLst/>
                        <a:latin typeface="宋体"/>
                      </a:endParaRPr>
                    </a:p>
                  </a:txBody>
                  <a:tcPr marL="12700" marR="12700" marT="12700" marB="0" anchor="ctr"/>
                </a:tc>
              </a:tr>
              <a:tr h="208533">
                <a:tc>
                  <a:txBody>
                    <a:bodyPr/>
                    <a:lstStyle/>
                    <a:p>
                      <a:pPr algn="l" fontAlgn="ctr"/>
                      <a:r>
                        <a:rPr lang="en-US" sz="1100" b="0" i="0" u="none" strike="noStrike">
                          <a:solidFill>
                            <a:srgbClr val="000000"/>
                          </a:solidFill>
                          <a:effectLst/>
                          <a:latin typeface="Microsoft YaHei"/>
                        </a:rPr>
                        <a:t>RTV</a:t>
                      </a:r>
                    </a:p>
                  </a:txBody>
                  <a:tcPr marL="12700" marR="12700" marT="12700" marB="0" anchor="ctr"/>
                </a:tc>
                <a:tc>
                  <a:txBody>
                    <a:bodyPr/>
                    <a:lstStyle/>
                    <a:p>
                      <a:pPr algn="ctr" fontAlgn="ctr"/>
                      <a:r>
                        <a:rPr lang="en-US" altLang="zh-CN" sz="1100" b="0" i="0" u="none" strike="noStrike">
                          <a:solidFill>
                            <a:srgbClr val="000000"/>
                          </a:solidFill>
                          <a:effectLst/>
                          <a:latin typeface="Microsoft YaHei"/>
                        </a:rPr>
                        <a:t>15</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r>
              <a:tr h="208533">
                <a:tc>
                  <a:txBody>
                    <a:bodyPr/>
                    <a:lstStyle/>
                    <a:p>
                      <a:pPr algn="l" fontAlgn="ctr"/>
                      <a:r>
                        <a:rPr lang="zh-CN" altLang="en-US" sz="1100" b="0" i="0" u="none" strike="noStrike">
                          <a:solidFill>
                            <a:srgbClr val="000000"/>
                          </a:solidFill>
                          <a:effectLst/>
                          <a:latin typeface="宋体"/>
                        </a:rPr>
                        <a:t>目标客流量</a:t>
                      </a:r>
                    </a:p>
                  </a:txBody>
                  <a:tcPr marL="12700" marR="12700" marT="12700" marB="0" anchor="ctr"/>
                </a:tc>
                <a:tc>
                  <a:txBody>
                    <a:bodyPr/>
                    <a:lstStyle/>
                    <a:p>
                      <a:pPr algn="ctr" fontAlgn="ctr"/>
                      <a:r>
                        <a:rPr lang="en-US" altLang="zh-CN" sz="1100" b="0" i="0" u="none" strike="noStrike">
                          <a:solidFill>
                            <a:srgbClr val="000000"/>
                          </a:solidFill>
                          <a:effectLst/>
                          <a:latin typeface="Microsoft YaHei"/>
                        </a:rPr>
                        <a:t>15</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c>
                  <a:txBody>
                    <a:bodyPr/>
                    <a:lstStyle/>
                    <a:p>
                      <a:pPr algn="ctr" fontAlgn="ctr"/>
                      <a:endParaRPr lang="zh-CN" altLang="en-US" sz="1100" b="0" i="0" u="none" strike="noStrike">
                        <a:solidFill>
                          <a:srgbClr val="000000"/>
                        </a:solidFill>
                        <a:effectLst/>
                        <a:latin typeface="宋体"/>
                      </a:endParaRPr>
                    </a:p>
                  </a:txBody>
                  <a:tcPr marL="12700" marR="12700" marT="12700" marB="0" anchor="ctr"/>
                </a:tc>
                <a:tc>
                  <a:txBody>
                    <a:bodyPr/>
                    <a:lstStyle/>
                    <a:p>
                      <a:pPr algn="ctr" fontAlgn="ctr"/>
                      <a:endParaRPr lang="zh-CN" altLang="en-US" sz="1100" b="0" i="0" u="none" strike="noStrike" dirty="0">
                        <a:solidFill>
                          <a:srgbClr val="000000"/>
                        </a:solidFill>
                        <a:effectLst/>
                        <a:latin typeface="宋体"/>
                      </a:endParaRPr>
                    </a:p>
                  </a:txBody>
                  <a:tcPr marL="12700" marR="12700" marT="12700" marB="0" anchor="ctr"/>
                </a:tc>
              </a:tr>
              <a:tr h="208533">
                <a:tc>
                  <a:txBody>
                    <a:bodyPr/>
                    <a:lstStyle/>
                    <a:p>
                      <a:pPr algn="l" fontAlgn="ctr"/>
                      <a:r>
                        <a:rPr lang="zh-CN" altLang="en-US" sz="1100" b="0" i="0" u="none" strike="noStrike">
                          <a:solidFill>
                            <a:srgbClr val="000000"/>
                          </a:solidFill>
                          <a:effectLst/>
                          <a:latin typeface="宋体"/>
                        </a:rPr>
                        <a:t>天气温度维度</a:t>
                      </a:r>
                    </a:p>
                  </a:txBody>
                  <a:tcPr marL="12700" marR="12700" marT="12700" marB="0" anchor="ctr"/>
                </a:tc>
                <a:tc>
                  <a:txBody>
                    <a:bodyPr/>
                    <a:lstStyle/>
                    <a:p>
                      <a:pPr algn="ctr" fontAlgn="ctr"/>
                      <a:r>
                        <a:rPr lang="en-US" altLang="zh-CN" sz="1100" b="0" i="0" u="none" strike="noStrike">
                          <a:solidFill>
                            <a:srgbClr val="000000"/>
                          </a:solidFill>
                          <a:effectLst/>
                          <a:latin typeface="Microsoft YaHei"/>
                        </a:rPr>
                        <a:t>34</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r>
              <a:tr h="208533">
                <a:tc>
                  <a:txBody>
                    <a:bodyPr/>
                    <a:lstStyle/>
                    <a:p>
                      <a:pPr algn="l" fontAlgn="ctr"/>
                      <a:r>
                        <a:rPr lang="zh-CN" altLang="en-US" sz="1100" b="0" i="0" u="none" strike="noStrike">
                          <a:solidFill>
                            <a:srgbClr val="000000"/>
                          </a:solidFill>
                          <a:effectLst/>
                          <a:latin typeface="宋体"/>
                        </a:rPr>
                        <a:t>报价信息</a:t>
                      </a:r>
                    </a:p>
                  </a:txBody>
                  <a:tcPr marL="12700" marR="12700" marT="12700" marB="0" anchor="ctr"/>
                </a:tc>
                <a:tc>
                  <a:txBody>
                    <a:bodyPr/>
                    <a:lstStyle/>
                    <a:p>
                      <a:pPr algn="ctr" fontAlgn="ctr"/>
                      <a:r>
                        <a:rPr lang="en-US" altLang="zh-CN" sz="1100" b="0" i="0" u="none" strike="noStrike">
                          <a:solidFill>
                            <a:srgbClr val="000000"/>
                          </a:solidFill>
                          <a:effectLst/>
                          <a:latin typeface="Microsoft YaHei"/>
                        </a:rPr>
                        <a:t>15</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c>
                  <a:txBody>
                    <a:bodyPr/>
                    <a:lstStyle/>
                    <a:p>
                      <a:pPr algn="ctr" fontAlgn="ctr"/>
                      <a:endParaRPr lang="zh-CN" altLang="en-US" sz="1100" b="0" i="0" u="none" strike="noStrike">
                        <a:solidFill>
                          <a:srgbClr val="000000"/>
                        </a:solidFill>
                        <a:effectLst/>
                        <a:latin typeface="宋体"/>
                      </a:endParaRPr>
                    </a:p>
                  </a:txBody>
                  <a:tcPr marL="12700" marR="12700" marT="12700" marB="0" anchor="ctr"/>
                </a:tc>
                <a:tc>
                  <a:txBody>
                    <a:bodyPr/>
                    <a:lstStyle/>
                    <a:p>
                      <a:pPr algn="ctr" fontAlgn="ctr"/>
                      <a:endParaRPr lang="zh-CN" altLang="en-US" sz="1100" b="0" i="0" u="none" strike="noStrike">
                        <a:solidFill>
                          <a:srgbClr val="000000"/>
                        </a:solidFill>
                        <a:effectLst/>
                        <a:latin typeface="宋体"/>
                      </a:endParaRPr>
                    </a:p>
                  </a:txBody>
                  <a:tcPr marL="12700" marR="12700" marT="12700" marB="0" anchor="ctr"/>
                </a:tc>
              </a:tr>
              <a:tr h="208533">
                <a:tc>
                  <a:txBody>
                    <a:bodyPr/>
                    <a:lstStyle/>
                    <a:p>
                      <a:pPr algn="l" fontAlgn="ctr"/>
                      <a:r>
                        <a:rPr lang="zh-CN" altLang="en-US" sz="1100" b="0" i="0" u="none" strike="noStrike">
                          <a:solidFill>
                            <a:srgbClr val="000000"/>
                          </a:solidFill>
                          <a:effectLst/>
                          <a:latin typeface="宋体"/>
                        </a:rPr>
                        <a:t>费用（财务信息）</a:t>
                      </a:r>
                    </a:p>
                  </a:txBody>
                  <a:tcPr marL="12700" marR="12700" marT="12700" marB="0" anchor="ctr"/>
                </a:tc>
                <a:tc>
                  <a:txBody>
                    <a:bodyPr/>
                    <a:lstStyle/>
                    <a:p>
                      <a:pPr algn="ctr" fontAlgn="ctr"/>
                      <a:r>
                        <a:rPr lang="en-US" altLang="zh-CN" sz="1100" b="0" i="0" u="none" strike="noStrike">
                          <a:solidFill>
                            <a:srgbClr val="000000"/>
                          </a:solidFill>
                          <a:effectLst/>
                          <a:latin typeface="Microsoft YaHei"/>
                        </a:rPr>
                        <a:t>140</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c>
                  <a:txBody>
                    <a:bodyPr/>
                    <a:lstStyle/>
                    <a:p>
                      <a:pPr algn="ctr" fontAlgn="ctr"/>
                      <a:endParaRPr lang="zh-CN" altLang="en-US" sz="1100" b="0" i="0" u="none" strike="noStrike">
                        <a:solidFill>
                          <a:srgbClr val="000000"/>
                        </a:solidFill>
                        <a:effectLst/>
                        <a:latin typeface="宋体"/>
                      </a:endParaRPr>
                    </a:p>
                  </a:txBody>
                  <a:tcPr marL="12700" marR="12700" marT="12700" marB="0" anchor="ctr"/>
                </a:tc>
                <a:tc>
                  <a:txBody>
                    <a:bodyPr/>
                    <a:lstStyle/>
                    <a:p>
                      <a:pPr algn="ctr" fontAlgn="ctr"/>
                      <a:endParaRPr lang="zh-CN" altLang="en-US" sz="1100" b="0" i="0" u="none" strike="noStrike" dirty="0">
                        <a:solidFill>
                          <a:srgbClr val="000000"/>
                        </a:solidFill>
                        <a:effectLst/>
                        <a:latin typeface="宋体"/>
                      </a:endParaRPr>
                    </a:p>
                  </a:txBody>
                  <a:tcPr marL="12700" marR="12700" marT="12700" marB="0" anchor="ctr"/>
                </a:tc>
              </a:tr>
              <a:tr h="208533">
                <a:tc>
                  <a:txBody>
                    <a:bodyPr/>
                    <a:lstStyle/>
                    <a:p>
                      <a:pPr algn="l" fontAlgn="ctr"/>
                      <a:r>
                        <a:rPr lang="zh-CN" altLang="en-US" sz="1100" b="0" i="0" u="none" strike="noStrike">
                          <a:solidFill>
                            <a:srgbClr val="000000"/>
                          </a:solidFill>
                          <a:effectLst/>
                          <a:latin typeface="宋体"/>
                        </a:rPr>
                        <a:t>分部坪效</a:t>
                      </a:r>
                    </a:p>
                  </a:txBody>
                  <a:tcPr marL="12700" marR="12700" marT="12700" marB="0" anchor="ctr"/>
                </a:tc>
                <a:tc>
                  <a:txBody>
                    <a:bodyPr/>
                    <a:lstStyle/>
                    <a:p>
                      <a:pPr algn="ctr" fontAlgn="ctr"/>
                      <a:r>
                        <a:rPr lang="en-US" altLang="zh-CN" sz="1100" b="0" i="0" u="none" strike="noStrike">
                          <a:solidFill>
                            <a:srgbClr val="000000"/>
                          </a:solidFill>
                          <a:effectLst/>
                          <a:latin typeface="Microsoft YaHei"/>
                        </a:rPr>
                        <a:t>15</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r>
              <a:tr h="208533">
                <a:tc>
                  <a:txBody>
                    <a:bodyPr/>
                    <a:lstStyle/>
                    <a:p>
                      <a:pPr algn="l" fontAlgn="ctr"/>
                      <a:r>
                        <a:rPr lang="zh-CN" altLang="en-US" sz="1100" b="0" i="0" u="none" strike="noStrike" dirty="0">
                          <a:solidFill>
                            <a:srgbClr val="000000"/>
                          </a:solidFill>
                          <a:effectLst/>
                          <a:latin typeface="宋体"/>
                        </a:rPr>
                        <a:t>流程验收</a:t>
                      </a:r>
                    </a:p>
                  </a:txBody>
                  <a:tcPr marL="12700" marR="12700" marT="12700" marB="0" anchor="ctr"/>
                </a:tc>
                <a:tc>
                  <a:txBody>
                    <a:bodyPr/>
                    <a:lstStyle/>
                    <a:p>
                      <a:pPr algn="ctr" fontAlgn="ctr"/>
                      <a:r>
                        <a:rPr lang="en-US" altLang="zh-CN" sz="1100" b="0" i="0" u="none" strike="noStrike">
                          <a:solidFill>
                            <a:srgbClr val="000000"/>
                          </a:solidFill>
                          <a:effectLst/>
                          <a:latin typeface="Microsoft YaHei"/>
                        </a:rPr>
                        <a:t>55</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c>
                  <a:txBody>
                    <a:bodyPr/>
                    <a:lstStyle/>
                    <a:p>
                      <a:pPr algn="ctr" fontAlgn="ctr"/>
                      <a:endParaRPr lang="zh-CN" altLang="en-US" sz="1100" b="0" i="0" u="none" strike="noStrike" dirty="0">
                        <a:solidFill>
                          <a:srgbClr val="000000"/>
                        </a:solidFill>
                        <a:effectLst/>
                        <a:latin typeface="宋体"/>
                      </a:endParaRPr>
                    </a:p>
                  </a:txBody>
                  <a:tcPr marL="12700" marR="12700" marT="12700" marB="0" anchor="ctr"/>
                </a:tc>
              </a:tr>
              <a:tr h="208533">
                <a:tc>
                  <a:txBody>
                    <a:bodyPr/>
                    <a:lstStyle/>
                    <a:p>
                      <a:pPr algn="l" fontAlgn="ctr"/>
                      <a:r>
                        <a:rPr lang="zh-CN" altLang="en-US" sz="1100" b="0" i="0" u="none" strike="noStrike">
                          <a:solidFill>
                            <a:srgbClr val="000000"/>
                          </a:solidFill>
                          <a:effectLst/>
                          <a:latin typeface="宋体"/>
                        </a:rPr>
                        <a:t>市场容量</a:t>
                      </a:r>
                    </a:p>
                  </a:txBody>
                  <a:tcPr marL="12700" marR="12700" marT="12700" marB="0" anchor="ctr"/>
                </a:tc>
                <a:tc>
                  <a:txBody>
                    <a:bodyPr/>
                    <a:lstStyle/>
                    <a:p>
                      <a:pPr algn="ctr" fontAlgn="ctr"/>
                      <a:r>
                        <a:rPr lang="en-US" altLang="zh-CN" sz="1100" b="0" i="0" u="none" strike="noStrike">
                          <a:solidFill>
                            <a:srgbClr val="000000"/>
                          </a:solidFill>
                          <a:effectLst/>
                          <a:latin typeface="Microsoft YaHei"/>
                        </a:rPr>
                        <a:t>15</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c>
                  <a:txBody>
                    <a:bodyPr/>
                    <a:lstStyle/>
                    <a:p>
                      <a:pPr algn="ctr" fontAlgn="ctr"/>
                      <a:endParaRPr lang="zh-CN" altLang="en-US" sz="1100" b="0" i="0" u="none" strike="noStrike">
                        <a:solidFill>
                          <a:srgbClr val="000000"/>
                        </a:solidFill>
                        <a:effectLst/>
                        <a:latin typeface="宋体"/>
                      </a:endParaRPr>
                    </a:p>
                  </a:txBody>
                  <a:tcPr marL="12700" marR="12700" marT="12700" marB="0" anchor="ctr"/>
                </a:tc>
                <a:tc>
                  <a:txBody>
                    <a:bodyPr/>
                    <a:lstStyle/>
                    <a:p>
                      <a:pPr algn="ctr" fontAlgn="ctr"/>
                      <a:endParaRPr lang="zh-CN" altLang="en-US" sz="1100" b="0" i="0" u="none" strike="noStrike" dirty="0">
                        <a:solidFill>
                          <a:srgbClr val="000000"/>
                        </a:solidFill>
                        <a:effectLst/>
                        <a:latin typeface="宋体"/>
                      </a:endParaRPr>
                    </a:p>
                  </a:txBody>
                  <a:tcPr marL="12700" marR="12700" marT="12700" marB="0" anchor="ctr"/>
                </a:tc>
              </a:tr>
              <a:tr h="208533">
                <a:tc>
                  <a:txBody>
                    <a:bodyPr/>
                    <a:lstStyle/>
                    <a:p>
                      <a:pPr algn="l" fontAlgn="ctr"/>
                      <a:r>
                        <a:rPr lang="zh-CN" altLang="en-US" sz="1100" b="0" i="0" u="none" strike="noStrike">
                          <a:solidFill>
                            <a:srgbClr val="000000"/>
                          </a:solidFill>
                          <a:effectLst/>
                          <a:latin typeface="宋体"/>
                        </a:rPr>
                        <a:t>市调信息</a:t>
                      </a:r>
                    </a:p>
                  </a:txBody>
                  <a:tcPr marL="12700" marR="12700" marT="12700" marB="0" anchor="ctr"/>
                </a:tc>
                <a:tc>
                  <a:txBody>
                    <a:bodyPr/>
                    <a:lstStyle/>
                    <a:p>
                      <a:pPr algn="ctr" fontAlgn="ctr"/>
                      <a:r>
                        <a:rPr lang="en-US" altLang="zh-CN" sz="1100" b="0" i="0" u="none" strike="noStrike">
                          <a:solidFill>
                            <a:srgbClr val="000000"/>
                          </a:solidFill>
                          <a:effectLst/>
                          <a:latin typeface="Microsoft YaHei"/>
                        </a:rPr>
                        <a:t>15</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c>
                  <a:txBody>
                    <a:bodyPr/>
                    <a:lstStyle/>
                    <a:p>
                      <a:pPr algn="ctr" fontAlgn="ctr"/>
                      <a:endParaRPr lang="zh-CN" altLang="en-US" sz="1100" b="0" i="0" u="none" strike="noStrike">
                        <a:solidFill>
                          <a:srgbClr val="000000"/>
                        </a:solidFill>
                        <a:effectLst/>
                        <a:latin typeface="宋体"/>
                      </a:endParaRPr>
                    </a:p>
                  </a:txBody>
                  <a:tcPr marL="12700" marR="12700" marT="12700" marB="0" anchor="ctr"/>
                </a:tc>
                <a:tc>
                  <a:txBody>
                    <a:bodyPr/>
                    <a:lstStyle/>
                    <a:p>
                      <a:pPr algn="ctr" fontAlgn="ctr"/>
                      <a:endParaRPr lang="zh-CN" altLang="en-US" sz="1100" b="0" i="0" u="none" strike="noStrike">
                        <a:solidFill>
                          <a:srgbClr val="000000"/>
                        </a:solidFill>
                        <a:effectLst/>
                        <a:latin typeface="宋体"/>
                      </a:endParaRPr>
                    </a:p>
                  </a:txBody>
                  <a:tcPr marL="12700" marR="12700" marT="12700" marB="0" anchor="ctr"/>
                </a:tc>
              </a:tr>
              <a:tr h="208533">
                <a:tc>
                  <a:txBody>
                    <a:bodyPr/>
                    <a:lstStyle/>
                    <a:p>
                      <a:pPr algn="l" fontAlgn="ctr"/>
                      <a:r>
                        <a:rPr lang="zh-CN" altLang="en-US" sz="1100" b="0" i="0" u="none" strike="noStrike">
                          <a:solidFill>
                            <a:srgbClr val="000000"/>
                          </a:solidFill>
                          <a:effectLst/>
                          <a:latin typeface="宋体"/>
                        </a:rPr>
                        <a:t>商品地点属性</a:t>
                      </a:r>
                    </a:p>
                  </a:txBody>
                  <a:tcPr marL="12700" marR="12700" marT="12700" marB="0" anchor="ctr"/>
                </a:tc>
                <a:tc>
                  <a:txBody>
                    <a:bodyPr/>
                    <a:lstStyle/>
                    <a:p>
                      <a:pPr algn="ctr" fontAlgn="ctr"/>
                      <a:r>
                        <a:rPr lang="en-US" altLang="zh-CN" sz="1100" b="0" i="0" u="none" strike="noStrike">
                          <a:solidFill>
                            <a:srgbClr val="000000"/>
                          </a:solidFill>
                          <a:effectLst/>
                          <a:latin typeface="Microsoft YaHei"/>
                        </a:rPr>
                        <a:t>46</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c>
                  <a:txBody>
                    <a:bodyPr/>
                    <a:lstStyle/>
                    <a:p>
                      <a:pPr algn="ctr" fontAlgn="ctr"/>
                      <a:r>
                        <a:rPr lang="en-US" altLang="zh-CN" sz="1100" b="0" i="0" u="none" strike="noStrike">
                          <a:solidFill>
                            <a:srgbClr val="000000"/>
                          </a:solidFill>
                          <a:effectLst/>
                          <a:latin typeface="Zapf Dingbats"/>
                        </a:rPr>
                        <a:t>✔</a:t>
                      </a:r>
                    </a:p>
                  </a:txBody>
                  <a:tcPr marL="12700" marR="12700" marT="12700" marB="0" anchor="ctr"/>
                </a:tc>
                <a:tc>
                  <a:txBody>
                    <a:bodyPr/>
                    <a:lstStyle/>
                    <a:p>
                      <a:pPr algn="ctr" fontAlgn="ctr"/>
                      <a:r>
                        <a:rPr lang="en-US" altLang="zh-CN" sz="1100" b="0" i="0" u="none" strike="noStrike" dirty="0">
                          <a:solidFill>
                            <a:srgbClr val="000000"/>
                          </a:solidFill>
                          <a:effectLst/>
                          <a:latin typeface="Zapf Dingbats"/>
                        </a:rPr>
                        <a:t>✔</a:t>
                      </a:r>
                    </a:p>
                  </a:txBody>
                  <a:tcPr marL="12700" marR="12700" marT="12700" marB="0" anchor="ctr"/>
                </a:tc>
              </a:tr>
              <a:tr h="208533">
                <a:tc>
                  <a:txBody>
                    <a:bodyPr/>
                    <a:lstStyle/>
                    <a:p>
                      <a:pPr algn="r" fontAlgn="ctr"/>
                      <a:r>
                        <a:rPr lang="zh-CN" altLang="en-US" sz="1100" b="1" i="0" u="none" strike="noStrike" dirty="0">
                          <a:solidFill>
                            <a:srgbClr val="000000"/>
                          </a:solidFill>
                          <a:effectLst/>
                          <a:latin typeface="宋体"/>
                        </a:rPr>
                        <a:t>合计：</a:t>
                      </a:r>
                      <a:endParaRPr lang="zh-CN" altLang="en-US" sz="1100" b="1" i="0" u="none" strike="noStrike" dirty="0">
                        <a:solidFill>
                          <a:srgbClr val="000000"/>
                        </a:solidFill>
                        <a:effectLst/>
                        <a:latin typeface="Abadi MT Condensed Extra Bold"/>
                      </a:endParaRPr>
                    </a:p>
                  </a:txBody>
                  <a:tcPr marL="12700" marR="12700" marT="12700" marB="0" anchor="ctr"/>
                </a:tc>
                <a:tc>
                  <a:txBody>
                    <a:bodyPr/>
                    <a:lstStyle/>
                    <a:p>
                      <a:pPr algn="ctr" fontAlgn="ctr"/>
                      <a:r>
                        <a:rPr lang="en-US" altLang="zh-CN" sz="1100" b="1" i="0" u="none" strike="noStrike" dirty="0">
                          <a:solidFill>
                            <a:srgbClr val="000000"/>
                          </a:solidFill>
                          <a:effectLst/>
                          <a:latin typeface="宋体"/>
                        </a:rPr>
                        <a:t>711</a:t>
                      </a:r>
                    </a:p>
                  </a:txBody>
                  <a:tcPr marL="12700" marR="12700" marT="12700" marB="0" anchor="ctr"/>
                </a:tc>
                <a:tc>
                  <a:txBody>
                    <a:bodyPr/>
                    <a:lstStyle/>
                    <a:p>
                      <a:pPr algn="ctr" fontAlgn="ctr"/>
                      <a:r>
                        <a:rPr lang="en-US" altLang="zh-CN" sz="1100" b="1" i="0" u="none" strike="noStrike" dirty="0">
                          <a:solidFill>
                            <a:srgbClr val="000000"/>
                          </a:solidFill>
                          <a:effectLst/>
                          <a:latin typeface="宋体"/>
                        </a:rPr>
                        <a:t>711</a:t>
                      </a:r>
                    </a:p>
                  </a:txBody>
                  <a:tcPr marL="12700" marR="12700" marT="12700" marB="0" anchor="ctr"/>
                </a:tc>
                <a:tc>
                  <a:txBody>
                    <a:bodyPr/>
                    <a:lstStyle/>
                    <a:p>
                      <a:pPr algn="ctr" fontAlgn="ctr"/>
                      <a:r>
                        <a:rPr lang="en-US" altLang="zh-CN" sz="1100" b="1" i="0" u="none" strike="noStrike" dirty="0">
                          <a:solidFill>
                            <a:srgbClr val="000000"/>
                          </a:solidFill>
                          <a:effectLst/>
                          <a:latin typeface="宋体"/>
                        </a:rPr>
                        <a:t>356</a:t>
                      </a:r>
                    </a:p>
                  </a:txBody>
                  <a:tcPr marL="12700" marR="12700" marT="12700" marB="0" anchor="ctr"/>
                </a:tc>
                <a:tc>
                  <a:txBody>
                    <a:bodyPr/>
                    <a:lstStyle/>
                    <a:p>
                      <a:pPr algn="ctr" fontAlgn="ctr"/>
                      <a:r>
                        <a:rPr lang="en-US" altLang="zh-CN" sz="1100" b="1" i="0" u="none" strike="noStrike" dirty="0">
                          <a:solidFill>
                            <a:srgbClr val="000000"/>
                          </a:solidFill>
                          <a:effectLst/>
                          <a:latin typeface="宋体"/>
                        </a:rPr>
                        <a:t>146</a:t>
                      </a:r>
                    </a:p>
                  </a:txBody>
                  <a:tcPr marL="12700" marR="12700" marT="12700" marB="0" anchor="ctr"/>
                </a:tc>
              </a:tr>
            </a:tbl>
          </a:graphicData>
        </a:graphic>
      </p:graphicFrame>
    </p:spTree>
    <p:extLst>
      <p:ext uri="{BB962C8B-B14F-4D97-AF65-F5344CB8AC3E}">
        <p14:creationId xmlns:p14="http://schemas.microsoft.com/office/powerpoint/2010/main" val="39150464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Agenda</a:t>
            </a:r>
            <a:endParaRPr lang="zh-CN" altLang="en-US" dirty="0"/>
          </a:p>
        </p:txBody>
      </p:sp>
      <p:sp>
        <p:nvSpPr>
          <p:cNvPr id="3" name="内容占位符 2"/>
          <p:cNvSpPr>
            <a:spLocks noGrp="1"/>
          </p:cNvSpPr>
          <p:nvPr>
            <p:ph idx="1"/>
          </p:nvPr>
        </p:nvSpPr>
        <p:spPr/>
        <p:txBody>
          <a:bodyPr/>
          <a:lstStyle/>
          <a:p>
            <a:r>
              <a:rPr lang="en-US" altLang="zh-CN" dirty="0" smtClean="0"/>
              <a:t>RA</a:t>
            </a:r>
            <a:r>
              <a:rPr lang="zh-CN" altLang="en-US" dirty="0" smtClean="0"/>
              <a:t>管理模型和系统功能简介</a:t>
            </a:r>
            <a:endParaRPr lang="en-US" altLang="zh-CN" dirty="0"/>
          </a:p>
          <a:p>
            <a:endParaRPr lang="en-US" altLang="zh-CN" dirty="0" smtClean="0"/>
          </a:p>
          <a:p>
            <a:endParaRPr lang="en-US" altLang="zh-CN" dirty="0" smtClean="0"/>
          </a:p>
          <a:p>
            <a:r>
              <a:rPr lang="zh-CN" altLang="en-US" dirty="0" smtClean="0"/>
              <a:t>三福管理报表需求分析</a:t>
            </a:r>
            <a:endParaRPr lang="en-US" altLang="zh-CN" dirty="0"/>
          </a:p>
          <a:p>
            <a:endParaRPr lang="en-US" altLang="zh-CN" dirty="0"/>
          </a:p>
          <a:p>
            <a:endParaRPr lang="en-US" altLang="zh-CN" dirty="0" smtClean="0"/>
          </a:p>
          <a:p>
            <a:r>
              <a:rPr lang="zh-CN" altLang="en-US" b="1" dirty="0" smtClean="0"/>
              <a:t>三福</a:t>
            </a:r>
            <a:r>
              <a:rPr lang="en-US" altLang="zh-CN" b="1" dirty="0" smtClean="0"/>
              <a:t>BI</a:t>
            </a:r>
            <a:r>
              <a:rPr lang="zh-CN" altLang="en-US" b="1" dirty="0" smtClean="0"/>
              <a:t>系统建设主题规划蓝图</a:t>
            </a:r>
            <a:endParaRPr lang="en-US" altLang="zh-CN" b="1" dirty="0" smtClean="0"/>
          </a:p>
          <a:p>
            <a:endParaRPr lang="en-US" altLang="zh-CN" dirty="0" smtClean="0"/>
          </a:p>
          <a:p>
            <a:endParaRPr lang="en-US" altLang="zh-CN" dirty="0"/>
          </a:p>
          <a:p>
            <a:endParaRPr lang="en-US" altLang="zh-CN" dirty="0" smtClean="0"/>
          </a:p>
          <a:p>
            <a:endParaRPr lang="en-US" altLang="zh-CN" dirty="0"/>
          </a:p>
        </p:txBody>
      </p:sp>
      <p:sp>
        <p:nvSpPr>
          <p:cNvPr id="4" name="灯片编号占位符 3"/>
          <p:cNvSpPr>
            <a:spLocks noGrp="1"/>
          </p:cNvSpPr>
          <p:nvPr>
            <p:ph type="sldNum" sz="quarter" idx="10"/>
          </p:nvPr>
        </p:nvSpPr>
        <p:spPr/>
        <p:txBody>
          <a:bodyPr/>
          <a:lstStyle/>
          <a:p>
            <a:pPr>
              <a:defRPr/>
            </a:pPr>
            <a:fld id="{EE6D7522-5C98-431E-B80A-393B55C2FBBF}" type="slidenum">
              <a:rPr lang="en-US" altLang="zh-CN" smtClean="0"/>
              <a:pPr>
                <a:defRPr/>
              </a:pPr>
              <a:t>17</a:t>
            </a:fld>
            <a:endParaRPr lang="en-US" altLang="zh-CN" dirty="0"/>
          </a:p>
        </p:txBody>
      </p:sp>
      <p:sp>
        <p:nvSpPr>
          <p:cNvPr id="5" name="页脚占位符 4"/>
          <p:cNvSpPr>
            <a:spLocks noGrp="1"/>
          </p:cNvSpPr>
          <p:nvPr>
            <p:ph type="ftr" sz="quarter" idx="12"/>
          </p:nvPr>
        </p:nvSpPr>
        <p:spPr/>
        <p:txBody>
          <a:bodyPr/>
          <a:lstStyle/>
          <a:p>
            <a:pPr>
              <a:defRPr/>
            </a:pPr>
            <a:r>
              <a:rPr lang="en-US" altLang="zh-CN" smtClean="0"/>
              <a:t>IBM Internal, Confidential </a:t>
            </a:r>
            <a:endParaRPr lang="en-US" altLang="zh-CN"/>
          </a:p>
        </p:txBody>
      </p:sp>
    </p:spTree>
    <p:extLst>
      <p:ext uri="{BB962C8B-B14F-4D97-AF65-F5344CB8AC3E}">
        <p14:creationId xmlns:p14="http://schemas.microsoft.com/office/powerpoint/2010/main" val="23309236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Slide Number Placeholder 3"/>
          <p:cNvSpPr>
            <a:spLocks noGrp="1"/>
          </p:cNvSpPr>
          <p:nvPr>
            <p:ph type="sldNum" sz="quarter" idx="10"/>
          </p:nvPr>
        </p:nvSpPr>
        <p:spPr>
          <a:noFill/>
        </p:spPr>
        <p:txBody>
          <a:bodyPr/>
          <a:lstStyle/>
          <a:p>
            <a:fld id="{DE9AABD9-6B19-4C98-B87B-2A56E3E87D93}" type="slidenum">
              <a:rPr lang="en-US" altLang="zh-CN" smtClean="0">
                <a:latin typeface="Arial" charset="0"/>
                <a:ea typeface="宋体" charset="-122"/>
              </a:rPr>
              <a:pPr/>
              <a:t>18</a:t>
            </a:fld>
            <a:endParaRPr lang="en-US" altLang="zh-CN" smtClean="0">
              <a:latin typeface="Arial" charset="0"/>
              <a:ea typeface="宋体" charset="-122"/>
            </a:endParaRPr>
          </a:p>
        </p:txBody>
      </p:sp>
      <p:sp>
        <p:nvSpPr>
          <p:cNvPr id="12291" name="Title 1"/>
          <p:cNvSpPr>
            <a:spLocks noGrp="1"/>
          </p:cNvSpPr>
          <p:nvPr>
            <p:ph type="title"/>
          </p:nvPr>
        </p:nvSpPr>
        <p:spPr/>
        <p:txBody>
          <a:bodyPr/>
          <a:lstStyle/>
          <a:p>
            <a:r>
              <a:rPr lang="zh-CN" altLang="en-US" sz="2400" dirty="0" smtClean="0"/>
              <a:t>三福数据仓库构建方法</a:t>
            </a:r>
            <a:endParaRPr lang="zh-CN" altLang="en-US" sz="2400" dirty="0" smtClean="0"/>
          </a:p>
        </p:txBody>
      </p:sp>
      <p:pic>
        <p:nvPicPr>
          <p:cNvPr id="3" name="Picture 2"/>
          <p:cNvPicPr>
            <a:picLocks noChangeAspect="1"/>
          </p:cNvPicPr>
          <p:nvPr/>
        </p:nvPicPr>
        <p:blipFill>
          <a:blip r:embed="rId3"/>
          <a:stretch>
            <a:fillRect/>
          </a:stretch>
        </p:blipFill>
        <p:spPr>
          <a:xfrm>
            <a:off x="282215" y="2057400"/>
            <a:ext cx="8633185" cy="4114800"/>
          </a:xfrm>
          <a:prstGeom prst="rect">
            <a:avLst/>
          </a:prstGeom>
        </p:spPr>
      </p:pic>
      <p:sp>
        <p:nvSpPr>
          <p:cNvPr id="4" name="Rectangle 3"/>
          <p:cNvSpPr/>
          <p:nvPr/>
        </p:nvSpPr>
        <p:spPr bwMode="auto">
          <a:xfrm>
            <a:off x="304800" y="2667000"/>
            <a:ext cx="990600" cy="685800"/>
          </a:xfrm>
          <a:prstGeom prst="rect">
            <a:avLst/>
          </a:prstGeom>
          <a:noFill/>
          <a:ln w="508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105" charset="0"/>
              <a:ea typeface="Arial" pitchFamily="-105" charset="0"/>
              <a:cs typeface="Arial" pitchFamily="-105" charset="0"/>
            </a:endParaRPr>
          </a:p>
        </p:txBody>
      </p:sp>
      <p:sp>
        <p:nvSpPr>
          <p:cNvPr id="11" name="Rectangle 10"/>
          <p:cNvSpPr/>
          <p:nvPr/>
        </p:nvSpPr>
        <p:spPr bwMode="auto">
          <a:xfrm>
            <a:off x="3048000" y="2616200"/>
            <a:ext cx="838200" cy="2438400"/>
          </a:xfrm>
          <a:prstGeom prst="rect">
            <a:avLst/>
          </a:prstGeom>
          <a:noFill/>
          <a:ln w="508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105" charset="0"/>
              <a:ea typeface="Arial" pitchFamily="-105" charset="0"/>
              <a:cs typeface="Arial" pitchFamily="-105" charset="0"/>
            </a:endParaRPr>
          </a:p>
        </p:txBody>
      </p:sp>
      <p:sp>
        <p:nvSpPr>
          <p:cNvPr id="12" name="Rectangle 11"/>
          <p:cNvSpPr/>
          <p:nvPr/>
        </p:nvSpPr>
        <p:spPr bwMode="auto">
          <a:xfrm>
            <a:off x="4724400" y="2844800"/>
            <a:ext cx="1143000" cy="1066800"/>
          </a:xfrm>
          <a:prstGeom prst="rect">
            <a:avLst/>
          </a:prstGeom>
          <a:noFill/>
          <a:ln w="508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105" charset="0"/>
              <a:ea typeface="Arial" pitchFamily="-105" charset="0"/>
              <a:cs typeface="Arial" pitchFamily="-105" charset="0"/>
            </a:endParaRPr>
          </a:p>
        </p:txBody>
      </p:sp>
      <p:cxnSp>
        <p:nvCxnSpPr>
          <p:cNvPr id="7" name="Straight Arrow Connector 6"/>
          <p:cNvCxnSpPr>
            <a:endCxn id="12" idx="1"/>
          </p:cNvCxnSpPr>
          <p:nvPr/>
        </p:nvCxnSpPr>
        <p:spPr bwMode="auto">
          <a:xfrm flipV="1">
            <a:off x="3886200" y="3378200"/>
            <a:ext cx="838200" cy="127000"/>
          </a:xfrm>
          <a:prstGeom prst="straightConnector1">
            <a:avLst/>
          </a:prstGeom>
          <a:solidFill>
            <a:srgbClr val="C0C0C0"/>
          </a:solidFill>
          <a:ln w="50800" cap="flat" cmpd="sng" algn="ctr">
            <a:solidFill>
              <a:srgbClr val="FF0000"/>
            </a:solidFill>
            <a:prstDash val="solid"/>
            <a:round/>
            <a:headEnd type="none" w="med" len="med"/>
            <a:tailEnd type="arrow"/>
          </a:ln>
          <a:effectLst/>
        </p:spPr>
      </p:cxnSp>
      <p:sp>
        <p:nvSpPr>
          <p:cNvPr id="15" name="Rectangle 14"/>
          <p:cNvSpPr/>
          <p:nvPr/>
        </p:nvSpPr>
        <p:spPr bwMode="auto">
          <a:xfrm>
            <a:off x="304800" y="4229100"/>
            <a:ext cx="990600" cy="685800"/>
          </a:xfrm>
          <a:prstGeom prst="rect">
            <a:avLst/>
          </a:prstGeom>
          <a:noFill/>
          <a:ln w="50800" cap="flat" cmpd="sng" algn="ctr">
            <a:solidFill>
              <a:srgbClr val="3366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105" charset="0"/>
              <a:ea typeface="Arial" pitchFamily="-105" charset="0"/>
              <a:cs typeface="Arial" pitchFamily="-105" charset="0"/>
            </a:endParaRPr>
          </a:p>
        </p:txBody>
      </p:sp>
      <p:sp>
        <p:nvSpPr>
          <p:cNvPr id="16" name="Rectangle 15"/>
          <p:cNvSpPr/>
          <p:nvPr/>
        </p:nvSpPr>
        <p:spPr bwMode="auto">
          <a:xfrm>
            <a:off x="2971800" y="3810000"/>
            <a:ext cx="990600" cy="1828800"/>
          </a:xfrm>
          <a:prstGeom prst="rect">
            <a:avLst/>
          </a:prstGeom>
          <a:noFill/>
          <a:ln w="50800" cap="flat" cmpd="sng" algn="ctr">
            <a:solidFill>
              <a:srgbClr val="3366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105" charset="0"/>
              <a:ea typeface="Arial" pitchFamily="-105" charset="0"/>
              <a:cs typeface="Arial" pitchFamily="-105" charset="0"/>
            </a:endParaRPr>
          </a:p>
        </p:txBody>
      </p:sp>
      <p:sp>
        <p:nvSpPr>
          <p:cNvPr id="17" name="Rectangle 16"/>
          <p:cNvSpPr/>
          <p:nvPr/>
        </p:nvSpPr>
        <p:spPr bwMode="auto">
          <a:xfrm>
            <a:off x="5778500" y="4559300"/>
            <a:ext cx="1143000" cy="1066800"/>
          </a:xfrm>
          <a:prstGeom prst="rect">
            <a:avLst/>
          </a:prstGeom>
          <a:noFill/>
          <a:ln w="50800" cap="flat" cmpd="sng" algn="ctr">
            <a:solidFill>
              <a:srgbClr val="3366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105" charset="0"/>
              <a:ea typeface="Arial" pitchFamily="-105" charset="0"/>
              <a:cs typeface="Arial" pitchFamily="-105" charset="0"/>
            </a:endParaRPr>
          </a:p>
        </p:txBody>
      </p:sp>
      <p:cxnSp>
        <p:nvCxnSpPr>
          <p:cNvPr id="18" name="Straight Arrow Connector 17"/>
          <p:cNvCxnSpPr>
            <a:endCxn id="17" idx="1"/>
          </p:cNvCxnSpPr>
          <p:nvPr/>
        </p:nvCxnSpPr>
        <p:spPr bwMode="auto">
          <a:xfrm>
            <a:off x="3962400" y="4876800"/>
            <a:ext cx="1816100" cy="215900"/>
          </a:xfrm>
          <a:prstGeom prst="straightConnector1">
            <a:avLst/>
          </a:prstGeom>
          <a:solidFill>
            <a:srgbClr val="C0C0C0"/>
          </a:solidFill>
          <a:ln w="50800" cap="flat" cmpd="sng" algn="ctr">
            <a:solidFill>
              <a:srgbClr val="3366FF"/>
            </a:solidFill>
            <a:prstDash val="solid"/>
            <a:round/>
            <a:headEnd type="none" w="med" len="med"/>
            <a:tailEnd type="arrow"/>
          </a:ln>
          <a:effectLst/>
        </p:spPr>
      </p:cxnSp>
      <p:sp>
        <p:nvSpPr>
          <p:cNvPr id="21" name="内容占位符 1"/>
          <p:cNvSpPr txBox="1">
            <a:spLocks/>
          </p:cNvSpPr>
          <p:nvPr/>
        </p:nvSpPr>
        <p:spPr>
          <a:xfrm>
            <a:off x="304800" y="1447801"/>
            <a:ext cx="8551444" cy="838199"/>
          </a:xfrm>
          <a:prstGeom prst="rect">
            <a:avLst/>
          </a:prstGeom>
        </p:spPr>
        <p:txBody>
          <a:bodyPr>
            <a:normAutofit/>
          </a:bodyPr>
          <a:lstStyle>
            <a:lvl1pPr marL="173038" indent="-173038" algn="l" rtl="0" eaLnBrk="0" fontAlgn="base" hangingPunct="0">
              <a:spcBef>
                <a:spcPct val="20000"/>
              </a:spcBef>
              <a:spcAft>
                <a:spcPct val="0"/>
              </a:spcAft>
              <a:buClr>
                <a:schemeClr val="tx1"/>
              </a:buClr>
              <a:buFont typeface="Wingdings" pitchFamily="2" charset="2"/>
              <a:buChar char="§"/>
              <a:defRPr sz="1600">
                <a:solidFill>
                  <a:schemeClr val="tx1"/>
                </a:solidFill>
                <a:latin typeface="微软雅黑" pitchFamily="34" charset="-122"/>
                <a:ea typeface="微软雅黑" pitchFamily="34" charset="-122"/>
                <a:cs typeface="+mn-cs"/>
              </a:defRPr>
            </a:lvl1pPr>
            <a:lvl2pPr marL="509588" indent="-163513" algn="l" rtl="0" eaLnBrk="0" fontAlgn="base" hangingPunct="0">
              <a:spcBef>
                <a:spcPct val="20000"/>
              </a:spcBef>
              <a:spcAft>
                <a:spcPct val="0"/>
              </a:spcAft>
              <a:buClr>
                <a:schemeClr val="tx1"/>
              </a:buClr>
              <a:buFont typeface="Arial" charset="0"/>
              <a:buChar char="–"/>
              <a:defRPr sz="1600">
                <a:solidFill>
                  <a:schemeClr val="tx1"/>
                </a:solidFill>
                <a:latin typeface="微软雅黑" pitchFamily="34" charset="-122"/>
                <a:ea typeface="微软雅黑" pitchFamily="34" charset="-122"/>
                <a:cs typeface="+mn-cs"/>
              </a:defRPr>
            </a:lvl2pPr>
            <a:lvl3pPr marL="855663" indent="-173038" algn="l" rtl="0" eaLnBrk="0" fontAlgn="base" hangingPunct="0">
              <a:spcBef>
                <a:spcPct val="20000"/>
              </a:spcBef>
              <a:spcAft>
                <a:spcPct val="0"/>
              </a:spcAft>
              <a:buClr>
                <a:schemeClr val="tx1"/>
              </a:buClr>
              <a:buChar char="•"/>
              <a:defRPr sz="1600">
                <a:solidFill>
                  <a:schemeClr val="tx1"/>
                </a:solidFill>
                <a:latin typeface="微软雅黑" pitchFamily="34" charset="-122"/>
                <a:ea typeface="微软雅黑" pitchFamily="34" charset="-122"/>
                <a:cs typeface="+mn-cs"/>
              </a:defRPr>
            </a:lvl3pPr>
            <a:lvl4pPr marL="1203325" indent="-173038" algn="l" rtl="0" eaLnBrk="0" fontAlgn="base" hangingPunct="0">
              <a:spcBef>
                <a:spcPct val="20000"/>
              </a:spcBef>
              <a:spcAft>
                <a:spcPct val="0"/>
              </a:spcAft>
              <a:buClr>
                <a:schemeClr val="bg1"/>
              </a:buClr>
              <a:buChar char="–"/>
              <a:defRPr sz="1600">
                <a:solidFill>
                  <a:schemeClr val="bg1"/>
                </a:solidFill>
                <a:latin typeface="+mn-lt"/>
                <a:ea typeface="+mn-ea"/>
                <a:cs typeface="+mn-cs"/>
              </a:defRPr>
            </a:lvl4pPr>
            <a:lvl5pPr marL="1539875" indent="-163513" algn="l" rtl="0" eaLnBrk="0" fontAlgn="base" hangingPunct="0">
              <a:spcBef>
                <a:spcPct val="20000"/>
              </a:spcBef>
              <a:spcAft>
                <a:spcPct val="0"/>
              </a:spcAft>
              <a:buClr>
                <a:schemeClr val="bg1"/>
              </a:buClr>
              <a:buChar char="»"/>
              <a:defRPr sz="1600">
                <a:solidFill>
                  <a:schemeClr val="bg1"/>
                </a:solidFill>
                <a:latin typeface="+mn-lt"/>
                <a:ea typeface="+mn-ea"/>
                <a:cs typeface="+mn-cs"/>
              </a:defRPr>
            </a:lvl5pPr>
            <a:lvl6pPr marL="1997075" indent="-163513" algn="l" rtl="0" fontAlgn="base">
              <a:spcBef>
                <a:spcPct val="20000"/>
              </a:spcBef>
              <a:spcAft>
                <a:spcPct val="0"/>
              </a:spcAft>
              <a:buClr>
                <a:schemeClr val="bg1"/>
              </a:buClr>
              <a:buChar char="»"/>
              <a:defRPr sz="1600">
                <a:solidFill>
                  <a:schemeClr val="bg1"/>
                </a:solidFill>
                <a:latin typeface="+mn-lt"/>
                <a:ea typeface="+mn-ea"/>
                <a:cs typeface="+mn-cs"/>
              </a:defRPr>
            </a:lvl6pPr>
            <a:lvl7pPr marL="2454275" indent="-163513" algn="l" rtl="0" fontAlgn="base">
              <a:spcBef>
                <a:spcPct val="20000"/>
              </a:spcBef>
              <a:spcAft>
                <a:spcPct val="0"/>
              </a:spcAft>
              <a:buClr>
                <a:schemeClr val="bg1"/>
              </a:buClr>
              <a:buChar char="»"/>
              <a:defRPr sz="1600">
                <a:solidFill>
                  <a:schemeClr val="bg1"/>
                </a:solidFill>
                <a:latin typeface="+mn-lt"/>
                <a:ea typeface="+mn-ea"/>
                <a:cs typeface="+mn-cs"/>
              </a:defRPr>
            </a:lvl7pPr>
            <a:lvl8pPr marL="2911475" indent="-163513" algn="l" rtl="0" fontAlgn="base">
              <a:spcBef>
                <a:spcPct val="20000"/>
              </a:spcBef>
              <a:spcAft>
                <a:spcPct val="0"/>
              </a:spcAft>
              <a:buClr>
                <a:schemeClr val="bg1"/>
              </a:buClr>
              <a:buChar char="»"/>
              <a:defRPr sz="1600">
                <a:solidFill>
                  <a:schemeClr val="bg1"/>
                </a:solidFill>
                <a:latin typeface="+mn-lt"/>
                <a:ea typeface="+mn-ea"/>
                <a:cs typeface="+mn-cs"/>
              </a:defRPr>
            </a:lvl8pPr>
            <a:lvl9pPr marL="3368675" indent="-163513" algn="l" rtl="0" fontAlgn="base">
              <a:spcBef>
                <a:spcPct val="20000"/>
              </a:spcBef>
              <a:spcAft>
                <a:spcPct val="0"/>
              </a:spcAft>
              <a:buClr>
                <a:schemeClr val="bg1"/>
              </a:buClr>
              <a:buChar char="»"/>
              <a:defRPr sz="1600">
                <a:solidFill>
                  <a:schemeClr val="bg1"/>
                </a:solidFill>
                <a:latin typeface="+mn-lt"/>
                <a:ea typeface="+mn-ea"/>
                <a:cs typeface="+mn-cs"/>
              </a:defRPr>
            </a:lvl9pPr>
          </a:lstStyle>
          <a:p>
            <a:pPr>
              <a:lnSpc>
                <a:spcPct val="90000"/>
              </a:lnSpc>
            </a:pPr>
            <a:r>
              <a:rPr lang="zh-CN" altLang="en-US" sz="1800" dirty="0" smtClean="0"/>
              <a:t>采用逐步搭建数据集市的方法，依据业务分析主题逐步搭建数据集市，并最终汇总成数据集市集合。</a:t>
            </a:r>
          </a:p>
        </p:txBody>
      </p:sp>
    </p:spTree>
    <p:extLst>
      <p:ext uri="{BB962C8B-B14F-4D97-AF65-F5344CB8AC3E}">
        <p14:creationId xmlns:p14="http://schemas.microsoft.com/office/powerpoint/2010/main" val="31301189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le 1"/>
          <p:cNvSpPr>
            <a:spLocks noGrp="1"/>
          </p:cNvSpPr>
          <p:nvPr>
            <p:ph type="title"/>
          </p:nvPr>
        </p:nvSpPr>
        <p:spPr/>
        <p:txBody>
          <a:bodyPr/>
          <a:lstStyle/>
          <a:p>
            <a:r>
              <a:rPr lang="zh-CN" altLang="en-US" sz="2400" dirty="0" smtClean="0"/>
              <a:t>数据仓库与数据集市的区别</a:t>
            </a:r>
          </a:p>
        </p:txBody>
      </p:sp>
      <p:sp>
        <p:nvSpPr>
          <p:cNvPr id="14" name="Rectangle 102"/>
          <p:cNvSpPr>
            <a:spLocks noChangeArrowheads="1"/>
          </p:cNvSpPr>
          <p:nvPr/>
        </p:nvSpPr>
        <p:spPr bwMode="auto">
          <a:xfrm>
            <a:off x="714348" y="2666838"/>
            <a:ext cx="2035225" cy="393697"/>
          </a:xfrm>
          <a:prstGeom prst="rect">
            <a:avLst/>
          </a:prstGeom>
          <a:solidFill>
            <a:schemeClr val="accent1">
              <a:alpha val="67058"/>
            </a:schemeClr>
          </a:solidFill>
          <a:ln w="9525">
            <a:noFill/>
            <a:miter lim="800000"/>
            <a:headEnd/>
            <a:tailEnd/>
          </a:ln>
        </p:spPr>
        <p:txBody>
          <a:bodyPr wrap="none" lIns="0" tIns="0" rIns="0" bIns="0" anchor="ctr"/>
          <a:lstStyle/>
          <a:p>
            <a:pPr algn="ctr" fontAlgn="t"/>
            <a:r>
              <a:rPr lang="zh-CN" altLang="en-US" sz="1400" b="1" dirty="0" smtClean="0">
                <a:solidFill>
                  <a:schemeClr val="bg1"/>
                </a:solidFill>
                <a:latin typeface="微软雅黑" pitchFamily="34" charset="-122"/>
                <a:ea typeface="微软雅黑" pitchFamily="34" charset="-122"/>
              </a:rPr>
              <a:t>数据来源</a:t>
            </a:r>
            <a:endParaRPr lang="zh-TW" altLang="en-US" sz="1400" b="1" dirty="0">
              <a:solidFill>
                <a:schemeClr val="bg1"/>
              </a:solidFill>
              <a:latin typeface="微软雅黑" pitchFamily="34" charset="-122"/>
              <a:ea typeface="微软雅黑" pitchFamily="34" charset="-122"/>
            </a:endParaRPr>
          </a:p>
        </p:txBody>
      </p:sp>
      <p:sp>
        <p:nvSpPr>
          <p:cNvPr id="19" name="Rectangle 103"/>
          <p:cNvSpPr>
            <a:spLocks noChangeArrowheads="1"/>
          </p:cNvSpPr>
          <p:nvPr/>
        </p:nvSpPr>
        <p:spPr bwMode="auto">
          <a:xfrm>
            <a:off x="2795610" y="2285992"/>
            <a:ext cx="2466975" cy="344487"/>
          </a:xfrm>
          <a:prstGeom prst="rect">
            <a:avLst/>
          </a:prstGeom>
          <a:solidFill>
            <a:srgbClr val="030D6B">
              <a:alpha val="58823"/>
            </a:srgbClr>
          </a:solidFill>
          <a:ln w="9525">
            <a:noFill/>
            <a:miter lim="800000"/>
            <a:headEnd/>
            <a:tailEnd/>
          </a:ln>
          <a:effectLst>
            <a:outerShdw dist="35921" dir="2700000" algn="ctr" rotWithShape="0">
              <a:schemeClr val="bg2"/>
            </a:outerShdw>
          </a:effectLst>
        </p:spPr>
        <p:txBody>
          <a:bodyPr wrap="none" tIns="68400" anchor="ctr"/>
          <a:lstStyle/>
          <a:p>
            <a:pPr algn="ctr">
              <a:spcBef>
                <a:spcPct val="50000"/>
              </a:spcBef>
            </a:pPr>
            <a:r>
              <a:rPr lang="zh-CN" altLang="en-US" sz="1400" b="1" dirty="0" smtClean="0">
                <a:solidFill>
                  <a:schemeClr val="bg1"/>
                </a:solidFill>
                <a:latin typeface="微软雅黑" pitchFamily="34" charset="-122"/>
                <a:ea typeface="微软雅黑" pitchFamily="34" charset="-122"/>
              </a:rPr>
              <a:t>数据仓库</a:t>
            </a:r>
            <a:endParaRPr lang="zh-CN" altLang="en-US" sz="1400" b="1" dirty="0">
              <a:solidFill>
                <a:schemeClr val="bg1"/>
              </a:solidFill>
              <a:latin typeface="微软雅黑" pitchFamily="34" charset="-122"/>
              <a:ea typeface="微软雅黑" pitchFamily="34" charset="-122"/>
            </a:endParaRPr>
          </a:p>
        </p:txBody>
      </p:sp>
      <p:sp>
        <p:nvSpPr>
          <p:cNvPr id="20" name="Rectangle 103"/>
          <p:cNvSpPr>
            <a:spLocks noChangeArrowheads="1"/>
          </p:cNvSpPr>
          <p:nvPr/>
        </p:nvSpPr>
        <p:spPr bwMode="auto">
          <a:xfrm>
            <a:off x="5321323" y="2285992"/>
            <a:ext cx="2465387" cy="344487"/>
          </a:xfrm>
          <a:prstGeom prst="rect">
            <a:avLst/>
          </a:prstGeom>
          <a:solidFill>
            <a:srgbClr val="030D6B">
              <a:alpha val="58823"/>
            </a:srgbClr>
          </a:solidFill>
          <a:ln w="9525">
            <a:noFill/>
            <a:miter lim="800000"/>
            <a:headEnd/>
            <a:tailEnd/>
          </a:ln>
          <a:effectLst>
            <a:outerShdw dist="35921" dir="2700000" algn="ctr" rotWithShape="0">
              <a:schemeClr val="bg2"/>
            </a:outerShdw>
          </a:effectLst>
        </p:spPr>
        <p:txBody>
          <a:bodyPr wrap="none" tIns="68400" anchor="ctr"/>
          <a:lstStyle/>
          <a:p>
            <a:pPr algn="ctr">
              <a:spcBef>
                <a:spcPct val="50000"/>
              </a:spcBef>
            </a:pPr>
            <a:r>
              <a:rPr lang="zh-CN" altLang="en-US" sz="1400" b="1" dirty="0" smtClean="0">
                <a:solidFill>
                  <a:schemeClr val="bg1"/>
                </a:solidFill>
                <a:latin typeface="微软雅黑" pitchFamily="34" charset="-122"/>
                <a:ea typeface="微软雅黑" pitchFamily="34" charset="-122"/>
              </a:rPr>
              <a:t>数据集市</a:t>
            </a:r>
            <a:endParaRPr lang="zh-CN" altLang="en-US" sz="1400" b="1" dirty="0">
              <a:solidFill>
                <a:schemeClr val="bg1"/>
              </a:solidFill>
              <a:latin typeface="微软雅黑" pitchFamily="34" charset="-122"/>
              <a:ea typeface="微软雅黑" pitchFamily="34" charset="-122"/>
            </a:endParaRPr>
          </a:p>
        </p:txBody>
      </p:sp>
      <p:sp>
        <p:nvSpPr>
          <p:cNvPr id="22" name="Rectangle 103"/>
          <p:cNvSpPr>
            <a:spLocks noChangeArrowheads="1"/>
          </p:cNvSpPr>
          <p:nvPr/>
        </p:nvSpPr>
        <p:spPr bwMode="auto">
          <a:xfrm>
            <a:off x="2795610" y="2666838"/>
            <a:ext cx="2466975" cy="393697"/>
          </a:xfrm>
          <a:prstGeom prst="rect">
            <a:avLst/>
          </a:prstGeom>
          <a:solidFill>
            <a:srgbClr val="99CCFF">
              <a:alpha val="58823"/>
            </a:srgbClr>
          </a:solidFill>
          <a:ln w="9525">
            <a:noFill/>
            <a:miter lim="800000"/>
            <a:headEnd/>
            <a:tailEnd/>
          </a:ln>
          <a:effectLst>
            <a:outerShdw dist="35921" dir="2700000" algn="ctr" rotWithShape="0">
              <a:schemeClr val="bg2"/>
            </a:outerShdw>
          </a:effectLst>
        </p:spPr>
        <p:txBody>
          <a:bodyPr wrap="none" tIns="68400" anchor="ctr"/>
          <a:lstStyle/>
          <a:p>
            <a:pPr algn="ctr">
              <a:spcBef>
                <a:spcPct val="50000"/>
              </a:spcBef>
            </a:pPr>
            <a:r>
              <a:rPr lang="zh-CN" altLang="en-US" sz="1100" dirty="0" smtClean="0">
                <a:latin typeface="微软雅黑" pitchFamily="34" charset="-122"/>
                <a:ea typeface="微软雅黑" pitchFamily="34" charset="-122"/>
              </a:rPr>
              <a:t>业务系统、外部数据</a:t>
            </a:r>
            <a:endParaRPr lang="en-US" altLang="zh-CN" sz="1100" dirty="0" smtClean="0">
              <a:latin typeface="微软雅黑" pitchFamily="34" charset="-122"/>
              <a:ea typeface="微软雅黑" pitchFamily="34" charset="-122"/>
            </a:endParaRPr>
          </a:p>
        </p:txBody>
      </p:sp>
      <p:sp>
        <p:nvSpPr>
          <p:cNvPr id="23" name="Rectangle 103"/>
          <p:cNvSpPr>
            <a:spLocks noChangeArrowheads="1"/>
          </p:cNvSpPr>
          <p:nvPr/>
        </p:nvSpPr>
        <p:spPr bwMode="auto">
          <a:xfrm>
            <a:off x="5321323" y="2666838"/>
            <a:ext cx="2465387" cy="393697"/>
          </a:xfrm>
          <a:prstGeom prst="rect">
            <a:avLst/>
          </a:prstGeom>
          <a:solidFill>
            <a:srgbClr val="99CCFF">
              <a:alpha val="58823"/>
            </a:srgbClr>
          </a:solidFill>
          <a:ln w="9525">
            <a:noFill/>
            <a:miter lim="800000"/>
            <a:headEnd/>
            <a:tailEnd/>
          </a:ln>
          <a:effectLst>
            <a:outerShdw dist="35921" dir="2700000" algn="ctr" rotWithShape="0">
              <a:schemeClr val="bg2"/>
            </a:outerShdw>
          </a:effectLst>
        </p:spPr>
        <p:txBody>
          <a:bodyPr wrap="none" tIns="68400" anchor="ctr"/>
          <a:lstStyle/>
          <a:p>
            <a:pPr algn="ctr">
              <a:spcBef>
                <a:spcPct val="50000"/>
              </a:spcBef>
            </a:pPr>
            <a:r>
              <a:rPr lang="zh-CN" altLang="en-US" sz="1100" dirty="0" smtClean="0">
                <a:latin typeface="微软雅黑" pitchFamily="34" charset="-122"/>
                <a:ea typeface="微软雅黑" pitchFamily="34" charset="-122"/>
              </a:rPr>
              <a:t>数据仓库</a:t>
            </a:r>
            <a:endParaRPr lang="zh-CN" altLang="en-US" sz="1100" dirty="0">
              <a:latin typeface="微软雅黑" pitchFamily="34" charset="-122"/>
              <a:ea typeface="微软雅黑" pitchFamily="34" charset="-122"/>
            </a:endParaRPr>
          </a:p>
        </p:txBody>
      </p:sp>
      <p:sp>
        <p:nvSpPr>
          <p:cNvPr id="24" name="Rectangle 102"/>
          <p:cNvSpPr>
            <a:spLocks noChangeArrowheads="1"/>
          </p:cNvSpPr>
          <p:nvPr/>
        </p:nvSpPr>
        <p:spPr bwMode="auto">
          <a:xfrm>
            <a:off x="714348" y="3140070"/>
            <a:ext cx="2035225" cy="393697"/>
          </a:xfrm>
          <a:prstGeom prst="rect">
            <a:avLst/>
          </a:prstGeom>
          <a:solidFill>
            <a:schemeClr val="accent1">
              <a:alpha val="67058"/>
            </a:schemeClr>
          </a:solidFill>
          <a:ln w="9525">
            <a:noFill/>
            <a:miter lim="800000"/>
            <a:headEnd/>
            <a:tailEnd/>
          </a:ln>
        </p:spPr>
        <p:txBody>
          <a:bodyPr wrap="none" lIns="0" tIns="0" rIns="0" bIns="0" anchor="ctr"/>
          <a:lstStyle/>
          <a:p>
            <a:pPr algn="ctr" fontAlgn="t"/>
            <a:r>
              <a:rPr lang="zh-CN" altLang="en-US" sz="1400" b="1" dirty="0">
                <a:solidFill>
                  <a:schemeClr val="bg1"/>
                </a:solidFill>
                <a:latin typeface="微软雅黑" pitchFamily="34" charset="-122"/>
                <a:ea typeface="微软雅黑" pitchFamily="34" charset="-122"/>
              </a:rPr>
              <a:t> </a:t>
            </a:r>
            <a:r>
              <a:rPr lang="zh-CN" altLang="en-US" sz="1400" b="1" dirty="0" smtClean="0">
                <a:solidFill>
                  <a:schemeClr val="bg1"/>
                </a:solidFill>
                <a:latin typeface="微软雅黑" pitchFamily="34" charset="-122"/>
                <a:ea typeface="微软雅黑" pitchFamily="34" charset="-122"/>
              </a:rPr>
              <a:t>范围</a:t>
            </a:r>
            <a:endParaRPr lang="zh-TW" altLang="en-US" sz="1400" b="1" dirty="0">
              <a:solidFill>
                <a:schemeClr val="bg1"/>
              </a:solidFill>
              <a:latin typeface="微软雅黑" pitchFamily="34" charset="-122"/>
              <a:ea typeface="微软雅黑" pitchFamily="34" charset="-122"/>
            </a:endParaRPr>
          </a:p>
        </p:txBody>
      </p:sp>
      <p:sp>
        <p:nvSpPr>
          <p:cNvPr id="25" name="Rectangle 103"/>
          <p:cNvSpPr>
            <a:spLocks noChangeArrowheads="1"/>
          </p:cNvSpPr>
          <p:nvPr/>
        </p:nvSpPr>
        <p:spPr bwMode="auto">
          <a:xfrm>
            <a:off x="2795610" y="3140070"/>
            <a:ext cx="2466975" cy="393697"/>
          </a:xfrm>
          <a:prstGeom prst="rect">
            <a:avLst/>
          </a:prstGeom>
          <a:solidFill>
            <a:srgbClr val="99CCFF">
              <a:alpha val="58823"/>
            </a:srgbClr>
          </a:solidFill>
          <a:ln w="9525">
            <a:noFill/>
            <a:miter lim="800000"/>
            <a:headEnd/>
            <a:tailEnd/>
          </a:ln>
          <a:effectLst>
            <a:outerShdw dist="35921" dir="2700000" algn="ctr" rotWithShape="0">
              <a:schemeClr val="bg2"/>
            </a:outerShdw>
          </a:effectLst>
        </p:spPr>
        <p:txBody>
          <a:bodyPr wrap="none" tIns="68400" anchor="ctr"/>
          <a:lstStyle/>
          <a:p>
            <a:pPr algn="ctr">
              <a:spcBef>
                <a:spcPct val="50000"/>
              </a:spcBef>
            </a:pPr>
            <a:r>
              <a:rPr lang="zh-CN" altLang="en-US" sz="1100" dirty="0" smtClean="0">
                <a:latin typeface="微软雅黑" pitchFamily="34" charset="-122"/>
                <a:ea typeface="微软雅黑" pitchFamily="34" charset="-122"/>
              </a:rPr>
              <a:t>企业级</a:t>
            </a:r>
            <a:endParaRPr lang="en-US" altLang="zh-CN" sz="1100" dirty="0" smtClean="0">
              <a:latin typeface="微软雅黑" pitchFamily="34" charset="-122"/>
              <a:ea typeface="微软雅黑" pitchFamily="34" charset="-122"/>
            </a:endParaRPr>
          </a:p>
        </p:txBody>
      </p:sp>
      <p:sp>
        <p:nvSpPr>
          <p:cNvPr id="26" name="Rectangle 103"/>
          <p:cNvSpPr>
            <a:spLocks noChangeArrowheads="1"/>
          </p:cNvSpPr>
          <p:nvPr/>
        </p:nvSpPr>
        <p:spPr bwMode="auto">
          <a:xfrm>
            <a:off x="5321323" y="3140070"/>
            <a:ext cx="2465387" cy="393697"/>
          </a:xfrm>
          <a:prstGeom prst="rect">
            <a:avLst/>
          </a:prstGeom>
          <a:solidFill>
            <a:srgbClr val="99CCFF">
              <a:alpha val="58823"/>
            </a:srgbClr>
          </a:solidFill>
          <a:ln w="9525">
            <a:noFill/>
            <a:miter lim="800000"/>
            <a:headEnd/>
            <a:tailEnd/>
          </a:ln>
          <a:effectLst>
            <a:outerShdw dist="35921" dir="2700000" algn="ctr" rotWithShape="0">
              <a:schemeClr val="bg2"/>
            </a:outerShdw>
          </a:effectLst>
        </p:spPr>
        <p:txBody>
          <a:bodyPr wrap="none" tIns="68400" anchor="ctr"/>
          <a:lstStyle/>
          <a:p>
            <a:pPr algn="ctr">
              <a:spcBef>
                <a:spcPct val="50000"/>
              </a:spcBef>
            </a:pPr>
            <a:r>
              <a:rPr lang="zh-CN" altLang="en-US" sz="1100" dirty="0" smtClean="0">
                <a:latin typeface="微软雅黑" pitchFamily="34" charset="-122"/>
                <a:ea typeface="微软雅黑" pitchFamily="34" charset="-122"/>
              </a:rPr>
              <a:t>部门级或工作组级</a:t>
            </a:r>
            <a:endParaRPr lang="zh-CN" altLang="en-US" sz="1100" dirty="0">
              <a:latin typeface="微软雅黑" pitchFamily="34" charset="-122"/>
              <a:ea typeface="微软雅黑" pitchFamily="34" charset="-122"/>
            </a:endParaRPr>
          </a:p>
        </p:txBody>
      </p:sp>
      <p:sp>
        <p:nvSpPr>
          <p:cNvPr id="27" name="Rectangle 102"/>
          <p:cNvSpPr>
            <a:spLocks noChangeArrowheads="1"/>
          </p:cNvSpPr>
          <p:nvPr/>
        </p:nvSpPr>
        <p:spPr bwMode="auto">
          <a:xfrm>
            <a:off x="714348" y="3640136"/>
            <a:ext cx="2035225" cy="393697"/>
          </a:xfrm>
          <a:prstGeom prst="rect">
            <a:avLst/>
          </a:prstGeom>
          <a:solidFill>
            <a:schemeClr val="accent1">
              <a:alpha val="67058"/>
            </a:schemeClr>
          </a:solidFill>
          <a:ln w="9525">
            <a:noFill/>
            <a:miter lim="800000"/>
            <a:headEnd/>
            <a:tailEnd/>
          </a:ln>
        </p:spPr>
        <p:txBody>
          <a:bodyPr wrap="none" lIns="0" tIns="0" rIns="0" bIns="0" anchor="ctr"/>
          <a:lstStyle/>
          <a:p>
            <a:pPr algn="ctr" fontAlgn="t"/>
            <a:r>
              <a:rPr lang="zh-CN" altLang="en-US" sz="1400" b="1" dirty="0">
                <a:solidFill>
                  <a:schemeClr val="bg1"/>
                </a:solidFill>
                <a:latin typeface="微软雅黑" pitchFamily="34" charset="-122"/>
                <a:ea typeface="微软雅黑" pitchFamily="34" charset="-122"/>
              </a:rPr>
              <a:t> </a:t>
            </a:r>
            <a:r>
              <a:rPr lang="zh-CN" altLang="en-US" sz="1400" b="1" dirty="0" smtClean="0">
                <a:solidFill>
                  <a:schemeClr val="bg1"/>
                </a:solidFill>
                <a:latin typeface="微软雅黑" pitchFamily="34" charset="-122"/>
                <a:ea typeface="微软雅黑" pitchFamily="34" charset="-122"/>
              </a:rPr>
              <a:t>主题</a:t>
            </a:r>
            <a:endParaRPr lang="zh-TW" altLang="en-US" sz="1400" b="1" dirty="0">
              <a:solidFill>
                <a:schemeClr val="bg1"/>
              </a:solidFill>
              <a:latin typeface="微软雅黑" pitchFamily="34" charset="-122"/>
              <a:ea typeface="微软雅黑" pitchFamily="34" charset="-122"/>
            </a:endParaRPr>
          </a:p>
        </p:txBody>
      </p:sp>
      <p:sp>
        <p:nvSpPr>
          <p:cNvPr id="28" name="Rectangle 103"/>
          <p:cNvSpPr>
            <a:spLocks noChangeArrowheads="1"/>
          </p:cNvSpPr>
          <p:nvPr/>
        </p:nvSpPr>
        <p:spPr bwMode="auto">
          <a:xfrm>
            <a:off x="2795610" y="3640136"/>
            <a:ext cx="2466975" cy="393697"/>
          </a:xfrm>
          <a:prstGeom prst="rect">
            <a:avLst/>
          </a:prstGeom>
          <a:solidFill>
            <a:srgbClr val="99CCFF">
              <a:alpha val="58823"/>
            </a:srgbClr>
          </a:solidFill>
          <a:ln w="9525">
            <a:noFill/>
            <a:miter lim="800000"/>
            <a:headEnd/>
            <a:tailEnd/>
          </a:ln>
          <a:effectLst>
            <a:outerShdw dist="35921" dir="2700000" algn="ctr" rotWithShape="0">
              <a:schemeClr val="bg2"/>
            </a:outerShdw>
          </a:effectLst>
        </p:spPr>
        <p:txBody>
          <a:bodyPr wrap="none" tIns="68400" anchor="ctr"/>
          <a:lstStyle/>
          <a:p>
            <a:pPr algn="ctr">
              <a:spcBef>
                <a:spcPct val="50000"/>
              </a:spcBef>
            </a:pPr>
            <a:r>
              <a:rPr lang="zh-CN" altLang="en-US" sz="1100" dirty="0" smtClean="0">
                <a:latin typeface="微软雅黑" pitchFamily="34" charset="-122"/>
                <a:ea typeface="微软雅黑" pitchFamily="34" charset="-122"/>
              </a:rPr>
              <a:t>企业主题</a:t>
            </a:r>
            <a:endParaRPr lang="en-US" altLang="zh-CN" sz="1100" dirty="0" smtClean="0">
              <a:latin typeface="微软雅黑" pitchFamily="34" charset="-122"/>
              <a:ea typeface="微软雅黑" pitchFamily="34" charset="-122"/>
            </a:endParaRPr>
          </a:p>
        </p:txBody>
      </p:sp>
      <p:sp>
        <p:nvSpPr>
          <p:cNvPr id="29" name="Rectangle 103"/>
          <p:cNvSpPr>
            <a:spLocks noChangeArrowheads="1"/>
          </p:cNvSpPr>
          <p:nvPr/>
        </p:nvSpPr>
        <p:spPr bwMode="auto">
          <a:xfrm>
            <a:off x="5321323" y="3640136"/>
            <a:ext cx="2465387" cy="393697"/>
          </a:xfrm>
          <a:prstGeom prst="rect">
            <a:avLst/>
          </a:prstGeom>
          <a:solidFill>
            <a:srgbClr val="99CCFF">
              <a:alpha val="58823"/>
            </a:srgbClr>
          </a:solidFill>
          <a:ln w="9525">
            <a:noFill/>
            <a:miter lim="800000"/>
            <a:headEnd/>
            <a:tailEnd/>
          </a:ln>
          <a:effectLst>
            <a:outerShdw dist="35921" dir="2700000" algn="ctr" rotWithShape="0">
              <a:schemeClr val="bg2"/>
            </a:outerShdw>
          </a:effectLst>
        </p:spPr>
        <p:txBody>
          <a:bodyPr wrap="none" tIns="68400" anchor="ctr"/>
          <a:lstStyle/>
          <a:p>
            <a:pPr algn="ctr">
              <a:spcBef>
                <a:spcPct val="50000"/>
              </a:spcBef>
            </a:pPr>
            <a:r>
              <a:rPr lang="zh-CN" altLang="en-US" sz="1100" dirty="0" smtClean="0">
                <a:latin typeface="微软雅黑" pitchFamily="34" charset="-122"/>
                <a:ea typeface="微软雅黑" pitchFamily="34" charset="-122"/>
              </a:rPr>
              <a:t>部门或特殊的分析主题</a:t>
            </a:r>
            <a:endParaRPr lang="zh-CN" altLang="en-US" sz="1100" dirty="0">
              <a:latin typeface="微软雅黑" pitchFamily="34" charset="-122"/>
              <a:ea typeface="微软雅黑" pitchFamily="34" charset="-122"/>
            </a:endParaRPr>
          </a:p>
        </p:txBody>
      </p:sp>
      <p:sp>
        <p:nvSpPr>
          <p:cNvPr id="30" name="Rectangle 102"/>
          <p:cNvSpPr>
            <a:spLocks noChangeArrowheads="1"/>
          </p:cNvSpPr>
          <p:nvPr/>
        </p:nvSpPr>
        <p:spPr bwMode="auto">
          <a:xfrm>
            <a:off x="714348" y="4140202"/>
            <a:ext cx="2035225" cy="393697"/>
          </a:xfrm>
          <a:prstGeom prst="rect">
            <a:avLst/>
          </a:prstGeom>
          <a:solidFill>
            <a:schemeClr val="accent1">
              <a:alpha val="67058"/>
            </a:schemeClr>
          </a:solidFill>
          <a:ln w="9525">
            <a:noFill/>
            <a:miter lim="800000"/>
            <a:headEnd/>
            <a:tailEnd/>
          </a:ln>
        </p:spPr>
        <p:txBody>
          <a:bodyPr wrap="none" lIns="0" tIns="0" rIns="0" bIns="0" anchor="ctr"/>
          <a:lstStyle/>
          <a:p>
            <a:pPr algn="ctr" fontAlgn="t"/>
            <a:r>
              <a:rPr lang="zh-CN" altLang="en-US" sz="1400" b="1" dirty="0">
                <a:solidFill>
                  <a:schemeClr val="bg1"/>
                </a:solidFill>
                <a:latin typeface="微软雅黑" pitchFamily="34" charset="-122"/>
                <a:ea typeface="微软雅黑" pitchFamily="34" charset="-122"/>
              </a:rPr>
              <a:t> </a:t>
            </a:r>
            <a:r>
              <a:rPr lang="zh-CN" altLang="en-US" sz="1400" b="1" dirty="0" smtClean="0">
                <a:solidFill>
                  <a:schemeClr val="bg1"/>
                </a:solidFill>
                <a:latin typeface="微软雅黑" pitchFamily="34" charset="-122"/>
                <a:ea typeface="微软雅黑" pitchFamily="34" charset="-122"/>
              </a:rPr>
              <a:t>数据粒度</a:t>
            </a:r>
            <a:r>
              <a:rPr lang="en-US" altLang="zh-CN" sz="1400" b="1" dirty="0">
                <a:solidFill>
                  <a:schemeClr val="bg1"/>
                </a:solidFill>
                <a:latin typeface="微软雅黑" pitchFamily="34" charset="-122"/>
                <a:ea typeface="微软雅黑" pitchFamily="34" charset="-122"/>
              </a:rPr>
              <a:t>	</a:t>
            </a:r>
            <a:endParaRPr lang="zh-TW" altLang="en-US" sz="1400" b="1" dirty="0">
              <a:solidFill>
                <a:schemeClr val="bg1"/>
              </a:solidFill>
              <a:latin typeface="微软雅黑" pitchFamily="34" charset="-122"/>
              <a:ea typeface="微软雅黑" pitchFamily="34" charset="-122"/>
            </a:endParaRPr>
          </a:p>
        </p:txBody>
      </p:sp>
      <p:sp>
        <p:nvSpPr>
          <p:cNvPr id="31" name="Rectangle 103"/>
          <p:cNvSpPr>
            <a:spLocks noChangeArrowheads="1"/>
          </p:cNvSpPr>
          <p:nvPr/>
        </p:nvSpPr>
        <p:spPr bwMode="auto">
          <a:xfrm>
            <a:off x="2795610" y="4140202"/>
            <a:ext cx="2466975" cy="393697"/>
          </a:xfrm>
          <a:prstGeom prst="rect">
            <a:avLst/>
          </a:prstGeom>
          <a:solidFill>
            <a:srgbClr val="99CCFF">
              <a:alpha val="58823"/>
            </a:srgbClr>
          </a:solidFill>
          <a:ln w="9525">
            <a:noFill/>
            <a:miter lim="800000"/>
            <a:headEnd/>
            <a:tailEnd/>
          </a:ln>
          <a:effectLst>
            <a:outerShdw dist="35921" dir="2700000" algn="ctr" rotWithShape="0">
              <a:schemeClr val="bg2"/>
            </a:outerShdw>
          </a:effectLst>
        </p:spPr>
        <p:txBody>
          <a:bodyPr wrap="none" tIns="68400" anchor="ctr"/>
          <a:lstStyle/>
          <a:p>
            <a:pPr algn="ctr">
              <a:spcBef>
                <a:spcPct val="50000"/>
              </a:spcBef>
            </a:pPr>
            <a:r>
              <a:rPr lang="zh-CN" altLang="en-US" sz="1100" dirty="0" smtClean="0">
                <a:latin typeface="微软雅黑" pitchFamily="34" charset="-122"/>
                <a:ea typeface="微软雅黑" pitchFamily="34" charset="-122"/>
              </a:rPr>
              <a:t>最细粒度</a:t>
            </a:r>
            <a:endParaRPr lang="en-US" altLang="zh-CN" sz="1100" dirty="0" smtClean="0">
              <a:latin typeface="微软雅黑" pitchFamily="34" charset="-122"/>
              <a:ea typeface="微软雅黑" pitchFamily="34" charset="-122"/>
            </a:endParaRPr>
          </a:p>
        </p:txBody>
      </p:sp>
      <p:sp>
        <p:nvSpPr>
          <p:cNvPr id="32" name="Rectangle 103"/>
          <p:cNvSpPr>
            <a:spLocks noChangeArrowheads="1"/>
          </p:cNvSpPr>
          <p:nvPr/>
        </p:nvSpPr>
        <p:spPr bwMode="auto">
          <a:xfrm>
            <a:off x="5321323" y="4140202"/>
            <a:ext cx="2465387" cy="393697"/>
          </a:xfrm>
          <a:prstGeom prst="rect">
            <a:avLst/>
          </a:prstGeom>
          <a:solidFill>
            <a:srgbClr val="99CCFF">
              <a:alpha val="58823"/>
            </a:srgbClr>
          </a:solidFill>
          <a:ln w="9525">
            <a:noFill/>
            <a:miter lim="800000"/>
            <a:headEnd/>
            <a:tailEnd/>
          </a:ln>
          <a:effectLst>
            <a:outerShdw dist="35921" dir="2700000" algn="ctr" rotWithShape="0">
              <a:schemeClr val="bg2"/>
            </a:outerShdw>
          </a:effectLst>
        </p:spPr>
        <p:txBody>
          <a:bodyPr wrap="none" tIns="68400" anchor="ctr"/>
          <a:lstStyle/>
          <a:p>
            <a:pPr algn="ctr">
              <a:spcBef>
                <a:spcPct val="50000"/>
              </a:spcBef>
            </a:pPr>
            <a:r>
              <a:rPr lang="zh-CN" altLang="en-US" sz="1100" dirty="0" smtClean="0">
                <a:latin typeface="微软雅黑" pitchFamily="34" charset="-122"/>
                <a:ea typeface="微软雅黑" pitchFamily="34" charset="-122"/>
              </a:rPr>
              <a:t>较粗粒度</a:t>
            </a:r>
            <a:endParaRPr lang="zh-CN" altLang="en-US" sz="1100" dirty="0">
              <a:latin typeface="微软雅黑" pitchFamily="34" charset="-122"/>
              <a:ea typeface="微软雅黑" pitchFamily="34" charset="-122"/>
            </a:endParaRPr>
          </a:p>
        </p:txBody>
      </p:sp>
      <p:sp>
        <p:nvSpPr>
          <p:cNvPr id="33" name="Rectangle 102"/>
          <p:cNvSpPr>
            <a:spLocks noChangeArrowheads="1"/>
          </p:cNvSpPr>
          <p:nvPr/>
        </p:nvSpPr>
        <p:spPr bwMode="auto">
          <a:xfrm>
            <a:off x="714348" y="4640268"/>
            <a:ext cx="2035225" cy="393697"/>
          </a:xfrm>
          <a:prstGeom prst="rect">
            <a:avLst/>
          </a:prstGeom>
          <a:solidFill>
            <a:schemeClr val="accent1">
              <a:alpha val="67058"/>
            </a:schemeClr>
          </a:solidFill>
          <a:ln w="9525">
            <a:noFill/>
            <a:miter lim="800000"/>
            <a:headEnd/>
            <a:tailEnd/>
          </a:ln>
        </p:spPr>
        <p:txBody>
          <a:bodyPr wrap="none" lIns="0" tIns="0" rIns="0" bIns="0" anchor="ctr"/>
          <a:lstStyle/>
          <a:p>
            <a:pPr algn="ctr" fontAlgn="t"/>
            <a:r>
              <a:rPr lang="zh-CN" altLang="en-US" sz="1400" b="1" dirty="0">
                <a:solidFill>
                  <a:schemeClr val="bg1"/>
                </a:solidFill>
                <a:latin typeface="微软雅黑" pitchFamily="34" charset="-122"/>
                <a:ea typeface="微软雅黑" pitchFamily="34" charset="-122"/>
              </a:rPr>
              <a:t> </a:t>
            </a:r>
            <a:r>
              <a:rPr lang="zh-CN" altLang="en-US" sz="1400" b="1" dirty="0" smtClean="0">
                <a:solidFill>
                  <a:schemeClr val="bg1"/>
                </a:solidFill>
                <a:latin typeface="微软雅黑" pitchFamily="34" charset="-122"/>
                <a:ea typeface="微软雅黑" pitchFamily="34" charset="-122"/>
              </a:rPr>
              <a:t>数据结构</a:t>
            </a:r>
            <a:r>
              <a:rPr lang="en-US" altLang="zh-CN" sz="1400" b="1" dirty="0">
                <a:solidFill>
                  <a:schemeClr val="bg1"/>
                </a:solidFill>
                <a:latin typeface="微软雅黑" pitchFamily="34" charset="-122"/>
                <a:ea typeface="微软雅黑" pitchFamily="34" charset="-122"/>
              </a:rPr>
              <a:t>	</a:t>
            </a:r>
            <a:endParaRPr lang="zh-TW" altLang="en-US" sz="1400" b="1" dirty="0">
              <a:solidFill>
                <a:schemeClr val="bg1"/>
              </a:solidFill>
              <a:latin typeface="微软雅黑" pitchFamily="34" charset="-122"/>
              <a:ea typeface="微软雅黑" pitchFamily="34" charset="-122"/>
            </a:endParaRPr>
          </a:p>
        </p:txBody>
      </p:sp>
      <p:sp>
        <p:nvSpPr>
          <p:cNvPr id="34" name="Rectangle 103"/>
          <p:cNvSpPr>
            <a:spLocks noChangeArrowheads="1"/>
          </p:cNvSpPr>
          <p:nvPr/>
        </p:nvSpPr>
        <p:spPr bwMode="auto">
          <a:xfrm>
            <a:off x="2795610" y="4640268"/>
            <a:ext cx="2466975" cy="393697"/>
          </a:xfrm>
          <a:prstGeom prst="rect">
            <a:avLst/>
          </a:prstGeom>
          <a:solidFill>
            <a:srgbClr val="99CCFF">
              <a:alpha val="58823"/>
            </a:srgbClr>
          </a:solidFill>
          <a:ln w="9525">
            <a:noFill/>
            <a:miter lim="800000"/>
            <a:headEnd/>
            <a:tailEnd/>
          </a:ln>
          <a:effectLst>
            <a:outerShdw dist="35921" dir="2700000" algn="ctr" rotWithShape="0">
              <a:schemeClr val="bg2"/>
            </a:outerShdw>
          </a:effectLst>
        </p:spPr>
        <p:txBody>
          <a:bodyPr wrap="none" tIns="68400" anchor="ctr"/>
          <a:lstStyle/>
          <a:p>
            <a:pPr algn="ctr">
              <a:spcBef>
                <a:spcPct val="50000"/>
              </a:spcBef>
            </a:pPr>
            <a:r>
              <a:rPr lang="zh-CN" altLang="en-US" sz="1100" dirty="0" smtClean="0">
                <a:latin typeface="微软雅黑" pitchFamily="34" charset="-122"/>
                <a:ea typeface="微软雅黑" pitchFamily="34" charset="-122"/>
              </a:rPr>
              <a:t>规范化结构（第</a:t>
            </a:r>
            <a:r>
              <a:rPr lang="en-US" altLang="zh-CN" sz="1100" dirty="0" smtClean="0">
                <a:latin typeface="微软雅黑" pitchFamily="34" charset="-122"/>
                <a:ea typeface="微软雅黑" pitchFamily="34" charset="-122"/>
              </a:rPr>
              <a:t>3</a:t>
            </a:r>
            <a:r>
              <a:rPr lang="zh-CN" altLang="en-US" sz="1100" dirty="0" smtClean="0">
                <a:latin typeface="微软雅黑" pitchFamily="34" charset="-122"/>
                <a:ea typeface="微软雅黑" pitchFamily="34" charset="-122"/>
              </a:rPr>
              <a:t>范式）</a:t>
            </a:r>
            <a:endParaRPr lang="en-US" altLang="zh-CN" sz="1100" dirty="0" smtClean="0">
              <a:latin typeface="微软雅黑" pitchFamily="34" charset="-122"/>
              <a:ea typeface="微软雅黑" pitchFamily="34" charset="-122"/>
            </a:endParaRPr>
          </a:p>
        </p:txBody>
      </p:sp>
      <p:sp>
        <p:nvSpPr>
          <p:cNvPr id="35" name="Rectangle 103"/>
          <p:cNvSpPr>
            <a:spLocks noChangeArrowheads="1"/>
          </p:cNvSpPr>
          <p:nvPr/>
        </p:nvSpPr>
        <p:spPr bwMode="auto">
          <a:xfrm>
            <a:off x="5321323" y="4640268"/>
            <a:ext cx="2465387" cy="393697"/>
          </a:xfrm>
          <a:prstGeom prst="rect">
            <a:avLst/>
          </a:prstGeom>
          <a:solidFill>
            <a:srgbClr val="99CCFF">
              <a:alpha val="58823"/>
            </a:srgbClr>
          </a:solidFill>
          <a:ln w="9525">
            <a:noFill/>
            <a:miter lim="800000"/>
            <a:headEnd/>
            <a:tailEnd/>
          </a:ln>
          <a:effectLst>
            <a:outerShdw dist="35921" dir="2700000" algn="ctr" rotWithShape="0">
              <a:schemeClr val="bg2"/>
            </a:outerShdw>
          </a:effectLst>
        </p:spPr>
        <p:txBody>
          <a:bodyPr wrap="none" tIns="68400" anchor="ctr"/>
          <a:lstStyle/>
          <a:p>
            <a:pPr algn="ctr">
              <a:spcBef>
                <a:spcPct val="50000"/>
              </a:spcBef>
            </a:pPr>
            <a:r>
              <a:rPr lang="zh-CN" altLang="en-US" sz="1100" dirty="0" smtClean="0">
                <a:latin typeface="微软雅黑" pitchFamily="34" charset="-122"/>
                <a:ea typeface="微软雅黑" pitchFamily="34" charset="-122"/>
              </a:rPr>
              <a:t>星型模型、雪片模型、或两者混合</a:t>
            </a:r>
            <a:endParaRPr lang="zh-CN" altLang="en-US" sz="1100" dirty="0">
              <a:latin typeface="微软雅黑" pitchFamily="34" charset="-122"/>
              <a:ea typeface="微软雅黑" pitchFamily="34" charset="-122"/>
            </a:endParaRPr>
          </a:p>
        </p:txBody>
      </p:sp>
      <p:sp>
        <p:nvSpPr>
          <p:cNvPr id="36" name="Rectangle 102"/>
          <p:cNvSpPr>
            <a:spLocks noChangeArrowheads="1"/>
          </p:cNvSpPr>
          <p:nvPr/>
        </p:nvSpPr>
        <p:spPr bwMode="auto">
          <a:xfrm>
            <a:off x="714348" y="5105403"/>
            <a:ext cx="2035225" cy="393697"/>
          </a:xfrm>
          <a:prstGeom prst="rect">
            <a:avLst/>
          </a:prstGeom>
          <a:solidFill>
            <a:schemeClr val="accent1">
              <a:alpha val="67058"/>
            </a:schemeClr>
          </a:solidFill>
          <a:ln w="9525">
            <a:noFill/>
            <a:miter lim="800000"/>
            <a:headEnd/>
            <a:tailEnd/>
          </a:ln>
        </p:spPr>
        <p:txBody>
          <a:bodyPr wrap="none" lIns="0" tIns="0" rIns="0" bIns="0" anchor="ctr"/>
          <a:lstStyle/>
          <a:p>
            <a:pPr algn="ctr" fontAlgn="t"/>
            <a:r>
              <a:rPr lang="zh-CN" altLang="en-US" sz="1400" b="1" dirty="0" smtClean="0">
                <a:solidFill>
                  <a:schemeClr val="bg1"/>
                </a:solidFill>
                <a:latin typeface="微软雅黑" pitchFamily="34" charset="-122"/>
                <a:ea typeface="微软雅黑" pitchFamily="34" charset="-122"/>
              </a:rPr>
              <a:t>历史数据</a:t>
            </a:r>
            <a:r>
              <a:rPr lang="en-US" altLang="zh-CN" sz="1400" b="1" dirty="0">
                <a:solidFill>
                  <a:schemeClr val="bg1"/>
                </a:solidFill>
                <a:latin typeface="微软雅黑" pitchFamily="34" charset="-122"/>
                <a:ea typeface="微软雅黑" pitchFamily="34" charset="-122"/>
              </a:rPr>
              <a:t>	</a:t>
            </a:r>
            <a:endParaRPr lang="zh-TW" altLang="en-US" sz="1400" b="1" dirty="0">
              <a:solidFill>
                <a:schemeClr val="bg1"/>
              </a:solidFill>
              <a:latin typeface="微软雅黑" pitchFamily="34" charset="-122"/>
              <a:ea typeface="微软雅黑" pitchFamily="34" charset="-122"/>
            </a:endParaRPr>
          </a:p>
        </p:txBody>
      </p:sp>
      <p:sp>
        <p:nvSpPr>
          <p:cNvPr id="37" name="Rectangle 103"/>
          <p:cNvSpPr>
            <a:spLocks noChangeArrowheads="1"/>
          </p:cNvSpPr>
          <p:nvPr/>
        </p:nvSpPr>
        <p:spPr bwMode="auto">
          <a:xfrm>
            <a:off x="2795610" y="5105403"/>
            <a:ext cx="2466975" cy="393697"/>
          </a:xfrm>
          <a:prstGeom prst="rect">
            <a:avLst/>
          </a:prstGeom>
          <a:solidFill>
            <a:srgbClr val="99CCFF">
              <a:alpha val="58823"/>
            </a:srgbClr>
          </a:solidFill>
          <a:ln w="9525">
            <a:noFill/>
            <a:miter lim="800000"/>
            <a:headEnd/>
            <a:tailEnd/>
          </a:ln>
          <a:effectLst>
            <a:outerShdw dist="35921" dir="2700000" algn="ctr" rotWithShape="0">
              <a:schemeClr val="bg2"/>
            </a:outerShdw>
          </a:effectLst>
        </p:spPr>
        <p:txBody>
          <a:bodyPr wrap="none" tIns="68400" anchor="ctr"/>
          <a:lstStyle/>
          <a:p>
            <a:pPr algn="ctr">
              <a:spcBef>
                <a:spcPct val="50000"/>
              </a:spcBef>
            </a:pPr>
            <a:r>
              <a:rPr lang="zh-CN" altLang="en-US" sz="1100" dirty="0" smtClean="0">
                <a:latin typeface="微软雅黑" pitchFamily="34" charset="-122"/>
                <a:ea typeface="微软雅黑" pitchFamily="34" charset="-122"/>
              </a:rPr>
              <a:t>大量历史数据</a:t>
            </a:r>
            <a:endParaRPr lang="en-US" altLang="zh-CN" sz="1100" dirty="0" smtClean="0">
              <a:latin typeface="微软雅黑" pitchFamily="34" charset="-122"/>
              <a:ea typeface="微软雅黑" pitchFamily="34" charset="-122"/>
            </a:endParaRPr>
          </a:p>
        </p:txBody>
      </p:sp>
      <p:sp>
        <p:nvSpPr>
          <p:cNvPr id="38" name="Rectangle 103"/>
          <p:cNvSpPr>
            <a:spLocks noChangeArrowheads="1"/>
          </p:cNvSpPr>
          <p:nvPr/>
        </p:nvSpPr>
        <p:spPr bwMode="auto">
          <a:xfrm>
            <a:off x="5321323" y="5105403"/>
            <a:ext cx="2465387" cy="393697"/>
          </a:xfrm>
          <a:prstGeom prst="rect">
            <a:avLst/>
          </a:prstGeom>
          <a:solidFill>
            <a:srgbClr val="99CCFF">
              <a:alpha val="58823"/>
            </a:srgbClr>
          </a:solidFill>
          <a:ln w="9525">
            <a:noFill/>
            <a:miter lim="800000"/>
            <a:headEnd/>
            <a:tailEnd/>
          </a:ln>
          <a:effectLst>
            <a:outerShdw dist="35921" dir="2700000" algn="ctr" rotWithShape="0">
              <a:schemeClr val="bg2"/>
            </a:outerShdw>
          </a:effectLst>
        </p:spPr>
        <p:txBody>
          <a:bodyPr wrap="none" tIns="68400" anchor="ctr"/>
          <a:lstStyle/>
          <a:p>
            <a:pPr algn="ctr">
              <a:spcBef>
                <a:spcPct val="50000"/>
              </a:spcBef>
            </a:pPr>
            <a:r>
              <a:rPr lang="zh-CN" altLang="en-US" sz="1100" dirty="0" smtClean="0">
                <a:latin typeface="微软雅黑" pitchFamily="34" charset="-122"/>
                <a:ea typeface="微软雅黑" pitchFamily="34" charset="-122"/>
              </a:rPr>
              <a:t>适度的历史数据</a:t>
            </a:r>
            <a:endParaRPr lang="zh-CN" altLang="en-US" sz="1100" dirty="0">
              <a:latin typeface="微软雅黑" pitchFamily="34" charset="-122"/>
              <a:ea typeface="微软雅黑" pitchFamily="34" charset="-122"/>
            </a:endParaRPr>
          </a:p>
        </p:txBody>
      </p:sp>
      <p:sp>
        <p:nvSpPr>
          <p:cNvPr id="39" name="Rectangle 102"/>
          <p:cNvSpPr>
            <a:spLocks noChangeArrowheads="1"/>
          </p:cNvSpPr>
          <p:nvPr/>
        </p:nvSpPr>
        <p:spPr bwMode="auto">
          <a:xfrm>
            <a:off x="714348" y="5605469"/>
            <a:ext cx="2035225" cy="393697"/>
          </a:xfrm>
          <a:prstGeom prst="rect">
            <a:avLst/>
          </a:prstGeom>
          <a:solidFill>
            <a:schemeClr val="accent1">
              <a:alpha val="67058"/>
            </a:schemeClr>
          </a:solidFill>
          <a:ln w="9525">
            <a:noFill/>
            <a:miter lim="800000"/>
            <a:headEnd/>
            <a:tailEnd/>
          </a:ln>
        </p:spPr>
        <p:txBody>
          <a:bodyPr wrap="none" lIns="0" tIns="0" rIns="0" bIns="0" anchor="ctr"/>
          <a:lstStyle/>
          <a:p>
            <a:pPr algn="ctr" fontAlgn="t"/>
            <a:r>
              <a:rPr lang="zh-CN" altLang="en-US" sz="1400" b="1" dirty="0" smtClean="0">
                <a:solidFill>
                  <a:schemeClr val="bg1"/>
                </a:solidFill>
                <a:latin typeface="微软雅黑" pitchFamily="34" charset="-122"/>
                <a:ea typeface="微软雅黑" pitchFamily="34" charset="-122"/>
              </a:rPr>
              <a:t>优化</a:t>
            </a:r>
            <a:endParaRPr lang="zh-TW" altLang="en-US" sz="1400" b="1" dirty="0">
              <a:solidFill>
                <a:schemeClr val="bg1"/>
              </a:solidFill>
              <a:latin typeface="微软雅黑" pitchFamily="34" charset="-122"/>
              <a:ea typeface="微软雅黑" pitchFamily="34" charset="-122"/>
            </a:endParaRPr>
          </a:p>
        </p:txBody>
      </p:sp>
      <p:sp>
        <p:nvSpPr>
          <p:cNvPr id="40" name="Rectangle 103"/>
          <p:cNvSpPr>
            <a:spLocks noChangeArrowheads="1"/>
          </p:cNvSpPr>
          <p:nvPr/>
        </p:nvSpPr>
        <p:spPr bwMode="auto">
          <a:xfrm>
            <a:off x="2795610" y="5605469"/>
            <a:ext cx="2466975" cy="393697"/>
          </a:xfrm>
          <a:prstGeom prst="rect">
            <a:avLst/>
          </a:prstGeom>
          <a:solidFill>
            <a:srgbClr val="99CCFF">
              <a:alpha val="58823"/>
            </a:srgbClr>
          </a:solidFill>
          <a:ln w="9525">
            <a:noFill/>
            <a:miter lim="800000"/>
            <a:headEnd/>
            <a:tailEnd/>
          </a:ln>
          <a:effectLst>
            <a:outerShdw dist="35921" dir="2700000" algn="ctr" rotWithShape="0">
              <a:schemeClr val="bg2"/>
            </a:outerShdw>
          </a:effectLst>
        </p:spPr>
        <p:txBody>
          <a:bodyPr wrap="none" tIns="68400" anchor="ctr"/>
          <a:lstStyle/>
          <a:p>
            <a:pPr algn="ctr">
              <a:spcBef>
                <a:spcPct val="50000"/>
              </a:spcBef>
            </a:pPr>
            <a:r>
              <a:rPr lang="zh-CN" altLang="en-US" sz="1100" dirty="0" smtClean="0">
                <a:latin typeface="微软雅黑" pitchFamily="34" charset="-122"/>
                <a:ea typeface="微软雅黑" pitchFamily="34" charset="-122"/>
              </a:rPr>
              <a:t>处理海量数据、数据索引</a:t>
            </a:r>
            <a:endParaRPr lang="en-US" altLang="zh-CN" sz="1100" dirty="0" smtClean="0">
              <a:latin typeface="微软雅黑" pitchFamily="34" charset="-122"/>
              <a:ea typeface="微软雅黑" pitchFamily="34" charset="-122"/>
            </a:endParaRPr>
          </a:p>
        </p:txBody>
      </p:sp>
      <p:sp>
        <p:nvSpPr>
          <p:cNvPr id="41" name="Rectangle 103"/>
          <p:cNvSpPr>
            <a:spLocks noChangeArrowheads="1"/>
          </p:cNvSpPr>
          <p:nvPr/>
        </p:nvSpPr>
        <p:spPr bwMode="auto">
          <a:xfrm>
            <a:off x="5321323" y="5605469"/>
            <a:ext cx="2465387" cy="393697"/>
          </a:xfrm>
          <a:prstGeom prst="rect">
            <a:avLst/>
          </a:prstGeom>
          <a:solidFill>
            <a:srgbClr val="99CCFF">
              <a:alpha val="58823"/>
            </a:srgbClr>
          </a:solidFill>
          <a:ln w="9525">
            <a:noFill/>
            <a:miter lim="800000"/>
            <a:headEnd/>
            <a:tailEnd/>
          </a:ln>
          <a:effectLst>
            <a:outerShdw dist="35921" dir="2700000" algn="ctr" rotWithShape="0">
              <a:schemeClr val="bg2"/>
            </a:outerShdw>
          </a:effectLst>
        </p:spPr>
        <p:txBody>
          <a:bodyPr wrap="none" tIns="68400" anchor="ctr"/>
          <a:lstStyle/>
          <a:p>
            <a:pPr algn="ctr">
              <a:spcBef>
                <a:spcPct val="50000"/>
              </a:spcBef>
            </a:pPr>
            <a:r>
              <a:rPr lang="zh-CN" altLang="en-US" sz="1100" dirty="0" smtClean="0">
                <a:latin typeface="微软雅黑" pitchFamily="34" charset="-122"/>
                <a:ea typeface="微软雅黑" pitchFamily="34" charset="-122"/>
              </a:rPr>
              <a:t>便于访问和分析、快速查询</a:t>
            </a:r>
            <a:endParaRPr lang="zh-CN" altLang="en-US" sz="1100" dirty="0">
              <a:latin typeface="微软雅黑" pitchFamily="34" charset="-122"/>
              <a:ea typeface="微软雅黑" pitchFamily="34" charset="-122"/>
            </a:endParaRPr>
          </a:p>
        </p:txBody>
      </p:sp>
      <p:sp>
        <p:nvSpPr>
          <p:cNvPr id="42" name="Rectangle 102"/>
          <p:cNvSpPr>
            <a:spLocks noChangeArrowheads="1"/>
          </p:cNvSpPr>
          <p:nvPr/>
        </p:nvSpPr>
        <p:spPr bwMode="auto">
          <a:xfrm>
            <a:off x="714348" y="6069028"/>
            <a:ext cx="2035225" cy="393697"/>
          </a:xfrm>
          <a:prstGeom prst="rect">
            <a:avLst/>
          </a:prstGeom>
          <a:solidFill>
            <a:schemeClr val="accent1">
              <a:alpha val="67058"/>
            </a:schemeClr>
          </a:solidFill>
          <a:ln w="9525">
            <a:noFill/>
            <a:miter lim="800000"/>
            <a:headEnd/>
            <a:tailEnd/>
          </a:ln>
        </p:spPr>
        <p:txBody>
          <a:bodyPr wrap="none" lIns="0" tIns="0" rIns="0" bIns="0" anchor="ctr"/>
          <a:lstStyle/>
          <a:p>
            <a:pPr algn="ctr" fontAlgn="t"/>
            <a:r>
              <a:rPr lang="zh-CN" altLang="en-US" sz="1400" b="1" dirty="0" smtClean="0">
                <a:solidFill>
                  <a:schemeClr val="bg1"/>
                </a:solidFill>
                <a:latin typeface="微软雅黑" pitchFamily="34" charset="-122"/>
                <a:ea typeface="微软雅黑" pitchFamily="34" charset="-122"/>
              </a:rPr>
              <a:t>索引</a:t>
            </a:r>
            <a:endParaRPr lang="zh-TW" altLang="en-US" sz="1400" b="1" dirty="0">
              <a:solidFill>
                <a:schemeClr val="bg1"/>
              </a:solidFill>
              <a:latin typeface="微软雅黑" pitchFamily="34" charset="-122"/>
              <a:ea typeface="微软雅黑" pitchFamily="34" charset="-122"/>
            </a:endParaRPr>
          </a:p>
        </p:txBody>
      </p:sp>
      <p:sp>
        <p:nvSpPr>
          <p:cNvPr id="43" name="Rectangle 103"/>
          <p:cNvSpPr>
            <a:spLocks noChangeArrowheads="1"/>
          </p:cNvSpPr>
          <p:nvPr/>
        </p:nvSpPr>
        <p:spPr bwMode="auto">
          <a:xfrm>
            <a:off x="2795610" y="6069028"/>
            <a:ext cx="2466975" cy="393697"/>
          </a:xfrm>
          <a:prstGeom prst="rect">
            <a:avLst/>
          </a:prstGeom>
          <a:solidFill>
            <a:srgbClr val="99CCFF">
              <a:alpha val="58823"/>
            </a:srgbClr>
          </a:solidFill>
          <a:ln w="9525">
            <a:noFill/>
            <a:miter lim="800000"/>
            <a:headEnd/>
            <a:tailEnd/>
          </a:ln>
          <a:effectLst>
            <a:outerShdw dist="35921" dir="2700000" algn="ctr" rotWithShape="0">
              <a:schemeClr val="bg2"/>
            </a:outerShdw>
          </a:effectLst>
        </p:spPr>
        <p:txBody>
          <a:bodyPr wrap="none" tIns="68400" anchor="ctr"/>
          <a:lstStyle/>
          <a:p>
            <a:pPr algn="ctr">
              <a:spcBef>
                <a:spcPct val="50000"/>
              </a:spcBef>
            </a:pPr>
            <a:r>
              <a:rPr lang="zh-CN" altLang="en-US" sz="1100" dirty="0" smtClean="0">
                <a:latin typeface="微软雅黑" pitchFamily="34" charset="-122"/>
                <a:ea typeface="微软雅黑" pitchFamily="34" charset="-122"/>
              </a:rPr>
              <a:t>高度索引</a:t>
            </a:r>
            <a:endParaRPr lang="en-US" altLang="zh-CN" sz="1100" dirty="0" smtClean="0">
              <a:latin typeface="微软雅黑" pitchFamily="34" charset="-122"/>
              <a:ea typeface="微软雅黑" pitchFamily="34" charset="-122"/>
            </a:endParaRPr>
          </a:p>
        </p:txBody>
      </p:sp>
      <p:sp>
        <p:nvSpPr>
          <p:cNvPr id="44" name="Rectangle 103"/>
          <p:cNvSpPr>
            <a:spLocks noChangeArrowheads="1"/>
          </p:cNvSpPr>
          <p:nvPr/>
        </p:nvSpPr>
        <p:spPr bwMode="auto">
          <a:xfrm>
            <a:off x="5321323" y="6069028"/>
            <a:ext cx="2465387" cy="393697"/>
          </a:xfrm>
          <a:prstGeom prst="rect">
            <a:avLst/>
          </a:prstGeom>
          <a:solidFill>
            <a:srgbClr val="99CCFF">
              <a:alpha val="58823"/>
            </a:srgbClr>
          </a:solidFill>
          <a:ln w="9525">
            <a:noFill/>
            <a:miter lim="800000"/>
            <a:headEnd/>
            <a:tailEnd/>
          </a:ln>
          <a:effectLst>
            <a:outerShdw dist="35921" dir="2700000" algn="ctr" rotWithShape="0">
              <a:schemeClr val="bg2"/>
            </a:outerShdw>
          </a:effectLst>
        </p:spPr>
        <p:txBody>
          <a:bodyPr wrap="none" tIns="68400" anchor="ctr"/>
          <a:lstStyle/>
          <a:p>
            <a:pPr algn="ctr">
              <a:spcBef>
                <a:spcPct val="50000"/>
              </a:spcBef>
            </a:pPr>
            <a:r>
              <a:rPr lang="zh-CN" altLang="en-US" sz="1100" dirty="0" smtClean="0">
                <a:latin typeface="微软雅黑" pitchFamily="34" charset="-122"/>
                <a:ea typeface="微软雅黑" pitchFamily="34" charset="-122"/>
              </a:rPr>
              <a:t>高度索引</a:t>
            </a:r>
            <a:endParaRPr lang="zh-CN" altLang="en-US" sz="1100" dirty="0">
              <a:latin typeface="微软雅黑" pitchFamily="34" charset="-122"/>
              <a:ea typeface="微软雅黑" pitchFamily="34" charset="-122"/>
            </a:endParaRPr>
          </a:p>
        </p:txBody>
      </p:sp>
      <p:sp>
        <p:nvSpPr>
          <p:cNvPr id="45" name="TextBox 85"/>
          <p:cNvSpPr txBox="1">
            <a:spLocks noChangeArrowheads="1"/>
          </p:cNvSpPr>
          <p:nvPr/>
        </p:nvSpPr>
        <p:spPr bwMode="auto">
          <a:xfrm>
            <a:off x="355600" y="1383557"/>
            <a:ext cx="8174038" cy="830997"/>
          </a:xfrm>
          <a:prstGeom prst="rect">
            <a:avLst/>
          </a:prstGeom>
          <a:noFill/>
          <a:ln w="9525">
            <a:noFill/>
            <a:miter lim="800000"/>
            <a:headEnd/>
            <a:tailEnd/>
          </a:ln>
        </p:spPr>
        <p:txBody>
          <a:bodyPr>
            <a:spAutoFit/>
          </a:bodyPr>
          <a:lstStyle/>
          <a:p>
            <a:r>
              <a:rPr lang="zh-CN" altLang="en-US" sz="1600" dirty="0" smtClean="0">
                <a:latin typeface="微软雅黑" pitchFamily="34" charset="-122"/>
                <a:ea typeface="微软雅黑" pitchFamily="34" charset="-122"/>
              </a:rPr>
              <a:t>数据仓库是企业级的，能为整个企业各个部门的运行提供决策支持手段；而数据集市则是一种微型的数据仓库</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它通常有更少的数据</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更少的主题区域</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以及更少的历史数据</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因此是部门级的，一般只能为某个局部范围内的管理人员服务，因此也称之为部门级数据仓库。</a:t>
            </a:r>
            <a:endParaRPr lang="zh-CN" altLang="en-US" sz="1600" dirty="0">
              <a:latin typeface="微软雅黑" pitchFamily="34" charset="-122"/>
              <a:ea typeface="微软雅黑" pitchFamily="34" charset="-122"/>
            </a:endParaRPr>
          </a:p>
        </p:txBody>
      </p:sp>
      <p:sp>
        <p:nvSpPr>
          <p:cNvPr id="46" name="Slide Number Placeholder 3"/>
          <p:cNvSpPr>
            <a:spLocks noGrp="1"/>
          </p:cNvSpPr>
          <p:nvPr>
            <p:ph type="sldNum" sz="quarter" idx="10"/>
          </p:nvPr>
        </p:nvSpPr>
        <p:spPr>
          <a:xfrm>
            <a:off x="182563" y="6537325"/>
            <a:ext cx="366712" cy="184150"/>
          </a:xfrm>
          <a:noFill/>
        </p:spPr>
        <p:txBody>
          <a:bodyPr/>
          <a:lstStyle/>
          <a:p>
            <a:fld id="{DE9AABD9-6B19-4C98-B87B-2A56E3E87D93}" type="slidenum">
              <a:rPr lang="en-US" altLang="zh-CN" smtClean="0">
                <a:latin typeface="Arial" charset="0"/>
                <a:ea typeface="宋体" charset="-122"/>
              </a:rPr>
              <a:pPr/>
              <a:t>19</a:t>
            </a:fld>
            <a:endParaRPr lang="en-US" altLang="zh-CN" smtClean="0">
              <a:latin typeface="Arial" charset="0"/>
              <a:ea typeface="宋体" charset="-122"/>
            </a:endParaRPr>
          </a:p>
        </p:txBody>
      </p:sp>
    </p:spTree>
    <p:extLst>
      <p:ext uri="{BB962C8B-B14F-4D97-AF65-F5344CB8AC3E}">
        <p14:creationId xmlns:p14="http://schemas.microsoft.com/office/powerpoint/2010/main" val="27012507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Agenda</a:t>
            </a:r>
            <a:endParaRPr lang="zh-CN" altLang="en-US" dirty="0"/>
          </a:p>
        </p:txBody>
      </p:sp>
      <p:sp>
        <p:nvSpPr>
          <p:cNvPr id="3" name="内容占位符 2"/>
          <p:cNvSpPr>
            <a:spLocks noGrp="1"/>
          </p:cNvSpPr>
          <p:nvPr>
            <p:ph idx="1"/>
          </p:nvPr>
        </p:nvSpPr>
        <p:spPr/>
        <p:txBody>
          <a:bodyPr/>
          <a:lstStyle/>
          <a:p>
            <a:r>
              <a:rPr lang="en-US" altLang="zh-CN" b="1" dirty="0" smtClean="0"/>
              <a:t>RA</a:t>
            </a:r>
            <a:r>
              <a:rPr lang="zh-CN" altLang="en-US" b="1" dirty="0" smtClean="0"/>
              <a:t>管理模型和系统功能简介</a:t>
            </a:r>
            <a:endParaRPr lang="en-US" altLang="zh-CN" b="1" dirty="0"/>
          </a:p>
          <a:p>
            <a:endParaRPr lang="en-US" altLang="zh-CN" dirty="0" smtClean="0"/>
          </a:p>
          <a:p>
            <a:endParaRPr lang="en-US" altLang="zh-CN" dirty="0" smtClean="0"/>
          </a:p>
          <a:p>
            <a:r>
              <a:rPr lang="zh-CN" altLang="en-US" dirty="0" smtClean="0"/>
              <a:t>三福管理报表需求分析</a:t>
            </a:r>
            <a:endParaRPr lang="en-US" altLang="zh-CN" dirty="0"/>
          </a:p>
          <a:p>
            <a:endParaRPr lang="en-US" altLang="zh-CN" dirty="0"/>
          </a:p>
          <a:p>
            <a:endParaRPr lang="en-US" altLang="zh-CN" dirty="0" smtClean="0"/>
          </a:p>
          <a:p>
            <a:r>
              <a:rPr lang="zh-CN" altLang="en-US" dirty="0" smtClean="0"/>
              <a:t>三福</a:t>
            </a:r>
            <a:r>
              <a:rPr lang="en-US" altLang="zh-CN" dirty="0" smtClean="0"/>
              <a:t>BI</a:t>
            </a:r>
            <a:r>
              <a:rPr lang="zh-CN" altLang="en-US" dirty="0" smtClean="0"/>
              <a:t>系统建设主题规划蓝图</a:t>
            </a:r>
            <a:endParaRPr lang="en-US" altLang="zh-CN" dirty="0" smtClean="0"/>
          </a:p>
          <a:p>
            <a:endParaRPr lang="en-US" altLang="zh-CN" dirty="0" smtClean="0"/>
          </a:p>
          <a:p>
            <a:endParaRPr lang="en-US" altLang="zh-CN" dirty="0"/>
          </a:p>
          <a:p>
            <a:endParaRPr lang="en-US" altLang="zh-CN" dirty="0" smtClean="0"/>
          </a:p>
          <a:p>
            <a:endParaRPr lang="en-US" altLang="zh-CN" dirty="0"/>
          </a:p>
        </p:txBody>
      </p:sp>
      <p:sp>
        <p:nvSpPr>
          <p:cNvPr id="4" name="灯片编号占位符 3"/>
          <p:cNvSpPr>
            <a:spLocks noGrp="1"/>
          </p:cNvSpPr>
          <p:nvPr>
            <p:ph type="sldNum" sz="quarter" idx="10"/>
          </p:nvPr>
        </p:nvSpPr>
        <p:spPr/>
        <p:txBody>
          <a:bodyPr/>
          <a:lstStyle/>
          <a:p>
            <a:pPr>
              <a:defRPr/>
            </a:pPr>
            <a:fld id="{EE6D7522-5C98-431E-B80A-393B55C2FBBF}" type="slidenum">
              <a:rPr lang="en-US" altLang="zh-CN" smtClean="0"/>
              <a:pPr>
                <a:defRPr/>
              </a:pPr>
              <a:t>2</a:t>
            </a:fld>
            <a:endParaRPr lang="en-US" altLang="zh-CN" dirty="0"/>
          </a:p>
        </p:txBody>
      </p:sp>
      <p:sp>
        <p:nvSpPr>
          <p:cNvPr id="5" name="页脚占位符 4"/>
          <p:cNvSpPr>
            <a:spLocks noGrp="1"/>
          </p:cNvSpPr>
          <p:nvPr>
            <p:ph type="ftr" sz="quarter" idx="12"/>
          </p:nvPr>
        </p:nvSpPr>
        <p:spPr/>
        <p:txBody>
          <a:bodyPr/>
          <a:lstStyle/>
          <a:p>
            <a:pPr>
              <a:defRPr/>
            </a:pPr>
            <a:r>
              <a:rPr lang="en-US" altLang="zh-CN" smtClean="0"/>
              <a:t>IBM Internal, Confidential </a:t>
            </a:r>
            <a:endParaRPr lang="en-US" altLang="zh-CN"/>
          </a:p>
        </p:txBody>
      </p:sp>
    </p:spTree>
    <p:extLst>
      <p:ext uri="{BB962C8B-B14F-4D97-AF65-F5344CB8AC3E}">
        <p14:creationId xmlns:p14="http://schemas.microsoft.com/office/powerpoint/2010/main" val="35610481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Slide Number Placeholder 3"/>
          <p:cNvSpPr>
            <a:spLocks noGrp="1"/>
          </p:cNvSpPr>
          <p:nvPr>
            <p:ph type="sldNum" sz="quarter" idx="10"/>
          </p:nvPr>
        </p:nvSpPr>
        <p:spPr>
          <a:noFill/>
        </p:spPr>
        <p:txBody>
          <a:bodyPr/>
          <a:lstStyle/>
          <a:p>
            <a:fld id="{DE9AABD9-6B19-4C98-B87B-2A56E3E87D93}" type="slidenum">
              <a:rPr lang="en-US" altLang="zh-CN" smtClean="0">
                <a:latin typeface="Arial" charset="0"/>
                <a:ea typeface="宋体" charset="-122"/>
              </a:rPr>
              <a:pPr/>
              <a:t>20</a:t>
            </a:fld>
            <a:endParaRPr lang="en-US" altLang="zh-CN" smtClean="0">
              <a:latin typeface="Arial" charset="0"/>
              <a:ea typeface="宋体" charset="-122"/>
            </a:endParaRPr>
          </a:p>
        </p:txBody>
      </p:sp>
      <p:sp>
        <p:nvSpPr>
          <p:cNvPr id="12291" name="Title 1"/>
          <p:cNvSpPr>
            <a:spLocks noGrp="1"/>
          </p:cNvSpPr>
          <p:nvPr>
            <p:ph type="title"/>
          </p:nvPr>
        </p:nvSpPr>
        <p:spPr/>
        <p:txBody>
          <a:bodyPr/>
          <a:lstStyle/>
          <a:p>
            <a:r>
              <a:rPr lang="zh-CN" altLang="en-US" sz="2400" dirty="0" smtClean="0"/>
              <a:t>分阶段构建数据集市的考虑</a:t>
            </a:r>
          </a:p>
        </p:txBody>
      </p:sp>
      <p:sp>
        <p:nvSpPr>
          <p:cNvPr id="21" name="内容占位符 1"/>
          <p:cNvSpPr txBox="1">
            <a:spLocks/>
          </p:cNvSpPr>
          <p:nvPr/>
        </p:nvSpPr>
        <p:spPr>
          <a:xfrm>
            <a:off x="304800" y="1447801"/>
            <a:ext cx="8551444" cy="1621159"/>
          </a:xfrm>
          <a:prstGeom prst="rect">
            <a:avLst/>
          </a:prstGeom>
        </p:spPr>
        <p:txBody>
          <a:bodyPr>
            <a:noAutofit/>
          </a:bodyPr>
          <a:lstStyle>
            <a:lvl1pPr marL="173038" indent="-173038" algn="l" rtl="0" eaLnBrk="0" fontAlgn="base" hangingPunct="0">
              <a:spcBef>
                <a:spcPct val="20000"/>
              </a:spcBef>
              <a:spcAft>
                <a:spcPct val="0"/>
              </a:spcAft>
              <a:buClr>
                <a:schemeClr val="tx1"/>
              </a:buClr>
              <a:buFont typeface="Wingdings" pitchFamily="2" charset="2"/>
              <a:buChar char="§"/>
              <a:defRPr sz="1600">
                <a:solidFill>
                  <a:schemeClr val="tx1"/>
                </a:solidFill>
                <a:latin typeface="微软雅黑" pitchFamily="34" charset="-122"/>
                <a:ea typeface="微软雅黑" pitchFamily="34" charset="-122"/>
                <a:cs typeface="+mn-cs"/>
              </a:defRPr>
            </a:lvl1pPr>
            <a:lvl2pPr marL="509588" indent="-163513" algn="l" rtl="0" eaLnBrk="0" fontAlgn="base" hangingPunct="0">
              <a:spcBef>
                <a:spcPct val="20000"/>
              </a:spcBef>
              <a:spcAft>
                <a:spcPct val="0"/>
              </a:spcAft>
              <a:buClr>
                <a:schemeClr val="tx1"/>
              </a:buClr>
              <a:buFont typeface="Arial" charset="0"/>
              <a:buChar char="–"/>
              <a:defRPr sz="1600">
                <a:solidFill>
                  <a:schemeClr val="tx1"/>
                </a:solidFill>
                <a:latin typeface="微软雅黑" pitchFamily="34" charset="-122"/>
                <a:ea typeface="微软雅黑" pitchFamily="34" charset="-122"/>
                <a:cs typeface="+mn-cs"/>
              </a:defRPr>
            </a:lvl2pPr>
            <a:lvl3pPr marL="855663" indent="-173038" algn="l" rtl="0" eaLnBrk="0" fontAlgn="base" hangingPunct="0">
              <a:spcBef>
                <a:spcPct val="20000"/>
              </a:spcBef>
              <a:spcAft>
                <a:spcPct val="0"/>
              </a:spcAft>
              <a:buClr>
                <a:schemeClr val="tx1"/>
              </a:buClr>
              <a:buChar char="•"/>
              <a:defRPr sz="1600">
                <a:solidFill>
                  <a:schemeClr val="tx1"/>
                </a:solidFill>
                <a:latin typeface="微软雅黑" pitchFamily="34" charset="-122"/>
                <a:ea typeface="微软雅黑" pitchFamily="34" charset="-122"/>
                <a:cs typeface="+mn-cs"/>
              </a:defRPr>
            </a:lvl3pPr>
            <a:lvl4pPr marL="1203325" indent="-173038" algn="l" rtl="0" eaLnBrk="0" fontAlgn="base" hangingPunct="0">
              <a:spcBef>
                <a:spcPct val="20000"/>
              </a:spcBef>
              <a:spcAft>
                <a:spcPct val="0"/>
              </a:spcAft>
              <a:buClr>
                <a:schemeClr val="bg1"/>
              </a:buClr>
              <a:buChar char="–"/>
              <a:defRPr sz="1600">
                <a:solidFill>
                  <a:schemeClr val="bg1"/>
                </a:solidFill>
                <a:latin typeface="+mn-lt"/>
                <a:ea typeface="+mn-ea"/>
                <a:cs typeface="+mn-cs"/>
              </a:defRPr>
            </a:lvl4pPr>
            <a:lvl5pPr marL="1539875" indent="-163513" algn="l" rtl="0" eaLnBrk="0" fontAlgn="base" hangingPunct="0">
              <a:spcBef>
                <a:spcPct val="20000"/>
              </a:spcBef>
              <a:spcAft>
                <a:spcPct val="0"/>
              </a:spcAft>
              <a:buClr>
                <a:schemeClr val="bg1"/>
              </a:buClr>
              <a:buChar char="»"/>
              <a:defRPr sz="1600">
                <a:solidFill>
                  <a:schemeClr val="bg1"/>
                </a:solidFill>
                <a:latin typeface="+mn-lt"/>
                <a:ea typeface="+mn-ea"/>
                <a:cs typeface="+mn-cs"/>
              </a:defRPr>
            </a:lvl5pPr>
            <a:lvl6pPr marL="1997075" indent="-163513" algn="l" rtl="0" fontAlgn="base">
              <a:spcBef>
                <a:spcPct val="20000"/>
              </a:spcBef>
              <a:spcAft>
                <a:spcPct val="0"/>
              </a:spcAft>
              <a:buClr>
                <a:schemeClr val="bg1"/>
              </a:buClr>
              <a:buChar char="»"/>
              <a:defRPr sz="1600">
                <a:solidFill>
                  <a:schemeClr val="bg1"/>
                </a:solidFill>
                <a:latin typeface="+mn-lt"/>
                <a:ea typeface="+mn-ea"/>
                <a:cs typeface="+mn-cs"/>
              </a:defRPr>
            </a:lvl6pPr>
            <a:lvl7pPr marL="2454275" indent="-163513" algn="l" rtl="0" fontAlgn="base">
              <a:spcBef>
                <a:spcPct val="20000"/>
              </a:spcBef>
              <a:spcAft>
                <a:spcPct val="0"/>
              </a:spcAft>
              <a:buClr>
                <a:schemeClr val="bg1"/>
              </a:buClr>
              <a:buChar char="»"/>
              <a:defRPr sz="1600">
                <a:solidFill>
                  <a:schemeClr val="bg1"/>
                </a:solidFill>
                <a:latin typeface="+mn-lt"/>
                <a:ea typeface="+mn-ea"/>
                <a:cs typeface="+mn-cs"/>
              </a:defRPr>
            </a:lvl7pPr>
            <a:lvl8pPr marL="2911475" indent="-163513" algn="l" rtl="0" fontAlgn="base">
              <a:spcBef>
                <a:spcPct val="20000"/>
              </a:spcBef>
              <a:spcAft>
                <a:spcPct val="0"/>
              </a:spcAft>
              <a:buClr>
                <a:schemeClr val="bg1"/>
              </a:buClr>
              <a:buChar char="»"/>
              <a:defRPr sz="1600">
                <a:solidFill>
                  <a:schemeClr val="bg1"/>
                </a:solidFill>
                <a:latin typeface="+mn-lt"/>
                <a:ea typeface="+mn-ea"/>
                <a:cs typeface="+mn-cs"/>
              </a:defRPr>
            </a:lvl8pPr>
            <a:lvl9pPr marL="3368675" indent="-163513" algn="l" rtl="0" fontAlgn="base">
              <a:spcBef>
                <a:spcPct val="20000"/>
              </a:spcBef>
              <a:spcAft>
                <a:spcPct val="0"/>
              </a:spcAft>
              <a:buClr>
                <a:schemeClr val="bg1"/>
              </a:buClr>
              <a:buChar char="»"/>
              <a:defRPr sz="1600">
                <a:solidFill>
                  <a:schemeClr val="bg1"/>
                </a:solidFill>
                <a:latin typeface="+mn-lt"/>
                <a:ea typeface="+mn-ea"/>
                <a:cs typeface="+mn-cs"/>
              </a:defRPr>
            </a:lvl9pPr>
          </a:lstStyle>
          <a:p>
            <a:pPr>
              <a:lnSpc>
                <a:spcPct val="90000"/>
              </a:lnSpc>
            </a:pPr>
            <a:r>
              <a:rPr lang="zh-CN" altLang="en-US" sz="2000" b="1" dirty="0" smtClean="0"/>
              <a:t>未来多个数据集市是否存在重复建设</a:t>
            </a:r>
            <a:endParaRPr lang="en-US" altLang="zh-CN" sz="2000" b="1" dirty="0" smtClean="0"/>
          </a:p>
          <a:p>
            <a:pPr>
              <a:lnSpc>
                <a:spcPct val="90000"/>
              </a:lnSpc>
            </a:pPr>
            <a:r>
              <a:rPr lang="zh-CN" altLang="en-US" sz="1800" dirty="0" smtClean="0"/>
              <a:t>数据集市是面向业务用户的，</a:t>
            </a:r>
            <a:r>
              <a:rPr lang="en-US" altLang="zh-CN" sz="1800" dirty="0" smtClean="0"/>
              <a:t>BI</a:t>
            </a:r>
            <a:r>
              <a:rPr lang="zh-CN" altLang="en-US" sz="1800" dirty="0" smtClean="0"/>
              <a:t>系统建设会根据用户需求，逐步搭建数据集市及分析主题。在数据集市建设过程中，需要统一考虑主数据的规划和设计，比如组织机构、门店、商品大类，在数据集市建设时，可以设置成共用的维度设计，以后可以在未来建设的数据集市中使用，避免重复建设。</a:t>
            </a:r>
            <a:endParaRPr lang="en-US" altLang="zh-CN" sz="1800" dirty="0" smtClean="0"/>
          </a:p>
          <a:p>
            <a:pPr>
              <a:lnSpc>
                <a:spcPct val="90000"/>
              </a:lnSpc>
            </a:pPr>
            <a:endParaRPr lang="en-US" altLang="zh-CN" sz="1800" dirty="0" smtClean="0"/>
          </a:p>
          <a:p>
            <a:pPr>
              <a:lnSpc>
                <a:spcPct val="90000"/>
              </a:lnSpc>
            </a:pPr>
            <a:r>
              <a:rPr lang="zh-CN" altLang="en-US" sz="2000" b="1" dirty="0" smtClean="0"/>
              <a:t>未来多个数据集市如何整合，统一规划</a:t>
            </a:r>
            <a:endParaRPr lang="en-US" altLang="zh-CN" sz="2000" b="1" dirty="0" smtClean="0"/>
          </a:p>
          <a:p>
            <a:pPr>
              <a:lnSpc>
                <a:spcPct val="90000"/>
              </a:lnSpc>
            </a:pPr>
            <a:r>
              <a:rPr lang="zh-CN" altLang="en-US" sz="1800" dirty="0" smtClean="0"/>
              <a:t>对于未来多个数据集市，需要以业务需求为出发点进行统一考虑。当存在跨分析主题、跨数据集市的分析需求时，建立联合查询数据集市，并通过共享的维度成员进行统一查询。</a:t>
            </a:r>
            <a:endParaRPr lang="en-US" altLang="zh-CN" sz="1800" dirty="0" smtClean="0"/>
          </a:p>
          <a:p>
            <a:pPr>
              <a:lnSpc>
                <a:spcPct val="90000"/>
              </a:lnSpc>
            </a:pPr>
            <a:endParaRPr lang="en-US" altLang="zh-CN" sz="1800" dirty="0" smtClean="0"/>
          </a:p>
          <a:p>
            <a:pPr>
              <a:lnSpc>
                <a:spcPct val="90000"/>
              </a:lnSpc>
            </a:pPr>
            <a:r>
              <a:rPr lang="en-US" altLang="zh-CN" sz="2000" b="1" dirty="0" smtClean="0"/>
              <a:t>Oracle RA</a:t>
            </a:r>
            <a:r>
              <a:rPr lang="zh-CN" altLang="en-US" sz="2000" b="1" dirty="0" smtClean="0"/>
              <a:t>产品的扩展和集成性</a:t>
            </a:r>
            <a:endParaRPr lang="en-US" altLang="zh-CN" sz="2000" b="1" dirty="0" smtClean="0"/>
          </a:p>
          <a:p>
            <a:pPr>
              <a:lnSpc>
                <a:spcPct val="90000"/>
              </a:lnSpc>
            </a:pPr>
            <a:r>
              <a:rPr lang="zh-CN" altLang="en-US" sz="1800" dirty="0" smtClean="0"/>
              <a:t>本次三福的</a:t>
            </a:r>
            <a:r>
              <a:rPr lang="en-US" altLang="zh-CN" sz="1800" dirty="0" smtClean="0"/>
              <a:t>BI</a:t>
            </a:r>
            <a:r>
              <a:rPr lang="zh-CN" altLang="en-US" sz="1800" dirty="0" smtClean="0"/>
              <a:t>系统构建，将以</a:t>
            </a:r>
            <a:r>
              <a:rPr lang="en-US" altLang="zh-CN" sz="1800" dirty="0" smtClean="0"/>
              <a:t>Oracle RA</a:t>
            </a:r>
            <a:r>
              <a:rPr lang="zh-CN" altLang="en-US" sz="1800" dirty="0" smtClean="0"/>
              <a:t>产品模型为底层的技术平台，以</a:t>
            </a:r>
            <a:r>
              <a:rPr lang="en-US" altLang="zh-CN" sz="1800" dirty="0" smtClean="0"/>
              <a:t>Oracle OBIEE</a:t>
            </a:r>
            <a:r>
              <a:rPr lang="zh-CN" altLang="en-US" sz="1800" dirty="0" smtClean="0"/>
              <a:t>三层底层架构为核心。在未来分阶段构建财务、人力等分析主题时，需要在这个平台上进行扩展，实现物理层、逻辑层及展现层的业务扩展。分主题集市构建，相对独立，总体统一。</a:t>
            </a:r>
          </a:p>
        </p:txBody>
      </p:sp>
    </p:spTree>
    <p:extLst>
      <p:ext uri="{BB962C8B-B14F-4D97-AF65-F5344CB8AC3E}">
        <p14:creationId xmlns:p14="http://schemas.microsoft.com/office/powerpoint/2010/main" val="35722229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sz="2400" dirty="0" smtClean="0">
                <a:solidFill>
                  <a:schemeClr val="tx1"/>
                </a:solidFill>
              </a:rPr>
              <a:t>三福</a:t>
            </a:r>
            <a:r>
              <a:rPr lang="en-US" altLang="zh-CN" sz="2400" dirty="0" smtClean="0">
                <a:solidFill>
                  <a:schemeClr val="tx1"/>
                </a:solidFill>
              </a:rPr>
              <a:t>BI</a:t>
            </a:r>
            <a:r>
              <a:rPr lang="zh-CN" altLang="en-US" sz="2400" dirty="0" smtClean="0">
                <a:solidFill>
                  <a:schemeClr val="tx1"/>
                </a:solidFill>
              </a:rPr>
              <a:t>系统建设主题规划蓝图</a:t>
            </a:r>
          </a:p>
        </p:txBody>
      </p:sp>
      <p:sp>
        <p:nvSpPr>
          <p:cNvPr id="4" name="灯片编号占位符 3"/>
          <p:cNvSpPr>
            <a:spLocks noGrp="1"/>
          </p:cNvSpPr>
          <p:nvPr>
            <p:ph type="sldNum" sz="quarter" idx="10"/>
          </p:nvPr>
        </p:nvSpPr>
        <p:spPr/>
        <p:txBody>
          <a:bodyPr/>
          <a:lstStyle/>
          <a:p>
            <a:pPr>
              <a:defRPr/>
            </a:pPr>
            <a:fld id="{F56D4BB5-23AB-4A42-BA4E-56FCA1377D69}" type="slidenum">
              <a:rPr lang="zh-CN" altLang="en-US" smtClean="0">
                <a:latin typeface="微软雅黑" pitchFamily="34" charset="-122"/>
                <a:ea typeface="微软雅黑" pitchFamily="34" charset="-122"/>
              </a:rPr>
              <a:pPr>
                <a:defRPr/>
              </a:pPr>
              <a:t>21</a:t>
            </a:fld>
            <a:endParaRPr lang="en-US" altLang="zh-CN" dirty="0">
              <a:latin typeface="微软雅黑" pitchFamily="34" charset="-122"/>
              <a:ea typeface="微软雅黑" pitchFamily="34" charset="-122"/>
            </a:endParaRPr>
          </a:p>
        </p:txBody>
      </p:sp>
      <p:grpSp>
        <p:nvGrpSpPr>
          <p:cNvPr id="3" name="组合 296"/>
          <p:cNvGrpSpPr/>
          <p:nvPr/>
        </p:nvGrpSpPr>
        <p:grpSpPr>
          <a:xfrm>
            <a:off x="721718" y="1494277"/>
            <a:ext cx="8208000" cy="663153"/>
            <a:chOff x="409586" y="1539433"/>
            <a:chExt cx="8241174" cy="663153"/>
          </a:xfrm>
          <a:solidFill>
            <a:srgbClr val="D6FFFD"/>
          </a:solidFill>
        </p:grpSpPr>
        <p:grpSp>
          <p:nvGrpSpPr>
            <p:cNvPr id="5" name="组合 6"/>
            <p:cNvGrpSpPr/>
            <p:nvPr/>
          </p:nvGrpSpPr>
          <p:grpSpPr>
            <a:xfrm>
              <a:off x="409586" y="1539433"/>
              <a:ext cx="8241174" cy="663153"/>
              <a:chOff x="409586" y="1539433"/>
              <a:chExt cx="8241174" cy="663153"/>
            </a:xfrm>
            <a:grpFill/>
          </p:grpSpPr>
          <p:sp>
            <p:nvSpPr>
              <p:cNvPr id="300" name="矩形 299"/>
              <p:cNvSpPr/>
              <p:nvPr/>
            </p:nvSpPr>
            <p:spPr bwMode="auto">
              <a:xfrm>
                <a:off x="409586" y="1539433"/>
                <a:ext cx="8241174" cy="663153"/>
              </a:xfrm>
              <a:prstGeom prst="rect">
                <a:avLst/>
              </a:prstGeom>
              <a:grpFill/>
              <a:ln w="6350" algn="ctr">
                <a:solidFill>
                  <a:srgbClr val="FFFFFF">
                    <a:lumMod val="85000"/>
                  </a:srgbClr>
                </a:solidFill>
                <a:miter lim="800000"/>
                <a:headEnd/>
                <a:tailEnd/>
              </a:ln>
            </p:spPr>
            <p:txBody>
              <a:bodyPr tIns="91440" bIns="91440" rtlCol="0" anchor="t" anchorCtr="0"/>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zh-CN" altLang="en-US" sz="12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sp>
            <p:nvSpPr>
              <p:cNvPr id="301" name="矩形 300"/>
              <p:cNvSpPr/>
              <p:nvPr/>
            </p:nvSpPr>
            <p:spPr bwMode="auto">
              <a:xfrm>
                <a:off x="1853839" y="1819146"/>
                <a:ext cx="991586" cy="299012"/>
              </a:xfrm>
              <a:prstGeom prst="rect">
                <a:avLst/>
              </a:prstGeom>
              <a:solidFill>
                <a:schemeClr val="accent1">
                  <a:lumMod val="40000"/>
                  <a:lumOff val="60000"/>
                </a:schemeClr>
              </a:solidFill>
              <a:ln w="6350" algn="ctr">
                <a:solidFill>
                  <a:srgbClr val="FFFFFF">
                    <a:lumMod val="85000"/>
                  </a:srgbClr>
                </a:solidFill>
                <a:miter lim="800000"/>
                <a:headEnd/>
                <a:tailEnd/>
              </a:ln>
            </p:spPr>
            <p:txBody>
              <a:bodyPr tIns="91440" bIns="91440"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zh-CN" altLang="en-US"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大区计分卡</a:t>
                </a:r>
                <a:endParaRPr kumimoji="0" lang="en-US" altLang="zh-CN"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sp>
            <p:nvSpPr>
              <p:cNvPr id="302" name="矩形 301"/>
              <p:cNvSpPr/>
              <p:nvPr/>
            </p:nvSpPr>
            <p:spPr bwMode="auto">
              <a:xfrm>
                <a:off x="677132" y="1819146"/>
                <a:ext cx="1001197" cy="299012"/>
              </a:xfrm>
              <a:prstGeom prst="rect">
                <a:avLst/>
              </a:prstGeom>
              <a:solidFill>
                <a:schemeClr val="accent1">
                  <a:lumMod val="40000"/>
                  <a:lumOff val="60000"/>
                </a:schemeClr>
              </a:solidFill>
              <a:ln w="6350" algn="ctr">
                <a:solidFill>
                  <a:srgbClr val="FFFFFF">
                    <a:lumMod val="85000"/>
                  </a:srgbClr>
                </a:solidFill>
                <a:miter lim="800000"/>
                <a:headEnd/>
                <a:tailEnd/>
              </a:ln>
            </p:spPr>
            <p:txBody>
              <a:bodyPr tIns="91440" bIns="91440"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zh-CN" altLang="en-US"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业绩看板</a:t>
                </a:r>
                <a:endParaRPr kumimoji="0" lang="en-US" altLang="zh-CN"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sp>
            <p:nvSpPr>
              <p:cNvPr id="303" name="矩形 302"/>
              <p:cNvSpPr/>
              <p:nvPr/>
            </p:nvSpPr>
            <p:spPr bwMode="auto">
              <a:xfrm>
                <a:off x="2911709" y="1819146"/>
                <a:ext cx="1112153" cy="299012"/>
              </a:xfrm>
              <a:prstGeom prst="rect">
                <a:avLst/>
              </a:prstGeom>
              <a:solidFill>
                <a:schemeClr val="accent1">
                  <a:lumMod val="40000"/>
                  <a:lumOff val="60000"/>
                </a:schemeClr>
              </a:solidFill>
              <a:ln w="6350" algn="ctr">
                <a:solidFill>
                  <a:srgbClr val="FFFFFF">
                    <a:lumMod val="85000"/>
                  </a:srgbClr>
                </a:solidFill>
                <a:miter lim="800000"/>
                <a:headEnd/>
                <a:tailEnd/>
              </a:ln>
            </p:spPr>
            <p:txBody>
              <a:bodyPr tIns="91440" bIns="91440"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zh-CN" altLang="en-US" sz="105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门店</a:t>
                </a:r>
                <a:r>
                  <a:rPr kumimoji="0" lang="zh-CN" altLang="en-US"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计分卡</a:t>
                </a:r>
                <a:endParaRPr kumimoji="0" lang="en-US" altLang="zh-CN"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sp>
            <p:nvSpPr>
              <p:cNvPr id="304" name="矩形 303"/>
              <p:cNvSpPr/>
              <p:nvPr/>
            </p:nvSpPr>
            <p:spPr bwMode="auto">
              <a:xfrm>
                <a:off x="5441940" y="1819146"/>
                <a:ext cx="1034040" cy="299012"/>
              </a:xfrm>
              <a:prstGeom prst="rect">
                <a:avLst/>
              </a:prstGeom>
              <a:solidFill>
                <a:schemeClr val="bg1"/>
              </a:solidFill>
              <a:ln w="6350" algn="ctr">
                <a:solidFill>
                  <a:srgbClr val="FFFFFF">
                    <a:lumMod val="85000"/>
                  </a:srgbClr>
                </a:solidFill>
                <a:miter lim="800000"/>
                <a:headEnd/>
                <a:tailEnd/>
              </a:ln>
            </p:spPr>
            <p:txBody>
              <a:bodyPr tIns="91440" bIns="91440"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zh-CN" altLang="en-US" sz="105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物流</a:t>
                </a:r>
                <a:r>
                  <a:rPr kumimoji="0" lang="zh-CN" altLang="en-US"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计分卡</a:t>
                </a:r>
                <a:endParaRPr kumimoji="0" lang="en-US" altLang="zh-CN"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sp>
            <p:nvSpPr>
              <p:cNvPr id="305" name="矩形 304"/>
              <p:cNvSpPr/>
              <p:nvPr/>
            </p:nvSpPr>
            <p:spPr bwMode="auto">
              <a:xfrm>
                <a:off x="4130213" y="1819146"/>
                <a:ext cx="1240419" cy="299012"/>
              </a:xfrm>
              <a:prstGeom prst="rect">
                <a:avLst/>
              </a:prstGeom>
              <a:solidFill>
                <a:schemeClr val="accent1">
                  <a:lumMod val="40000"/>
                  <a:lumOff val="60000"/>
                </a:schemeClr>
              </a:solidFill>
              <a:ln w="6350" algn="ctr">
                <a:solidFill>
                  <a:srgbClr val="FFFFFF">
                    <a:lumMod val="85000"/>
                  </a:srgbClr>
                </a:solidFill>
                <a:miter lim="800000"/>
                <a:headEnd/>
                <a:tailEnd/>
              </a:ln>
            </p:spPr>
            <p:txBody>
              <a:bodyPr tIns="91440" bIns="91440"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zh-CN" altLang="en-US" sz="105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门</a:t>
                </a:r>
                <a:r>
                  <a:rPr kumimoji="0" lang="zh-CN" altLang="en-US"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店盈亏预警</a:t>
                </a:r>
                <a:endParaRPr kumimoji="0" lang="en-US" altLang="zh-CN"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sp>
            <p:nvSpPr>
              <p:cNvPr id="306" name="矩形 305"/>
              <p:cNvSpPr/>
              <p:nvPr/>
            </p:nvSpPr>
            <p:spPr bwMode="auto">
              <a:xfrm>
                <a:off x="6567475" y="1819146"/>
                <a:ext cx="942370" cy="299012"/>
              </a:xfrm>
              <a:prstGeom prst="rect">
                <a:avLst/>
              </a:prstGeom>
              <a:solidFill>
                <a:schemeClr val="bg1"/>
              </a:solidFill>
              <a:ln w="6350" algn="ctr">
                <a:solidFill>
                  <a:srgbClr val="FFFFFF">
                    <a:lumMod val="85000"/>
                  </a:srgbClr>
                </a:solidFill>
                <a:miter lim="800000"/>
                <a:headEnd/>
                <a:tailEnd/>
              </a:ln>
            </p:spPr>
            <p:txBody>
              <a:bodyPr tIns="91440" bIns="91440"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zh-CN" altLang="en-US"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战略地图</a:t>
                </a:r>
                <a:endParaRPr kumimoji="0" lang="en-US" altLang="zh-CN"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grpSp>
        <p:sp>
          <p:nvSpPr>
            <p:cNvPr id="299" name="TextBox 298"/>
            <p:cNvSpPr txBox="1"/>
            <p:nvPr/>
          </p:nvSpPr>
          <p:spPr>
            <a:xfrm>
              <a:off x="3941058" y="1579644"/>
              <a:ext cx="1266984" cy="180000"/>
            </a:xfrm>
            <a:prstGeom prst="rect">
              <a:avLst/>
            </a:prstGeom>
            <a:grp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战略与绩效管理</a:t>
              </a:r>
              <a:endParaRPr kumimoji="0" lang="zh-CN" altLang="en-US" sz="12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grpSp>
      <p:grpSp>
        <p:nvGrpSpPr>
          <p:cNvPr id="6" name="组合 306"/>
          <p:cNvGrpSpPr/>
          <p:nvPr/>
        </p:nvGrpSpPr>
        <p:grpSpPr>
          <a:xfrm>
            <a:off x="1496052" y="2821682"/>
            <a:ext cx="5616000" cy="1034047"/>
            <a:chOff x="451413" y="2259962"/>
            <a:chExt cx="5616000" cy="1062479"/>
          </a:xfrm>
          <a:solidFill>
            <a:srgbClr val="99CCFF"/>
          </a:solidFill>
        </p:grpSpPr>
        <p:grpSp>
          <p:nvGrpSpPr>
            <p:cNvPr id="7" name="组合 5"/>
            <p:cNvGrpSpPr/>
            <p:nvPr/>
          </p:nvGrpSpPr>
          <p:grpSpPr>
            <a:xfrm>
              <a:off x="451413" y="2259962"/>
              <a:ext cx="5616000" cy="1062479"/>
              <a:chOff x="451413" y="2422012"/>
              <a:chExt cx="5616000" cy="1062479"/>
            </a:xfrm>
            <a:grpFill/>
          </p:grpSpPr>
          <p:sp>
            <p:nvSpPr>
              <p:cNvPr id="310" name="矩形 309"/>
              <p:cNvSpPr/>
              <p:nvPr/>
            </p:nvSpPr>
            <p:spPr bwMode="auto">
              <a:xfrm>
                <a:off x="451413" y="2422012"/>
                <a:ext cx="5616000" cy="1062479"/>
              </a:xfrm>
              <a:prstGeom prst="rect">
                <a:avLst/>
              </a:prstGeom>
              <a:grpFill/>
              <a:ln w="6350" algn="ctr">
                <a:solidFill>
                  <a:srgbClr val="FFFFFF">
                    <a:lumMod val="85000"/>
                  </a:srgbClr>
                </a:solidFill>
                <a:miter lim="800000"/>
                <a:headEnd/>
                <a:tailEnd/>
              </a:ln>
            </p:spPr>
            <p:txBody>
              <a:bodyPr tIns="91440" bIns="91440" rtlCol="0" anchor="t" anchorCtr="0"/>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zh-CN" altLang="en-US" sz="12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sp>
            <p:nvSpPr>
              <p:cNvPr id="311" name="矩形 310"/>
              <p:cNvSpPr/>
              <p:nvPr/>
            </p:nvSpPr>
            <p:spPr bwMode="auto">
              <a:xfrm>
                <a:off x="676143" y="2660736"/>
                <a:ext cx="1001197" cy="756693"/>
              </a:xfrm>
              <a:prstGeom prst="rect">
                <a:avLst/>
              </a:prstGeom>
              <a:solidFill>
                <a:srgbClr val="47FF41"/>
              </a:solidFill>
              <a:ln w="6350" algn="ctr">
                <a:solidFill>
                  <a:srgbClr val="FFFFFF">
                    <a:lumMod val="85000"/>
                  </a:srgbClr>
                </a:solidFill>
                <a:miter lim="800000"/>
                <a:headEnd/>
                <a:tailEnd/>
              </a:ln>
            </p:spPr>
            <p:txBody>
              <a:bodyPr tIns="91440" bIns="91440"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zh-CN" altLang="en-US"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业绩类</a:t>
                </a:r>
                <a:endParaRPr kumimoji="0" lang="en-US" altLang="zh-CN"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a:p>
                <a:pPr marL="0" marR="0" lvl="0" indent="0" algn="ctr" defTabSz="914400" eaLnBrk="1" fontAlgn="auto" latinLnBrk="0" hangingPunct="1">
                  <a:lnSpc>
                    <a:spcPct val="150000"/>
                  </a:lnSpc>
                  <a:spcBef>
                    <a:spcPts val="0"/>
                  </a:spcBef>
                  <a:spcAft>
                    <a:spcPts val="0"/>
                  </a:spcAft>
                  <a:buClrTx/>
                  <a:buSzTx/>
                  <a:buFontTx/>
                  <a:buNone/>
                  <a:tabLst/>
                  <a:defRPr/>
                </a:pPr>
                <a:r>
                  <a:rPr kumimoji="0" lang="zh-CN" altLang="en-US"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销售、毛利、促销、</a:t>
                </a:r>
                <a:r>
                  <a:rPr kumimoji="0" lang="zh-CN" altLang="en-US" sz="1050" b="0"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人效</a:t>
                </a:r>
                <a:endParaRPr kumimoji="0" lang="en-US" altLang="zh-CN" sz="1050" b="0" i="0" u="none" strike="noStrike" kern="0" cap="none" spc="0" normalizeH="0" baseline="0" noProof="0" dirty="0" smtClean="0">
                  <a:ln>
                    <a:noFill/>
                  </a:ln>
                  <a:solidFill>
                    <a:schemeClr val="bg1"/>
                  </a:solidFill>
                  <a:effectLst/>
                  <a:uLnTx/>
                  <a:uFillTx/>
                  <a:latin typeface="微软雅黑" pitchFamily="34" charset="-122"/>
                  <a:ea typeface="微软雅黑" pitchFamily="34" charset="-122"/>
                </a:endParaRPr>
              </a:p>
            </p:txBody>
          </p:sp>
          <p:sp>
            <p:nvSpPr>
              <p:cNvPr id="312" name="矩形 311"/>
              <p:cNvSpPr/>
              <p:nvPr/>
            </p:nvSpPr>
            <p:spPr bwMode="auto">
              <a:xfrm>
                <a:off x="1853839" y="2661227"/>
                <a:ext cx="1293493" cy="756693"/>
              </a:xfrm>
              <a:prstGeom prst="rect">
                <a:avLst/>
              </a:prstGeom>
              <a:solidFill>
                <a:srgbClr val="47FF41"/>
              </a:solidFill>
              <a:ln w="6350" algn="ctr">
                <a:solidFill>
                  <a:srgbClr val="FFFFFF">
                    <a:lumMod val="85000"/>
                  </a:srgbClr>
                </a:solidFill>
                <a:miter lim="800000"/>
                <a:headEnd/>
                <a:tailEnd/>
              </a:ln>
            </p:spPr>
            <p:txBody>
              <a:bodyPr tIns="91440" bIns="91440"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zh-CN" altLang="en-US" sz="105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营运</a:t>
                </a:r>
                <a:r>
                  <a:rPr kumimoji="0" lang="zh-CN" altLang="en-US"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类</a:t>
                </a:r>
                <a:endParaRPr kumimoji="0" lang="en-US" altLang="zh-CN"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a:p>
                <a:pPr marL="0" marR="0" lvl="0" indent="0" algn="ctr" defTabSz="914400" eaLnBrk="1" fontAlgn="auto" latinLnBrk="0" hangingPunct="1">
                  <a:lnSpc>
                    <a:spcPct val="150000"/>
                  </a:lnSpc>
                  <a:spcBef>
                    <a:spcPts val="0"/>
                  </a:spcBef>
                  <a:spcAft>
                    <a:spcPts val="0"/>
                  </a:spcAft>
                  <a:buClrTx/>
                  <a:buSzTx/>
                  <a:buFontTx/>
                  <a:buNone/>
                  <a:tabLst/>
                  <a:defRPr/>
                </a:pPr>
                <a:r>
                  <a:rPr kumimoji="0" lang="zh-CN" altLang="en-US"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进销存、周转、</a:t>
                </a:r>
                <a:r>
                  <a:rPr lang="zh-CN" altLang="en-US" sz="1050" kern="0" dirty="0" smtClean="0">
                    <a:solidFill>
                      <a:sysClr val="windowText" lastClr="000000"/>
                    </a:solidFill>
                    <a:latin typeface="微软雅黑" pitchFamily="34" charset="-122"/>
                    <a:ea typeface="微软雅黑" pitchFamily="34" charset="-122"/>
                  </a:rPr>
                  <a:t>客流、</a:t>
                </a:r>
                <a:r>
                  <a:rPr kumimoji="0" lang="zh-CN" altLang="en-US"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客单、满意度</a:t>
                </a:r>
                <a:endParaRPr kumimoji="0" lang="en-US" altLang="zh-CN"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sp>
            <p:nvSpPr>
              <p:cNvPr id="313" name="矩形 312"/>
              <p:cNvSpPr/>
              <p:nvPr/>
            </p:nvSpPr>
            <p:spPr bwMode="auto">
              <a:xfrm>
                <a:off x="3295846" y="2661227"/>
                <a:ext cx="1465216" cy="756693"/>
              </a:xfrm>
              <a:prstGeom prst="rect">
                <a:avLst/>
              </a:prstGeom>
              <a:solidFill>
                <a:schemeClr val="accent1">
                  <a:lumMod val="40000"/>
                  <a:lumOff val="60000"/>
                </a:schemeClr>
              </a:solidFill>
              <a:ln w="6350" algn="ctr">
                <a:solidFill>
                  <a:srgbClr val="FFFFFF">
                    <a:lumMod val="85000"/>
                  </a:srgbClr>
                </a:solidFill>
                <a:miter lim="800000"/>
                <a:headEnd/>
                <a:tailEnd/>
              </a:ln>
            </p:spPr>
            <p:txBody>
              <a:bodyPr tIns="91440" bIns="91440"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zh-CN" altLang="en-US" sz="105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异常</a:t>
                </a:r>
                <a:r>
                  <a:rPr kumimoji="0" lang="zh-CN" altLang="en-US"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类</a:t>
                </a:r>
                <a:endParaRPr kumimoji="0" lang="en-US" altLang="zh-CN"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a:p>
                <a:pPr marL="0" marR="0" lvl="0" indent="0" algn="ctr" defTabSz="914400" eaLnBrk="1" fontAlgn="auto" latinLnBrk="0" hangingPunct="1">
                  <a:lnSpc>
                    <a:spcPct val="150000"/>
                  </a:lnSpc>
                  <a:spcBef>
                    <a:spcPts val="0"/>
                  </a:spcBef>
                  <a:spcAft>
                    <a:spcPts val="0"/>
                  </a:spcAft>
                  <a:buClrTx/>
                  <a:buSzTx/>
                  <a:buFontTx/>
                  <a:buNone/>
                  <a:tabLst/>
                  <a:defRPr/>
                </a:pPr>
                <a:r>
                  <a:rPr kumimoji="0" lang="zh-CN" altLang="en-US"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负毛利、无销售、负库存、高库存、缺货</a:t>
                </a:r>
                <a:endParaRPr kumimoji="0" lang="en-US" altLang="zh-CN"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sp>
            <p:nvSpPr>
              <p:cNvPr id="314" name="矩形 313"/>
              <p:cNvSpPr/>
              <p:nvPr/>
            </p:nvSpPr>
            <p:spPr bwMode="auto">
              <a:xfrm>
                <a:off x="4910513" y="2661227"/>
                <a:ext cx="1043704" cy="756693"/>
              </a:xfrm>
              <a:prstGeom prst="rect">
                <a:avLst/>
              </a:prstGeom>
              <a:solidFill>
                <a:schemeClr val="accent1">
                  <a:lumMod val="40000"/>
                  <a:lumOff val="60000"/>
                </a:schemeClr>
              </a:solidFill>
              <a:ln w="6350" algn="ctr">
                <a:solidFill>
                  <a:srgbClr val="FFFFFF">
                    <a:lumMod val="85000"/>
                  </a:srgbClr>
                </a:solidFill>
                <a:miter lim="800000"/>
                <a:headEnd/>
                <a:tailEnd/>
              </a:ln>
            </p:spPr>
            <p:txBody>
              <a:bodyPr tIns="91440" bIns="91440"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zh-CN" altLang="en-US" sz="105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利润</a:t>
                </a:r>
                <a:r>
                  <a:rPr kumimoji="0" lang="zh-CN" altLang="en-US"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类</a:t>
                </a:r>
                <a:endParaRPr kumimoji="0" lang="en-US" altLang="zh-CN"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a:p>
                <a:pPr marL="0" marR="0" lvl="0" indent="0" algn="ctr" defTabSz="914400" eaLnBrk="1" fontAlgn="auto" latinLnBrk="0" hangingPunct="1">
                  <a:lnSpc>
                    <a:spcPct val="150000"/>
                  </a:lnSpc>
                  <a:spcBef>
                    <a:spcPts val="0"/>
                  </a:spcBef>
                  <a:spcAft>
                    <a:spcPts val="0"/>
                  </a:spcAft>
                  <a:buClrTx/>
                  <a:buSzTx/>
                  <a:buFontTx/>
                  <a:buNone/>
                  <a:tabLst/>
                  <a:defRPr/>
                </a:pPr>
                <a:r>
                  <a:rPr kumimoji="0" lang="zh-CN" altLang="en-US"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后台收入、费用、利润</a:t>
                </a:r>
                <a:endParaRPr kumimoji="0" lang="en-US" altLang="zh-CN"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grpSp>
        <p:sp>
          <p:nvSpPr>
            <p:cNvPr id="309" name="TextBox 308"/>
            <p:cNvSpPr txBox="1"/>
            <p:nvPr/>
          </p:nvSpPr>
          <p:spPr>
            <a:xfrm>
              <a:off x="2819697" y="2263861"/>
              <a:ext cx="800219" cy="221939"/>
            </a:xfrm>
            <a:prstGeom prst="rect">
              <a:avLst/>
            </a:prstGeom>
            <a:grp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监控指标</a:t>
              </a:r>
              <a:endParaRPr kumimoji="0" lang="zh-CN" altLang="en-US" sz="12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grpSp>
      <p:grpSp>
        <p:nvGrpSpPr>
          <p:cNvPr id="8" name="组合 317"/>
          <p:cNvGrpSpPr/>
          <p:nvPr/>
        </p:nvGrpSpPr>
        <p:grpSpPr>
          <a:xfrm>
            <a:off x="7185094" y="2832324"/>
            <a:ext cx="1764000" cy="1025304"/>
            <a:chOff x="7034528" y="2259961"/>
            <a:chExt cx="1671577" cy="1062479"/>
          </a:xfrm>
          <a:solidFill>
            <a:srgbClr val="99CCFF"/>
          </a:solidFill>
        </p:grpSpPr>
        <p:sp>
          <p:nvSpPr>
            <p:cNvPr id="319" name="矩形 318"/>
            <p:cNvSpPr/>
            <p:nvPr/>
          </p:nvSpPr>
          <p:spPr bwMode="auto">
            <a:xfrm>
              <a:off x="7034528" y="2259961"/>
              <a:ext cx="1671577" cy="1062479"/>
            </a:xfrm>
            <a:prstGeom prst="rect">
              <a:avLst/>
            </a:prstGeom>
            <a:grpFill/>
            <a:ln w="6350" algn="ctr">
              <a:solidFill>
                <a:srgbClr val="FFFFFF">
                  <a:lumMod val="85000"/>
                </a:srgbClr>
              </a:solidFill>
              <a:miter lim="800000"/>
              <a:headEnd/>
              <a:tailEnd/>
            </a:ln>
          </p:spPr>
          <p:txBody>
            <a:bodyPr tIns="91440" bIns="91440" rtlCol="0" anchor="t" anchorCtr="0"/>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zh-CN" altLang="en-US" sz="12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320" name="矩形 319"/>
            <p:cNvSpPr/>
            <p:nvPr/>
          </p:nvSpPr>
          <p:spPr bwMode="auto">
            <a:xfrm>
              <a:off x="7212973" y="2515564"/>
              <a:ext cx="1240419" cy="224260"/>
            </a:xfrm>
            <a:prstGeom prst="rect">
              <a:avLst/>
            </a:prstGeom>
            <a:solidFill>
              <a:schemeClr val="bg1"/>
            </a:solidFill>
            <a:ln w="6350" algn="ctr">
              <a:solidFill>
                <a:srgbClr val="FFFFFF">
                  <a:lumMod val="85000"/>
                </a:srgbClr>
              </a:solidFill>
              <a:miter lim="800000"/>
              <a:headEnd/>
              <a:tailEnd/>
            </a:ln>
          </p:spPr>
          <p:txBody>
            <a:bodyPr tIns="91440" bIns="91440"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zh-CN" altLang="en-US"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年度经营测算</a:t>
              </a:r>
              <a:endParaRPr kumimoji="0" lang="en-US" altLang="zh-CN"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sp>
          <p:nvSpPr>
            <p:cNvPr id="321" name="矩形 320"/>
            <p:cNvSpPr/>
            <p:nvPr/>
          </p:nvSpPr>
          <p:spPr bwMode="auto">
            <a:xfrm>
              <a:off x="7212972" y="2764902"/>
              <a:ext cx="1240419" cy="224260"/>
            </a:xfrm>
            <a:prstGeom prst="rect">
              <a:avLst/>
            </a:prstGeom>
            <a:solidFill>
              <a:schemeClr val="bg1"/>
            </a:solidFill>
            <a:ln w="6350" algn="ctr">
              <a:solidFill>
                <a:srgbClr val="FFFFFF">
                  <a:lumMod val="85000"/>
                </a:srgbClr>
              </a:solidFill>
              <a:miter lim="800000"/>
              <a:headEnd/>
              <a:tailEnd/>
            </a:ln>
          </p:spPr>
          <p:txBody>
            <a:bodyPr tIns="91440" bIns="91440"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zh-CN" altLang="en-US"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销售预测</a:t>
              </a:r>
              <a:endParaRPr kumimoji="0" lang="en-US" altLang="zh-CN"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sp>
          <p:nvSpPr>
            <p:cNvPr id="322" name="矩形 321"/>
            <p:cNvSpPr/>
            <p:nvPr/>
          </p:nvSpPr>
          <p:spPr bwMode="auto">
            <a:xfrm>
              <a:off x="7213939" y="3033066"/>
              <a:ext cx="1239451" cy="222313"/>
            </a:xfrm>
            <a:prstGeom prst="rect">
              <a:avLst/>
            </a:prstGeom>
            <a:solidFill>
              <a:schemeClr val="bg1"/>
            </a:solidFill>
            <a:ln w="6350" algn="ctr">
              <a:solidFill>
                <a:srgbClr val="FFFFFF">
                  <a:lumMod val="85000"/>
                </a:srgbClr>
              </a:solidFill>
              <a:miter lim="800000"/>
              <a:headEnd/>
              <a:tailEnd/>
            </a:ln>
          </p:spPr>
          <p:txBody>
            <a:bodyPr tIns="91440" bIns="91440"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zh-CN" altLang="en-US"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盈亏预警</a:t>
              </a:r>
              <a:endParaRPr kumimoji="0" lang="en-US" altLang="zh-CN"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sp>
          <p:nvSpPr>
            <p:cNvPr id="323" name="TextBox 322"/>
            <p:cNvSpPr txBox="1"/>
            <p:nvPr/>
          </p:nvSpPr>
          <p:spPr>
            <a:xfrm>
              <a:off x="7393262" y="2272382"/>
              <a:ext cx="904118" cy="186526"/>
            </a:xfrm>
            <a:prstGeom prst="rect">
              <a:avLst/>
            </a:prstGeom>
            <a:grp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预测与预警</a:t>
              </a:r>
              <a:endParaRPr kumimoji="0" lang="zh-CN" altLang="en-US" sz="12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grpSp>
      <p:grpSp>
        <p:nvGrpSpPr>
          <p:cNvPr id="9" name="组合 12"/>
          <p:cNvGrpSpPr/>
          <p:nvPr/>
        </p:nvGrpSpPr>
        <p:grpSpPr>
          <a:xfrm>
            <a:off x="1500168" y="2214366"/>
            <a:ext cx="2409608" cy="582594"/>
            <a:chOff x="451413" y="3712113"/>
            <a:chExt cx="2695919" cy="582594"/>
          </a:xfrm>
          <a:solidFill>
            <a:srgbClr val="99CCFF"/>
          </a:solidFill>
        </p:grpSpPr>
        <p:sp>
          <p:nvSpPr>
            <p:cNvPr id="325" name="矩形 324"/>
            <p:cNvSpPr/>
            <p:nvPr/>
          </p:nvSpPr>
          <p:spPr bwMode="auto">
            <a:xfrm>
              <a:off x="451413" y="3712113"/>
              <a:ext cx="2695919" cy="582594"/>
            </a:xfrm>
            <a:prstGeom prst="rect">
              <a:avLst/>
            </a:prstGeom>
            <a:grpFill/>
            <a:ln w="6350" algn="ctr">
              <a:solidFill>
                <a:srgbClr val="FFFFFF">
                  <a:lumMod val="85000"/>
                </a:srgbClr>
              </a:solidFill>
              <a:miter lim="800000"/>
              <a:headEnd/>
              <a:tailEnd/>
            </a:ln>
          </p:spPr>
          <p:txBody>
            <a:bodyPr tIns="91440" bIns="91440" rtlCol="0" anchor="t" anchorCtr="0"/>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zh-CN" altLang="en-US" sz="12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326" name="矩形 325"/>
            <p:cNvSpPr/>
            <p:nvPr/>
          </p:nvSpPr>
          <p:spPr bwMode="auto">
            <a:xfrm>
              <a:off x="677132" y="3981711"/>
              <a:ext cx="523608" cy="231969"/>
            </a:xfrm>
            <a:prstGeom prst="rect">
              <a:avLst/>
            </a:prstGeom>
            <a:solidFill>
              <a:srgbClr val="47FF41"/>
            </a:solidFill>
            <a:ln w="6350" algn="ctr">
              <a:solidFill>
                <a:srgbClr val="FFFFFF">
                  <a:lumMod val="85000"/>
                </a:srgbClr>
              </a:solidFill>
              <a:miter lim="800000"/>
              <a:headEnd/>
              <a:tailEnd/>
            </a:ln>
          </p:spPr>
          <p:txBody>
            <a:bodyPr tIns="91440" bIns="91440"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zh-CN" altLang="en-US" sz="105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对象</a:t>
              </a:r>
              <a:endParaRPr kumimoji="0" lang="en-US" altLang="zh-CN"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sp>
          <p:nvSpPr>
            <p:cNvPr id="327" name="矩形 326"/>
            <p:cNvSpPr/>
            <p:nvPr/>
          </p:nvSpPr>
          <p:spPr bwMode="auto">
            <a:xfrm>
              <a:off x="1285822" y="3981712"/>
              <a:ext cx="523608" cy="231969"/>
            </a:xfrm>
            <a:prstGeom prst="rect">
              <a:avLst/>
            </a:prstGeom>
            <a:solidFill>
              <a:srgbClr val="47FF41"/>
            </a:solidFill>
            <a:ln w="6350" algn="ctr">
              <a:solidFill>
                <a:srgbClr val="FFFFFF">
                  <a:lumMod val="85000"/>
                </a:srgbClr>
              </a:solidFill>
              <a:miter lim="800000"/>
              <a:headEnd/>
              <a:tailEnd/>
            </a:ln>
          </p:spPr>
          <p:txBody>
            <a:bodyPr tIns="91440" bIns="91440"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zh-CN" altLang="en-US" sz="105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指标</a:t>
              </a:r>
              <a:endParaRPr kumimoji="0" lang="en-US" altLang="zh-CN"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sp>
          <p:nvSpPr>
            <p:cNvPr id="328" name="矩形 327"/>
            <p:cNvSpPr/>
            <p:nvPr/>
          </p:nvSpPr>
          <p:spPr bwMode="auto">
            <a:xfrm>
              <a:off x="1862076" y="3981712"/>
              <a:ext cx="523608" cy="231969"/>
            </a:xfrm>
            <a:prstGeom prst="rect">
              <a:avLst/>
            </a:prstGeom>
            <a:solidFill>
              <a:srgbClr val="47FF41"/>
            </a:solidFill>
            <a:ln w="6350" algn="ctr">
              <a:solidFill>
                <a:srgbClr val="FFFFFF">
                  <a:lumMod val="85000"/>
                </a:srgbClr>
              </a:solidFill>
              <a:miter lim="800000"/>
              <a:headEnd/>
              <a:tailEnd/>
            </a:ln>
          </p:spPr>
          <p:txBody>
            <a:bodyPr tIns="91440" bIns="91440"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zh-CN" altLang="en-US" sz="105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频率</a:t>
              </a:r>
              <a:endParaRPr kumimoji="0" lang="en-US" altLang="zh-CN"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sp>
          <p:nvSpPr>
            <p:cNvPr id="329" name="矩形 328"/>
            <p:cNvSpPr/>
            <p:nvPr/>
          </p:nvSpPr>
          <p:spPr bwMode="auto">
            <a:xfrm>
              <a:off x="2433589" y="3981710"/>
              <a:ext cx="523608" cy="231969"/>
            </a:xfrm>
            <a:prstGeom prst="rect">
              <a:avLst/>
            </a:prstGeom>
            <a:solidFill>
              <a:srgbClr val="47FF41"/>
            </a:solidFill>
            <a:ln w="6350" algn="ctr">
              <a:solidFill>
                <a:srgbClr val="FFFFFF">
                  <a:lumMod val="85000"/>
                </a:srgbClr>
              </a:solidFill>
              <a:miter lim="800000"/>
              <a:headEnd/>
              <a:tailEnd/>
            </a:ln>
          </p:spPr>
          <p:txBody>
            <a:bodyPr tIns="91440" bIns="91440"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zh-CN" altLang="en-US" sz="105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规则</a:t>
              </a:r>
              <a:endParaRPr kumimoji="0" lang="en-US" altLang="zh-CN"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sp>
          <p:nvSpPr>
            <p:cNvPr id="330" name="TextBox 329"/>
            <p:cNvSpPr txBox="1"/>
            <p:nvPr/>
          </p:nvSpPr>
          <p:spPr>
            <a:xfrm>
              <a:off x="1399262" y="3746515"/>
              <a:ext cx="895301" cy="180000"/>
            </a:xfrm>
            <a:prstGeom prst="rect">
              <a:avLst/>
            </a:prstGeom>
            <a:grp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监控体系</a:t>
              </a:r>
              <a:endParaRPr kumimoji="0" lang="zh-CN" altLang="en-US" sz="12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grpSp>
      <p:grpSp>
        <p:nvGrpSpPr>
          <p:cNvPr id="10" name="组合 330"/>
          <p:cNvGrpSpPr/>
          <p:nvPr/>
        </p:nvGrpSpPr>
        <p:grpSpPr>
          <a:xfrm>
            <a:off x="3964044" y="2214366"/>
            <a:ext cx="2772000" cy="582594"/>
            <a:chOff x="3224040" y="3397170"/>
            <a:chExt cx="3003140" cy="582594"/>
          </a:xfrm>
          <a:solidFill>
            <a:srgbClr val="99CCFF"/>
          </a:solidFill>
        </p:grpSpPr>
        <p:sp>
          <p:nvSpPr>
            <p:cNvPr id="332" name="矩形 331"/>
            <p:cNvSpPr/>
            <p:nvPr/>
          </p:nvSpPr>
          <p:spPr bwMode="auto">
            <a:xfrm>
              <a:off x="3224040" y="3397170"/>
              <a:ext cx="3003140" cy="582594"/>
            </a:xfrm>
            <a:prstGeom prst="rect">
              <a:avLst/>
            </a:prstGeom>
            <a:grpFill/>
            <a:ln w="6350" algn="ctr">
              <a:solidFill>
                <a:srgbClr val="FFFFFF">
                  <a:lumMod val="85000"/>
                </a:srgbClr>
              </a:solidFill>
              <a:miter lim="800000"/>
              <a:headEnd/>
              <a:tailEnd/>
            </a:ln>
          </p:spPr>
          <p:txBody>
            <a:bodyPr tIns="91440" bIns="91440" rtlCol="0" anchor="t" anchorCtr="0"/>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zh-CN" altLang="en-US" sz="12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333" name="矩形 332"/>
            <p:cNvSpPr/>
            <p:nvPr/>
          </p:nvSpPr>
          <p:spPr bwMode="auto">
            <a:xfrm>
              <a:off x="3303790" y="3666768"/>
              <a:ext cx="523608" cy="231969"/>
            </a:xfrm>
            <a:prstGeom prst="rect">
              <a:avLst/>
            </a:prstGeom>
            <a:solidFill>
              <a:srgbClr val="47FF41"/>
            </a:solidFill>
            <a:ln w="6350" algn="ctr">
              <a:solidFill>
                <a:srgbClr val="FFFFFF">
                  <a:lumMod val="85000"/>
                </a:srgbClr>
              </a:solidFill>
              <a:miter lim="800000"/>
              <a:headEnd/>
              <a:tailEnd/>
            </a:ln>
          </p:spPr>
          <p:txBody>
            <a:bodyPr tIns="91440" bIns="91440"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zh-CN" altLang="en-US" sz="105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对象</a:t>
              </a:r>
              <a:endParaRPr kumimoji="0" lang="en-US" altLang="zh-CN"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sp>
          <p:nvSpPr>
            <p:cNvPr id="334" name="矩形 333"/>
            <p:cNvSpPr/>
            <p:nvPr/>
          </p:nvSpPr>
          <p:spPr bwMode="auto">
            <a:xfrm>
              <a:off x="3912479" y="3666769"/>
              <a:ext cx="523608" cy="231969"/>
            </a:xfrm>
            <a:prstGeom prst="rect">
              <a:avLst/>
            </a:prstGeom>
            <a:solidFill>
              <a:srgbClr val="47FF41"/>
            </a:solidFill>
            <a:ln w="6350" algn="ctr">
              <a:solidFill>
                <a:srgbClr val="FFFFFF">
                  <a:lumMod val="85000"/>
                </a:srgbClr>
              </a:solidFill>
              <a:miter lim="800000"/>
              <a:headEnd/>
              <a:tailEnd/>
            </a:ln>
          </p:spPr>
          <p:txBody>
            <a:bodyPr tIns="91440" bIns="91440"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zh-CN" altLang="en-US" sz="105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指标</a:t>
              </a:r>
              <a:endParaRPr kumimoji="0" lang="en-US" altLang="zh-CN"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sp>
          <p:nvSpPr>
            <p:cNvPr id="335" name="矩形 334"/>
            <p:cNvSpPr/>
            <p:nvPr/>
          </p:nvSpPr>
          <p:spPr bwMode="auto">
            <a:xfrm>
              <a:off x="4488733" y="3666769"/>
              <a:ext cx="523608" cy="231969"/>
            </a:xfrm>
            <a:prstGeom prst="rect">
              <a:avLst/>
            </a:prstGeom>
            <a:solidFill>
              <a:srgbClr val="47FF41"/>
            </a:solidFill>
            <a:ln w="6350" algn="ctr">
              <a:solidFill>
                <a:srgbClr val="FFFFFF">
                  <a:lumMod val="85000"/>
                </a:srgbClr>
              </a:solidFill>
              <a:miter lim="800000"/>
              <a:headEnd/>
              <a:tailEnd/>
            </a:ln>
          </p:spPr>
          <p:txBody>
            <a:bodyPr tIns="91440" bIns="91440"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zh-CN" altLang="en-US" sz="105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频率</a:t>
              </a:r>
              <a:endParaRPr kumimoji="0" lang="en-US" altLang="zh-CN"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sp>
          <p:nvSpPr>
            <p:cNvPr id="336" name="矩形 335"/>
            <p:cNvSpPr/>
            <p:nvPr/>
          </p:nvSpPr>
          <p:spPr bwMode="auto">
            <a:xfrm>
              <a:off x="5060246" y="3666767"/>
              <a:ext cx="523608" cy="231969"/>
            </a:xfrm>
            <a:prstGeom prst="rect">
              <a:avLst/>
            </a:prstGeom>
            <a:solidFill>
              <a:srgbClr val="47FF41"/>
            </a:solidFill>
            <a:ln w="6350" algn="ctr">
              <a:solidFill>
                <a:srgbClr val="FFFFFF">
                  <a:lumMod val="85000"/>
                </a:srgbClr>
              </a:solidFill>
              <a:miter lim="800000"/>
              <a:headEnd/>
              <a:tailEnd/>
            </a:ln>
          </p:spPr>
          <p:txBody>
            <a:bodyPr tIns="91440" bIns="91440"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zh-CN" altLang="en-US" sz="105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范围</a:t>
              </a:r>
              <a:endParaRPr kumimoji="0" lang="en-US" altLang="zh-CN"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sp>
          <p:nvSpPr>
            <p:cNvPr id="337" name="TextBox 336"/>
            <p:cNvSpPr txBox="1"/>
            <p:nvPr/>
          </p:nvSpPr>
          <p:spPr>
            <a:xfrm>
              <a:off x="4171889" y="3431572"/>
              <a:ext cx="866944" cy="216000"/>
            </a:xfrm>
            <a:prstGeom prst="rect">
              <a:avLst/>
            </a:prstGeom>
            <a:grp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综合排名</a:t>
              </a:r>
              <a:endParaRPr kumimoji="0" lang="zh-CN" altLang="en-US" sz="12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338" name="矩形 337"/>
            <p:cNvSpPr/>
            <p:nvPr/>
          </p:nvSpPr>
          <p:spPr bwMode="auto">
            <a:xfrm>
              <a:off x="5660071" y="3666769"/>
              <a:ext cx="523608" cy="231969"/>
            </a:xfrm>
            <a:prstGeom prst="rect">
              <a:avLst/>
            </a:prstGeom>
            <a:solidFill>
              <a:srgbClr val="47FF41"/>
            </a:solidFill>
            <a:ln w="6350" algn="ctr">
              <a:solidFill>
                <a:srgbClr val="FFFFFF">
                  <a:lumMod val="85000"/>
                </a:srgbClr>
              </a:solidFill>
              <a:miter lim="800000"/>
              <a:headEnd/>
              <a:tailEnd/>
            </a:ln>
          </p:spPr>
          <p:txBody>
            <a:bodyPr tIns="91440" bIns="91440"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zh-CN" altLang="en-US" sz="105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参照</a:t>
              </a:r>
              <a:endParaRPr kumimoji="0" lang="en-US" altLang="zh-CN"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grpSp>
      <p:grpSp>
        <p:nvGrpSpPr>
          <p:cNvPr id="11" name="组合 338"/>
          <p:cNvGrpSpPr/>
          <p:nvPr/>
        </p:nvGrpSpPr>
        <p:grpSpPr>
          <a:xfrm>
            <a:off x="6794946" y="2214067"/>
            <a:ext cx="2148151" cy="582594"/>
            <a:chOff x="6304318" y="3408746"/>
            <a:chExt cx="2401787" cy="582594"/>
          </a:xfrm>
          <a:solidFill>
            <a:srgbClr val="99CCFF"/>
          </a:solidFill>
        </p:grpSpPr>
        <p:sp>
          <p:nvSpPr>
            <p:cNvPr id="340" name="矩形 339"/>
            <p:cNvSpPr/>
            <p:nvPr/>
          </p:nvSpPr>
          <p:spPr bwMode="auto">
            <a:xfrm>
              <a:off x="6304318" y="3408746"/>
              <a:ext cx="2401787" cy="582594"/>
            </a:xfrm>
            <a:prstGeom prst="rect">
              <a:avLst/>
            </a:prstGeom>
            <a:grpFill/>
            <a:ln w="6350" algn="ctr">
              <a:solidFill>
                <a:srgbClr val="FFFFFF">
                  <a:lumMod val="85000"/>
                </a:srgbClr>
              </a:solidFill>
              <a:miter lim="800000"/>
              <a:headEnd/>
              <a:tailEnd/>
            </a:ln>
          </p:spPr>
          <p:txBody>
            <a:bodyPr tIns="91440" bIns="91440" rtlCol="0" anchor="t" anchorCtr="0"/>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zh-CN" altLang="en-US" sz="12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341" name="矩形 340"/>
            <p:cNvSpPr/>
            <p:nvPr/>
          </p:nvSpPr>
          <p:spPr bwMode="auto">
            <a:xfrm>
              <a:off x="6530037" y="3678344"/>
              <a:ext cx="966014" cy="220393"/>
            </a:xfrm>
            <a:prstGeom prst="rect">
              <a:avLst/>
            </a:prstGeom>
            <a:solidFill>
              <a:schemeClr val="accent1">
                <a:lumMod val="40000"/>
                <a:lumOff val="60000"/>
              </a:schemeClr>
            </a:solidFill>
            <a:ln w="6350" algn="ctr">
              <a:solidFill>
                <a:srgbClr val="FFFFFF">
                  <a:lumMod val="85000"/>
                </a:srgbClr>
              </a:solidFill>
              <a:miter lim="800000"/>
              <a:headEnd/>
              <a:tailEnd/>
            </a:ln>
          </p:spPr>
          <p:txBody>
            <a:bodyPr tIns="91440" bIns="91440"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zh-CN" altLang="en-US" sz="105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标杆</a:t>
              </a:r>
              <a:r>
                <a:rPr kumimoji="0" lang="zh-CN" altLang="en-US"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店分析</a:t>
              </a:r>
              <a:endParaRPr kumimoji="0" lang="en-US" altLang="zh-CN"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sp>
          <p:nvSpPr>
            <p:cNvPr id="342" name="矩形 341"/>
            <p:cNvSpPr/>
            <p:nvPr/>
          </p:nvSpPr>
          <p:spPr bwMode="auto">
            <a:xfrm>
              <a:off x="7654298" y="3678345"/>
              <a:ext cx="966014" cy="220391"/>
            </a:xfrm>
            <a:prstGeom prst="rect">
              <a:avLst/>
            </a:prstGeom>
            <a:solidFill>
              <a:schemeClr val="accent1">
                <a:lumMod val="40000"/>
                <a:lumOff val="60000"/>
              </a:schemeClr>
            </a:solidFill>
            <a:ln w="6350" algn="ctr">
              <a:solidFill>
                <a:srgbClr val="FFFFFF">
                  <a:lumMod val="85000"/>
                </a:srgbClr>
              </a:solidFill>
              <a:miter lim="800000"/>
              <a:headEnd/>
              <a:tailEnd/>
            </a:ln>
          </p:spPr>
          <p:txBody>
            <a:bodyPr tIns="91440" bIns="91440"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zh-CN" altLang="en-US" sz="105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对</a:t>
              </a:r>
              <a:r>
                <a:rPr kumimoji="0" lang="zh-CN" altLang="en-US"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标分析</a:t>
              </a:r>
              <a:endParaRPr kumimoji="0" lang="en-US" altLang="zh-CN"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sp>
          <p:nvSpPr>
            <p:cNvPr id="343" name="TextBox 342"/>
            <p:cNvSpPr txBox="1"/>
            <p:nvPr/>
          </p:nvSpPr>
          <p:spPr>
            <a:xfrm>
              <a:off x="7252167" y="3432795"/>
              <a:ext cx="894702" cy="180000"/>
            </a:xfrm>
            <a:prstGeom prst="rect">
              <a:avLst/>
            </a:prstGeom>
            <a:grp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全面对标</a:t>
              </a:r>
              <a:endParaRPr kumimoji="0" lang="zh-CN" altLang="en-US" sz="12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grpSp>
      <p:grpSp>
        <p:nvGrpSpPr>
          <p:cNvPr id="12" name="组合 343"/>
          <p:cNvGrpSpPr/>
          <p:nvPr/>
        </p:nvGrpSpPr>
        <p:grpSpPr>
          <a:xfrm>
            <a:off x="714348" y="3881894"/>
            <a:ext cx="1226902" cy="2022195"/>
            <a:chOff x="450439" y="4028651"/>
            <a:chExt cx="1226902" cy="2022195"/>
          </a:xfrm>
        </p:grpSpPr>
        <p:sp>
          <p:nvSpPr>
            <p:cNvPr id="345" name="矩形 344"/>
            <p:cNvSpPr/>
            <p:nvPr/>
          </p:nvSpPr>
          <p:spPr bwMode="auto">
            <a:xfrm>
              <a:off x="450439" y="4057614"/>
              <a:ext cx="1226902" cy="1993232"/>
            </a:xfrm>
            <a:prstGeom prst="rect">
              <a:avLst/>
            </a:prstGeom>
            <a:solidFill>
              <a:srgbClr val="7889FB">
                <a:lumMod val="20000"/>
                <a:lumOff val="80000"/>
              </a:srgbClr>
            </a:solidFill>
            <a:ln w="6350" algn="ctr">
              <a:solidFill>
                <a:srgbClr val="FFFFFF">
                  <a:lumMod val="85000"/>
                </a:srgbClr>
              </a:solidFill>
              <a:miter lim="800000"/>
              <a:headEnd/>
              <a:tailEnd/>
            </a:ln>
          </p:spPr>
          <p:txBody>
            <a:bodyPr tIns="91440" bIns="91440" rtlCol="0" anchor="t" anchorCtr="0"/>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346" name="矩形 345"/>
            <p:cNvSpPr/>
            <p:nvPr/>
          </p:nvSpPr>
          <p:spPr bwMode="auto">
            <a:xfrm>
              <a:off x="520130" y="5434394"/>
              <a:ext cx="1099166" cy="249820"/>
            </a:xfrm>
            <a:prstGeom prst="rect">
              <a:avLst/>
            </a:prstGeom>
            <a:solidFill>
              <a:srgbClr val="47FF41"/>
            </a:solidFill>
            <a:ln w="6350" algn="ctr">
              <a:solidFill>
                <a:srgbClr val="FFFFFF">
                  <a:lumMod val="85000"/>
                </a:srgbClr>
              </a:solidFill>
              <a:miter lim="800000"/>
              <a:headEnd/>
              <a:tailEnd/>
            </a:ln>
          </p:spPr>
          <p:txBody>
            <a:bodyPr tIns="91440" bIns="91440" rtlCol="0" anchor="ctr"/>
            <a:lstStyle/>
            <a:p>
              <a:pPr algn="ctr">
                <a:lnSpc>
                  <a:spcPct val="150000"/>
                </a:lnSpc>
              </a:pPr>
              <a:r>
                <a:rPr lang="zh-CN" altLang="en-US" sz="1050" kern="0" dirty="0">
                  <a:solidFill>
                    <a:sysClr val="windowText" lastClr="000000"/>
                  </a:solidFill>
                  <a:latin typeface="微软雅黑" pitchFamily="34" charset="-122"/>
                  <a:ea typeface="微软雅黑" pitchFamily="34" charset="-122"/>
                </a:rPr>
                <a:t>库存计划完成</a:t>
              </a:r>
              <a:endParaRPr lang="en-US" altLang="zh-CN" sz="1050" kern="0" dirty="0">
                <a:solidFill>
                  <a:sysClr val="windowText" lastClr="000000"/>
                </a:solidFill>
                <a:latin typeface="微软雅黑" pitchFamily="34" charset="-122"/>
                <a:ea typeface="微软雅黑" pitchFamily="34" charset="-122"/>
              </a:endParaRPr>
            </a:p>
          </p:txBody>
        </p:sp>
        <p:sp>
          <p:nvSpPr>
            <p:cNvPr id="347" name="TextBox 346"/>
            <p:cNvSpPr txBox="1"/>
            <p:nvPr/>
          </p:nvSpPr>
          <p:spPr>
            <a:xfrm>
              <a:off x="740724" y="4028651"/>
              <a:ext cx="646331"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供应链</a:t>
              </a:r>
            </a:p>
          </p:txBody>
        </p:sp>
        <p:sp>
          <p:nvSpPr>
            <p:cNvPr id="348" name="矩形 347"/>
            <p:cNvSpPr/>
            <p:nvPr/>
          </p:nvSpPr>
          <p:spPr bwMode="auto">
            <a:xfrm>
              <a:off x="514307" y="4279659"/>
              <a:ext cx="1099166" cy="249820"/>
            </a:xfrm>
            <a:prstGeom prst="rect">
              <a:avLst/>
            </a:prstGeom>
            <a:solidFill>
              <a:srgbClr val="47FF41"/>
            </a:solidFill>
            <a:ln w="6350" algn="ctr">
              <a:solidFill>
                <a:srgbClr val="FFFFFF">
                  <a:lumMod val="85000"/>
                </a:srgbClr>
              </a:solidFill>
              <a:miter lim="800000"/>
              <a:headEnd/>
              <a:tailEnd/>
            </a:ln>
          </p:spPr>
          <p:txBody>
            <a:bodyPr tIns="91440" bIns="91440" rtlCol="0" anchor="ctr"/>
            <a:lstStyle/>
            <a:p>
              <a:pPr lvl="0" algn="ctr">
                <a:lnSpc>
                  <a:spcPct val="150000"/>
                </a:lnSpc>
                <a:defRPr/>
              </a:pPr>
              <a:r>
                <a:rPr lang="zh-CN" altLang="en-US" sz="1050" kern="0" dirty="0">
                  <a:solidFill>
                    <a:sysClr val="windowText" lastClr="000000"/>
                  </a:solidFill>
                  <a:latin typeface="微软雅黑" pitchFamily="34" charset="-122"/>
                  <a:ea typeface="微软雅黑" pitchFamily="34" charset="-122"/>
                </a:rPr>
                <a:t>质量分析</a:t>
              </a:r>
            </a:p>
          </p:txBody>
        </p:sp>
        <p:sp>
          <p:nvSpPr>
            <p:cNvPr id="349" name="矩形 348"/>
            <p:cNvSpPr/>
            <p:nvPr/>
          </p:nvSpPr>
          <p:spPr bwMode="auto">
            <a:xfrm>
              <a:off x="520130" y="4576370"/>
              <a:ext cx="1099166" cy="249820"/>
            </a:xfrm>
            <a:prstGeom prst="rect">
              <a:avLst/>
            </a:prstGeom>
            <a:solidFill>
              <a:srgbClr val="47FF41"/>
            </a:solidFill>
            <a:ln w="6350" algn="ctr">
              <a:solidFill>
                <a:srgbClr val="FFFFFF">
                  <a:lumMod val="85000"/>
                </a:srgbClr>
              </a:solidFill>
              <a:miter lim="800000"/>
              <a:headEnd/>
              <a:tailEnd/>
            </a:ln>
          </p:spPr>
          <p:txBody>
            <a:bodyPr tIns="91440" bIns="91440" rtlCol="0" anchor="ctr"/>
            <a:lstStyle/>
            <a:p>
              <a:pPr algn="ctr">
                <a:lnSpc>
                  <a:spcPct val="150000"/>
                </a:lnSpc>
                <a:defRPr/>
              </a:pPr>
              <a:r>
                <a:rPr lang="zh-CN" altLang="en-US" sz="1050" kern="0" dirty="0">
                  <a:solidFill>
                    <a:sysClr val="windowText" lastClr="000000"/>
                  </a:solidFill>
                  <a:latin typeface="微软雅黑" pitchFamily="34" charset="-122"/>
                  <a:ea typeface="微软雅黑" pitchFamily="34" charset="-122"/>
                </a:rPr>
                <a:t>成本</a:t>
              </a:r>
              <a:r>
                <a:rPr lang="zh-CN" altLang="en-US" sz="1050" kern="0" dirty="0" smtClean="0">
                  <a:solidFill>
                    <a:sysClr val="windowText" lastClr="000000"/>
                  </a:solidFill>
                  <a:latin typeface="微软雅黑" pitchFamily="34" charset="-122"/>
                  <a:ea typeface="微软雅黑" pitchFamily="34" charset="-122"/>
                </a:rPr>
                <a:t>分析</a:t>
              </a:r>
              <a:endParaRPr lang="zh-CN" altLang="en-US" sz="1050" kern="0" dirty="0">
                <a:solidFill>
                  <a:sysClr val="windowText" lastClr="000000"/>
                </a:solidFill>
                <a:latin typeface="微软雅黑" pitchFamily="34" charset="-122"/>
                <a:ea typeface="微软雅黑" pitchFamily="34" charset="-122"/>
              </a:endParaRPr>
            </a:p>
          </p:txBody>
        </p:sp>
        <p:sp>
          <p:nvSpPr>
            <p:cNvPr id="350" name="矩形 349"/>
            <p:cNvSpPr/>
            <p:nvPr/>
          </p:nvSpPr>
          <p:spPr bwMode="auto">
            <a:xfrm>
              <a:off x="514307" y="4860725"/>
              <a:ext cx="1099166" cy="249820"/>
            </a:xfrm>
            <a:prstGeom prst="rect">
              <a:avLst/>
            </a:prstGeom>
            <a:solidFill>
              <a:srgbClr val="47FF41"/>
            </a:solidFill>
            <a:ln w="6350" algn="ctr">
              <a:solidFill>
                <a:srgbClr val="FFFFFF">
                  <a:lumMod val="85000"/>
                </a:srgbClr>
              </a:solidFill>
              <a:miter lim="800000"/>
              <a:headEnd/>
              <a:tailEnd/>
            </a:ln>
          </p:spPr>
          <p:txBody>
            <a:bodyPr tIns="91440" bIns="91440" rtlCol="0" anchor="ctr"/>
            <a:lstStyle/>
            <a:p>
              <a:pPr algn="ctr">
                <a:lnSpc>
                  <a:spcPct val="150000"/>
                </a:lnSpc>
                <a:defRPr/>
              </a:pPr>
              <a:r>
                <a:rPr lang="zh-CN" altLang="en-US" sz="1050" kern="0" dirty="0">
                  <a:solidFill>
                    <a:sysClr val="windowText" lastClr="000000"/>
                  </a:solidFill>
                  <a:latin typeface="微软雅黑" pitchFamily="34" charset="-122"/>
                  <a:ea typeface="微软雅黑" pitchFamily="34" charset="-122"/>
                </a:rPr>
                <a:t>交期</a:t>
              </a:r>
              <a:r>
                <a:rPr lang="zh-CN" altLang="en-US" sz="1050" kern="0" dirty="0" smtClean="0">
                  <a:solidFill>
                    <a:sysClr val="windowText" lastClr="000000"/>
                  </a:solidFill>
                  <a:latin typeface="微软雅黑" pitchFamily="34" charset="-122"/>
                  <a:ea typeface="微软雅黑" pitchFamily="34" charset="-122"/>
                </a:rPr>
                <a:t>分析</a:t>
              </a:r>
              <a:endParaRPr lang="zh-CN" altLang="en-US" sz="1050" kern="0" dirty="0">
                <a:solidFill>
                  <a:sysClr val="windowText" lastClr="000000"/>
                </a:solidFill>
                <a:latin typeface="微软雅黑" pitchFamily="34" charset="-122"/>
                <a:ea typeface="微软雅黑" pitchFamily="34" charset="-122"/>
              </a:endParaRPr>
            </a:p>
          </p:txBody>
        </p:sp>
        <p:sp>
          <p:nvSpPr>
            <p:cNvPr id="351" name="矩形 350"/>
            <p:cNvSpPr/>
            <p:nvPr/>
          </p:nvSpPr>
          <p:spPr bwMode="auto">
            <a:xfrm>
              <a:off x="520130" y="5148448"/>
              <a:ext cx="1099166" cy="249820"/>
            </a:xfrm>
            <a:prstGeom prst="rect">
              <a:avLst/>
            </a:prstGeom>
            <a:solidFill>
              <a:srgbClr val="47FF41"/>
            </a:solidFill>
            <a:ln w="6350" algn="ctr">
              <a:solidFill>
                <a:srgbClr val="FFFFFF">
                  <a:lumMod val="85000"/>
                </a:srgbClr>
              </a:solidFill>
              <a:miter lim="800000"/>
              <a:headEnd/>
              <a:tailEnd/>
            </a:ln>
          </p:spPr>
          <p:txBody>
            <a:bodyPr tIns="91440" bIns="91440" rtlCol="0" anchor="ctr"/>
            <a:lstStyle/>
            <a:p>
              <a:pPr algn="ctr">
                <a:lnSpc>
                  <a:spcPct val="150000"/>
                </a:lnSpc>
                <a:defRPr/>
              </a:pPr>
              <a:r>
                <a:rPr lang="zh-CN" altLang="en-US" sz="1050" kern="0" dirty="0" smtClean="0">
                  <a:solidFill>
                    <a:sysClr val="windowText" lastClr="000000"/>
                  </a:solidFill>
                  <a:latin typeface="微软雅黑" pitchFamily="34" charset="-122"/>
                  <a:ea typeface="微软雅黑" pitchFamily="34" charset="-122"/>
                </a:rPr>
                <a:t>供应商评估</a:t>
              </a:r>
              <a:endParaRPr lang="zh-CN" altLang="en-US" sz="1050" kern="0" dirty="0">
                <a:solidFill>
                  <a:sysClr val="windowText" lastClr="000000"/>
                </a:solidFill>
                <a:latin typeface="微软雅黑" pitchFamily="34" charset="-122"/>
                <a:ea typeface="微软雅黑" pitchFamily="34" charset="-122"/>
              </a:endParaRPr>
            </a:p>
          </p:txBody>
        </p:sp>
      </p:grpSp>
      <p:grpSp>
        <p:nvGrpSpPr>
          <p:cNvPr id="13" name="组合 351"/>
          <p:cNvGrpSpPr/>
          <p:nvPr/>
        </p:nvGrpSpPr>
        <p:grpSpPr>
          <a:xfrm>
            <a:off x="1993569" y="3881894"/>
            <a:ext cx="1136977" cy="2022195"/>
            <a:chOff x="450439" y="4028650"/>
            <a:chExt cx="1226902" cy="2022195"/>
          </a:xfrm>
        </p:grpSpPr>
        <p:sp>
          <p:nvSpPr>
            <p:cNvPr id="353" name="矩形 352"/>
            <p:cNvSpPr/>
            <p:nvPr/>
          </p:nvSpPr>
          <p:spPr bwMode="auto">
            <a:xfrm>
              <a:off x="450439" y="4057614"/>
              <a:ext cx="1226902" cy="1993231"/>
            </a:xfrm>
            <a:prstGeom prst="rect">
              <a:avLst/>
            </a:prstGeom>
            <a:solidFill>
              <a:srgbClr val="7889FB">
                <a:lumMod val="20000"/>
                <a:lumOff val="80000"/>
              </a:srgbClr>
            </a:solidFill>
            <a:ln w="6350" algn="ctr">
              <a:solidFill>
                <a:srgbClr val="FFFFFF">
                  <a:lumMod val="85000"/>
                </a:srgbClr>
              </a:solidFill>
              <a:miter lim="800000"/>
              <a:headEnd/>
              <a:tailEnd/>
            </a:ln>
          </p:spPr>
          <p:txBody>
            <a:bodyPr tIns="91440" bIns="91440" rtlCol="0" anchor="t" anchorCtr="0"/>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354" name="矩形 353"/>
            <p:cNvSpPr/>
            <p:nvPr/>
          </p:nvSpPr>
          <p:spPr bwMode="auto">
            <a:xfrm>
              <a:off x="520130" y="5434394"/>
              <a:ext cx="1099166" cy="249820"/>
            </a:xfrm>
            <a:prstGeom prst="rect">
              <a:avLst/>
            </a:prstGeom>
            <a:solidFill>
              <a:srgbClr val="47FF41"/>
            </a:solidFill>
            <a:ln w="6350" algn="ctr">
              <a:solidFill>
                <a:srgbClr val="FFFFFF">
                  <a:lumMod val="85000"/>
                </a:srgbClr>
              </a:solidFill>
              <a:miter lim="800000"/>
              <a:headEnd/>
              <a:tailEnd/>
            </a:ln>
          </p:spPr>
          <p:txBody>
            <a:bodyPr tIns="91440" bIns="91440" rtlCol="0" anchor="ctr"/>
            <a:lstStyle/>
            <a:p>
              <a:pPr algn="ctr">
                <a:lnSpc>
                  <a:spcPct val="150000"/>
                </a:lnSpc>
              </a:pPr>
              <a:r>
                <a:rPr lang="zh-CN" altLang="en-US" sz="1050" kern="0" dirty="0">
                  <a:solidFill>
                    <a:sysClr val="windowText" lastClr="000000"/>
                  </a:solidFill>
                  <a:latin typeface="微软雅黑" pitchFamily="34" charset="-122"/>
                  <a:ea typeface="微软雅黑" pitchFamily="34" charset="-122"/>
                </a:rPr>
                <a:t>销售趋势图</a:t>
              </a:r>
            </a:p>
          </p:txBody>
        </p:sp>
        <p:sp>
          <p:nvSpPr>
            <p:cNvPr id="355" name="TextBox 354"/>
            <p:cNvSpPr txBox="1"/>
            <p:nvPr/>
          </p:nvSpPr>
          <p:spPr>
            <a:xfrm>
              <a:off x="746299" y="4028650"/>
              <a:ext cx="531391"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1200" b="1" kern="0" dirty="0" smtClean="0">
                  <a:solidFill>
                    <a:sysClr val="windowText" lastClr="000000"/>
                  </a:solidFill>
                  <a:latin typeface="微软雅黑" pitchFamily="34" charset="-122"/>
                  <a:ea typeface="微软雅黑" pitchFamily="34" charset="-122"/>
                </a:rPr>
                <a:t>品类</a:t>
              </a:r>
              <a:endParaRPr kumimoji="0" lang="zh-CN" altLang="en-US" sz="12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356" name="矩形 355"/>
            <p:cNvSpPr/>
            <p:nvPr/>
          </p:nvSpPr>
          <p:spPr bwMode="auto">
            <a:xfrm>
              <a:off x="514307" y="4279659"/>
              <a:ext cx="1099166" cy="249820"/>
            </a:xfrm>
            <a:prstGeom prst="rect">
              <a:avLst/>
            </a:prstGeom>
            <a:solidFill>
              <a:srgbClr val="47FF41"/>
            </a:solidFill>
            <a:ln w="6350" algn="ctr">
              <a:solidFill>
                <a:srgbClr val="FFFFFF">
                  <a:lumMod val="85000"/>
                </a:srgbClr>
              </a:solidFill>
              <a:miter lim="800000"/>
              <a:headEnd/>
              <a:tailEnd/>
            </a:ln>
          </p:spPr>
          <p:txBody>
            <a:bodyPr tIns="91440" bIns="91440" rtlCol="0" anchor="ctr"/>
            <a:lstStyle/>
            <a:p>
              <a:pPr algn="ctr">
                <a:lnSpc>
                  <a:spcPct val="150000"/>
                </a:lnSpc>
                <a:defRPr/>
              </a:pPr>
              <a:r>
                <a:rPr lang="zh-CN" altLang="en-US" sz="1050" kern="0" dirty="0" smtClean="0">
                  <a:solidFill>
                    <a:sysClr val="windowText" lastClr="000000"/>
                  </a:solidFill>
                  <a:latin typeface="微软雅黑" pitchFamily="34" charset="-122"/>
                  <a:ea typeface="微软雅黑" pitchFamily="34" charset="-122"/>
                </a:rPr>
                <a:t>品类绩效</a:t>
              </a:r>
              <a:endParaRPr lang="zh-CN" altLang="en-US" sz="1050" kern="0" dirty="0">
                <a:solidFill>
                  <a:sysClr val="windowText" lastClr="000000"/>
                </a:solidFill>
                <a:latin typeface="微软雅黑" pitchFamily="34" charset="-122"/>
                <a:ea typeface="微软雅黑" pitchFamily="34" charset="-122"/>
              </a:endParaRPr>
            </a:p>
          </p:txBody>
        </p:sp>
        <p:sp>
          <p:nvSpPr>
            <p:cNvPr id="357" name="矩形 356"/>
            <p:cNvSpPr/>
            <p:nvPr/>
          </p:nvSpPr>
          <p:spPr bwMode="auto">
            <a:xfrm>
              <a:off x="520130" y="4576370"/>
              <a:ext cx="1099166" cy="249820"/>
            </a:xfrm>
            <a:prstGeom prst="rect">
              <a:avLst/>
            </a:prstGeom>
            <a:solidFill>
              <a:srgbClr val="47FF41"/>
            </a:solidFill>
            <a:ln w="6350" algn="ctr">
              <a:solidFill>
                <a:srgbClr val="FFFFFF">
                  <a:lumMod val="85000"/>
                </a:srgbClr>
              </a:solidFill>
              <a:miter lim="800000"/>
              <a:headEnd/>
              <a:tailEnd/>
            </a:ln>
          </p:spPr>
          <p:txBody>
            <a:bodyPr tIns="91440" bIns="91440" rtlCol="0" anchor="ctr"/>
            <a:lstStyle/>
            <a:p>
              <a:pPr lvl="0" algn="ctr">
                <a:lnSpc>
                  <a:spcPct val="150000"/>
                </a:lnSpc>
                <a:defRPr/>
              </a:pPr>
              <a:r>
                <a:rPr lang="zh-CN" altLang="en-US" sz="1050" kern="0" dirty="0">
                  <a:solidFill>
                    <a:sysClr val="windowText" lastClr="000000"/>
                  </a:solidFill>
                  <a:latin typeface="微软雅黑" pitchFamily="34" charset="-122"/>
                  <a:ea typeface="微软雅黑" pitchFamily="34" charset="-122"/>
                </a:rPr>
                <a:t>商品开发分析</a:t>
              </a:r>
            </a:p>
          </p:txBody>
        </p:sp>
        <p:sp>
          <p:nvSpPr>
            <p:cNvPr id="358" name="矩形 357"/>
            <p:cNvSpPr/>
            <p:nvPr/>
          </p:nvSpPr>
          <p:spPr bwMode="auto">
            <a:xfrm>
              <a:off x="514307" y="4860725"/>
              <a:ext cx="1099166" cy="249820"/>
            </a:xfrm>
            <a:prstGeom prst="rect">
              <a:avLst/>
            </a:prstGeom>
            <a:solidFill>
              <a:srgbClr val="47FF41"/>
            </a:solidFill>
            <a:ln w="6350" algn="ctr">
              <a:solidFill>
                <a:srgbClr val="FFFFFF">
                  <a:lumMod val="85000"/>
                </a:srgbClr>
              </a:solidFill>
              <a:miter lim="800000"/>
              <a:headEnd/>
              <a:tailEnd/>
            </a:ln>
          </p:spPr>
          <p:txBody>
            <a:bodyPr tIns="91440" bIns="91440" rtlCol="0" anchor="ctr"/>
            <a:lstStyle/>
            <a:p>
              <a:pPr algn="ctr">
                <a:lnSpc>
                  <a:spcPct val="150000"/>
                </a:lnSpc>
                <a:defRPr/>
              </a:pPr>
              <a:r>
                <a:rPr lang="zh-CN" altLang="en-US" sz="1050" kern="0" dirty="0">
                  <a:solidFill>
                    <a:sysClr val="windowText" lastClr="000000"/>
                  </a:solidFill>
                  <a:latin typeface="微软雅黑" pitchFamily="34" charset="-122"/>
                  <a:ea typeface="微软雅黑" pitchFamily="34" charset="-122"/>
                </a:rPr>
                <a:t>价格</a:t>
              </a:r>
              <a:r>
                <a:rPr lang="zh-CN" altLang="en-US" sz="1050" kern="0" dirty="0" smtClean="0">
                  <a:solidFill>
                    <a:sysClr val="windowText" lastClr="000000"/>
                  </a:solidFill>
                  <a:latin typeface="微软雅黑" pitchFamily="34" charset="-122"/>
                  <a:ea typeface="微软雅黑" pitchFamily="34" charset="-122"/>
                </a:rPr>
                <a:t>分析</a:t>
              </a:r>
              <a:endParaRPr lang="zh-CN" altLang="en-US" sz="1050" kern="0" dirty="0">
                <a:solidFill>
                  <a:sysClr val="windowText" lastClr="000000"/>
                </a:solidFill>
                <a:latin typeface="微软雅黑" pitchFamily="34" charset="-122"/>
                <a:ea typeface="微软雅黑" pitchFamily="34" charset="-122"/>
              </a:endParaRPr>
            </a:p>
          </p:txBody>
        </p:sp>
        <p:sp>
          <p:nvSpPr>
            <p:cNvPr id="359" name="矩形 358"/>
            <p:cNvSpPr/>
            <p:nvPr/>
          </p:nvSpPr>
          <p:spPr bwMode="auto">
            <a:xfrm>
              <a:off x="520130" y="5148448"/>
              <a:ext cx="1099166" cy="249820"/>
            </a:xfrm>
            <a:prstGeom prst="rect">
              <a:avLst/>
            </a:prstGeom>
            <a:solidFill>
              <a:srgbClr val="47FF41"/>
            </a:solidFill>
            <a:ln w="6350" algn="ctr">
              <a:solidFill>
                <a:srgbClr val="FFFFFF">
                  <a:lumMod val="85000"/>
                </a:srgbClr>
              </a:solidFill>
              <a:miter lim="800000"/>
              <a:headEnd/>
              <a:tailEnd/>
            </a:ln>
          </p:spPr>
          <p:txBody>
            <a:bodyPr tIns="91440" bIns="91440" rtlCol="0" anchor="ctr"/>
            <a:lstStyle/>
            <a:p>
              <a:pPr lvl="0" algn="ctr">
                <a:lnSpc>
                  <a:spcPct val="150000"/>
                </a:lnSpc>
                <a:defRPr/>
              </a:pPr>
              <a:r>
                <a:rPr lang="zh-CN" altLang="en-US" sz="1050" kern="0" dirty="0">
                  <a:solidFill>
                    <a:sysClr val="windowText" lastClr="000000"/>
                  </a:solidFill>
                  <a:latin typeface="微软雅黑" pitchFamily="34" charset="-122"/>
                  <a:ea typeface="微软雅黑" pitchFamily="34" charset="-122"/>
                </a:rPr>
                <a:t>品种数分析</a:t>
              </a:r>
            </a:p>
          </p:txBody>
        </p:sp>
      </p:grpSp>
      <p:grpSp>
        <p:nvGrpSpPr>
          <p:cNvPr id="14" name="组合 359"/>
          <p:cNvGrpSpPr/>
          <p:nvPr/>
        </p:nvGrpSpPr>
        <p:grpSpPr>
          <a:xfrm>
            <a:off x="3177090" y="3881894"/>
            <a:ext cx="1103967" cy="2022195"/>
            <a:chOff x="450439" y="4028651"/>
            <a:chExt cx="1226902" cy="2022195"/>
          </a:xfrm>
        </p:grpSpPr>
        <p:sp>
          <p:nvSpPr>
            <p:cNvPr id="361" name="矩形 360"/>
            <p:cNvSpPr/>
            <p:nvPr/>
          </p:nvSpPr>
          <p:spPr bwMode="auto">
            <a:xfrm>
              <a:off x="450439" y="4057614"/>
              <a:ext cx="1226902" cy="1993232"/>
            </a:xfrm>
            <a:prstGeom prst="rect">
              <a:avLst/>
            </a:prstGeom>
            <a:solidFill>
              <a:srgbClr val="7889FB">
                <a:lumMod val="20000"/>
                <a:lumOff val="80000"/>
              </a:srgbClr>
            </a:solidFill>
            <a:ln w="6350" algn="ctr">
              <a:solidFill>
                <a:srgbClr val="FFFFFF">
                  <a:lumMod val="85000"/>
                </a:srgbClr>
              </a:solidFill>
              <a:miter lim="800000"/>
              <a:headEnd/>
              <a:tailEnd/>
            </a:ln>
          </p:spPr>
          <p:txBody>
            <a:bodyPr tIns="91440" bIns="91440" rtlCol="0" anchor="t" anchorCtr="0"/>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362" name="矩形 361"/>
            <p:cNvSpPr/>
            <p:nvPr/>
          </p:nvSpPr>
          <p:spPr bwMode="auto">
            <a:xfrm>
              <a:off x="520130" y="5434395"/>
              <a:ext cx="1099166" cy="249820"/>
            </a:xfrm>
            <a:prstGeom prst="rect">
              <a:avLst/>
            </a:prstGeom>
            <a:solidFill>
              <a:schemeClr val="accent1">
                <a:lumMod val="40000"/>
                <a:lumOff val="60000"/>
              </a:schemeClr>
            </a:solidFill>
            <a:ln w="6350" algn="ctr">
              <a:solidFill>
                <a:srgbClr val="FFFFFF">
                  <a:lumMod val="85000"/>
                </a:srgbClr>
              </a:solidFill>
              <a:miter lim="800000"/>
              <a:headEnd/>
              <a:tailEnd/>
            </a:ln>
          </p:spPr>
          <p:txBody>
            <a:bodyPr tIns="91440" bIns="91440"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r>
                <a:rPr lang="zh-CN" altLang="en-US" sz="1050" kern="0" dirty="0" smtClean="0">
                  <a:solidFill>
                    <a:sysClr val="windowText" lastClr="000000"/>
                  </a:solidFill>
                  <a:latin typeface="微软雅黑" pitchFamily="34" charset="-122"/>
                  <a:ea typeface="微软雅黑" pitchFamily="34" charset="-122"/>
                </a:rPr>
                <a:t>顾客</a:t>
              </a:r>
              <a:r>
                <a:rPr lang="zh-CN" altLang="en-US" sz="1050" kern="0" dirty="0" smtClean="0">
                  <a:solidFill>
                    <a:sysClr val="windowText" lastClr="000000"/>
                  </a:solidFill>
                  <a:latin typeface="微软雅黑" pitchFamily="34" charset="-122"/>
                  <a:ea typeface="微软雅黑" pitchFamily="34" charset="-122"/>
                </a:rPr>
                <a:t>流</a:t>
              </a:r>
              <a:r>
                <a:rPr lang="zh-CN" altLang="en-US" sz="1050" kern="0" dirty="0">
                  <a:solidFill>
                    <a:sysClr val="windowText" lastClr="000000"/>
                  </a:solidFill>
                  <a:latin typeface="微软雅黑" pitchFamily="34" charset="-122"/>
                  <a:ea typeface="微软雅黑" pitchFamily="34" charset="-122"/>
                </a:rPr>
                <a:t>失</a:t>
              </a:r>
              <a:r>
                <a:rPr lang="zh-CN" altLang="en-US" sz="1050" kern="0" dirty="0" smtClean="0">
                  <a:solidFill>
                    <a:sysClr val="windowText" lastClr="000000"/>
                  </a:solidFill>
                  <a:latin typeface="微软雅黑" pitchFamily="34" charset="-122"/>
                  <a:ea typeface="微软雅黑" pitchFamily="34" charset="-122"/>
                </a:rPr>
                <a:t>分析</a:t>
              </a:r>
              <a:endParaRPr kumimoji="0" lang="en-US" altLang="zh-CN"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sp>
          <p:nvSpPr>
            <p:cNvPr id="363" name="TextBox 362"/>
            <p:cNvSpPr txBox="1"/>
            <p:nvPr/>
          </p:nvSpPr>
          <p:spPr>
            <a:xfrm>
              <a:off x="796072" y="4028651"/>
              <a:ext cx="616759"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1200" b="1" kern="0" dirty="0" smtClean="0">
                  <a:solidFill>
                    <a:sysClr val="windowText" lastClr="000000"/>
                  </a:solidFill>
                  <a:latin typeface="微软雅黑" pitchFamily="34" charset="-122"/>
                  <a:ea typeface="微软雅黑" pitchFamily="34" charset="-122"/>
                </a:rPr>
                <a:t>CRM</a:t>
              </a:r>
              <a:endParaRPr kumimoji="0" lang="zh-CN" altLang="en-US" sz="12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364" name="矩形 363"/>
            <p:cNvSpPr/>
            <p:nvPr/>
          </p:nvSpPr>
          <p:spPr bwMode="auto">
            <a:xfrm>
              <a:off x="514307" y="4279659"/>
              <a:ext cx="1099166" cy="249820"/>
            </a:xfrm>
            <a:prstGeom prst="rect">
              <a:avLst/>
            </a:prstGeom>
            <a:solidFill>
              <a:schemeClr val="accent1">
                <a:lumMod val="40000"/>
                <a:lumOff val="60000"/>
              </a:schemeClr>
            </a:solidFill>
            <a:ln w="6350" algn="ctr">
              <a:solidFill>
                <a:srgbClr val="FFFFFF">
                  <a:lumMod val="85000"/>
                </a:srgbClr>
              </a:solidFill>
              <a:miter lim="800000"/>
              <a:headEnd/>
              <a:tailEnd/>
            </a:ln>
          </p:spPr>
          <p:txBody>
            <a:bodyPr tIns="91440" bIns="91440" rtlCol="0" anchor="ctr"/>
            <a:lstStyle/>
            <a:p>
              <a:pPr lvl="0" algn="ctr">
                <a:lnSpc>
                  <a:spcPct val="150000"/>
                </a:lnSpc>
                <a:defRPr/>
              </a:pPr>
              <a:r>
                <a:rPr lang="zh-CN" altLang="en-US" sz="1050" kern="0" dirty="0" smtClean="0">
                  <a:solidFill>
                    <a:sysClr val="windowText" lastClr="000000"/>
                  </a:solidFill>
                  <a:latin typeface="微软雅黑" pitchFamily="34" charset="-122"/>
                  <a:ea typeface="微软雅黑" pitchFamily="34" charset="-122"/>
                </a:rPr>
                <a:t>顾客消费结构</a:t>
              </a:r>
              <a:endParaRPr lang="zh-CN" altLang="en-US" sz="1050" kern="0" dirty="0">
                <a:solidFill>
                  <a:sysClr val="windowText" lastClr="000000"/>
                </a:solidFill>
                <a:latin typeface="微软雅黑" pitchFamily="34" charset="-122"/>
                <a:ea typeface="微软雅黑" pitchFamily="34" charset="-122"/>
              </a:endParaRPr>
            </a:p>
          </p:txBody>
        </p:sp>
        <p:sp>
          <p:nvSpPr>
            <p:cNvPr id="365" name="矩形 364"/>
            <p:cNvSpPr/>
            <p:nvPr/>
          </p:nvSpPr>
          <p:spPr bwMode="auto">
            <a:xfrm>
              <a:off x="520130" y="4576370"/>
              <a:ext cx="1099166" cy="249820"/>
            </a:xfrm>
            <a:prstGeom prst="rect">
              <a:avLst/>
            </a:prstGeom>
            <a:solidFill>
              <a:schemeClr val="accent1">
                <a:lumMod val="40000"/>
                <a:lumOff val="60000"/>
              </a:schemeClr>
            </a:solidFill>
            <a:ln w="6350" algn="ctr">
              <a:solidFill>
                <a:srgbClr val="FFFFFF">
                  <a:lumMod val="85000"/>
                </a:srgbClr>
              </a:solidFill>
              <a:miter lim="800000"/>
              <a:headEnd/>
              <a:tailEnd/>
            </a:ln>
          </p:spPr>
          <p:txBody>
            <a:bodyPr tIns="91440" bIns="91440"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zh-CN" altLang="en-US"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新客户开发</a:t>
              </a:r>
              <a:endParaRPr kumimoji="0" lang="en-US" altLang="zh-CN"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sp>
          <p:nvSpPr>
            <p:cNvPr id="366" name="矩形 365"/>
            <p:cNvSpPr/>
            <p:nvPr/>
          </p:nvSpPr>
          <p:spPr bwMode="auto">
            <a:xfrm>
              <a:off x="514307" y="4860725"/>
              <a:ext cx="1099166" cy="249820"/>
            </a:xfrm>
            <a:prstGeom prst="rect">
              <a:avLst/>
            </a:prstGeom>
            <a:solidFill>
              <a:schemeClr val="accent1">
                <a:lumMod val="40000"/>
                <a:lumOff val="60000"/>
              </a:schemeClr>
            </a:solidFill>
            <a:ln w="6350" algn="ctr">
              <a:solidFill>
                <a:srgbClr val="FFFFFF">
                  <a:lumMod val="85000"/>
                </a:srgbClr>
              </a:solidFill>
              <a:miter lim="800000"/>
              <a:headEnd/>
              <a:tailEnd/>
            </a:ln>
          </p:spPr>
          <p:txBody>
            <a:bodyPr tIns="91440" bIns="91440"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zh-CN" altLang="en-US"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老客户维护</a:t>
              </a:r>
              <a:endParaRPr kumimoji="0" lang="en-US" altLang="zh-CN"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sp>
          <p:nvSpPr>
            <p:cNvPr id="367" name="矩形 366"/>
            <p:cNvSpPr/>
            <p:nvPr/>
          </p:nvSpPr>
          <p:spPr bwMode="auto">
            <a:xfrm>
              <a:off x="520130" y="5148448"/>
              <a:ext cx="1099166" cy="249820"/>
            </a:xfrm>
            <a:prstGeom prst="rect">
              <a:avLst/>
            </a:prstGeom>
            <a:solidFill>
              <a:schemeClr val="accent1">
                <a:lumMod val="40000"/>
                <a:lumOff val="60000"/>
              </a:schemeClr>
            </a:solidFill>
            <a:ln w="6350" algn="ctr">
              <a:solidFill>
                <a:srgbClr val="FFFFFF">
                  <a:lumMod val="85000"/>
                </a:srgbClr>
              </a:solidFill>
              <a:miter lim="800000"/>
              <a:headEnd/>
              <a:tailEnd/>
            </a:ln>
          </p:spPr>
          <p:txBody>
            <a:bodyPr tIns="91440" bIns="91440"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zh-CN" altLang="en-US"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顾客满意度</a:t>
              </a:r>
              <a:endParaRPr kumimoji="0" lang="en-US" altLang="zh-CN"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grpSp>
      <p:grpSp>
        <p:nvGrpSpPr>
          <p:cNvPr id="15" name="组合 367"/>
          <p:cNvGrpSpPr/>
          <p:nvPr/>
        </p:nvGrpSpPr>
        <p:grpSpPr>
          <a:xfrm>
            <a:off x="4327785" y="3881894"/>
            <a:ext cx="1246174" cy="2022195"/>
            <a:chOff x="450439" y="4028650"/>
            <a:chExt cx="1226902" cy="2022195"/>
          </a:xfrm>
        </p:grpSpPr>
        <p:sp>
          <p:nvSpPr>
            <p:cNvPr id="369" name="矩形 368"/>
            <p:cNvSpPr/>
            <p:nvPr/>
          </p:nvSpPr>
          <p:spPr bwMode="auto">
            <a:xfrm>
              <a:off x="450439" y="4057614"/>
              <a:ext cx="1226902" cy="1993231"/>
            </a:xfrm>
            <a:prstGeom prst="rect">
              <a:avLst/>
            </a:prstGeom>
            <a:solidFill>
              <a:srgbClr val="7889FB">
                <a:lumMod val="20000"/>
                <a:lumOff val="80000"/>
              </a:srgbClr>
            </a:solidFill>
            <a:ln w="6350" algn="ctr">
              <a:solidFill>
                <a:srgbClr val="FFFFFF">
                  <a:lumMod val="85000"/>
                </a:srgbClr>
              </a:solidFill>
              <a:miter lim="800000"/>
              <a:headEnd/>
              <a:tailEnd/>
            </a:ln>
          </p:spPr>
          <p:txBody>
            <a:bodyPr tIns="91440" bIns="91440" rtlCol="0" anchor="t" anchorCtr="0"/>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370" name="矩形 369"/>
            <p:cNvSpPr/>
            <p:nvPr/>
          </p:nvSpPr>
          <p:spPr bwMode="auto">
            <a:xfrm>
              <a:off x="520130" y="5153860"/>
              <a:ext cx="1099166" cy="249820"/>
            </a:xfrm>
            <a:prstGeom prst="rect">
              <a:avLst/>
            </a:prstGeom>
            <a:solidFill>
              <a:schemeClr val="accent1">
                <a:lumMod val="40000"/>
                <a:lumOff val="60000"/>
              </a:schemeClr>
            </a:solidFill>
            <a:ln w="6350" algn="ctr">
              <a:solidFill>
                <a:srgbClr val="FFFFFF">
                  <a:lumMod val="85000"/>
                </a:srgbClr>
              </a:solidFill>
              <a:miter lim="800000"/>
              <a:headEnd/>
              <a:tailEnd/>
            </a:ln>
          </p:spPr>
          <p:txBody>
            <a:bodyPr tIns="91440" bIns="91440"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zh-CN" altLang="en-US"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资金分析</a:t>
              </a:r>
              <a:endParaRPr kumimoji="0" lang="en-US" altLang="zh-CN"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sp>
          <p:nvSpPr>
            <p:cNvPr id="371" name="TextBox 370"/>
            <p:cNvSpPr txBox="1"/>
            <p:nvPr/>
          </p:nvSpPr>
          <p:spPr>
            <a:xfrm>
              <a:off x="821476" y="4028650"/>
              <a:ext cx="484827"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财务</a:t>
              </a:r>
            </a:p>
          </p:txBody>
        </p:sp>
        <p:sp>
          <p:nvSpPr>
            <p:cNvPr id="373" name="矩形 372"/>
            <p:cNvSpPr/>
            <p:nvPr/>
          </p:nvSpPr>
          <p:spPr bwMode="auto">
            <a:xfrm>
              <a:off x="520130" y="4295836"/>
              <a:ext cx="1099166" cy="249820"/>
            </a:xfrm>
            <a:prstGeom prst="rect">
              <a:avLst/>
            </a:prstGeom>
            <a:solidFill>
              <a:schemeClr val="accent1">
                <a:lumMod val="40000"/>
                <a:lumOff val="60000"/>
              </a:schemeClr>
            </a:solidFill>
            <a:ln w="6350" algn="ctr">
              <a:solidFill>
                <a:srgbClr val="FFFFFF">
                  <a:lumMod val="85000"/>
                </a:srgbClr>
              </a:solidFill>
              <a:miter lim="800000"/>
              <a:headEnd/>
              <a:tailEnd/>
            </a:ln>
          </p:spPr>
          <p:txBody>
            <a:bodyPr tIns="91440" bIns="91440"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zh-CN" altLang="en-US"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损益分析</a:t>
              </a:r>
              <a:endParaRPr kumimoji="0" lang="en-US" altLang="zh-CN"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sp>
          <p:nvSpPr>
            <p:cNvPr id="374" name="矩形 373"/>
            <p:cNvSpPr/>
            <p:nvPr/>
          </p:nvSpPr>
          <p:spPr bwMode="auto">
            <a:xfrm>
              <a:off x="514307" y="4580191"/>
              <a:ext cx="1099166" cy="249820"/>
            </a:xfrm>
            <a:prstGeom prst="rect">
              <a:avLst/>
            </a:prstGeom>
            <a:solidFill>
              <a:schemeClr val="accent1">
                <a:lumMod val="40000"/>
                <a:lumOff val="60000"/>
              </a:schemeClr>
            </a:solidFill>
            <a:ln w="6350" algn="ctr">
              <a:solidFill>
                <a:srgbClr val="FFFFFF">
                  <a:lumMod val="85000"/>
                </a:srgbClr>
              </a:solidFill>
              <a:miter lim="800000"/>
              <a:headEnd/>
              <a:tailEnd/>
            </a:ln>
          </p:spPr>
          <p:txBody>
            <a:bodyPr tIns="91440" bIns="91440"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zh-CN" altLang="en-US" sz="105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费用</a:t>
              </a:r>
              <a:r>
                <a:rPr kumimoji="0" lang="zh-CN" altLang="en-US"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分析</a:t>
              </a:r>
              <a:endParaRPr kumimoji="0" lang="en-US" altLang="zh-CN"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sp>
          <p:nvSpPr>
            <p:cNvPr id="375" name="矩形 374"/>
            <p:cNvSpPr/>
            <p:nvPr/>
          </p:nvSpPr>
          <p:spPr bwMode="auto">
            <a:xfrm>
              <a:off x="520130" y="4867914"/>
              <a:ext cx="1099166" cy="249820"/>
            </a:xfrm>
            <a:prstGeom prst="rect">
              <a:avLst/>
            </a:prstGeom>
            <a:solidFill>
              <a:schemeClr val="accent1">
                <a:lumMod val="40000"/>
                <a:lumOff val="60000"/>
              </a:schemeClr>
            </a:solidFill>
            <a:ln w="6350" algn="ctr">
              <a:solidFill>
                <a:srgbClr val="FFFFFF">
                  <a:lumMod val="85000"/>
                </a:srgbClr>
              </a:solidFill>
              <a:miter lim="800000"/>
              <a:headEnd/>
              <a:tailEnd/>
            </a:ln>
          </p:spPr>
          <p:txBody>
            <a:bodyPr tIns="91440" bIns="91440"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r>
                <a:rPr lang="zh-CN" altLang="en-US" sz="1050" kern="0" noProof="0" dirty="0" smtClean="0">
                  <a:solidFill>
                    <a:sysClr val="windowText" lastClr="000000"/>
                  </a:solidFill>
                  <a:latin typeface="微软雅黑" pitchFamily="34" charset="-122"/>
                  <a:ea typeface="微软雅黑" pitchFamily="34" charset="-122"/>
                </a:rPr>
                <a:t>成本</a:t>
              </a:r>
              <a:r>
                <a:rPr kumimoji="0" lang="zh-CN" altLang="en-US"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分析</a:t>
              </a:r>
              <a:endParaRPr kumimoji="0" lang="en-US" altLang="zh-CN"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grpSp>
      <p:grpSp>
        <p:nvGrpSpPr>
          <p:cNvPr id="16" name="组合 375"/>
          <p:cNvGrpSpPr/>
          <p:nvPr/>
        </p:nvGrpSpPr>
        <p:grpSpPr>
          <a:xfrm>
            <a:off x="5610511" y="3881893"/>
            <a:ext cx="1103967" cy="2022196"/>
            <a:chOff x="450439" y="4028650"/>
            <a:chExt cx="1226902" cy="2022196"/>
          </a:xfrm>
        </p:grpSpPr>
        <p:sp>
          <p:nvSpPr>
            <p:cNvPr id="377" name="矩形 376"/>
            <p:cNvSpPr/>
            <p:nvPr/>
          </p:nvSpPr>
          <p:spPr bwMode="auto">
            <a:xfrm>
              <a:off x="450439" y="4057614"/>
              <a:ext cx="1226902" cy="1993232"/>
            </a:xfrm>
            <a:prstGeom prst="rect">
              <a:avLst/>
            </a:prstGeom>
            <a:solidFill>
              <a:srgbClr val="7889FB">
                <a:lumMod val="20000"/>
                <a:lumOff val="80000"/>
              </a:srgbClr>
            </a:solidFill>
            <a:ln w="6350" algn="ctr">
              <a:solidFill>
                <a:srgbClr val="FFFFFF">
                  <a:lumMod val="85000"/>
                </a:srgbClr>
              </a:solidFill>
              <a:miter lim="800000"/>
              <a:headEnd/>
              <a:tailEnd/>
            </a:ln>
          </p:spPr>
          <p:txBody>
            <a:bodyPr tIns="91440" bIns="91440" rtlCol="0" anchor="t" anchorCtr="0"/>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378" name="矩形 377"/>
            <p:cNvSpPr/>
            <p:nvPr/>
          </p:nvSpPr>
          <p:spPr bwMode="auto">
            <a:xfrm>
              <a:off x="520130" y="5153861"/>
              <a:ext cx="1099166" cy="249820"/>
            </a:xfrm>
            <a:prstGeom prst="rect">
              <a:avLst/>
            </a:prstGeom>
            <a:solidFill>
              <a:schemeClr val="accent1">
                <a:lumMod val="40000"/>
                <a:lumOff val="60000"/>
              </a:schemeClr>
            </a:solidFill>
            <a:ln w="6350" algn="ctr">
              <a:solidFill>
                <a:srgbClr val="FFFFFF">
                  <a:lumMod val="85000"/>
                </a:srgbClr>
              </a:solidFill>
              <a:miter lim="800000"/>
              <a:headEnd/>
              <a:tailEnd/>
            </a:ln>
          </p:spPr>
          <p:txBody>
            <a:bodyPr tIns="91440" bIns="91440"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zh-CN" altLang="en-US"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人员绩效分析</a:t>
              </a:r>
              <a:endParaRPr kumimoji="0" lang="en-US" altLang="zh-CN"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sp>
          <p:nvSpPr>
            <p:cNvPr id="379" name="TextBox 378"/>
            <p:cNvSpPr txBox="1"/>
            <p:nvPr/>
          </p:nvSpPr>
          <p:spPr>
            <a:xfrm>
              <a:off x="625048" y="4028650"/>
              <a:ext cx="889329"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人力资源</a:t>
              </a:r>
              <a:endParaRPr kumimoji="0" lang="zh-CN" altLang="en-US" sz="12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381" name="矩形 380"/>
            <p:cNvSpPr/>
            <p:nvPr/>
          </p:nvSpPr>
          <p:spPr bwMode="auto">
            <a:xfrm>
              <a:off x="520130" y="4295837"/>
              <a:ext cx="1099166" cy="249820"/>
            </a:xfrm>
            <a:prstGeom prst="rect">
              <a:avLst/>
            </a:prstGeom>
            <a:solidFill>
              <a:schemeClr val="accent1">
                <a:lumMod val="40000"/>
                <a:lumOff val="60000"/>
              </a:schemeClr>
            </a:solidFill>
            <a:ln w="6350" algn="ctr">
              <a:solidFill>
                <a:srgbClr val="FFFFFF">
                  <a:lumMod val="85000"/>
                </a:srgbClr>
              </a:solidFill>
              <a:miter lim="800000"/>
              <a:headEnd/>
              <a:tailEnd/>
            </a:ln>
          </p:spPr>
          <p:txBody>
            <a:bodyPr tIns="91440" bIns="91440"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zh-CN" altLang="en-US"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人员储备分析</a:t>
              </a:r>
              <a:endParaRPr kumimoji="0" lang="en-US" altLang="zh-CN"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sp>
          <p:nvSpPr>
            <p:cNvPr id="382" name="矩形 381"/>
            <p:cNvSpPr/>
            <p:nvPr/>
          </p:nvSpPr>
          <p:spPr bwMode="auto">
            <a:xfrm>
              <a:off x="514306" y="4580192"/>
              <a:ext cx="1099166" cy="249820"/>
            </a:xfrm>
            <a:prstGeom prst="rect">
              <a:avLst/>
            </a:prstGeom>
            <a:solidFill>
              <a:schemeClr val="accent1">
                <a:lumMod val="40000"/>
                <a:lumOff val="60000"/>
              </a:schemeClr>
            </a:solidFill>
            <a:ln w="6350" algn="ctr">
              <a:solidFill>
                <a:srgbClr val="FFFFFF">
                  <a:lumMod val="85000"/>
                </a:srgbClr>
              </a:solidFill>
              <a:miter lim="800000"/>
              <a:headEnd/>
              <a:tailEnd/>
            </a:ln>
          </p:spPr>
          <p:txBody>
            <a:bodyPr tIns="91440" bIns="91440"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r>
                <a:rPr lang="zh-CN" altLang="en-US" sz="1050" kern="0" dirty="0" smtClean="0">
                  <a:solidFill>
                    <a:sysClr val="windowText" lastClr="000000"/>
                  </a:solidFill>
                  <a:latin typeface="微软雅黑" pitchFamily="34" charset="-122"/>
                  <a:ea typeface="微软雅黑" pitchFamily="34" charset="-122"/>
                </a:rPr>
                <a:t>营运人效分析</a:t>
              </a:r>
              <a:endParaRPr lang="en-US" altLang="zh-CN" sz="1050" kern="0" dirty="0" smtClean="0">
                <a:solidFill>
                  <a:sysClr val="windowText" lastClr="000000"/>
                </a:solidFill>
                <a:latin typeface="微软雅黑" pitchFamily="34" charset="-122"/>
                <a:ea typeface="微软雅黑" pitchFamily="34" charset="-122"/>
              </a:endParaRPr>
            </a:p>
          </p:txBody>
        </p:sp>
        <p:sp>
          <p:nvSpPr>
            <p:cNvPr id="383" name="矩形 382"/>
            <p:cNvSpPr/>
            <p:nvPr/>
          </p:nvSpPr>
          <p:spPr bwMode="auto">
            <a:xfrm>
              <a:off x="520130" y="4867915"/>
              <a:ext cx="1099166" cy="249820"/>
            </a:xfrm>
            <a:prstGeom prst="rect">
              <a:avLst/>
            </a:prstGeom>
            <a:solidFill>
              <a:schemeClr val="accent1">
                <a:lumMod val="40000"/>
                <a:lumOff val="60000"/>
              </a:schemeClr>
            </a:solidFill>
            <a:ln w="6350" algn="ctr">
              <a:solidFill>
                <a:srgbClr val="FFFFFF">
                  <a:lumMod val="85000"/>
                </a:srgbClr>
              </a:solidFill>
              <a:miter lim="800000"/>
              <a:headEnd/>
              <a:tailEnd/>
            </a:ln>
          </p:spPr>
          <p:txBody>
            <a:bodyPr tIns="91440" bIns="91440"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zh-CN" altLang="en-US"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人员数量分析</a:t>
              </a:r>
              <a:endParaRPr kumimoji="0" lang="en-US" altLang="zh-CN"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grpSp>
      <p:sp>
        <p:nvSpPr>
          <p:cNvPr id="385" name="矩形 384"/>
          <p:cNvSpPr/>
          <p:nvPr/>
        </p:nvSpPr>
        <p:spPr bwMode="auto">
          <a:xfrm>
            <a:off x="6764602" y="3910858"/>
            <a:ext cx="1103967" cy="1993231"/>
          </a:xfrm>
          <a:prstGeom prst="rect">
            <a:avLst/>
          </a:prstGeom>
          <a:solidFill>
            <a:srgbClr val="7889FB">
              <a:lumMod val="20000"/>
              <a:lumOff val="80000"/>
            </a:srgbClr>
          </a:solidFill>
          <a:ln w="6350" algn="ctr">
            <a:solidFill>
              <a:srgbClr val="FFFFFF">
                <a:lumMod val="85000"/>
              </a:srgbClr>
            </a:solidFill>
            <a:miter lim="800000"/>
            <a:headEnd/>
            <a:tailEnd/>
          </a:ln>
        </p:spPr>
        <p:txBody>
          <a:bodyPr tIns="91440" bIns="91440" rtlCol="0" anchor="t" anchorCtr="0"/>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386" name="TextBox 385"/>
          <p:cNvSpPr txBox="1"/>
          <p:nvPr/>
        </p:nvSpPr>
        <p:spPr>
          <a:xfrm>
            <a:off x="6858016" y="3881894"/>
            <a:ext cx="954107"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生产及物流</a:t>
            </a:r>
            <a:endParaRPr kumimoji="0" lang="zh-CN" altLang="en-US" sz="12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387" name="矩形 386"/>
          <p:cNvSpPr/>
          <p:nvPr/>
        </p:nvSpPr>
        <p:spPr bwMode="auto">
          <a:xfrm>
            <a:off x="6822070" y="4132903"/>
            <a:ext cx="989030" cy="249820"/>
          </a:xfrm>
          <a:prstGeom prst="rect">
            <a:avLst/>
          </a:prstGeom>
          <a:solidFill>
            <a:schemeClr val="accent1">
              <a:lumMod val="40000"/>
              <a:lumOff val="60000"/>
            </a:schemeClr>
          </a:solidFill>
          <a:ln w="6350" algn="ctr">
            <a:solidFill>
              <a:srgbClr val="FFFFFF">
                <a:lumMod val="85000"/>
              </a:srgbClr>
            </a:solidFill>
            <a:miter lim="800000"/>
            <a:headEnd/>
            <a:tailEnd/>
          </a:ln>
        </p:spPr>
        <p:txBody>
          <a:bodyPr tIns="91440" bIns="91440"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zh-CN" altLang="en-US"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分拣效率分析</a:t>
            </a:r>
            <a:endParaRPr kumimoji="0" lang="en-US" altLang="zh-CN"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sp>
        <p:nvSpPr>
          <p:cNvPr id="388" name="矩形 387"/>
          <p:cNvSpPr/>
          <p:nvPr/>
        </p:nvSpPr>
        <p:spPr bwMode="auto">
          <a:xfrm>
            <a:off x="6827310" y="4429614"/>
            <a:ext cx="989030" cy="249820"/>
          </a:xfrm>
          <a:prstGeom prst="rect">
            <a:avLst/>
          </a:prstGeom>
          <a:solidFill>
            <a:schemeClr val="accent1">
              <a:lumMod val="40000"/>
              <a:lumOff val="60000"/>
            </a:schemeClr>
          </a:solidFill>
          <a:ln w="6350" algn="ctr">
            <a:solidFill>
              <a:srgbClr val="FFFFFF">
                <a:lumMod val="85000"/>
              </a:srgbClr>
            </a:solidFill>
            <a:miter lim="800000"/>
            <a:headEnd/>
            <a:tailEnd/>
          </a:ln>
        </p:spPr>
        <p:txBody>
          <a:bodyPr tIns="91440" bIns="91440"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zh-CN" altLang="en-US"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在途时间分析</a:t>
            </a:r>
            <a:endParaRPr kumimoji="0" lang="en-US" altLang="zh-CN"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sp>
        <p:nvSpPr>
          <p:cNvPr id="389" name="矩形 388"/>
          <p:cNvSpPr/>
          <p:nvPr/>
        </p:nvSpPr>
        <p:spPr bwMode="auto">
          <a:xfrm>
            <a:off x="6822070" y="4713969"/>
            <a:ext cx="989030" cy="249820"/>
          </a:xfrm>
          <a:prstGeom prst="rect">
            <a:avLst/>
          </a:prstGeom>
          <a:solidFill>
            <a:schemeClr val="accent1">
              <a:lumMod val="40000"/>
              <a:lumOff val="60000"/>
            </a:schemeClr>
          </a:solidFill>
          <a:ln w="6350" algn="ctr">
            <a:solidFill>
              <a:srgbClr val="FFFFFF">
                <a:lumMod val="85000"/>
              </a:srgbClr>
            </a:solidFill>
            <a:miter lim="800000"/>
            <a:headEnd/>
            <a:tailEnd/>
          </a:ln>
        </p:spPr>
        <p:txBody>
          <a:bodyPr tIns="91440" bIns="91440"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zh-CN" altLang="en-US"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物流商分析</a:t>
            </a:r>
            <a:endParaRPr kumimoji="0" lang="en-US" altLang="zh-CN"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sp>
        <p:nvSpPr>
          <p:cNvPr id="391" name="矩形 390"/>
          <p:cNvSpPr/>
          <p:nvPr/>
        </p:nvSpPr>
        <p:spPr bwMode="auto">
          <a:xfrm>
            <a:off x="715322" y="5984612"/>
            <a:ext cx="8256300" cy="416689"/>
          </a:xfrm>
          <a:prstGeom prst="rect">
            <a:avLst/>
          </a:prstGeom>
          <a:solidFill>
            <a:srgbClr val="FEDAF1"/>
          </a:solidFill>
          <a:ln w="6350" algn="ctr">
            <a:solidFill>
              <a:srgbClr val="FFFFFF">
                <a:lumMod val="85000"/>
              </a:srgbClr>
            </a:solidFill>
            <a:miter lim="800000"/>
            <a:headEnd/>
            <a:tailEnd/>
          </a:ln>
        </p:spPr>
        <p:txBody>
          <a:bodyPr tIns="91440" bIns="91440" rtlCol="0" anchor="t" anchorCtr="0"/>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zh-CN" altLang="en-US" sz="12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392" name="矩形 391"/>
          <p:cNvSpPr/>
          <p:nvPr/>
        </p:nvSpPr>
        <p:spPr bwMode="auto">
          <a:xfrm>
            <a:off x="1810728" y="6076374"/>
            <a:ext cx="786604" cy="233164"/>
          </a:xfrm>
          <a:prstGeom prst="rect">
            <a:avLst/>
          </a:prstGeom>
          <a:solidFill>
            <a:schemeClr val="accent2">
              <a:lumMod val="20000"/>
              <a:lumOff val="80000"/>
            </a:schemeClr>
          </a:solidFill>
          <a:ln w="6350" algn="ctr">
            <a:solidFill>
              <a:srgbClr val="FFFFFF">
                <a:lumMod val="85000"/>
              </a:srgbClr>
            </a:solidFill>
            <a:miter lim="800000"/>
            <a:headEnd/>
            <a:tailEnd/>
          </a:ln>
        </p:spPr>
        <p:txBody>
          <a:bodyPr tIns="91440" bIns="91440"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r>
              <a:rPr lang="en-US" altLang="zh-CN" sz="1050" kern="0" dirty="0" smtClean="0">
                <a:solidFill>
                  <a:sysClr val="windowText" lastClr="000000"/>
                </a:solidFill>
                <a:latin typeface="微软雅黑" pitchFamily="34" charset="-122"/>
                <a:ea typeface="微软雅黑" pitchFamily="34" charset="-122"/>
              </a:rPr>
              <a:t>MDM</a:t>
            </a:r>
            <a:endParaRPr kumimoji="0" lang="en-US" altLang="zh-CN"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sp>
        <p:nvSpPr>
          <p:cNvPr id="393" name="矩形 392"/>
          <p:cNvSpPr/>
          <p:nvPr/>
        </p:nvSpPr>
        <p:spPr bwMode="auto">
          <a:xfrm>
            <a:off x="2724099" y="6077127"/>
            <a:ext cx="786604" cy="233164"/>
          </a:xfrm>
          <a:prstGeom prst="rect">
            <a:avLst/>
          </a:prstGeom>
          <a:solidFill>
            <a:schemeClr val="accent2">
              <a:lumMod val="20000"/>
              <a:lumOff val="80000"/>
            </a:schemeClr>
          </a:solidFill>
          <a:ln w="6350" algn="ctr">
            <a:solidFill>
              <a:srgbClr val="FFFFFF">
                <a:lumMod val="85000"/>
              </a:srgbClr>
            </a:solidFill>
            <a:miter lim="800000"/>
            <a:headEnd/>
            <a:tailEnd/>
          </a:ln>
        </p:spPr>
        <p:txBody>
          <a:bodyPr tIns="91440" bIns="91440"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zh-CN" altLang="en-US"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库存</a:t>
            </a:r>
            <a:endParaRPr kumimoji="0" lang="en-US" altLang="zh-CN"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sp>
        <p:nvSpPr>
          <p:cNvPr id="394" name="矩形 393"/>
          <p:cNvSpPr/>
          <p:nvPr/>
        </p:nvSpPr>
        <p:spPr bwMode="auto">
          <a:xfrm>
            <a:off x="3637470" y="6076374"/>
            <a:ext cx="786604" cy="233164"/>
          </a:xfrm>
          <a:prstGeom prst="rect">
            <a:avLst/>
          </a:prstGeom>
          <a:solidFill>
            <a:schemeClr val="accent2">
              <a:lumMod val="20000"/>
              <a:lumOff val="80000"/>
            </a:schemeClr>
          </a:solidFill>
          <a:ln w="6350" algn="ctr">
            <a:solidFill>
              <a:srgbClr val="FFFFFF">
                <a:lumMod val="85000"/>
              </a:srgbClr>
            </a:solidFill>
            <a:miter lim="800000"/>
            <a:headEnd/>
            <a:tailEnd/>
          </a:ln>
        </p:spPr>
        <p:txBody>
          <a:bodyPr tIns="91440" bIns="91440"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zh-CN" altLang="en-US"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销售</a:t>
            </a:r>
            <a:endParaRPr kumimoji="0" lang="en-US" altLang="zh-CN"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sp>
        <p:nvSpPr>
          <p:cNvPr id="395" name="矩形 394"/>
          <p:cNvSpPr/>
          <p:nvPr/>
        </p:nvSpPr>
        <p:spPr bwMode="auto">
          <a:xfrm>
            <a:off x="4550841" y="6076374"/>
            <a:ext cx="786604" cy="233164"/>
          </a:xfrm>
          <a:prstGeom prst="rect">
            <a:avLst/>
          </a:prstGeom>
          <a:solidFill>
            <a:schemeClr val="accent2">
              <a:lumMod val="20000"/>
              <a:lumOff val="80000"/>
            </a:schemeClr>
          </a:solidFill>
          <a:ln w="6350" algn="ctr">
            <a:solidFill>
              <a:srgbClr val="FFFFFF">
                <a:lumMod val="85000"/>
              </a:srgbClr>
            </a:solidFill>
            <a:miter lim="800000"/>
            <a:headEnd/>
            <a:tailEnd/>
          </a:ln>
        </p:spPr>
        <p:txBody>
          <a:bodyPr tIns="91440" bIns="91440"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zh-CN" altLang="en-US"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供应链</a:t>
            </a:r>
            <a:endParaRPr kumimoji="0" lang="en-US" altLang="zh-CN"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sp>
        <p:nvSpPr>
          <p:cNvPr id="396" name="矩形 395"/>
          <p:cNvSpPr/>
          <p:nvPr/>
        </p:nvSpPr>
        <p:spPr bwMode="auto">
          <a:xfrm>
            <a:off x="5464212" y="6076374"/>
            <a:ext cx="786604" cy="233164"/>
          </a:xfrm>
          <a:prstGeom prst="rect">
            <a:avLst/>
          </a:prstGeom>
          <a:solidFill>
            <a:schemeClr val="accent2">
              <a:lumMod val="20000"/>
              <a:lumOff val="80000"/>
            </a:schemeClr>
          </a:solidFill>
          <a:ln w="6350" algn="ctr">
            <a:solidFill>
              <a:srgbClr val="FFFFFF">
                <a:lumMod val="85000"/>
              </a:srgbClr>
            </a:solidFill>
            <a:miter lim="800000"/>
            <a:headEnd/>
            <a:tailEnd/>
          </a:ln>
        </p:spPr>
        <p:txBody>
          <a:bodyPr tIns="91440" bIns="91440"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zh-CN" altLang="en-US" sz="105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财务</a:t>
            </a:r>
            <a:endParaRPr kumimoji="0" lang="en-US" altLang="zh-CN"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sp>
        <p:nvSpPr>
          <p:cNvPr id="397" name="矩形 396"/>
          <p:cNvSpPr/>
          <p:nvPr/>
        </p:nvSpPr>
        <p:spPr bwMode="auto">
          <a:xfrm>
            <a:off x="6377583" y="6076374"/>
            <a:ext cx="756000" cy="233164"/>
          </a:xfrm>
          <a:prstGeom prst="rect">
            <a:avLst/>
          </a:prstGeom>
          <a:solidFill>
            <a:schemeClr val="accent2">
              <a:lumMod val="20000"/>
              <a:lumOff val="80000"/>
            </a:schemeClr>
          </a:solidFill>
          <a:ln w="6350" algn="ctr">
            <a:solidFill>
              <a:srgbClr val="FFFFFF">
                <a:lumMod val="85000"/>
              </a:srgbClr>
            </a:solidFill>
            <a:miter lim="800000"/>
            <a:headEnd/>
            <a:tailEnd/>
          </a:ln>
        </p:spPr>
        <p:txBody>
          <a:bodyPr tIns="91440" bIns="91440"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zh-CN" altLang="en-US"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计划</a:t>
            </a:r>
            <a:endParaRPr kumimoji="0" lang="en-US" altLang="zh-CN"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sp>
        <p:nvSpPr>
          <p:cNvPr id="399" name="矩形 398"/>
          <p:cNvSpPr/>
          <p:nvPr/>
        </p:nvSpPr>
        <p:spPr bwMode="auto">
          <a:xfrm>
            <a:off x="7919884" y="3910858"/>
            <a:ext cx="1051738" cy="1993231"/>
          </a:xfrm>
          <a:prstGeom prst="rect">
            <a:avLst/>
          </a:prstGeom>
          <a:solidFill>
            <a:srgbClr val="7889FB">
              <a:lumMod val="20000"/>
              <a:lumOff val="80000"/>
            </a:srgbClr>
          </a:solidFill>
          <a:ln w="6350" algn="ctr">
            <a:solidFill>
              <a:srgbClr val="FFFFFF">
                <a:lumMod val="85000"/>
              </a:srgbClr>
            </a:solidFill>
            <a:miter lim="800000"/>
            <a:headEnd/>
            <a:tailEnd/>
          </a:ln>
        </p:spPr>
        <p:txBody>
          <a:bodyPr tIns="91440" bIns="91440" rtlCol="0" anchor="t" anchorCtr="0"/>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400" name="矩形 399"/>
          <p:cNvSpPr/>
          <p:nvPr/>
        </p:nvSpPr>
        <p:spPr bwMode="auto">
          <a:xfrm>
            <a:off x="7979625" y="5287638"/>
            <a:ext cx="942239" cy="249820"/>
          </a:xfrm>
          <a:prstGeom prst="rect">
            <a:avLst/>
          </a:prstGeom>
          <a:solidFill>
            <a:srgbClr val="FFFFFF"/>
          </a:solidFill>
          <a:ln w="6350" algn="ctr">
            <a:solidFill>
              <a:srgbClr val="FFFFFF">
                <a:lumMod val="85000"/>
              </a:srgbClr>
            </a:solidFill>
            <a:miter lim="800000"/>
            <a:headEnd/>
            <a:tailEnd/>
          </a:ln>
        </p:spPr>
        <p:txBody>
          <a:bodyPr tIns="91440" bIns="91440"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en-US" altLang="zh-CN"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EC</a:t>
            </a:r>
            <a:r>
              <a:rPr kumimoji="0" lang="zh-CN" altLang="en-US"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价格分析</a:t>
            </a:r>
            <a:endParaRPr kumimoji="0" lang="en-US" altLang="zh-CN"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sp>
        <p:nvSpPr>
          <p:cNvPr id="401" name="TextBox 400"/>
          <p:cNvSpPr txBox="1"/>
          <p:nvPr/>
        </p:nvSpPr>
        <p:spPr>
          <a:xfrm>
            <a:off x="8211180" y="3881894"/>
            <a:ext cx="492443"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电商</a:t>
            </a:r>
          </a:p>
        </p:txBody>
      </p:sp>
      <p:sp>
        <p:nvSpPr>
          <p:cNvPr id="402" name="矩形 401"/>
          <p:cNvSpPr/>
          <p:nvPr/>
        </p:nvSpPr>
        <p:spPr bwMode="auto">
          <a:xfrm>
            <a:off x="7974634" y="4132903"/>
            <a:ext cx="942239" cy="249820"/>
          </a:xfrm>
          <a:prstGeom prst="rect">
            <a:avLst/>
          </a:prstGeom>
          <a:solidFill>
            <a:srgbClr val="FFFFFF"/>
          </a:solidFill>
          <a:ln w="6350" algn="ctr">
            <a:solidFill>
              <a:srgbClr val="FFFFFF">
                <a:lumMod val="85000"/>
              </a:srgbClr>
            </a:solidFill>
            <a:miter lim="800000"/>
            <a:headEnd/>
            <a:tailEnd/>
          </a:ln>
        </p:spPr>
        <p:txBody>
          <a:bodyPr tIns="91440" bIns="91440"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zh-CN" altLang="en-US"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电商看板</a:t>
            </a:r>
            <a:endParaRPr kumimoji="0" lang="en-US" altLang="zh-CN"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sp>
        <p:nvSpPr>
          <p:cNvPr id="403" name="矩形 402"/>
          <p:cNvSpPr/>
          <p:nvPr/>
        </p:nvSpPr>
        <p:spPr bwMode="auto">
          <a:xfrm>
            <a:off x="7979625" y="4429614"/>
            <a:ext cx="942239" cy="249820"/>
          </a:xfrm>
          <a:prstGeom prst="rect">
            <a:avLst/>
          </a:prstGeom>
          <a:solidFill>
            <a:srgbClr val="FFFFFF"/>
          </a:solidFill>
          <a:ln w="6350" algn="ctr">
            <a:solidFill>
              <a:srgbClr val="FFFFFF">
                <a:lumMod val="85000"/>
              </a:srgbClr>
            </a:solidFill>
            <a:miter lim="800000"/>
            <a:headEnd/>
            <a:tailEnd/>
          </a:ln>
        </p:spPr>
        <p:txBody>
          <a:bodyPr tIns="91440" bIns="91440"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en-US" altLang="zh-CN"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EC</a:t>
            </a:r>
            <a:r>
              <a:rPr kumimoji="0" lang="zh-CN" altLang="en-US"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销售分析</a:t>
            </a:r>
            <a:endParaRPr kumimoji="0" lang="en-US" altLang="zh-CN"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sp>
        <p:nvSpPr>
          <p:cNvPr id="404" name="矩形 403"/>
          <p:cNvSpPr/>
          <p:nvPr/>
        </p:nvSpPr>
        <p:spPr bwMode="auto">
          <a:xfrm>
            <a:off x="7974634" y="4713969"/>
            <a:ext cx="942239" cy="249820"/>
          </a:xfrm>
          <a:prstGeom prst="rect">
            <a:avLst/>
          </a:prstGeom>
          <a:solidFill>
            <a:srgbClr val="FFFFFF"/>
          </a:solidFill>
          <a:ln w="6350" algn="ctr">
            <a:solidFill>
              <a:srgbClr val="FFFFFF">
                <a:lumMod val="85000"/>
              </a:srgbClr>
            </a:solidFill>
            <a:miter lim="800000"/>
            <a:headEnd/>
            <a:tailEnd/>
          </a:ln>
        </p:spPr>
        <p:txBody>
          <a:bodyPr tIns="91440" bIns="91440"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en-US" altLang="zh-CN"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EC</a:t>
            </a:r>
            <a:r>
              <a:rPr kumimoji="0" lang="zh-CN" altLang="en-US"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促销分析</a:t>
            </a:r>
            <a:endParaRPr kumimoji="0" lang="en-US" altLang="zh-CN"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sp>
        <p:nvSpPr>
          <p:cNvPr id="405" name="矩形 404"/>
          <p:cNvSpPr/>
          <p:nvPr/>
        </p:nvSpPr>
        <p:spPr bwMode="auto">
          <a:xfrm>
            <a:off x="7979625" y="5001692"/>
            <a:ext cx="942239" cy="249820"/>
          </a:xfrm>
          <a:prstGeom prst="rect">
            <a:avLst/>
          </a:prstGeom>
          <a:solidFill>
            <a:srgbClr val="FFFFFF"/>
          </a:solidFill>
          <a:ln w="6350" algn="ctr">
            <a:solidFill>
              <a:srgbClr val="FFFFFF">
                <a:lumMod val="85000"/>
              </a:srgbClr>
            </a:solidFill>
            <a:miter lim="800000"/>
            <a:headEnd/>
            <a:tailEnd/>
          </a:ln>
        </p:spPr>
        <p:txBody>
          <a:bodyPr tIns="91440" bIns="91440"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en-US" altLang="zh-CN"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EC</a:t>
            </a:r>
            <a:r>
              <a:rPr kumimoji="0" lang="zh-CN" altLang="en-US"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库存分析</a:t>
            </a:r>
            <a:endParaRPr kumimoji="0" lang="en-US" altLang="zh-CN"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sp>
        <p:nvSpPr>
          <p:cNvPr id="406" name="矩形 405"/>
          <p:cNvSpPr/>
          <p:nvPr/>
        </p:nvSpPr>
        <p:spPr bwMode="auto">
          <a:xfrm>
            <a:off x="2048797" y="5587525"/>
            <a:ext cx="1018602" cy="249820"/>
          </a:xfrm>
          <a:prstGeom prst="rect">
            <a:avLst/>
          </a:prstGeom>
          <a:solidFill>
            <a:srgbClr val="47FF41"/>
          </a:solidFill>
          <a:ln w="6350" algn="ctr">
            <a:solidFill>
              <a:srgbClr val="FFFFFF">
                <a:lumMod val="85000"/>
              </a:srgbClr>
            </a:solidFill>
            <a:miter lim="800000"/>
            <a:headEnd/>
            <a:tailEnd/>
          </a:ln>
        </p:spPr>
        <p:txBody>
          <a:bodyPr tIns="91440" bIns="91440" rtlCol="0" anchor="ctr"/>
          <a:lstStyle/>
          <a:p>
            <a:pPr algn="ctr">
              <a:lnSpc>
                <a:spcPct val="150000"/>
              </a:lnSpc>
            </a:pPr>
            <a:r>
              <a:rPr lang="zh-CN" altLang="en-US" sz="1050" kern="0" dirty="0">
                <a:solidFill>
                  <a:sysClr val="windowText" lastClr="000000"/>
                </a:solidFill>
                <a:latin typeface="微软雅黑" pitchFamily="34" charset="-122"/>
                <a:ea typeface="微软雅黑" pitchFamily="34" charset="-122"/>
              </a:rPr>
              <a:t>品类优化</a:t>
            </a:r>
          </a:p>
        </p:txBody>
      </p:sp>
      <p:sp>
        <p:nvSpPr>
          <p:cNvPr id="407" name="矩形 406"/>
          <p:cNvSpPr/>
          <p:nvPr/>
        </p:nvSpPr>
        <p:spPr bwMode="auto">
          <a:xfrm>
            <a:off x="4398571" y="5301208"/>
            <a:ext cx="1116432" cy="249820"/>
          </a:xfrm>
          <a:prstGeom prst="rect">
            <a:avLst/>
          </a:prstGeom>
          <a:solidFill>
            <a:schemeClr val="accent1">
              <a:lumMod val="40000"/>
              <a:lumOff val="60000"/>
            </a:schemeClr>
          </a:solidFill>
          <a:ln w="6350" algn="ctr">
            <a:solidFill>
              <a:srgbClr val="FFFFFF">
                <a:lumMod val="85000"/>
              </a:srgbClr>
            </a:solidFill>
            <a:miter lim="800000"/>
            <a:headEnd/>
            <a:tailEnd/>
          </a:ln>
        </p:spPr>
        <p:txBody>
          <a:bodyPr tIns="91440" bIns="91440" rtlCol="0" anchor="ctr"/>
          <a:lstStyle/>
          <a:p>
            <a:pPr algn="ctr">
              <a:lnSpc>
                <a:spcPct val="150000"/>
              </a:lnSpc>
            </a:pPr>
            <a:r>
              <a:rPr lang="zh-CN" altLang="en-US" sz="1050" kern="0" dirty="0">
                <a:solidFill>
                  <a:sysClr val="windowText" lastClr="000000"/>
                </a:solidFill>
                <a:latin typeface="微软雅黑" pitchFamily="34" charset="-122"/>
                <a:ea typeface="微软雅黑" pitchFamily="34" charset="-122"/>
              </a:rPr>
              <a:t>预算分析</a:t>
            </a:r>
            <a:endParaRPr lang="en-US" altLang="zh-CN" sz="1050" kern="0" dirty="0">
              <a:solidFill>
                <a:sysClr val="windowText" lastClr="000000"/>
              </a:solidFill>
              <a:latin typeface="微软雅黑" pitchFamily="34" charset="-122"/>
              <a:ea typeface="微软雅黑" pitchFamily="34" charset="-122"/>
            </a:endParaRPr>
          </a:p>
        </p:txBody>
      </p:sp>
      <p:sp>
        <p:nvSpPr>
          <p:cNvPr id="409" name="TextBox 408"/>
          <p:cNvSpPr txBox="1"/>
          <p:nvPr/>
        </p:nvSpPr>
        <p:spPr>
          <a:xfrm>
            <a:off x="107031" y="1452486"/>
            <a:ext cx="500034" cy="738664"/>
          </a:xfrm>
          <a:prstGeom prst="rect">
            <a:avLst/>
          </a:prstGeom>
          <a:noFill/>
        </p:spPr>
        <p:txBody>
          <a:bodyPr wrap="square" rtlCol="0">
            <a:spAutoFit/>
          </a:bodyPr>
          <a:lstStyle/>
          <a:p>
            <a:r>
              <a:rPr lang="zh-CN" altLang="en-US" sz="1400" dirty="0" smtClean="0">
                <a:latin typeface="微软雅黑" pitchFamily="34" charset="-122"/>
                <a:ea typeface="微软雅黑" pitchFamily="34" charset="-122"/>
              </a:rPr>
              <a:t>战略层</a:t>
            </a:r>
            <a:endParaRPr lang="zh-CN" altLang="en-US" sz="1400" dirty="0">
              <a:latin typeface="微软雅黑" pitchFamily="34" charset="-122"/>
              <a:ea typeface="微软雅黑" pitchFamily="34" charset="-122"/>
            </a:endParaRPr>
          </a:p>
        </p:txBody>
      </p:sp>
      <p:sp>
        <p:nvSpPr>
          <p:cNvPr id="410" name="TextBox 409"/>
          <p:cNvSpPr txBox="1"/>
          <p:nvPr/>
        </p:nvSpPr>
        <p:spPr>
          <a:xfrm>
            <a:off x="107031" y="2738370"/>
            <a:ext cx="500034" cy="738664"/>
          </a:xfrm>
          <a:prstGeom prst="rect">
            <a:avLst/>
          </a:prstGeom>
          <a:noFill/>
        </p:spPr>
        <p:txBody>
          <a:bodyPr wrap="square" rtlCol="0">
            <a:spAutoFit/>
          </a:bodyPr>
          <a:lstStyle/>
          <a:p>
            <a:r>
              <a:rPr lang="zh-CN" altLang="en-US" sz="1400" dirty="0" smtClean="0">
                <a:latin typeface="微软雅黑" pitchFamily="34" charset="-122"/>
                <a:ea typeface="微软雅黑" pitchFamily="34" charset="-122"/>
              </a:rPr>
              <a:t>监控层</a:t>
            </a:r>
            <a:endParaRPr lang="zh-CN" altLang="en-US" sz="1400" dirty="0">
              <a:latin typeface="微软雅黑" pitchFamily="34" charset="-122"/>
              <a:ea typeface="微软雅黑" pitchFamily="34" charset="-122"/>
            </a:endParaRPr>
          </a:p>
        </p:txBody>
      </p:sp>
      <p:sp>
        <p:nvSpPr>
          <p:cNvPr id="411" name="TextBox 410"/>
          <p:cNvSpPr txBox="1"/>
          <p:nvPr/>
        </p:nvSpPr>
        <p:spPr>
          <a:xfrm>
            <a:off x="107031" y="4381444"/>
            <a:ext cx="500034" cy="738664"/>
          </a:xfrm>
          <a:prstGeom prst="rect">
            <a:avLst/>
          </a:prstGeom>
          <a:noFill/>
        </p:spPr>
        <p:txBody>
          <a:bodyPr wrap="square" rtlCol="0">
            <a:spAutoFit/>
          </a:bodyPr>
          <a:lstStyle/>
          <a:p>
            <a:r>
              <a:rPr lang="zh-CN" altLang="en-US" sz="1400" dirty="0" smtClean="0">
                <a:latin typeface="微软雅黑" pitchFamily="34" charset="-122"/>
                <a:ea typeface="微软雅黑" pitchFamily="34" charset="-122"/>
              </a:rPr>
              <a:t>执行层</a:t>
            </a:r>
            <a:endParaRPr lang="zh-CN" altLang="en-US" sz="1400" dirty="0">
              <a:latin typeface="微软雅黑" pitchFamily="34" charset="-122"/>
              <a:ea typeface="微软雅黑" pitchFamily="34" charset="-122"/>
            </a:endParaRPr>
          </a:p>
        </p:txBody>
      </p:sp>
      <p:sp>
        <p:nvSpPr>
          <p:cNvPr id="413" name="左大括号 412"/>
          <p:cNvSpPr/>
          <p:nvPr/>
        </p:nvSpPr>
        <p:spPr bwMode="auto">
          <a:xfrm>
            <a:off x="428596" y="1571612"/>
            <a:ext cx="142876" cy="500066"/>
          </a:xfrm>
          <a:prstGeom prst="leftBrac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itchFamily="34" charset="-122"/>
              <a:ea typeface="微软雅黑" pitchFamily="34" charset="-122"/>
              <a:cs typeface="Arial" pitchFamily="-105" charset="0"/>
            </a:endParaRPr>
          </a:p>
        </p:txBody>
      </p:sp>
      <p:sp>
        <p:nvSpPr>
          <p:cNvPr id="415" name="左大括号 414"/>
          <p:cNvSpPr/>
          <p:nvPr/>
        </p:nvSpPr>
        <p:spPr bwMode="auto">
          <a:xfrm>
            <a:off x="428596" y="2563314"/>
            <a:ext cx="142876" cy="1080000"/>
          </a:xfrm>
          <a:prstGeom prst="leftBrac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itchFamily="34" charset="-122"/>
              <a:ea typeface="微软雅黑" pitchFamily="34" charset="-122"/>
              <a:cs typeface="Arial" pitchFamily="-105" charset="0"/>
            </a:endParaRPr>
          </a:p>
        </p:txBody>
      </p:sp>
      <p:sp>
        <p:nvSpPr>
          <p:cNvPr id="416" name="左大括号 415"/>
          <p:cNvSpPr/>
          <p:nvPr/>
        </p:nvSpPr>
        <p:spPr bwMode="auto">
          <a:xfrm>
            <a:off x="428596" y="4349264"/>
            <a:ext cx="142876" cy="1080000"/>
          </a:xfrm>
          <a:prstGeom prst="leftBrac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itchFamily="34" charset="-122"/>
              <a:ea typeface="微软雅黑" pitchFamily="34" charset="-122"/>
              <a:cs typeface="Arial" pitchFamily="-105" charset="0"/>
            </a:endParaRPr>
          </a:p>
        </p:txBody>
      </p:sp>
      <p:sp>
        <p:nvSpPr>
          <p:cNvPr id="418" name="TextBox 417"/>
          <p:cNvSpPr txBox="1"/>
          <p:nvPr/>
        </p:nvSpPr>
        <p:spPr>
          <a:xfrm>
            <a:off x="714348" y="6072206"/>
            <a:ext cx="1214446" cy="276999"/>
          </a:xfrm>
          <a:prstGeom prst="rect">
            <a:avLst/>
          </a:prstGeom>
          <a:noFill/>
        </p:spPr>
        <p:txBody>
          <a:bodyPr wrap="square" rtlCol="0">
            <a:spAutoFit/>
          </a:bodyPr>
          <a:lstStyle/>
          <a:p>
            <a:r>
              <a:rPr lang="zh-CN" altLang="en-US" sz="1200" dirty="0" smtClean="0">
                <a:latin typeface="微软雅黑" pitchFamily="34" charset="-122"/>
                <a:ea typeface="微软雅黑" pitchFamily="34" charset="-122"/>
              </a:rPr>
              <a:t>数据源层</a:t>
            </a:r>
            <a:endParaRPr lang="zh-CN" altLang="en-US" sz="1200" dirty="0">
              <a:latin typeface="微软雅黑" pitchFamily="34" charset="-122"/>
              <a:ea typeface="微软雅黑" pitchFamily="34" charset="-122"/>
            </a:endParaRPr>
          </a:p>
        </p:txBody>
      </p:sp>
      <p:sp>
        <p:nvSpPr>
          <p:cNvPr id="419" name="矩形 418"/>
          <p:cNvSpPr/>
          <p:nvPr/>
        </p:nvSpPr>
        <p:spPr bwMode="auto">
          <a:xfrm>
            <a:off x="7260350" y="6072206"/>
            <a:ext cx="786604" cy="233164"/>
          </a:xfrm>
          <a:prstGeom prst="rect">
            <a:avLst/>
          </a:prstGeom>
          <a:solidFill>
            <a:schemeClr val="accent2">
              <a:lumMod val="20000"/>
              <a:lumOff val="80000"/>
            </a:schemeClr>
          </a:solidFill>
          <a:ln w="6350" algn="ctr">
            <a:solidFill>
              <a:srgbClr val="FFFFFF">
                <a:lumMod val="85000"/>
              </a:srgbClr>
            </a:solidFill>
            <a:miter lim="800000"/>
            <a:headEnd/>
            <a:tailEnd/>
          </a:ln>
        </p:spPr>
        <p:txBody>
          <a:bodyPr tIns="91440" bIns="91440"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r>
              <a:rPr lang="en-US" altLang="zh-CN" sz="1050" kern="0" dirty="0" smtClean="0">
                <a:solidFill>
                  <a:sysClr val="windowText" lastClr="000000"/>
                </a:solidFill>
                <a:latin typeface="微软雅黑" pitchFamily="34" charset="-122"/>
                <a:ea typeface="微软雅黑" pitchFamily="34" charset="-122"/>
              </a:rPr>
              <a:t>CRM</a:t>
            </a:r>
            <a:endParaRPr kumimoji="0" lang="en-US" altLang="zh-CN"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sp>
        <p:nvSpPr>
          <p:cNvPr id="420" name="矩形 419"/>
          <p:cNvSpPr/>
          <p:nvPr/>
        </p:nvSpPr>
        <p:spPr bwMode="auto">
          <a:xfrm>
            <a:off x="8173718" y="6072206"/>
            <a:ext cx="756000" cy="233164"/>
          </a:xfrm>
          <a:prstGeom prst="rect">
            <a:avLst/>
          </a:prstGeom>
          <a:solidFill>
            <a:schemeClr val="accent2">
              <a:lumMod val="20000"/>
              <a:lumOff val="80000"/>
            </a:schemeClr>
          </a:solidFill>
          <a:ln w="6350" algn="ctr">
            <a:solidFill>
              <a:srgbClr val="FFFFFF">
                <a:lumMod val="85000"/>
              </a:srgbClr>
            </a:solidFill>
            <a:miter lim="800000"/>
            <a:headEnd/>
            <a:tailEnd/>
          </a:ln>
        </p:spPr>
        <p:txBody>
          <a:bodyPr tIns="91440" bIns="91440"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zh-CN" altLang="en-US"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人力</a:t>
            </a:r>
            <a:endParaRPr kumimoji="0" lang="en-US" altLang="zh-CN"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sp>
        <p:nvSpPr>
          <p:cNvPr id="423" name="矩形 422"/>
          <p:cNvSpPr/>
          <p:nvPr/>
        </p:nvSpPr>
        <p:spPr bwMode="auto">
          <a:xfrm>
            <a:off x="714349" y="2214554"/>
            <a:ext cx="714380" cy="1656000"/>
          </a:xfrm>
          <a:prstGeom prst="rect">
            <a:avLst/>
          </a:prstGeom>
          <a:solidFill>
            <a:srgbClr val="99CCFF"/>
          </a:solidFill>
          <a:ln w="6350" algn="ctr">
            <a:solidFill>
              <a:srgbClr val="FFFFFF">
                <a:lumMod val="85000"/>
              </a:srgbClr>
            </a:solidFill>
            <a:miter lim="800000"/>
            <a:headEnd/>
            <a:tailEnd/>
          </a:ln>
        </p:spPr>
        <p:txBody>
          <a:bodyPr tIns="91440" bIns="91440" rtlCol="0" anchor="t" anchorCtr="0"/>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zh-CN" altLang="en-US" sz="12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424" name="矩形 423"/>
          <p:cNvSpPr/>
          <p:nvPr/>
        </p:nvSpPr>
        <p:spPr bwMode="auto">
          <a:xfrm>
            <a:off x="790611" y="2628736"/>
            <a:ext cx="530116" cy="216000"/>
          </a:xfrm>
          <a:prstGeom prst="rect">
            <a:avLst/>
          </a:prstGeom>
          <a:solidFill>
            <a:srgbClr val="47FF41"/>
          </a:solidFill>
          <a:ln w="6350" algn="ctr">
            <a:solidFill>
              <a:srgbClr val="FFFFFF">
                <a:lumMod val="85000"/>
              </a:srgbClr>
            </a:solidFill>
            <a:miter lim="800000"/>
            <a:headEnd/>
            <a:tailEnd/>
          </a:ln>
        </p:spPr>
        <p:txBody>
          <a:bodyPr tIns="91440" bIns="91440"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r>
              <a:rPr lang="zh-CN" altLang="en-US" sz="1050" kern="0" dirty="0" smtClean="0">
                <a:solidFill>
                  <a:sysClr val="windowText" lastClr="000000"/>
                </a:solidFill>
                <a:latin typeface="微软雅黑" pitchFamily="34" charset="-122"/>
                <a:ea typeface="微软雅黑" pitchFamily="34" charset="-122"/>
              </a:rPr>
              <a:t>总部</a:t>
            </a:r>
            <a:endParaRPr kumimoji="0" lang="en-US" altLang="zh-CN"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sp>
        <p:nvSpPr>
          <p:cNvPr id="425" name="矩形 424"/>
          <p:cNvSpPr/>
          <p:nvPr/>
        </p:nvSpPr>
        <p:spPr bwMode="auto">
          <a:xfrm>
            <a:off x="790610" y="2918741"/>
            <a:ext cx="530116" cy="216000"/>
          </a:xfrm>
          <a:prstGeom prst="rect">
            <a:avLst/>
          </a:prstGeom>
          <a:solidFill>
            <a:srgbClr val="47FF41"/>
          </a:solidFill>
          <a:ln w="6350" algn="ctr">
            <a:solidFill>
              <a:srgbClr val="FFFFFF">
                <a:lumMod val="85000"/>
              </a:srgbClr>
            </a:solidFill>
            <a:miter lim="800000"/>
            <a:headEnd/>
            <a:tailEnd/>
          </a:ln>
        </p:spPr>
        <p:txBody>
          <a:bodyPr tIns="91440" bIns="91440"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zh-CN" altLang="en-US"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大区</a:t>
            </a:r>
            <a:endParaRPr kumimoji="0" lang="en-US" altLang="zh-CN"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sp>
        <p:nvSpPr>
          <p:cNvPr id="426" name="矩形 425"/>
          <p:cNvSpPr/>
          <p:nvPr/>
        </p:nvSpPr>
        <p:spPr bwMode="auto">
          <a:xfrm>
            <a:off x="791024" y="3208746"/>
            <a:ext cx="529703" cy="216000"/>
          </a:xfrm>
          <a:prstGeom prst="rect">
            <a:avLst/>
          </a:prstGeom>
          <a:solidFill>
            <a:srgbClr val="47FF41"/>
          </a:solidFill>
          <a:ln w="6350" algn="ctr">
            <a:solidFill>
              <a:srgbClr val="FFFFFF">
                <a:lumMod val="85000"/>
              </a:srgbClr>
            </a:solidFill>
            <a:miter lim="800000"/>
            <a:headEnd/>
            <a:tailEnd/>
          </a:ln>
        </p:spPr>
        <p:txBody>
          <a:bodyPr tIns="91440" bIns="91440"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zh-CN" altLang="en-US"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区域</a:t>
            </a:r>
            <a:endParaRPr kumimoji="0" lang="en-US" altLang="zh-CN"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sp>
        <p:nvSpPr>
          <p:cNvPr id="427" name="TextBox 426"/>
          <p:cNvSpPr txBox="1"/>
          <p:nvPr/>
        </p:nvSpPr>
        <p:spPr>
          <a:xfrm>
            <a:off x="720978" y="2259120"/>
            <a:ext cx="684000" cy="276999"/>
          </a:xfrm>
          <a:prstGeom prst="rect">
            <a:avLst/>
          </a:prstGeom>
          <a:solidFill>
            <a:srgbClr val="99CC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监控层级</a:t>
            </a:r>
            <a:endParaRPr kumimoji="0" lang="zh-CN" altLang="en-US" sz="12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428" name="矩形 427"/>
          <p:cNvSpPr/>
          <p:nvPr/>
        </p:nvSpPr>
        <p:spPr bwMode="auto">
          <a:xfrm>
            <a:off x="785786" y="3498752"/>
            <a:ext cx="529703" cy="216000"/>
          </a:xfrm>
          <a:prstGeom prst="rect">
            <a:avLst/>
          </a:prstGeom>
          <a:solidFill>
            <a:srgbClr val="47FF41"/>
          </a:solidFill>
          <a:ln w="6350" algn="ctr">
            <a:solidFill>
              <a:srgbClr val="FFFFFF">
                <a:lumMod val="85000"/>
              </a:srgbClr>
            </a:solidFill>
            <a:miter lim="800000"/>
            <a:headEnd/>
            <a:tailEnd/>
          </a:ln>
        </p:spPr>
        <p:txBody>
          <a:bodyPr tIns="91440" bIns="91440"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zh-CN" altLang="en-US"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门店</a:t>
            </a:r>
            <a:endParaRPr kumimoji="0" lang="en-US" altLang="zh-CN"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sp>
        <p:nvSpPr>
          <p:cNvPr id="441" name="矩形 440"/>
          <p:cNvSpPr/>
          <p:nvPr/>
        </p:nvSpPr>
        <p:spPr bwMode="auto">
          <a:xfrm>
            <a:off x="7987479" y="5584015"/>
            <a:ext cx="942239" cy="249820"/>
          </a:xfrm>
          <a:prstGeom prst="rect">
            <a:avLst/>
          </a:prstGeom>
          <a:solidFill>
            <a:srgbClr val="FFFFFF"/>
          </a:solidFill>
          <a:ln w="6350" algn="ctr">
            <a:solidFill>
              <a:srgbClr val="FFFFFF">
                <a:lumMod val="85000"/>
              </a:srgbClr>
            </a:solidFill>
            <a:miter lim="800000"/>
            <a:headEnd/>
            <a:tailEnd/>
          </a:ln>
        </p:spPr>
        <p:txBody>
          <a:bodyPr tIns="91440" bIns="91440"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en-US" altLang="zh-CN"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EC</a:t>
            </a:r>
            <a:r>
              <a:rPr kumimoji="0" lang="zh-CN" altLang="en-US"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价格分析</a:t>
            </a:r>
            <a:endParaRPr kumimoji="0" lang="en-US" altLang="zh-CN"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sp>
        <p:nvSpPr>
          <p:cNvPr id="442" name="矩形 441"/>
          <p:cNvSpPr/>
          <p:nvPr/>
        </p:nvSpPr>
        <p:spPr bwMode="auto">
          <a:xfrm>
            <a:off x="1071538" y="6500834"/>
            <a:ext cx="1476000" cy="216000"/>
          </a:xfrm>
          <a:prstGeom prst="rect">
            <a:avLst/>
          </a:prstGeom>
          <a:solidFill>
            <a:srgbClr val="47FF41"/>
          </a:solidFill>
          <a:ln w="6350" algn="ctr">
            <a:solidFill>
              <a:srgbClr val="FFFFFF">
                <a:lumMod val="85000"/>
              </a:srgbClr>
            </a:solidFill>
            <a:miter lim="800000"/>
            <a:headEnd/>
            <a:tailEnd/>
          </a:ln>
        </p:spPr>
        <p:txBody>
          <a:bodyPr tIns="91440" bIns="91440"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zh-CN" altLang="en-US"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第一阶段</a:t>
            </a:r>
            <a:r>
              <a:rPr kumimoji="0" lang="en-US" altLang="zh-CN"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BI</a:t>
            </a:r>
            <a:r>
              <a:rPr kumimoji="0" lang="zh-CN" altLang="en-US"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建设范围</a:t>
            </a:r>
            <a:endParaRPr kumimoji="0" lang="en-US" altLang="zh-CN"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sp>
        <p:nvSpPr>
          <p:cNvPr id="443" name="矩形 442"/>
          <p:cNvSpPr/>
          <p:nvPr/>
        </p:nvSpPr>
        <p:spPr bwMode="auto">
          <a:xfrm>
            <a:off x="2810248" y="6500834"/>
            <a:ext cx="1476000" cy="216000"/>
          </a:xfrm>
          <a:prstGeom prst="rect">
            <a:avLst/>
          </a:prstGeom>
          <a:solidFill>
            <a:schemeClr val="accent1">
              <a:lumMod val="40000"/>
              <a:lumOff val="60000"/>
            </a:schemeClr>
          </a:solidFill>
          <a:ln w="6350" algn="ctr">
            <a:solidFill>
              <a:srgbClr val="FFFFFF">
                <a:lumMod val="85000"/>
              </a:srgbClr>
            </a:solidFill>
            <a:miter lim="800000"/>
            <a:headEnd/>
            <a:tailEnd/>
          </a:ln>
        </p:spPr>
        <p:txBody>
          <a:bodyPr tIns="91440" bIns="91440"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zh-CN" altLang="en-US"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第二阶段</a:t>
            </a:r>
            <a:r>
              <a:rPr kumimoji="0" lang="en-US" altLang="zh-CN"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BI</a:t>
            </a:r>
            <a:r>
              <a:rPr kumimoji="0" lang="zh-CN" altLang="en-US"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建设范围</a:t>
            </a:r>
            <a:endParaRPr kumimoji="0" lang="en-US" altLang="zh-CN" sz="105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sp>
        <p:nvSpPr>
          <p:cNvPr id="133" name="矩形 132"/>
          <p:cNvSpPr/>
          <p:nvPr/>
        </p:nvSpPr>
        <p:spPr bwMode="auto">
          <a:xfrm>
            <a:off x="714348" y="3929066"/>
            <a:ext cx="8286808" cy="1928826"/>
          </a:xfrm>
          <a:prstGeom prst="rect">
            <a:avLst/>
          </a:prstGeom>
          <a:noFill/>
          <a:ln w="19050" cap="flat" cmpd="sng" algn="ctr">
            <a:solidFill>
              <a:srgbClr val="FF0000"/>
            </a:solidFill>
            <a:prstDash val="sys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105" charset="0"/>
              <a:ea typeface="Arial" pitchFamily="-105" charset="0"/>
              <a:cs typeface="Arial" pitchFamily="-105" charset="0"/>
            </a:endParaRPr>
          </a:p>
        </p:txBody>
      </p:sp>
    </p:spTree>
    <p:extLst>
      <p:ext uri="{BB962C8B-B14F-4D97-AF65-F5344CB8AC3E}">
        <p14:creationId xmlns:p14="http://schemas.microsoft.com/office/powerpoint/2010/main" val="1735575735"/>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圆角矩形 69"/>
          <p:cNvSpPr/>
          <p:nvPr/>
        </p:nvSpPr>
        <p:spPr bwMode="auto">
          <a:xfrm>
            <a:off x="5080203" y="3982662"/>
            <a:ext cx="4008454" cy="1872208"/>
          </a:xfrm>
          <a:prstGeom prst="roundRect">
            <a:avLst/>
          </a:prstGeom>
          <a:solidFill>
            <a:schemeClr val="bg1">
              <a:lumMod val="95000"/>
              <a:alpha val="14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105" charset="0"/>
              <a:ea typeface="Arial" pitchFamily="-105" charset="0"/>
              <a:cs typeface="Arial" pitchFamily="-105" charset="0"/>
            </a:endParaRPr>
          </a:p>
        </p:txBody>
      </p:sp>
      <p:sp>
        <p:nvSpPr>
          <p:cNvPr id="2" name="圆角矩形 1"/>
          <p:cNvSpPr/>
          <p:nvPr/>
        </p:nvSpPr>
        <p:spPr bwMode="auto">
          <a:xfrm>
            <a:off x="107505" y="2132856"/>
            <a:ext cx="4803210" cy="1872208"/>
          </a:xfrm>
          <a:prstGeom prst="roundRect">
            <a:avLst/>
          </a:prstGeom>
          <a:solidFill>
            <a:schemeClr val="bg1">
              <a:lumMod val="95000"/>
              <a:alpha val="14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pitchFamily="-105" charset="0"/>
              <a:ea typeface="Arial" pitchFamily="-105" charset="0"/>
              <a:cs typeface="Arial" pitchFamily="-105" charset="0"/>
            </a:endParaRPr>
          </a:p>
        </p:txBody>
      </p:sp>
      <p:cxnSp>
        <p:nvCxnSpPr>
          <p:cNvPr id="11" name="Straight Connector 10"/>
          <p:cNvCxnSpPr/>
          <p:nvPr/>
        </p:nvCxnSpPr>
        <p:spPr bwMode="auto">
          <a:xfrm flipH="1">
            <a:off x="899592" y="1807451"/>
            <a:ext cx="8286" cy="3960000"/>
          </a:xfrm>
          <a:prstGeom prst="line">
            <a:avLst/>
          </a:prstGeom>
          <a:ln>
            <a:prstDash val="dot"/>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53" name="Straight Connector 52"/>
          <p:cNvCxnSpPr/>
          <p:nvPr/>
        </p:nvCxnSpPr>
        <p:spPr bwMode="auto">
          <a:xfrm flipH="1">
            <a:off x="1259632" y="1821734"/>
            <a:ext cx="8286" cy="3960000"/>
          </a:xfrm>
          <a:prstGeom prst="line">
            <a:avLst/>
          </a:prstGeom>
          <a:ln>
            <a:prstDash val="dot"/>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54" name="Straight Connector 53"/>
          <p:cNvCxnSpPr/>
          <p:nvPr/>
        </p:nvCxnSpPr>
        <p:spPr bwMode="auto">
          <a:xfrm flipH="1">
            <a:off x="1847241" y="1833279"/>
            <a:ext cx="8286" cy="3960000"/>
          </a:xfrm>
          <a:prstGeom prst="line">
            <a:avLst/>
          </a:prstGeom>
          <a:ln>
            <a:prstDash val="dot"/>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55" name="Straight Connector 54"/>
          <p:cNvCxnSpPr/>
          <p:nvPr/>
        </p:nvCxnSpPr>
        <p:spPr bwMode="auto">
          <a:xfrm flipH="1">
            <a:off x="2426564" y="1830990"/>
            <a:ext cx="8286" cy="3960000"/>
          </a:xfrm>
          <a:prstGeom prst="line">
            <a:avLst/>
          </a:prstGeom>
          <a:ln>
            <a:prstDash val="dot"/>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56" name="Straight Connector 55"/>
          <p:cNvCxnSpPr/>
          <p:nvPr/>
        </p:nvCxnSpPr>
        <p:spPr bwMode="auto">
          <a:xfrm flipH="1">
            <a:off x="3002628" y="1844824"/>
            <a:ext cx="8286" cy="3960000"/>
          </a:xfrm>
          <a:prstGeom prst="line">
            <a:avLst/>
          </a:prstGeom>
          <a:ln>
            <a:prstDash val="dot"/>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57" name="Straight Connector 56"/>
          <p:cNvCxnSpPr/>
          <p:nvPr/>
        </p:nvCxnSpPr>
        <p:spPr bwMode="auto">
          <a:xfrm flipH="1">
            <a:off x="3604520" y="1844824"/>
            <a:ext cx="8286" cy="3960000"/>
          </a:xfrm>
          <a:prstGeom prst="line">
            <a:avLst/>
          </a:prstGeom>
          <a:ln>
            <a:prstDash val="dot"/>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58" name="Straight Connector 57"/>
          <p:cNvCxnSpPr/>
          <p:nvPr/>
        </p:nvCxnSpPr>
        <p:spPr bwMode="auto">
          <a:xfrm flipH="1">
            <a:off x="4180584" y="1844824"/>
            <a:ext cx="8286" cy="3960000"/>
          </a:xfrm>
          <a:prstGeom prst="line">
            <a:avLst/>
          </a:prstGeom>
          <a:ln>
            <a:prstDash val="dot"/>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59" name="Straight Connector 58"/>
          <p:cNvCxnSpPr/>
          <p:nvPr/>
        </p:nvCxnSpPr>
        <p:spPr bwMode="auto">
          <a:xfrm flipH="1">
            <a:off x="4779738" y="1844824"/>
            <a:ext cx="8286" cy="3960000"/>
          </a:xfrm>
          <a:prstGeom prst="line">
            <a:avLst/>
          </a:prstGeom>
          <a:ln>
            <a:prstDash val="dot"/>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60" name="Straight Connector 59"/>
          <p:cNvCxnSpPr/>
          <p:nvPr/>
        </p:nvCxnSpPr>
        <p:spPr bwMode="auto">
          <a:xfrm flipH="1">
            <a:off x="5355802" y="1844824"/>
            <a:ext cx="8286" cy="3960000"/>
          </a:xfrm>
          <a:prstGeom prst="line">
            <a:avLst/>
          </a:prstGeom>
          <a:ln>
            <a:prstDash val="dot"/>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61" name="Straight Connector 60"/>
          <p:cNvCxnSpPr/>
          <p:nvPr/>
        </p:nvCxnSpPr>
        <p:spPr bwMode="auto">
          <a:xfrm flipH="1">
            <a:off x="5954956" y="1844824"/>
            <a:ext cx="8286" cy="3960000"/>
          </a:xfrm>
          <a:prstGeom prst="line">
            <a:avLst/>
          </a:prstGeom>
          <a:ln>
            <a:prstDash val="dot"/>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62" name="Straight Connector 61"/>
          <p:cNvCxnSpPr/>
          <p:nvPr/>
        </p:nvCxnSpPr>
        <p:spPr bwMode="auto">
          <a:xfrm flipH="1">
            <a:off x="6554110" y="1844824"/>
            <a:ext cx="8286" cy="3960000"/>
          </a:xfrm>
          <a:prstGeom prst="line">
            <a:avLst/>
          </a:prstGeom>
          <a:ln>
            <a:prstDash val="dot"/>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63" name="Straight Connector 62"/>
          <p:cNvCxnSpPr/>
          <p:nvPr/>
        </p:nvCxnSpPr>
        <p:spPr bwMode="auto">
          <a:xfrm flipH="1">
            <a:off x="7132912" y="1844824"/>
            <a:ext cx="8286" cy="3960000"/>
          </a:xfrm>
          <a:prstGeom prst="line">
            <a:avLst/>
          </a:prstGeom>
          <a:ln>
            <a:prstDash val="dot"/>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64" name="Straight Connector 63"/>
          <p:cNvCxnSpPr/>
          <p:nvPr/>
        </p:nvCxnSpPr>
        <p:spPr bwMode="auto">
          <a:xfrm flipH="1">
            <a:off x="7717783" y="1844824"/>
            <a:ext cx="8286" cy="3960000"/>
          </a:xfrm>
          <a:prstGeom prst="line">
            <a:avLst/>
          </a:prstGeom>
          <a:ln>
            <a:prstDash val="dot"/>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65" name="Straight Connector 64"/>
          <p:cNvCxnSpPr/>
          <p:nvPr/>
        </p:nvCxnSpPr>
        <p:spPr bwMode="auto">
          <a:xfrm flipH="1">
            <a:off x="8308130" y="1844824"/>
            <a:ext cx="8286" cy="3960000"/>
          </a:xfrm>
          <a:prstGeom prst="line">
            <a:avLst/>
          </a:prstGeom>
          <a:ln>
            <a:prstDash val="dot"/>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66" name="Straight Connector 65"/>
          <p:cNvCxnSpPr/>
          <p:nvPr/>
        </p:nvCxnSpPr>
        <p:spPr bwMode="auto">
          <a:xfrm flipH="1">
            <a:off x="8895739" y="1844824"/>
            <a:ext cx="8286" cy="3960000"/>
          </a:xfrm>
          <a:prstGeom prst="line">
            <a:avLst/>
          </a:prstGeom>
          <a:ln>
            <a:prstDash val="dot"/>
            <a:headEnd type="none" w="med" len="med"/>
            <a:tailEnd type="none" w="med" len="med"/>
          </a:ln>
        </p:spPr>
        <p:style>
          <a:lnRef idx="1">
            <a:schemeClr val="accent5"/>
          </a:lnRef>
          <a:fillRef idx="0">
            <a:schemeClr val="accent5"/>
          </a:fillRef>
          <a:effectRef idx="0">
            <a:schemeClr val="accent5"/>
          </a:effectRef>
          <a:fontRef idx="minor">
            <a:schemeClr val="tx1"/>
          </a:fontRef>
        </p:style>
      </p:cxnSp>
      <p:sp>
        <p:nvSpPr>
          <p:cNvPr id="12293" name="Slide Number Placeholder 3"/>
          <p:cNvSpPr>
            <a:spLocks noGrp="1"/>
          </p:cNvSpPr>
          <p:nvPr>
            <p:ph type="sldNum" sz="quarter" idx="10"/>
          </p:nvPr>
        </p:nvSpPr>
        <p:spPr>
          <a:noFill/>
        </p:spPr>
        <p:txBody>
          <a:bodyPr/>
          <a:lstStyle/>
          <a:p>
            <a:fld id="{DE9AABD9-6B19-4C98-B87B-2A56E3E87D93}" type="slidenum">
              <a:rPr lang="en-US" altLang="zh-CN" smtClean="0">
                <a:latin typeface="Arial" charset="0"/>
                <a:ea typeface="宋体" charset="-122"/>
              </a:rPr>
              <a:pPr/>
              <a:t>22</a:t>
            </a:fld>
            <a:endParaRPr lang="en-US" altLang="zh-CN" smtClean="0">
              <a:latin typeface="Arial" charset="0"/>
              <a:ea typeface="宋体" charset="-122"/>
            </a:endParaRPr>
          </a:p>
        </p:txBody>
      </p:sp>
      <p:sp>
        <p:nvSpPr>
          <p:cNvPr id="12291" name="Title 1"/>
          <p:cNvSpPr>
            <a:spLocks noGrp="1"/>
          </p:cNvSpPr>
          <p:nvPr>
            <p:ph type="title"/>
          </p:nvPr>
        </p:nvSpPr>
        <p:spPr/>
        <p:txBody>
          <a:bodyPr/>
          <a:lstStyle/>
          <a:p>
            <a:r>
              <a:rPr lang="zh-CN" altLang="en-US" sz="2400" dirty="0" smtClean="0"/>
              <a:t>三福</a:t>
            </a:r>
            <a:r>
              <a:rPr lang="en-US" altLang="zh-CN" sz="2400" dirty="0" smtClean="0"/>
              <a:t>BI</a:t>
            </a:r>
            <a:r>
              <a:rPr lang="zh-CN" altLang="en-US" sz="2400" dirty="0" smtClean="0"/>
              <a:t>总体实施方案</a:t>
            </a:r>
          </a:p>
        </p:txBody>
      </p:sp>
      <p:sp>
        <p:nvSpPr>
          <p:cNvPr id="7" name="Rectangle 2"/>
          <p:cNvSpPr>
            <a:spLocks noChangeArrowheads="1"/>
          </p:cNvSpPr>
          <p:nvPr/>
        </p:nvSpPr>
        <p:spPr bwMode="gray">
          <a:xfrm>
            <a:off x="917403" y="1733501"/>
            <a:ext cx="7986622" cy="200025"/>
          </a:xfrm>
          <a:prstGeom prst="rect">
            <a:avLst/>
          </a:prstGeom>
          <a:gradFill rotWithShape="0">
            <a:gsLst>
              <a:gs pos="0">
                <a:srgbClr val="9A9ABC"/>
              </a:gs>
              <a:gs pos="50000">
                <a:srgbClr val="F0F0F5"/>
              </a:gs>
              <a:gs pos="100000">
                <a:srgbClr val="9A9ABC"/>
              </a:gs>
            </a:gsLst>
            <a:lin ang="540000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lnSpc>
                <a:spcPct val="104000"/>
              </a:lnSpc>
              <a:spcBef>
                <a:spcPct val="20000"/>
              </a:spcBef>
              <a:buClr>
                <a:schemeClr val="accent1"/>
              </a:buClr>
              <a:buFont typeface="宋体" pitchFamily="2" charset="-122"/>
              <a:buNone/>
            </a:pPr>
            <a:endParaRPr lang="zh-CN" altLang="zh-CN" sz="1000">
              <a:solidFill>
                <a:srgbClr val="0820D2"/>
              </a:solidFill>
              <a:latin typeface="微软雅黑" pitchFamily="34" charset="-122"/>
              <a:ea typeface="微软雅黑" pitchFamily="34" charset="-122"/>
            </a:endParaRPr>
          </a:p>
        </p:txBody>
      </p:sp>
      <p:sp>
        <p:nvSpPr>
          <p:cNvPr id="10" name="Text Box 3"/>
          <p:cNvSpPr txBox="1">
            <a:spLocks noChangeArrowheads="1"/>
          </p:cNvSpPr>
          <p:nvPr/>
        </p:nvSpPr>
        <p:spPr bwMode="auto">
          <a:xfrm>
            <a:off x="899592" y="2420888"/>
            <a:ext cx="3744416" cy="273495"/>
          </a:xfrm>
          <a:prstGeom prst="rect">
            <a:avLst/>
          </a:prstGeom>
          <a:solidFill>
            <a:srgbClr val="00B050"/>
          </a:solidFill>
          <a:ln w="12700">
            <a:solidFill>
              <a:schemeClr val="bg1"/>
            </a:solidFill>
            <a:miter lim="800000"/>
            <a:headEnd type="none" w="sm" len="sm"/>
            <a:tailEnd type="none" w="sm" len="sm"/>
          </a:ln>
          <a:effectLst>
            <a:prstShdw prst="shdw17" dist="17961" dir="2700000">
              <a:srgbClr val="041178"/>
            </a:prstShdw>
          </a:effectLst>
        </p:spPr>
        <p:txBody>
          <a:bodyPr lIns="0" tIns="0" rIns="0" bIns="0" anchor="ctr"/>
          <a:lstStyle>
            <a:lvl1pPr eaLnBrk="0" hangingPunct="0">
              <a:defRPr>
                <a:solidFill>
                  <a:schemeClr val="tx1"/>
                </a:solidFill>
                <a:latin typeface="Arial" pitchFamily="34" charset="0"/>
                <a:ea typeface="楷体_GB2312"/>
                <a:cs typeface="楷体_GB2312"/>
              </a:defRPr>
            </a:lvl1pPr>
            <a:lvl2pPr marL="742950" indent="-285750" eaLnBrk="0" hangingPunct="0">
              <a:defRPr>
                <a:solidFill>
                  <a:schemeClr val="tx1"/>
                </a:solidFill>
                <a:latin typeface="Arial" pitchFamily="34" charset="0"/>
                <a:ea typeface="楷体_GB2312"/>
                <a:cs typeface="楷体_GB2312"/>
              </a:defRPr>
            </a:lvl2pPr>
            <a:lvl3pPr marL="1143000" indent="-228600" eaLnBrk="0" hangingPunct="0">
              <a:defRPr>
                <a:solidFill>
                  <a:schemeClr val="tx1"/>
                </a:solidFill>
                <a:latin typeface="Arial" pitchFamily="34" charset="0"/>
                <a:ea typeface="楷体_GB2312"/>
                <a:cs typeface="楷体_GB2312"/>
              </a:defRPr>
            </a:lvl3pPr>
            <a:lvl4pPr marL="1600200" indent="-228600" eaLnBrk="0" hangingPunct="0">
              <a:defRPr>
                <a:solidFill>
                  <a:schemeClr val="tx1"/>
                </a:solidFill>
                <a:latin typeface="Arial" pitchFamily="34" charset="0"/>
                <a:ea typeface="楷体_GB2312"/>
                <a:cs typeface="楷体_GB2312"/>
              </a:defRPr>
            </a:lvl4pPr>
            <a:lvl5pPr marL="2057400" indent="-228600" eaLnBrk="0" hangingPunct="0">
              <a:defRPr>
                <a:solidFill>
                  <a:schemeClr val="tx1"/>
                </a:solidFill>
                <a:latin typeface="Arial" pitchFamily="34" charset="0"/>
                <a:ea typeface="楷体_GB2312"/>
                <a:cs typeface="楷体_GB2312"/>
              </a:defRPr>
            </a:lvl5pPr>
            <a:lvl6pPr marL="2514600" indent="-228600" eaLnBrk="0" fontAlgn="base" hangingPunct="0">
              <a:spcBef>
                <a:spcPct val="0"/>
              </a:spcBef>
              <a:spcAft>
                <a:spcPct val="0"/>
              </a:spcAft>
              <a:defRPr>
                <a:solidFill>
                  <a:schemeClr val="tx1"/>
                </a:solidFill>
                <a:latin typeface="Arial" pitchFamily="34" charset="0"/>
                <a:ea typeface="楷体_GB2312"/>
                <a:cs typeface="楷体_GB2312"/>
              </a:defRPr>
            </a:lvl6pPr>
            <a:lvl7pPr marL="2971800" indent="-228600" eaLnBrk="0" fontAlgn="base" hangingPunct="0">
              <a:spcBef>
                <a:spcPct val="0"/>
              </a:spcBef>
              <a:spcAft>
                <a:spcPct val="0"/>
              </a:spcAft>
              <a:defRPr>
                <a:solidFill>
                  <a:schemeClr val="tx1"/>
                </a:solidFill>
                <a:latin typeface="Arial" pitchFamily="34" charset="0"/>
                <a:ea typeface="楷体_GB2312"/>
                <a:cs typeface="楷体_GB2312"/>
              </a:defRPr>
            </a:lvl7pPr>
            <a:lvl8pPr marL="3429000" indent="-228600" eaLnBrk="0" fontAlgn="base" hangingPunct="0">
              <a:spcBef>
                <a:spcPct val="0"/>
              </a:spcBef>
              <a:spcAft>
                <a:spcPct val="0"/>
              </a:spcAft>
              <a:defRPr>
                <a:solidFill>
                  <a:schemeClr val="tx1"/>
                </a:solidFill>
                <a:latin typeface="Arial" pitchFamily="34" charset="0"/>
                <a:ea typeface="楷体_GB2312"/>
                <a:cs typeface="楷体_GB2312"/>
              </a:defRPr>
            </a:lvl8pPr>
            <a:lvl9pPr marL="3886200" indent="-228600" eaLnBrk="0" fontAlgn="base" hangingPunct="0">
              <a:spcBef>
                <a:spcPct val="0"/>
              </a:spcBef>
              <a:spcAft>
                <a:spcPct val="0"/>
              </a:spcAft>
              <a:defRPr>
                <a:solidFill>
                  <a:schemeClr val="tx1"/>
                </a:solidFill>
                <a:latin typeface="Arial" pitchFamily="34" charset="0"/>
                <a:ea typeface="楷体_GB2312"/>
                <a:cs typeface="楷体_GB2312"/>
              </a:defRPr>
            </a:lvl9pPr>
          </a:lstStyle>
          <a:p>
            <a:pPr algn="ctr">
              <a:lnSpc>
                <a:spcPct val="90000"/>
              </a:lnSpc>
              <a:spcBef>
                <a:spcPct val="50000"/>
              </a:spcBef>
            </a:pPr>
            <a:r>
              <a:rPr lang="en-US" altLang="zh-CN" sz="1400" b="1" dirty="0" smtClean="0">
                <a:solidFill>
                  <a:schemeClr val="bg1"/>
                </a:solidFill>
                <a:latin typeface="微软雅黑" pitchFamily="34" charset="-122"/>
                <a:ea typeface="微软雅黑" pitchFamily="34" charset="-122"/>
              </a:rPr>
              <a:t>RA</a:t>
            </a:r>
            <a:r>
              <a:rPr lang="zh-CN" altLang="en-US" sz="1400" b="1" dirty="0" smtClean="0">
                <a:solidFill>
                  <a:schemeClr val="bg1"/>
                </a:solidFill>
                <a:latin typeface="微软雅黑" pitchFamily="34" charset="-122"/>
                <a:ea typeface="微软雅黑" pitchFamily="34" charset="-122"/>
              </a:rPr>
              <a:t>中零售分析</a:t>
            </a:r>
            <a:r>
              <a:rPr lang="zh-CN" altLang="en-US" sz="1400" b="1" dirty="0" smtClean="0">
                <a:solidFill>
                  <a:schemeClr val="bg1"/>
                </a:solidFill>
                <a:latin typeface="微软雅黑" pitchFamily="34" charset="-122"/>
                <a:ea typeface="微软雅黑" pitchFamily="34" charset="-122"/>
              </a:rPr>
              <a:t>搭建</a:t>
            </a:r>
            <a:r>
              <a:rPr lang="en-US" altLang="zh-CN" sz="1400" b="1" dirty="0" smtClean="0">
                <a:solidFill>
                  <a:schemeClr val="bg1"/>
                </a:solidFill>
                <a:latin typeface="微软雅黑" pitchFamily="34" charset="-122"/>
                <a:ea typeface="微软雅黑" pitchFamily="34" charset="-122"/>
              </a:rPr>
              <a:t>,</a:t>
            </a:r>
            <a:r>
              <a:rPr lang="zh-CN" altLang="en-US" sz="1400" b="1" dirty="0" smtClean="0">
                <a:solidFill>
                  <a:schemeClr val="bg1"/>
                </a:solidFill>
                <a:latin typeface="微软雅黑" pitchFamily="34" charset="-122"/>
                <a:ea typeface="微软雅黑" pitchFamily="34" charset="-122"/>
              </a:rPr>
              <a:t>开发，测试</a:t>
            </a:r>
            <a:endParaRPr lang="zh-CN" altLang="en-GB" sz="1400" b="1" dirty="0">
              <a:solidFill>
                <a:schemeClr val="bg1"/>
              </a:solidFill>
              <a:latin typeface="微软雅黑" pitchFamily="34" charset="-122"/>
              <a:ea typeface="微软雅黑" pitchFamily="34" charset="-122"/>
            </a:endParaRPr>
          </a:p>
        </p:txBody>
      </p:sp>
      <p:sp>
        <p:nvSpPr>
          <p:cNvPr id="14" name="AutoShape 47"/>
          <p:cNvSpPr>
            <a:spLocks noChangeArrowheads="1"/>
          </p:cNvSpPr>
          <p:nvPr/>
        </p:nvSpPr>
        <p:spPr bwMode="auto">
          <a:xfrm>
            <a:off x="907879" y="1404888"/>
            <a:ext cx="8056609" cy="328613"/>
          </a:xfrm>
          <a:prstGeom prst="homePlate">
            <a:avLst>
              <a:gd name="adj" fmla="val 114405"/>
            </a:avLst>
          </a:prstGeom>
          <a:solidFill>
            <a:schemeClr val="accent2"/>
          </a:solidFill>
          <a:ln w="6350">
            <a:solidFill>
              <a:schemeClr val="tx1"/>
            </a:solidFill>
            <a:miter lim="800000"/>
            <a:headEnd/>
            <a:tailEnd/>
          </a:ln>
        </p:spPr>
        <p:txBody>
          <a:bodyPr wrap="none" anchor="ctr"/>
          <a:lstStyle/>
          <a:p>
            <a:pPr algn="ctr">
              <a:lnSpc>
                <a:spcPct val="90000"/>
              </a:lnSpc>
              <a:spcBef>
                <a:spcPct val="50000"/>
              </a:spcBef>
            </a:pPr>
            <a:r>
              <a:rPr lang="en-US" altLang="zh-CN" b="1" dirty="0" smtClean="0">
                <a:latin typeface="微软雅黑" pitchFamily="34" charset="-122"/>
                <a:ea typeface="微软雅黑" pitchFamily="34" charset="-122"/>
              </a:rPr>
              <a:t>BI</a:t>
            </a:r>
            <a:r>
              <a:rPr lang="zh-CN" altLang="en-US" b="1" dirty="0" smtClean="0">
                <a:latin typeface="微软雅黑" pitchFamily="34" charset="-122"/>
                <a:ea typeface="微软雅黑" pitchFamily="34" charset="-122"/>
              </a:rPr>
              <a:t>实施阶段</a:t>
            </a:r>
            <a:endParaRPr lang="en-US" altLang="zh-CN" b="1" dirty="0">
              <a:latin typeface="微软雅黑" pitchFamily="34" charset="-122"/>
              <a:ea typeface="微软雅黑" pitchFamily="34" charset="-122"/>
            </a:endParaRPr>
          </a:p>
        </p:txBody>
      </p:sp>
      <p:sp>
        <p:nvSpPr>
          <p:cNvPr id="15" name="Text Box 2"/>
          <p:cNvSpPr txBox="1">
            <a:spLocks noChangeArrowheads="1"/>
          </p:cNvSpPr>
          <p:nvPr/>
        </p:nvSpPr>
        <p:spPr bwMode="auto">
          <a:xfrm>
            <a:off x="1266653" y="1733501"/>
            <a:ext cx="576000" cy="233397"/>
          </a:xfrm>
          <a:prstGeom prst="rect">
            <a:avLst/>
          </a:prstGeom>
          <a:solidFill>
            <a:srgbClr val="FFFF66"/>
          </a:solidFill>
          <a:ln w="9525">
            <a:solidFill>
              <a:schemeClr val="tx1"/>
            </a:solidFill>
            <a:miter lim="800000"/>
            <a:headEnd/>
            <a:tailEnd/>
          </a:ln>
        </p:spPr>
        <p:txBody>
          <a:bodyPr>
            <a:spAutoFit/>
          </a:bodyPr>
          <a:lstStyle/>
          <a:p>
            <a:pPr algn="ctr">
              <a:lnSpc>
                <a:spcPct val="90000"/>
              </a:lnSpc>
              <a:spcBef>
                <a:spcPct val="50000"/>
              </a:spcBef>
              <a:defRPr/>
            </a:pPr>
            <a:r>
              <a:rPr lang="en-US" altLang="zh-CN" sz="1000" b="1" dirty="0" smtClean="0">
                <a:effectLst>
                  <a:outerShdw blurRad="38100" dist="38100" dir="2700000" algn="tl">
                    <a:srgbClr val="FFFFFF"/>
                  </a:outerShdw>
                </a:effectLst>
                <a:latin typeface="微软雅黑" pitchFamily="34" charset="-122"/>
                <a:ea typeface="微软雅黑" pitchFamily="34" charset="-122"/>
              </a:rPr>
              <a:t>11</a:t>
            </a:r>
            <a:endParaRPr lang="en-US" altLang="zh-CN" sz="1000" b="1" dirty="0">
              <a:effectLst>
                <a:outerShdw blurRad="38100" dist="38100" dir="2700000" algn="tl">
                  <a:srgbClr val="FFFFFF"/>
                </a:outerShdw>
              </a:effectLst>
              <a:latin typeface="微软雅黑" pitchFamily="34" charset="-122"/>
              <a:ea typeface="微软雅黑" pitchFamily="34" charset="-122"/>
            </a:endParaRPr>
          </a:p>
        </p:txBody>
      </p:sp>
      <p:sp>
        <p:nvSpPr>
          <p:cNvPr id="16" name="Text Box 2"/>
          <p:cNvSpPr txBox="1">
            <a:spLocks noChangeArrowheads="1"/>
          </p:cNvSpPr>
          <p:nvPr/>
        </p:nvSpPr>
        <p:spPr bwMode="auto">
          <a:xfrm>
            <a:off x="1856753" y="1733501"/>
            <a:ext cx="576000" cy="233397"/>
          </a:xfrm>
          <a:prstGeom prst="rect">
            <a:avLst/>
          </a:prstGeom>
          <a:solidFill>
            <a:srgbClr val="FFFF66"/>
          </a:solidFill>
          <a:ln w="9525">
            <a:solidFill>
              <a:schemeClr val="tx1"/>
            </a:solidFill>
            <a:miter lim="800000"/>
            <a:headEnd/>
            <a:tailEnd/>
          </a:ln>
        </p:spPr>
        <p:txBody>
          <a:bodyPr>
            <a:spAutoFit/>
          </a:bodyPr>
          <a:lstStyle/>
          <a:p>
            <a:pPr algn="ctr">
              <a:lnSpc>
                <a:spcPct val="90000"/>
              </a:lnSpc>
              <a:spcBef>
                <a:spcPct val="50000"/>
              </a:spcBef>
              <a:defRPr/>
            </a:pPr>
            <a:r>
              <a:rPr lang="zh-CN" altLang="zh-CN" sz="1000" b="1" dirty="0" smtClean="0">
                <a:effectLst>
                  <a:outerShdw blurRad="38100" dist="38100" dir="2700000" algn="tl">
                    <a:srgbClr val="FFFFFF"/>
                  </a:outerShdw>
                </a:effectLst>
                <a:latin typeface="微软雅黑" pitchFamily="34" charset="-122"/>
                <a:ea typeface="微软雅黑" pitchFamily="34" charset="-122"/>
              </a:rPr>
              <a:t>1</a:t>
            </a:r>
            <a:r>
              <a:rPr lang="en-US" altLang="zh-CN" sz="1000" b="1" dirty="0" smtClean="0">
                <a:effectLst>
                  <a:outerShdw blurRad="38100" dist="38100" dir="2700000" algn="tl">
                    <a:srgbClr val="FFFFFF"/>
                  </a:outerShdw>
                </a:effectLst>
                <a:latin typeface="微软雅黑" pitchFamily="34" charset="-122"/>
                <a:ea typeface="微软雅黑" pitchFamily="34" charset="-122"/>
              </a:rPr>
              <a:t>2</a:t>
            </a:r>
            <a:endParaRPr lang="en-US" altLang="zh-CN" sz="1000" b="1" dirty="0">
              <a:effectLst>
                <a:outerShdw blurRad="38100" dist="38100" dir="2700000" algn="tl">
                  <a:srgbClr val="FFFFFF"/>
                </a:outerShdw>
              </a:effectLst>
              <a:latin typeface="微软雅黑" pitchFamily="34" charset="-122"/>
              <a:ea typeface="微软雅黑" pitchFamily="34" charset="-122"/>
            </a:endParaRPr>
          </a:p>
        </p:txBody>
      </p:sp>
      <p:sp>
        <p:nvSpPr>
          <p:cNvPr id="17" name="Text Box 2"/>
          <p:cNvSpPr txBox="1">
            <a:spLocks noChangeArrowheads="1"/>
          </p:cNvSpPr>
          <p:nvPr/>
        </p:nvSpPr>
        <p:spPr bwMode="auto">
          <a:xfrm>
            <a:off x="2433390" y="1733501"/>
            <a:ext cx="576000" cy="233397"/>
          </a:xfrm>
          <a:prstGeom prst="rect">
            <a:avLst/>
          </a:prstGeom>
          <a:solidFill>
            <a:srgbClr val="FFFF66"/>
          </a:solidFill>
          <a:ln w="9525">
            <a:solidFill>
              <a:schemeClr val="tx1"/>
            </a:solidFill>
            <a:miter lim="800000"/>
            <a:headEnd/>
            <a:tailEnd/>
          </a:ln>
        </p:spPr>
        <p:txBody>
          <a:bodyPr>
            <a:spAutoFit/>
          </a:bodyPr>
          <a:lstStyle/>
          <a:p>
            <a:pPr algn="ctr">
              <a:lnSpc>
                <a:spcPct val="90000"/>
              </a:lnSpc>
              <a:spcBef>
                <a:spcPct val="50000"/>
              </a:spcBef>
              <a:defRPr/>
            </a:pPr>
            <a:r>
              <a:rPr lang="zh-CN" altLang="zh-CN" sz="1000" b="1" dirty="0" smtClean="0">
                <a:effectLst>
                  <a:outerShdw blurRad="38100" dist="38100" dir="2700000" algn="tl">
                    <a:srgbClr val="FFFFFF"/>
                  </a:outerShdw>
                </a:effectLst>
                <a:latin typeface="微软雅黑" pitchFamily="34" charset="-122"/>
                <a:ea typeface="微软雅黑" pitchFamily="34" charset="-122"/>
              </a:rPr>
              <a:t>1</a:t>
            </a:r>
            <a:endParaRPr lang="en-US" altLang="zh-CN" sz="1000" b="1" dirty="0">
              <a:effectLst>
                <a:outerShdw blurRad="38100" dist="38100" dir="2700000" algn="tl">
                  <a:srgbClr val="FFFFFF"/>
                </a:outerShdw>
              </a:effectLst>
              <a:latin typeface="微软雅黑" pitchFamily="34" charset="-122"/>
              <a:ea typeface="微软雅黑" pitchFamily="34" charset="-122"/>
            </a:endParaRPr>
          </a:p>
        </p:txBody>
      </p:sp>
      <p:sp>
        <p:nvSpPr>
          <p:cNvPr id="18" name="Text Box 2"/>
          <p:cNvSpPr txBox="1">
            <a:spLocks noChangeArrowheads="1"/>
          </p:cNvSpPr>
          <p:nvPr/>
        </p:nvSpPr>
        <p:spPr bwMode="auto">
          <a:xfrm>
            <a:off x="3023490" y="1733501"/>
            <a:ext cx="576000" cy="233397"/>
          </a:xfrm>
          <a:prstGeom prst="rect">
            <a:avLst/>
          </a:prstGeom>
          <a:solidFill>
            <a:srgbClr val="FFFF66"/>
          </a:solidFill>
          <a:ln w="9525">
            <a:solidFill>
              <a:schemeClr val="tx1"/>
            </a:solidFill>
            <a:miter lim="800000"/>
            <a:headEnd/>
            <a:tailEnd/>
          </a:ln>
        </p:spPr>
        <p:txBody>
          <a:bodyPr>
            <a:spAutoFit/>
          </a:bodyPr>
          <a:lstStyle/>
          <a:p>
            <a:pPr algn="ctr">
              <a:lnSpc>
                <a:spcPct val="90000"/>
              </a:lnSpc>
              <a:spcBef>
                <a:spcPct val="50000"/>
              </a:spcBef>
              <a:defRPr/>
            </a:pPr>
            <a:r>
              <a:rPr lang="en-US" altLang="zh-CN" sz="1000" b="1" dirty="0" smtClean="0">
                <a:effectLst>
                  <a:outerShdw blurRad="38100" dist="38100" dir="2700000" algn="tl">
                    <a:srgbClr val="FFFFFF"/>
                  </a:outerShdw>
                </a:effectLst>
                <a:latin typeface="微软雅黑" pitchFamily="34" charset="-122"/>
                <a:ea typeface="微软雅黑" pitchFamily="34" charset="-122"/>
              </a:rPr>
              <a:t>2</a:t>
            </a:r>
            <a:endParaRPr lang="en-US" altLang="zh-CN" sz="1000" b="1" dirty="0">
              <a:effectLst>
                <a:outerShdw blurRad="38100" dist="38100" dir="2700000" algn="tl">
                  <a:srgbClr val="FFFFFF"/>
                </a:outerShdw>
              </a:effectLst>
              <a:latin typeface="微软雅黑" pitchFamily="34" charset="-122"/>
              <a:ea typeface="微软雅黑" pitchFamily="34" charset="-122"/>
            </a:endParaRPr>
          </a:p>
        </p:txBody>
      </p:sp>
      <p:sp>
        <p:nvSpPr>
          <p:cNvPr id="19" name="Text Box 2"/>
          <p:cNvSpPr txBox="1">
            <a:spLocks noChangeArrowheads="1"/>
          </p:cNvSpPr>
          <p:nvPr/>
        </p:nvSpPr>
        <p:spPr bwMode="auto">
          <a:xfrm>
            <a:off x="3613590" y="1733501"/>
            <a:ext cx="576000" cy="233397"/>
          </a:xfrm>
          <a:prstGeom prst="rect">
            <a:avLst/>
          </a:prstGeom>
          <a:solidFill>
            <a:srgbClr val="FFFF66"/>
          </a:solidFill>
          <a:ln w="9525">
            <a:solidFill>
              <a:schemeClr val="tx1"/>
            </a:solidFill>
            <a:miter lim="800000"/>
            <a:headEnd/>
            <a:tailEnd/>
          </a:ln>
        </p:spPr>
        <p:txBody>
          <a:bodyPr>
            <a:spAutoFit/>
          </a:bodyPr>
          <a:lstStyle/>
          <a:p>
            <a:pPr algn="ctr">
              <a:lnSpc>
                <a:spcPct val="90000"/>
              </a:lnSpc>
              <a:spcBef>
                <a:spcPct val="50000"/>
              </a:spcBef>
              <a:defRPr/>
            </a:pPr>
            <a:r>
              <a:rPr lang="en-US" altLang="zh-CN" sz="1000" b="1" dirty="0" smtClean="0">
                <a:effectLst>
                  <a:outerShdw blurRad="38100" dist="38100" dir="2700000" algn="tl">
                    <a:srgbClr val="FFFFFF"/>
                  </a:outerShdw>
                </a:effectLst>
                <a:latin typeface="微软雅黑" pitchFamily="34" charset="-122"/>
                <a:ea typeface="微软雅黑" pitchFamily="34" charset="-122"/>
              </a:rPr>
              <a:t>3</a:t>
            </a:r>
            <a:endParaRPr lang="en-US" altLang="zh-CN" sz="1000" b="1" dirty="0">
              <a:effectLst>
                <a:outerShdw blurRad="38100" dist="38100" dir="2700000" algn="tl">
                  <a:srgbClr val="FFFFFF"/>
                </a:outerShdw>
              </a:effectLst>
              <a:latin typeface="微软雅黑" pitchFamily="34" charset="-122"/>
              <a:ea typeface="微软雅黑" pitchFamily="34" charset="-122"/>
            </a:endParaRPr>
          </a:p>
        </p:txBody>
      </p:sp>
      <p:sp>
        <p:nvSpPr>
          <p:cNvPr id="20" name="Text Box 2"/>
          <p:cNvSpPr txBox="1">
            <a:spLocks noChangeArrowheads="1"/>
          </p:cNvSpPr>
          <p:nvPr/>
        </p:nvSpPr>
        <p:spPr bwMode="auto">
          <a:xfrm>
            <a:off x="4202103" y="1733501"/>
            <a:ext cx="576000" cy="233397"/>
          </a:xfrm>
          <a:prstGeom prst="rect">
            <a:avLst/>
          </a:prstGeom>
          <a:solidFill>
            <a:srgbClr val="FFFF66"/>
          </a:solidFill>
          <a:ln w="9525">
            <a:solidFill>
              <a:schemeClr val="tx1"/>
            </a:solidFill>
            <a:miter lim="800000"/>
            <a:headEnd/>
            <a:tailEnd/>
          </a:ln>
        </p:spPr>
        <p:txBody>
          <a:bodyPr>
            <a:spAutoFit/>
          </a:bodyPr>
          <a:lstStyle/>
          <a:p>
            <a:pPr algn="ctr">
              <a:lnSpc>
                <a:spcPct val="90000"/>
              </a:lnSpc>
              <a:spcBef>
                <a:spcPct val="50000"/>
              </a:spcBef>
              <a:defRPr/>
            </a:pPr>
            <a:r>
              <a:rPr lang="en-US" altLang="zh-CN" sz="1000" b="1" dirty="0" smtClean="0">
                <a:effectLst>
                  <a:outerShdw blurRad="38100" dist="38100" dir="2700000" algn="tl">
                    <a:srgbClr val="FFFFFF"/>
                  </a:outerShdw>
                </a:effectLst>
                <a:latin typeface="微软雅黑" pitchFamily="34" charset="-122"/>
                <a:ea typeface="微软雅黑" pitchFamily="34" charset="-122"/>
              </a:rPr>
              <a:t>4</a:t>
            </a:r>
            <a:endParaRPr lang="en-US" altLang="zh-CN" sz="1000" b="1" dirty="0">
              <a:effectLst>
                <a:outerShdw blurRad="38100" dist="38100" dir="2700000" algn="tl">
                  <a:srgbClr val="FFFFFF"/>
                </a:outerShdw>
              </a:effectLst>
              <a:latin typeface="微软雅黑" pitchFamily="34" charset="-122"/>
              <a:ea typeface="微软雅黑" pitchFamily="34" charset="-122"/>
            </a:endParaRPr>
          </a:p>
        </p:txBody>
      </p:sp>
      <p:sp>
        <p:nvSpPr>
          <p:cNvPr id="21" name="Text Box 2"/>
          <p:cNvSpPr txBox="1">
            <a:spLocks noChangeArrowheads="1"/>
          </p:cNvSpPr>
          <p:nvPr/>
        </p:nvSpPr>
        <p:spPr bwMode="auto">
          <a:xfrm>
            <a:off x="6559328" y="1733501"/>
            <a:ext cx="576000" cy="233397"/>
          </a:xfrm>
          <a:prstGeom prst="rect">
            <a:avLst/>
          </a:prstGeom>
          <a:solidFill>
            <a:srgbClr val="FFFF66"/>
          </a:solidFill>
          <a:ln w="9525">
            <a:solidFill>
              <a:schemeClr val="tx1"/>
            </a:solidFill>
            <a:miter lim="800000"/>
            <a:headEnd/>
            <a:tailEnd/>
          </a:ln>
        </p:spPr>
        <p:txBody>
          <a:bodyPr>
            <a:spAutoFit/>
          </a:bodyPr>
          <a:lstStyle/>
          <a:p>
            <a:pPr algn="ctr">
              <a:lnSpc>
                <a:spcPct val="90000"/>
              </a:lnSpc>
              <a:spcBef>
                <a:spcPct val="50000"/>
              </a:spcBef>
              <a:defRPr/>
            </a:pPr>
            <a:r>
              <a:rPr lang="en-US" altLang="zh-CN" sz="1000" b="1" dirty="0">
                <a:effectLst>
                  <a:outerShdw blurRad="38100" dist="38100" dir="2700000" algn="tl">
                    <a:srgbClr val="FFFFFF"/>
                  </a:outerShdw>
                </a:effectLst>
                <a:latin typeface="微软雅黑" pitchFamily="34" charset="-122"/>
                <a:ea typeface="微软雅黑" pitchFamily="34" charset="-122"/>
              </a:rPr>
              <a:t>X</a:t>
            </a:r>
            <a:endParaRPr lang="en-US" altLang="zh-CN" sz="1000" b="1" dirty="0">
              <a:effectLst>
                <a:outerShdw blurRad="38100" dist="38100" dir="2700000" algn="tl">
                  <a:srgbClr val="FFFFFF"/>
                </a:outerShdw>
              </a:effectLst>
              <a:latin typeface="微软雅黑" pitchFamily="34" charset="-122"/>
              <a:ea typeface="微软雅黑" pitchFamily="34" charset="-122"/>
            </a:endParaRPr>
          </a:p>
        </p:txBody>
      </p:sp>
      <p:sp>
        <p:nvSpPr>
          <p:cNvPr id="22" name="矩形 40"/>
          <p:cNvSpPr/>
          <p:nvPr/>
        </p:nvSpPr>
        <p:spPr bwMode="auto">
          <a:xfrm>
            <a:off x="907878" y="1733501"/>
            <a:ext cx="358775" cy="230187"/>
          </a:xfrm>
          <a:prstGeom prst="rect">
            <a:avLst/>
          </a:prstGeom>
          <a:solidFill>
            <a:srgbClr val="FFFF66"/>
          </a:solidFill>
          <a:ln w="9525">
            <a:solidFill>
              <a:schemeClr val="tx1"/>
            </a:solidFill>
            <a:miter lim="800000"/>
            <a:headEnd/>
            <a:tailEnd/>
          </a:ln>
        </p:spPr>
        <p:txBody>
          <a:bodyPr>
            <a:spAutoFit/>
          </a:bodyPr>
          <a:lstStyle/>
          <a:p>
            <a:pPr algn="ctr">
              <a:lnSpc>
                <a:spcPct val="90000"/>
              </a:lnSpc>
              <a:spcBef>
                <a:spcPct val="50000"/>
              </a:spcBef>
              <a:defRPr/>
            </a:pPr>
            <a:endParaRPr lang="zh-CN" altLang="en-US" sz="1000" b="1">
              <a:effectLst>
                <a:outerShdw blurRad="38100" dist="38100" dir="2700000" algn="tl">
                  <a:srgbClr val="FFFFFF"/>
                </a:outerShdw>
              </a:effectLst>
              <a:latin typeface="微软雅黑" pitchFamily="34" charset="-122"/>
              <a:ea typeface="微软雅黑" pitchFamily="34" charset="-122"/>
            </a:endParaRPr>
          </a:p>
        </p:txBody>
      </p:sp>
      <p:sp>
        <p:nvSpPr>
          <p:cNvPr id="23" name="Text Box 2"/>
          <p:cNvSpPr txBox="1">
            <a:spLocks noChangeArrowheads="1"/>
          </p:cNvSpPr>
          <p:nvPr/>
        </p:nvSpPr>
        <p:spPr bwMode="auto">
          <a:xfrm>
            <a:off x="907878" y="1733501"/>
            <a:ext cx="573087" cy="287337"/>
          </a:xfrm>
          <a:prstGeom prst="rect">
            <a:avLst/>
          </a:prstGeom>
          <a:noFill/>
          <a:ln w="9525">
            <a:noFill/>
            <a:miter lim="800000"/>
            <a:headEnd/>
            <a:tailEnd/>
          </a:ln>
        </p:spPr>
        <p:txBody>
          <a:bodyPr/>
          <a:lstStyle/>
          <a:p>
            <a:pPr algn="ctr">
              <a:lnSpc>
                <a:spcPct val="90000"/>
              </a:lnSpc>
              <a:spcBef>
                <a:spcPct val="50000"/>
              </a:spcBef>
              <a:defRPr/>
            </a:pPr>
            <a:endParaRPr lang="en-US" altLang="zh-CN" sz="1000" b="1" dirty="0">
              <a:effectLst>
                <a:outerShdw blurRad="38100" dist="38100" dir="2700000" algn="tl">
                  <a:srgbClr val="FFFFFF"/>
                </a:outerShdw>
              </a:effectLst>
              <a:latin typeface="微软雅黑" pitchFamily="34" charset="-122"/>
              <a:ea typeface="微软雅黑" pitchFamily="34" charset="-122"/>
            </a:endParaRPr>
          </a:p>
        </p:txBody>
      </p:sp>
      <p:sp>
        <p:nvSpPr>
          <p:cNvPr id="24" name="Text Box 2"/>
          <p:cNvSpPr txBox="1">
            <a:spLocks noChangeArrowheads="1"/>
          </p:cNvSpPr>
          <p:nvPr/>
        </p:nvSpPr>
        <p:spPr bwMode="auto">
          <a:xfrm>
            <a:off x="4792203" y="1733501"/>
            <a:ext cx="576000" cy="233397"/>
          </a:xfrm>
          <a:prstGeom prst="rect">
            <a:avLst/>
          </a:prstGeom>
          <a:solidFill>
            <a:srgbClr val="FFFF66"/>
          </a:solidFill>
          <a:ln w="9525">
            <a:solidFill>
              <a:schemeClr val="tx1"/>
            </a:solidFill>
            <a:miter lim="800000"/>
            <a:headEnd/>
            <a:tailEnd/>
          </a:ln>
        </p:spPr>
        <p:txBody>
          <a:bodyPr>
            <a:spAutoFit/>
          </a:bodyPr>
          <a:lstStyle/>
          <a:p>
            <a:pPr algn="ctr">
              <a:lnSpc>
                <a:spcPct val="90000"/>
              </a:lnSpc>
              <a:spcBef>
                <a:spcPct val="50000"/>
              </a:spcBef>
              <a:defRPr/>
            </a:pPr>
            <a:r>
              <a:rPr lang="en-US" altLang="zh-CN" sz="1000" b="1" dirty="0" smtClean="0">
                <a:effectLst>
                  <a:outerShdw blurRad="38100" dist="38100" dir="2700000" algn="tl">
                    <a:srgbClr val="FFFFFF"/>
                  </a:outerShdw>
                </a:effectLst>
                <a:latin typeface="微软雅黑" pitchFamily="34" charset="-122"/>
                <a:ea typeface="微软雅黑" pitchFamily="34" charset="-122"/>
              </a:rPr>
              <a:t>5</a:t>
            </a:r>
            <a:endParaRPr lang="en-US" altLang="zh-CN" sz="1000" b="1" dirty="0">
              <a:effectLst>
                <a:outerShdw blurRad="38100" dist="38100" dir="2700000" algn="tl">
                  <a:srgbClr val="FFFFFF"/>
                </a:outerShdw>
              </a:effectLst>
              <a:latin typeface="微软雅黑" pitchFamily="34" charset="-122"/>
              <a:ea typeface="微软雅黑" pitchFamily="34" charset="-122"/>
            </a:endParaRPr>
          </a:p>
        </p:txBody>
      </p:sp>
      <p:sp>
        <p:nvSpPr>
          <p:cNvPr id="25" name="Text Box 2"/>
          <p:cNvSpPr txBox="1">
            <a:spLocks noChangeArrowheads="1"/>
          </p:cNvSpPr>
          <p:nvPr/>
        </p:nvSpPr>
        <p:spPr bwMode="auto">
          <a:xfrm>
            <a:off x="5380715" y="1733501"/>
            <a:ext cx="576000" cy="233397"/>
          </a:xfrm>
          <a:prstGeom prst="rect">
            <a:avLst/>
          </a:prstGeom>
          <a:solidFill>
            <a:srgbClr val="FFFF66"/>
          </a:solidFill>
          <a:ln w="9525">
            <a:solidFill>
              <a:schemeClr val="tx1"/>
            </a:solidFill>
            <a:miter lim="800000"/>
            <a:headEnd/>
            <a:tailEnd/>
          </a:ln>
        </p:spPr>
        <p:txBody>
          <a:bodyPr>
            <a:spAutoFit/>
          </a:bodyPr>
          <a:lstStyle/>
          <a:p>
            <a:pPr algn="ctr">
              <a:lnSpc>
                <a:spcPct val="90000"/>
              </a:lnSpc>
              <a:spcBef>
                <a:spcPct val="50000"/>
              </a:spcBef>
              <a:defRPr/>
            </a:pPr>
            <a:r>
              <a:rPr lang="en-US" altLang="zh-CN" sz="1000" b="1" dirty="0" smtClean="0">
                <a:effectLst>
                  <a:outerShdw blurRad="38100" dist="38100" dir="2700000" algn="tl">
                    <a:srgbClr val="FFFFFF"/>
                  </a:outerShdw>
                </a:effectLst>
                <a:latin typeface="微软雅黑" pitchFamily="34" charset="-122"/>
                <a:ea typeface="微软雅黑" pitchFamily="34" charset="-122"/>
              </a:rPr>
              <a:t>6</a:t>
            </a:r>
            <a:endParaRPr lang="en-US" altLang="zh-CN" sz="1000" b="1" dirty="0">
              <a:effectLst>
                <a:outerShdw blurRad="38100" dist="38100" dir="2700000" algn="tl">
                  <a:srgbClr val="FFFFFF"/>
                </a:outerShdw>
              </a:effectLst>
              <a:latin typeface="微软雅黑" pitchFamily="34" charset="-122"/>
              <a:ea typeface="微软雅黑" pitchFamily="34" charset="-122"/>
            </a:endParaRPr>
          </a:p>
        </p:txBody>
      </p:sp>
      <p:sp>
        <p:nvSpPr>
          <p:cNvPr id="26" name="Text Box 2"/>
          <p:cNvSpPr txBox="1">
            <a:spLocks noChangeArrowheads="1"/>
          </p:cNvSpPr>
          <p:nvPr/>
        </p:nvSpPr>
        <p:spPr bwMode="auto">
          <a:xfrm>
            <a:off x="5970815" y="1733501"/>
            <a:ext cx="576000" cy="233397"/>
          </a:xfrm>
          <a:prstGeom prst="rect">
            <a:avLst/>
          </a:prstGeom>
          <a:solidFill>
            <a:srgbClr val="FFFF66"/>
          </a:solidFill>
          <a:ln w="9525">
            <a:solidFill>
              <a:schemeClr val="tx1"/>
            </a:solidFill>
            <a:miter lim="800000"/>
            <a:headEnd/>
            <a:tailEnd/>
          </a:ln>
        </p:spPr>
        <p:txBody>
          <a:bodyPr>
            <a:spAutoFit/>
          </a:bodyPr>
          <a:lstStyle/>
          <a:p>
            <a:pPr algn="ctr">
              <a:lnSpc>
                <a:spcPct val="90000"/>
              </a:lnSpc>
              <a:spcBef>
                <a:spcPct val="50000"/>
              </a:spcBef>
              <a:defRPr/>
            </a:pPr>
            <a:r>
              <a:rPr lang="en-US" altLang="zh-CN" sz="1000" b="1" dirty="0" smtClean="0">
                <a:effectLst>
                  <a:outerShdw blurRad="38100" dist="38100" dir="2700000" algn="tl">
                    <a:srgbClr val="FFFFFF"/>
                  </a:outerShdw>
                </a:effectLst>
                <a:latin typeface="微软雅黑" pitchFamily="34" charset="-122"/>
                <a:ea typeface="微软雅黑" pitchFamily="34" charset="-122"/>
              </a:rPr>
              <a:t>…</a:t>
            </a:r>
            <a:endParaRPr lang="en-US" altLang="zh-CN" sz="1000" b="1" dirty="0">
              <a:effectLst>
                <a:outerShdw blurRad="38100" dist="38100" dir="2700000" algn="tl">
                  <a:srgbClr val="FFFFFF"/>
                </a:outerShdw>
              </a:effectLst>
              <a:latin typeface="微软雅黑" pitchFamily="34" charset="-122"/>
              <a:ea typeface="微软雅黑" pitchFamily="34" charset="-122"/>
            </a:endParaRPr>
          </a:p>
        </p:txBody>
      </p:sp>
      <p:sp>
        <p:nvSpPr>
          <p:cNvPr id="28" name="Text Box 2"/>
          <p:cNvSpPr txBox="1">
            <a:spLocks noChangeArrowheads="1"/>
          </p:cNvSpPr>
          <p:nvPr/>
        </p:nvSpPr>
        <p:spPr bwMode="auto">
          <a:xfrm>
            <a:off x="7137553" y="1733501"/>
            <a:ext cx="576000" cy="233397"/>
          </a:xfrm>
          <a:prstGeom prst="rect">
            <a:avLst/>
          </a:prstGeom>
          <a:solidFill>
            <a:srgbClr val="FFFF66"/>
          </a:solidFill>
          <a:ln w="9525">
            <a:solidFill>
              <a:schemeClr val="tx1"/>
            </a:solidFill>
            <a:miter lim="800000"/>
            <a:headEnd/>
            <a:tailEnd/>
          </a:ln>
        </p:spPr>
        <p:txBody>
          <a:bodyPr>
            <a:spAutoFit/>
          </a:bodyPr>
          <a:lstStyle/>
          <a:p>
            <a:pPr algn="ctr">
              <a:lnSpc>
                <a:spcPct val="90000"/>
              </a:lnSpc>
              <a:spcBef>
                <a:spcPct val="50000"/>
              </a:spcBef>
              <a:defRPr/>
            </a:pPr>
            <a:r>
              <a:rPr lang="en-US" altLang="zh-CN" sz="1000" b="1" dirty="0">
                <a:effectLst>
                  <a:outerShdw blurRad="38100" dist="38100" dir="2700000" algn="tl">
                    <a:srgbClr val="FFFFFF"/>
                  </a:outerShdw>
                </a:effectLst>
                <a:latin typeface="微软雅黑" pitchFamily="34" charset="-122"/>
                <a:ea typeface="微软雅黑" pitchFamily="34" charset="-122"/>
              </a:rPr>
              <a:t>X</a:t>
            </a:r>
            <a:endParaRPr lang="en-US" altLang="zh-CN" sz="1000" b="1" dirty="0">
              <a:effectLst>
                <a:outerShdw blurRad="38100" dist="38100" dir="2700000" algn="tl">
                  <a:srgbClr val="FFFFFF"/>
                </a:outerShdw>
              </a:effectLst>
              <a:latin typeface="微软雅黑" pitchFamily="34" charset="-122"/>
              <a:ea typeface="微软雅黑" pitchFamily="34" charset="-122"/>
            </a:endParaRPr>
          </a:p>
        </p:txBody>
      </p:sp>
      <p:sp>
        <p:nvSpPr>
          <p:cNvPr id="29" name="Text Box 2"/>
          <p:cNvSpPr txBox="1">
            <a:spLocks noChangeArrowheads="1"/>
          </p:cNvSpPr>
          <p:nvPr/>
        </p:nvSpPr>
        <p:spPr bwMode="auto">
          <a:xfrm>
            <a:off x="7727653" y="1733501"/>
            <a:ext cx="576000" cy="233397"/>
          </a:xfrm>
          <a:prstGeom prst="rect">
            <a:avLst/>
          </a:prstGeom>
          <a:solidFill>
            <a:srgbClr val="FFFF66"/>
          </a:solidFill>
          <a:ln w="9525">
            <a:solidFill>
              <a:schemeClr val="tx1"/>
            </a:solidFill>
            <a:miter lim="800000"/>
            <a:headEnd/>
            <a:tailEnd/>
          </a:ln>
        </p:spPr>
        <p:txBody>
          <a:bodyPr>
            <a:spAutoFit/>
          </a:bodyPr>
          <a:lstStyle/>
          <a:p>
            <a:pPr algn="ctr">
              <a:lnSpc>
                <a:spcPct val="90000"/>
              </a:lnSpc>
              <a:spcBef>
                <a:spcPct val="50000"/>
              </a:spcBef>
              <a:defRPr/>
            </a:pPr>
            <a:r>
              <a:rPr lang="en-US" altLang="zh-CN" sz="1000" b="1" dirty="0" smtClean="0">
                <a:effectLst>
                  <a:outerShdw blurRad="38100" dist="38100" dir="2700000" algn="tl">
                    <a:srgbClr val="FFFFFF"/>
                  </a:outerShdw>
                </a:effectLst>
                <a:latin typeface="微软雅黑" pitchFamily="34" charset="-122"/>
                <a:ea typeface="微软雅黑" pitchFamily="34" charset="-122"/>
              </a:rPr>
              <a:t>X</a:t>
            </a:r>
            <a:endParaRPr lang="en-US" altLang="zh-CN" sz="1000" b="1" dirty="0">
              <a:effectLst>
                <a:outerShdw blurRad="38100" dist="38100" dir="2700000" algn="tl">
                  <a:srgbClr val="FFFFFF"/>
                </a:outerShdw>
              </a:effectLst>
              <a:latin typeface="微软雅黑" pitchFamily="34" charset="-122"/>
              <a:ea typeface="微软雅黑" pitchFamily="34" charset="-122"/>
            </a:endParaRPr>
          </a:p>
        </p:txBody>
      </p:sp>
      <p:sp>
        <p:nvSpPr>
          <p:cNvPr id="40" name="Text Box 2"/>
          <p:cNvSpPr txBox="1">
            <a:spLocks noChangeArrowheads="1"/>
          </p:cNvSpPr>
          <p:nvPr/>
        </p:nvSpPr>
        <p:spPr bwMode="auto">
          <a:xfrm>
            <a:off x="8323078" y="1731526"/>
            <a:ext cx="576000" cy="233397"/>
          </a:xfrm>
          <a:prstGeom prst="rect">
            <a:avLst/>
          </a:prstGeom>
          <a:solidFill>
            <a:srgbClr val="FFFF66"/>
          </a:solidFill>
          <a:ln w="9525">
            <a:solidFill>
              <a:schemeClr val="tx1"/>
            </a:solidFill>
            <a:miter lim="800000"/>
            <a:headEnd/>
            <a:tailEnd/>
          </a:ln>
        </p:spPr>
        <p:txBody>
          <a:bodyPr>
            <a:spAutoFit/>
          </a:bodyPr>
          <a:lstStyle/>
          <a:p>
            <a:pPr algn="ctr">
              <a:lnSpc>
                <a:spcPct val="90000"/>
              </a:lnSpc>
              <a:spcBef>
                <a:spcPct val="50000"/>
              </a:spcBef>
              <a:defRPr/>
            </a:pPr>
            <a:r>
              <a:rPr lang="en-US" altLang="zh-CN" sz="1000" b="1" dirty="0" smtClean="0">
                <a:effectLst>
                  <a:outerShdw blurRad="38100" dist="38100" dir="2700000" algn="tl">
                    <a:srgbClr val="FFFFFF"/>
                  </a:outerShdw>
                </a:effectLst>
                <a:latin typeface="微软雅黑" pitchFamily="34" charset="-122"/>
                <a:ea typeface="微软雅黑" pitchFamily="34" charset="-122"/>
              </a:rPr>
              <a:t>X</a:t>
            </a:r>
            <a:endParaRPr lang="en-US" altLang="zh-CN" sz="1000" b="1" dirty="0">
              <a:effectLst>
                <a:outerShdw blurRad="38100" dist="38100" dir="2700000" algn="tl">
                  <a:srgbClr val="FFFFFF"/>
                </a:outerShdw>
              </a:effectLst>
              <a:latin typeface="微软雅黑" pitchFamily="34" charset="-122"/>
              <a:ea typeface="微软雅黑" pitchFamily="34" charset="-122"/>
            </a:endParaRPr>
          </a:p>
        </p:txBody>
      </p:sp>
      <p:sp>
        <p:nvSpPr>
          <p:cNvPr id="43" name="Text Box 3"/>
          <p:cNvSpPr txBox="1">
            <a:spLocks noChangeArrowheads="1"/>
          </p:cNvSpPr>
          <p:nvPr/>
        </p:nvSpPr>
        <p:spPr bwMode="auto">
          <a:xfrm>
            <a:off x="7740352" y="4725144"/>
            <a:ext cx="1152128" cy="288032"/>
          </a:xfrm>
          <a:prstGeom prst="rect">
            <a:avLst/>
          </a:prstGeom>
          <a:solidFill>
            <a:schemeClr val="accent1">
              <a:lumMod val="60000"/>
              <a:lumOff val="40000"/>
            </a:schemeClr>
          </a:solidFill>
          <a:ln w="12700">
            <a:solidFill>
              <a:schemeClr val="bg1"/>
            </a:solidFill>
            <a:miter lim="800000"/>
            <a:headEnd type="none" w="sm" len="sm"/>
            <a:tailEnd type="none" w="sm" len="sm"/>
          </a:ln>
          <a:effectLst>
            <a:prstShdw prst="shdw17" dist="17961" dir="2700000">
              <a:srgbClr val="041178"/>
            </a:prstShdw>
          </a:effectLst>
        </p:spPr>
        <p:txBody>
          <a:bodyPr lIns="0" tIns="0" rIns="0" bIns="0" anchor="ctr"/>
          <a:lstStyle>
            <a:lvl1pPr eaLnBrk="0" hangingPunct="0">
              <a:defRPr>
                <a:solidFill>
                  <a:schemeClr val="tx1"/>
                </a:solidFill>
                <a:latin typeface="Arial" pitchFamily="34" charset="0"/>
                <a:ea typeface="楷体_GB2312"/>
                <a:cs typeface="楷体_GB2312"/>
              </a:defRPr>
            </a:lvl1pPr>
            <a:lvl2pPr marL="742950" indent="-285750" eaLnBrk="0" hangingPunct="0">
              <a:defRPr>
                <a:solidFill>
                  <a:schemeClr val="tx1"/>
                </a:solidFill>
                <a:latin typeface="Arial" pitchFamily="34" charset="0"/>
                <a:ea typeface="楷体_GB2312"/>
                <a:cs typeface="楷体_GB2312"/>
              </a:defRPr>
            </a:lvl2pPr>
            <a:lvl3pPr marL="1143000" indent="-228600" eaLnBrk="0" hangingPunct="0">
              <a:defRPr>
                <a:solidFill>
                  <a:schemeClr val="tx1"/>
                </a:solidFill>
                <a:latin typeface="Arial" pitchFamily="34" charset="0"/>
                <a:ea typeface="楷体_GB2312"/>
                <a:cs typeface="楷体_GB2312"/>
              </a:defRPr>
            </a:lvl3pPr>
            <a:lvl4pPr marL="1600200" indent="-228600" eaLnBrk="0" hangingPunct="0">
              <a:defRPr>
                <a:solidFill>
                  <a:schemeClr val="tx1"/>
                </a:solidFill>
                <a:latin typeface="Arial" pitchFamily="34" charset="0"/>
                <a:ea typeface="楷体_GB2312"/>
                <a:cs typeface="楷体_GB2312"/>
              </a:defRPr>
            </a:lvl4pPr>
            <a:lvl5pPr marL="2057400" indent="-228600" eaLnBrk="0" hangingPunct="0">
              <a:defRPr>
                <a:solidFill>
                  <a:schemeClr val="tx1"/>
                </a:solidFill>
                <a:latin typeface="Arial" pitchFamily="34" charset="0"/>
                <a:ea typeface="楷体_GB2312"/>
                <a:cs typeface="楷体_GB2312"/>
              </a:defRPr>
            </a:lvl5pPr>
            <a:lvl6pPr marL="2514600" indent="-228600" eaLnBrk="0" fontAlgn="base" hangingPunct="0">
              <a:spcBef>
                <a:spcPct val="0"/>
              </a:spcBef>
              <a:spcAft>
                <a:spcPct val="0"/>
              </a:spcAft>
              <a:defRPr>
                <a:solidFill>
                  <a:schemeClr val="tx1"/>
                </a:solidFill>
                <a:latin typeface="Arial" pitchFamily="34" charset="0"/>
                <a:ea typeface="楷体_GB2312"/>
                <a:cs typeface="楷体_GB2312"/>
              </a:defRPr>
            </a:lvl6pPr>
            <a:lvl7pPr marL="2971800" indent="-228600" eaLnBrk="0" fontAlgn="base" hangingPunct="0">
              <a:spcBef>
                <a:spcPct val="0"/>
              </a:spcBef>
              <a:spcAft>
                <a:spcPct val="0"/>
              </a:spcAft>
              <a:defRPr>
                <a:solidFill>
                  <a:schemeClr val="tx1"/>
                </a:solidFill>
                <a:latin typeface="Arial" pitchFamily="34" charset="0"/>
                <a:ea typeface="楷体_GB2312"/>
                <a:cs typeface="楷体_GB2312"/>
              </a:defRPr>
            </a:lvl7pPr>
            <a:lvl8pPr marL="3429000" indent="-228600" eaLnBrk="0" fontAlgn="base" hangingPunct="0">
              <a:spcBef>
                <a:spcPct val="0"/>
              </a:spcBef>
              <a:spcAft>
                <a:spcPct val="0"/>
              </a:spcAft>
              <a:defRPr>
                <a:solidFill>
                  <a:schemeClr val="tx1"/>
                </a:solidFill>
                <a:latin typeface="Arial" pitchFamily="34" charset="0"/>
                <a:ea typeface="楷体_GB2312"/>
                <a:cs typeface="楷体_GB2312"/>
              </a:defRPr>
            </a:lvl8pPr>
            <a:lvl9pPr marL="3886200" indent="-228600" eaLnBrk="0" fontAlgn="base" hangingPunct="0">
              <a:spcBef>
                <a:spcPct val="0"/>
              </a:spcBef>
              <a:spcAft>
                <a:spcPct val="0"/>
              </a:spcAft>
              <a:defRPr>
                <a:solidFill>
                  <a:schemeClr val="tx1"/>
                </a:solidFill>
                <a:latin typeface="Arial" pitchFamily="34" charset="0"/>
                <a:ea typeface="楷体_GB2312"/>
                <a:cs typeface="楷体_GB2312"/>
              </a:defRPr>
            </a:lvl9pPr>
          </a:lstStyle>
          <a:p>
            <a:pPr algn="ctr">
              <a:lnSpc>
                <a:spcPct val="90000"/>
              </a:lnSpc>
              <a:spcBef>
                <a:spcPct val="50000"/>
              </a:spcBef>
            </a:pPr>
            <a:r>
              <a:rPr lang="zh-CN" altLang="en-US" sz="1100" b="1" dirty="0" smtClean="0">
                <a:solidFill>
                  <a:schemeClr val="bg1"/>
                </a:solidFill>
                <a:latin typeface="微软雅黑" pitchFamily="34" charset="-122"/>
                <a:ea typeface="微软雅黑" pitchFamily="34" charset="-122"/>
              </a:rPr>
              <a:t>财务分析</a:t>
            </a:r>
            <a:endParaRPr lang="zh-CN" altLang="en-GB" sz="1100" b="1" dirty="0">
              <a:solidFill>
                <a:schemeClr val="bg1"/>
              </a:solidFill>
              <a:latin typeface="微软雅黑" pitchFamily="34" charset="-122"/>
              <a:ea typeface="微软雅黑" pitchFamily="34" charset="-122"/>
            </a:endParaRPr>
          </a:p>
        </p:txBody>
      </p:sp>
      <p:sp>
        <p:nvSpPr>
          <p:cNvPr id="45" name="Text Box 3"/>
          <p:cNvSpPr txBox="1">
            <a:spLocks noChangeArrowheads="1"/>
          </p:cNvSpPr>
          <p:nvPr/>
        </p:nvSpPr>
        <p:spPr bwMode="auto">
          <a:xfrm>
            <a:off x="6156176" y="4005064"/>
            <a:ext cx="1756838" cy="288032"/>
          </a:xfrm>
          <a:prstGeom prst="rect">
            <a:avLst/>
          </a:prstGeom>
          <a:solidFill>
            <a:schemeClr val="accent1">
              <a:lumMod val="60000"/>
              <a:lumOff val="40000"/>
            </a:schemeClr>
          </a:solidFill>
          <a:ln w="12700">
            <a:solidFill>
              <a:schemeClr val="bg1"/>
            </a:solidFill>
            <a:miter lim="800000"/>
            <a:headEnd type="none" w="sm" len="sm"/>
            <a:tailEnd type="none" w="sm" len="sm"/>
          </a:ln>
          <a:effectLst>
            <a:prstShdw prst="shdw17" dist="17961" dir="2700000">
              <a:srgbClr val="041178"/>
            </a:prstShdw>
          </a:effectLst>
        </p:spPr>
        <p:txBody>
          <a:bodyPr lIns="0" tIns="0" rIns="0" bIns="0" anchor="ctr"/>
          <a:lstStyle>
            <a:lvl1pPr eaLnBrk="0" hangingPunct="0">
              <a:defRPr>
                <a:solidFill>
                  <a:schemeClr val="tx1"/>
                </a:solidFill>
                <a:latin typeface="Arial" pitchFamily="34" charset="0"/>
                <a:ea typeface="楷体_GB2312"/>
                <a:cs typeface="楷体_GB2312"/>
              </a:defRPr>
            </a:lvl1pPr>
            <a:lvl2pPr marL="742950" indent="-285750" eaLnBrk="0" hangingPunct="0">
              <a:defRPr>
                <a:solidFill>
                  <a:schemeClr val="tx1"/>
                </a:solidFill>
                <a:latin typeface="Arial" pitchFamily="34" charset="0"/>
                <a:ea typeface="楷体_GB2312"/>
                <a:cs typeface="楷体_GB2312"/>
              </a:defRPr>
            </a:lvl2pPr>
            <a:lvl3pPr marL="1143000" indent="-228600" eaLnBrk="0" hangingPunct="0">
              <a:defRPr>
                <a:solidFill>
                  <a:schemeClr val="tx1"/>
                </a:solidFill>
                <a:latin typeface="Arial" pitchFamily="34" charset="0"/>
                <a:ea typeface="楷体_GB2312"/>
                <a:cs typeface="楷体_GB2312"/>
              </a:defRPr>
            </a:lvl3pPr>
            <a:lvl4pPr marL="1600200" indent="-228600" eaLnBrk="0" hangingPunct="0">
              <a:defRPr>
                <a:solidFill>
                  <a:schemeClr val="tx1"/>
                </a:solidFill>
                <a:latin typeface="Arial" pitchFamily="34" charset="0"/>
                <a:ea typeface="楷体_GB2312"/>
                <a:cs typeface="楷体_GB2312"/>
              </a:defRPr>
            </a:lvl4pPr>
            <a:lvl5pPr marL="2057400" indent="-228600" eaLnBrk="0" hangingPunct="0">
              <a:defRPr>
                <a:solidFill>
                  <a:schemeClr val="tx1"/>
                </a:solidFill>
                <a:latin typeface="Arial" pitchFamily="34" charset="0"/>
                <a:ea typeface="楷体_GB2312"/>
                <a:cs typeface="楷体_GB2312"/>
              </a:defRPr>
            </a:lvl5pPr>
            <a:lvl6pPr marL="2514600" indent="-228600" eaLnBrk="0" fontAlgn="base" hangingPunct="0">
              <a:spcBef>
                <a:spcPct val="0"/>
              </a:spcBef>
              <a:spcAft>
                <a:spcPct val="0"/>
              </a:spcAft>
              <a:defRPr>
                <a:solidFill>
                  <a:schemeClr val="tx1"/>
                </a:solidFill>
                <a:latin typeface="Arial" pitchFamily="34" charset="0"/>
                <a:ea typeface="楷体_GB2312"/>
                <a:cs typeface="楷体_GB2312"/>
              </a:defRPr>
            </a:lvl6pPr>
            <a:lvl7pPr marL="2971800" indent="-228600" eaLnBrk="0" fontAlgn="base" hangingPunct="0">
              <a:spcBef>
                <a:spcPct val="0"/>
              </a:spcBef>
              <a:spcAft>
                <a:spcPct val="0"/>
              </a:spcAft>
              <a:defRPr>
                <a:solidFill>
                  <a:schemeClr val="tx1"/>
                </a:solidFill>
                <a:latin typeface="Arial" pitchFamily="34" charset="0"/>
                <a:ea typeface="楷体_GB2312"/>
                <a:cs typeface="楷体_GB2312"/>
              </a:defRPr>
            </a:lvl7pPr>
            <a:lvl8pPr marL="3429000" indent="-228600" eaLnBrk="0" fontAlgn="base" hangingPunct="0">
              <a:spcBef>
                <a:spcPct val="0"/>
              </a:spcBef>
              <a:spcAft>
                <a:spcPct val="0"/>
              </a:spcAft>
              <a:defRPr>
                <a:solidFill>
                  <a:schemeClr val="tx1"/>
                </a:solidFill>
                <a:latin typeface="Arial" pitchFamily="34" charset="0"/>
                <a:ea typeface="楷体_GB2312"/>
                <a:cs typeface="楷体_GB2312"/>
              </a:defRPr>
            </a:lvl8pPr>
            <a:lvl9pPr marL="3886200" indent="-228600" eaLnBrk="0" fontAlgn="base" hangingPunct="0">
              <a:spcBef>
                <a:spcPct val="0"/>
              </a:spcBef>
              <a:spcAft>
                <a:spcPct val="0"/>
              </a:spcAft>
              <a:defRPr>
                <a:solidFill>
                  <a:schemeClr val="tx1"/>
                </a:solidFill>
                <a:latin typeface="Arial" pitchFamily="34" charset="0"/>
                <a:ea typeface="楷体_GB2312"/>
                <a:cs typeface="楷体_GB2312"/>
              </a:defRPr>
            </a:lvl9pPr>
          </a:lstStyle>
          <a:p>
            <a:pPr algn="ctr">
              <a:lnSpc>
                <a:spcPct val="90000"/>
              </a:lnSpc>
              <a:spcBef>
                <a:spcPct val="50000"/>
              </a:spcBef>
            </a:pPr>
            <a:r>
              <a:rPr lang="zh-CN" altLang="en-US" sz="1200" b="1" dirty="0" smtClean="0">
                <a:solidFill>
                  <a:schemeClr val="bg1"/>
                </a:solidFill>
                <a:latin typeface="微软雅黑" pitchFamily="34" charset="-122"/>
                <a:ea typeface="微软雅黑" pitchFamily="34" charset="-122"/>
              </a:rPr>
              <a:t>客户</a:t>
            </a:r>
            <a:r>
              <a:rPr lang="zh-CN" altLang="en-US" sz="1200" b="1" dirty="0" smtClean="0">
                <a:solidFill>
                  <a:schemeClr val="bg1"/>
                </a:solidFill>
                <a:latin typeface="微软雅黑" pitchFamily="34" charset="-122"/>
                <a:ea typeface="微软雅黑" pitchFamily="34" charset="-122"/>
              </a:rPr>
              <a:t>关系</a:t>
            </a:r>
            <a:r>
              <a:rPr lang="zh-CN" altLang="en-US" sz="1200" b="1" dirty="0" smtClean="0">
                <a:solidFill>
                  <a:schemeClr val="bg1"/>
                </a:solidFill>
                <a:latin typeface="微软雅黑" pitchFamily="34" charset="-122"/>
                <a:ea typeface="微软雅黑" pitchFamily="34" charset="-122"/>
              </a:rPr>
              <a:t>分析</a:t>
            </a:r>
            <a:endParaRPr lang="zh-CN" altLang="en-GB" sz="1200" b="1" dirty="0">
              <a:solidFill>
                <a:schemeClr val="bg1"/>
              </a:solidFill>
              <a:latin typeface="微软雅黑" pitchFamily="34" charset="-122"/>
              <a:ea typeface="微软雅黑" pitchFamily="34" charset="-122"/>
            </a:endParaRPr>
          </a:p>
        </p:txBody>
      </p:sp>
      <p:sp>
        <p:nvSpPr>
          <p:cNvPr id="47" name="Text Box 3"/>
          <p:cNvSpPr txBox="1">
            <a:spLocks noChangeArrowheads="1"/>
          </p:cNvSpPr>
          <p:nvPr/>
        </p:nvSpPr>
        <p:spPr bwMode="auto">
          <a:xfrm>
            <a:off x="7033035" y="4365104"/>
            <a:ext cx="1499405" cy="288032"/>
          </a:xfrm>
          <a:prstGeom prst="rect">
            <a:avLst/>
          </a:prstGeom>
          <a:solidFill>
            <a:schemeClr val="accent1">
              <a:lumMod val="60000"/>
              <a:lumOff val="40000"/>
            </a:schemeClr>
          </a:solidFill>
          <a:ln w="12700">
            <a:solidFill>
              <a:schemeClr val="bg1"/>
            </a:solidFill>
            <a:miter lim="800000"/>
            <a:headEnd type="none" w="sm" len="sm"/>
            <a:tailEnd type="none" w="sm" len="sm"/>
          </a:ln>
          <a:effectLst>
            <a:prstShdw prst="shdw17" dist="17961" dir="2700000">
              <a:srgbClr val="041178"/>
            </a:prstShdw>
          </a:effectLst>
        </p:spPr>
        <p:txBody>
          <a:bodyPr lIns="0" tIns="0" rIns="0" bIns="0" anchor="ctr"/>
          <a:lstStyle>
            <a:lvl1pPr eaLnBrk="0" hangingPunct="0">
              <a:defRPr>
                <a:solidFill>
                  <a:schemeClr val="tx1"/>
                </a:solidFill>
                <a:latin typeface="Arial" pitchFamily="34" charset="0"/>
                <a:ea typeface="楷体_GB2312"/>
                <a:cs typeface="楷体_GB2312"/>
              </a:defRPr>
            </a:lvl1pPr>
            <a:lvl2pPr marL="742950" indent="-285750" eaLnBrk="0" hangingPunct="0">
              <a:defRPr>
                <a:solidFill>
                  <a:schemeClr val="tx1"/>
                </a:solidFill>
                <a:latin typeface="Arial" pitchFamily="34" charset="0"/>
                <a:ea typeface="楷体_GB2312"/>
                <a:cs typeface="楷体_GB2312"/>
              </a:defRPr>
            </a:lvl2pPr>
            <a:lvl3pPr marL="1143000" indent="-228600" eaLnBrk="0" hangingPunct="0">
              <a:defRPr>
                <a:solidFill>
                  <a:schemeClr val="tx1"/>
                </a:solidFill>
                <a:latin typeface="Arial" pitchFamily="34" charset="0"/>
                <a:ea typeface="楷体_GB2312"/>
                <a:cs typeface="楷体_GB2312"/>
              </a:defRPr>
            </a:lvl3pPr>
            <a:lvl4pPr marL="1600200" indent="-228600" eaLnBrk="0" hangingPunct="0">
              <a:defRPr>
                <a:solidFill>
                  <a:schemeClr val="tx1"/>
                </a:solidFill>
                <a:latin typeface="Arial" pitchFamily="34" charset="0"/>
                <a:ea typeface="楷体_GB2312"/>
                <a:cs typeface="楷体_GB2312"/>
              </a:defRPr>
            </a:lvl4pPr>
            <a:lvl5pPr marL="2057400" indent="-228600" eaLnBrk="0" hangingPunct="0">
              <a:defRPr>
                <a:solidFill>
                  <a:schemeClr val="tx1"/>
                </a:solidFill>
                <a:latin typeface="Arial" pitchFamily="34" charset="0"/>
                <a:ea typeface="楷体_GB2312"/>
                <a:cs typeface="楷体_GB2312"/>
              </a:defRPr>
            </a:lvl5pPr>
            <a:lvl6pPr marL="2514600" indent="-228600" eaLnBrk="0" fontAlgn="base" hangingPunct="0">
              <a:spcBef>
                <a:spcPct val="0"/>
              </a:spcBef>
              <a:spcAft>
                <a:spcPct val="0"/>
              </a:spcAft>
              <a:defRPr>
                <a:solidFill>
                  <a:schemeClr val="tx1"/>
                </a:solidFill>
                <a:latin typeface="Arial" pitchFamily="34" charset="0"/>
                <a:ea typeface="楷体_GB2312"/>
                <a:cs typeface="楷体_GB2312"/>
              </a:defRPr>
            </a:lvl6pPr>
            <a:lvl7pPr marL="2971800" indent="-228600" eaLnBrk="0" fontAlgn="base" hangingPunct="0">
              <a:spcBef>
                <a:spcPct val="0"/>
              </a:spcBef>
              <a:spcAft>
                <a:spcPct val="0"/>
              </a:spcAft>
              <a:defRPr>
                <a:solidFill>
                  <a:schemeClr val="tx1"/>
                </a:solidFill>
                <a:latin typeface="Arial" pitchFamily="34" charset="0"/>
                <a:ea typeface="楷体_GB2312"/>
                <a:cs typeface="楷体_GB2312"/>
              </a:defRPr>
            </a:lvl7pPr>
            <a:lvl8pPr marL="3429000" indent="-228600" eaLnBrk="0" fontAlgn="base" hangingPunct="0">
              <a:spcBef>
                <a:spcPct val="0"/>
              </a:spcBef>
              <a:spcAft>
                <a:spcPct val="0"/>
              </a:spcAft>
              <a:defRPr>
                <a:solidFill>
                  <a:schemeClr val="tx1"/>
                </a:solidFill>
                <a:latin typeface="Arial" pitchFamily="34" charset="0"/>
                <a:ea typeface="楷体_GB2312"/>
                <a:cs typeface="楷体_GB2312"/>
              </a:defRPr>
            </a:lvl8pPr>
            <a:lvl9pPr marL="3886200" indent="-228600" eaLnBrk="0" fontAlgn="base" hangingPunct="0">
              <a:spcBef>
                <a:spcPct val="0"/>
              </a:spcBef>
              <a:spcAft>
                <a:spcPct val="0"/>
              </a:spcAft>
              <a:defRPr>
                <a:solidFill>
                  <a:schemeClr val="tx1"/>
                </a:solidFill>
                <a:latin typeface="Arial" pitchFamily="34" charset="0"/>
                <a:ea typeface="楷体_GB2312"/>
                <a:cs typeface="楷体_GB2312"/>
              </a:defRPr>
            </a:lvl9pPr>
          </a:lstStyle>
          <a:p>
            <a:pPr algn="ctr">
              <a:lnSpc>
                <a:spcPct val="90000"/>
              </a:lnSpc>
              <a:spcBef>
                <a:spcPct val="50000"/>
              </a:spcBef>
            </a:pPr>
            <a:r>
              <a:rPr lang="zh-CN" altLang="en-US" sz="1100" b="1" dirty="0" smtClean="0">
                <a:solidFill>
                  <a:schemeClr val="bg1"/>
                </a:solidFill>
                <a:latin typeface="微软雅黑" pitchFamily="34" charset="-122"/>
                <a:ea typeface="微软雅黑" pitchFamily="34" charset="-122"/>
              </a:rPr>
              <a:t>人力资源分析</a:t>
            </a:r>
            <a:endParaRPr lang="zh-CN" altLang="en-GB" sz="1100" b="1" dirty="0">
              <a:solidFill>
                <a:schemeClr val="bg1"/>
              </a:solidFill>
              <a:latin typeface="微软雅黑" pitchFamily="34" charset="-122"/>
              <a:ea typeface="微软雅黑" pitchFamily="34" charset="-122"/>
            </a:endParaRPr>
          </a:p>
        </p:txBody>
      </p:sp>
      <p:sp>
        <p:nvSpPr>
          <p:cNvPr id="6" name="TextBox 5"/>
          <p:cNvSpPr txBox="1"/>
          <p:nvPr/>
        </p:nvSpPr>
        <p:spPr>
          <a:xfrm>
            <a:off x="899592" y="2852936"/>
            <a:ext cx="3744416" cy="584775"/>
          </a:xfrm>
          <a:prstGeom prst="rect">
            <a:avLst/>
          </a:prstGeom>
          <a:noFill/>
        </p:spPr>
        <p:txBody>
          <a:bodyPr wrap="square" rtlCol="0">
            <a:spAutoFit/>
          </a:bodyPr>
          <a:lstStyle/>
          <a:p>
            <a:r>
              <a:rPr kumimoji="1" lang="zh-CN" altLang="en-US" sz="1600" dirty="0" smtClean="0">
                <a:latin typeface="微软雅黑"/>
                <a:ea typeface="微软雅黑"/>
                <a:cs typeface="微软雅黑"/>
              </a:rPr>
              <a:t>零售</a:t>
            </a:r>
            <a:r>
              <a:rPr kumimoji="1" lang="en-US" altLang="zh-CN" sz="1600" dirty="0" smtClean="0">
                <a:latin typeface="微软雅黑"/>
                <a:ea typeface="微软雅黑"/>
                <a:cs typeface="微软雅黑"/>
              </a:rPr>
              <a:t>RA</a:t>
            </a:r>
            <a:r>
              <a:rPr kumimoji="1" lang="zh-CN" altLang="en-US" sz="1600" dirty="0" smtClean="0">
                <a:latin typeface="微软雅黑"/>
                <a:ea typeface="微软雅黑"/>
                <a:cs typeface="微软雅黑"/>
              </a:rPr>
              <a:t>分析设计与</a:t>
            </a:r>
            <a:r>
              <a:rPr kumimoji="1" lang="en-US" altLang="zh-CN" sz="1600" dirty="0" smtClean="0">
                <a:latin typeface="微软雅黑"/>
                <a:ea typeface="微软雅黑"/>
                <a:cs typeface="微软雅黑"/>
              </a:rPr>
              <a:t>MOM</a:t>
            </a:r>
            <a:r>
              <a:rPr kumimoji="1" lang="zh-CN" altLang="en-US" sz="1600" dirty="0" smtClean="0">
                <a:latin typeface="微软雅黑"/>
                <a:ea typeface="微软雅黑"/>
                <a:cs typeface="微软雅黑"/>
              </a:rPr>
              <a:t>设计并行，在</a:t>
            </a:r>
            <a:r>
              <a:rPr kumimoji="1" lang="en-US" altLang="zh-CN" sz="1600" dirty="0" smtClean="0">
                <a:latin typeface="微软雅黑"/>
                <a:ea typeface="微软雅黑"/>
                <a:cs typeface="微软雅黑"/>
              </a:rPr>
              <a:t>MOM</a:t>
            </a:r>
            <a:r>
              <a:rPr kumimoji="1" lang="zh-CN" altLang="en-US" sz="1600" dirty="0" smtClean="0">
                <a:latin typeface="微软雅黑"/>
                <a:ea typeface="微软雅黑"/>
                <a:cs typeface="微软雅黑"/>
              </a:rPr>
              <a:t>设计完成后确认</a:t>
            </a:r>
            <a:endParaRPr kumimoji="1" lang="en-US" altLang="zh-CN" sz="1600" dirty="0" smtClean="0">
              <a:latin typeface="微软雅黑"/>
              <a:ea typeface="微软雅黑"/>
              <a:cs typeface="微软雅黑"/>
            </a:endParaRPr>
          </a:p>
        </p:txBody>
      </p:sp>
      <p:sp>
        <p:nvSpPr>
          <p:cNvPr id="68" name="TextBox 67"/>
          <p:cNvSpPr txBox="1"/>
          <p:nvPr/>
        </p:nvSpPr>
        <p:spPr>
          <a:xfrm>
            <a:off x="5856599" y="5157192"/>
            <a:ext cx="3251905" cy="584775"/>
          </a:xfrm>
          <a:prstGeom prst="rect">
            <a:avLst/>
          </a:prstGeom>
          <a:noFill/>
        </p:spPr>
        <p:txBody>
          <a:bodyPr wrap="square" rtlCol="0">
            <a:spAutoFit/>
          </a:bodyPr>
          <a:lstStyle/>
          <a:p>
            <a:r>
              <a:rPr kumimoji="1" lang="zh-CN" altLang="en-US" sz="1600" dirty="0" smtClean="0">
                <a:latin typeface="微软雅黑"/>
                <a:ea typeface="微软雅黑"/>
                <a:cs typeface="微软雅黑"/>
              </a:rPr>
              <a:t>第二阶段实施</a:t>
            </a:r>
            <a:r>
              <a:rPr kumimoji="1" lang="en-US" altLang="zh-CN" sz="1600" dirty="0" smtClean="0">
                <a:latin typeface="微软雅黑"/>
                <a:ea typeface="微软雅黑"/>
                <a:cs typeface="微软雅黑"/>
              </a:rPr>
              <a:t>CRM</a:t>
            </a:r>
            <a:r>
              <a:rPr kumimoji="1" lang="zh-CN" altLang="en-US" sz="1600" dirty="0" smtClean="0">
                <a:latin typeface="微软雅黑"/>
                <a:ea typeface="微软雅黑"/>
                <a:cs typeface="微软雅黑"/>
              </a:rPr>
              <a:t>，</a:t>
            </a:r>
            <a:r>
              <a:rPr kumimoji="1" lang="en-US" altLang="zh-CN" sz="1600" dirty="0" smtClean="0">
                <a:latin typeface="微软雅黑"/>
                <a:ea typeface="微软雅黑"/>
                <a:cs typeface="微软雅黑"/>
              </a:rPr>
              <a:t>HR</a:t>
            </a:r>
            <a:r>
              <a:rPr kumimoji="1" lang="zh-CN" altLang="en-US" sz="1600" dirty="0" smtClean="0">
                <a:latin typeface="微软雅黑"/>
                <a:ea typeface="微软雅黑"/>
                <a:cs typeface="微软雅黑"/>
              </a:rPr>
              <a:t>，财务</a:t>
            </a:r>
            <a:r>
              <a:rPr kumimoji="1" lang="zh-CN" altLang="en-US" sz="1600" dirty="0" smtClean="0">
                <a:latin typeface="微软雅黑"/>
                <a:ea typeface="微软雅黑"/>
                <a:cs typeface="微软雅黑"/>
              </a:rPr>
              <a:t>费用相关的</a:t>
            </a:r>
            <a:r>
              <a:rPr kumimoji="1" lang="en-US" altLang="zh-CN" sz="1600" dirty="0" smtClean="0">
                <a:latin typeface="微软雅黑"/>
                <a:ea typeface="微软雅黑"/>
                <a:cs typeface="微软雅黑"/>
              </a:rPr>
              <a:t>BI</a:t>
            </a:r>
            <a:r>
              <a:rPr kumimoji="1" lang="zh-CN" altLang="en-US" sz="1600" dirty="0" smtClean="0">
                <a:latin typeface="微软雅黑"/>
                <a:ea typeface="微软雅黑"/>
                <a:cs typeface="微软雅黑"/>
              </a:rPr>
              <a:t>分析模型</a:t>
            </a:r>
            <a:endParaRPr kumimoji="1" lang="en-US" altLang="zh-CN" sz="1600" dirty="0" smtClean="0">
              <a:latin typeface="微软雅黑"/>
              <a:ea typeface="微软雅黑"/>
              <a:cs typeface="微软雅黑"/>
            </a:endParaRPr>
          </a:p>
        </p:txBody>
      </p:sp>
      <p:sp>
        <p:nvSpPr>
          <p:cNvPr id="4" name="TextBox 3"/>
          <p:cNvSpPr txBox="1"/>
          <p:nvPr/>
        </p:nvSpPr>
        <p:spPr>
          <a:xfrm>
            <a:off x="251520" y="2348880"/>
            <a:ext cx="432048" cy="923330"/>
          </a:xfrm>
          <a:prstGeom prst="rect">
            <a:avLst/>
          </a:prstGeom>
          <a:noFill/>
        </p:spPr>
        <p:txBody>
          <a:bodyPr wrap="square" rtlCol="0">
            <a:spAutoFit/>
          </a:bodyPr>
          <a:lstStyle/>
          <a:p>
            <a:r>
              <a:rPr lang="zh-CN" altLang="en-US" dirty="0" smtClean="0">
                <a:latin typeface="微软雅黑" pitchFamily="34" charset="-122"/>
                <a:ea typeface="微软雅黑" pitchFamily="34" charset="-122"/>
              </a:rPr>
              <a:t>阶段一</a:t>
            </a:r>
            <a:endParaRPr lang="en-US" altLang="zh-CN" dirty="0" smtClean="0">
              <a:latin typeface="微软雅黑" pitchFamily="34" charset="-122"/>
              <a:ea typeface="微软雅黑" pitchFamily="34" charset="-122"/>
            </a:endParaRPr>
          </a:p>
        </p:txBody>
      </p:sp>
      <p:sp>
        <p:nvSpPr>
          <p:cNvPr id="69" name="TextBox 68"/>
          <p:cNvSpPr txBox="1"/>
          <p:nvPr/>
        </p:nvSpPr>
        <p:spPr>
          <a:xfrm>
            <a:off x="5364088" y="4653136"/>
            <a:ext cx="432048" cy="923330"/>
          </a:xfrm>
          <a:prstGeom prst="rect">
            <a:avLst/>
          </a:prstGeom>
          <a:noFill/>
        </p:spPr>
        <p:txBody>
          <a:bodyPr wrap="square" rtlCol="0">
            <a:spAutoFit/>
          </a:bodyPr>
          <a:lstStyle/>
          <a:p>
            <a:r>
              <a:rPr lang="zh-CN" altLang="en-US" dirty="0" smtClean="0">
                <a:latin typeface="微软雅黑" pitchFamily="34" charset="-122"/>
                <a:ea typeface="微软雅黑" pitchFamily="34" charset="-122"/>
              </a:rPr>
              <a:t>阶段二</a:t>
            </a:r>
            <a:endParaRPr lang="en-US" altLang="zh-CN" dirty="0" smtClean="0">
              <a:latin typeface="微软雅黑" pitchFamily="34" charset="-122"/>
              <a:ea typeface="微软雅黑" pitchFamily="34" charset="-122"/>
            </a:endParaRPr>
          </a:p>
        </p:txBody>
      </p:sp>
      <p:sp>
        <p:nvSpPr>
          <p:cNvPr id="5" name="矩形 4"/>
          <p:cNvSpPr/>
          <p:nvPr/>
        </p:nvSpPr>
        <p:spPr bwMode="auto">
          <a:xfrm rot="19950742">
            <a:off x="8166350" y="3825044"/>
            <a:ext cx="888372" cy="360040"/>
          </a:xfrm>
          <a:prstGeom prst="rect">
            <a:avLst/>
          </a:prstGeom>
          <a:solidFill>
            <a:srgbClr val="C0C0C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cs typeface="Arial" pitchFamily="-105" charset="0"/>
              </a:rPr>
              <a:t>示例</a:t>
            </a:r>
            <a:endParaRPr kumimoji="0" lang="zh-CN" altLang="en-US" sz="1200" b="0" i="0" u="none" strike="noStrike" cap="none" normalizeH="0" baseline="0" dirty="0">
              <a:ln>
                <a:noFill/>
              </a:ln>
              <a:solidFill>
                <a:schemeClr val="tx1"/>
              </a:solidFill>
              <a:effectLst/>
              <a:latin typeface="微软雅黑" pitchFamily="34" charset="-122"/>
              <a:ea typeface="微软雅黑" pitchFamily="34" charset="-122"/>
              <a:cs typeface="Arial" pitchFamily="-105" charset="0"/>
            </a:endParaRPr>
          </a:p>
        </p:txBody>
      </p:sp>
    </p:spTree>
    <p:extLst>
      <p:ext uri="{BB962C8B-B14F-4D97-AF65-F5344CB8AC3E}">
        <p14:creationId xmlns:p14="http://schemas.microsoft.com/office/powerpoint/2010/main" val="11305307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Hexagon 13"/>
          <p:cNvSpPr>
            <a:spLocks noChangeArrowheads="1"/>
          </p:cNvSpPr>
          <p:nvPr/>
        </p:nvSpPr>
        <p:spPr bwMode="auto">
          <a:xfrm rot="5400000">
            <a:off x="2350293" y="1929607"/>
            <a:ext cx="4595813" cy="4114800"/>
          </a:xfrm>
          <a:prstGeom prst="hexagon">
            <a:avLst>
              <a:gd name="adj" fmla="val 24996"/>
              <a:gd name="vf" fmla="val 115470"/>
            </a:avLst>
          </a:prstGeom>
          <a:noFill/>
          <a:ln w="9525">
            <a:solidFill>
              <a:srgbClr val="BEC1C0"/>
            </a:solidFill>
            <a:round/>
            <a:headEnd/>
            <a:tailEnd/>
          </a:ln>
        </p:spPr>
        <p:txBody>
          <a:bodyPr/>
          <a:lstStyle/>
          <a:p>
            <a:pPr algn="l" defTabSz="914400">
              <a:lnSpc>
                <a:spcPct val="90000"/>
              </a:lnSpc>
              <a:buClrTx/>
              <a:buSzTx/>
              <a:buFontTx/>
              <a:buNone/>
            </a:pPr>
            <a:endParaRPr lang="en-US" altLang="zh-CN" sz="2200">
              <a:solidFill>
                <a:schemeClr val="hlink"/>
              </a:solidFill>
              <a:latin typeface="微软雅黑" panose="020B0503020204020204" pitchFamily="34" charset="-122"/>
              <a:ea typeface="微软雅黑" panose="020B0503020204020204" pitchFamily="34" charset="-122"/>
              <a:cs typeface="Times New Roman" pitchFamily="18" charset="0"/>
            </a:endParaRPr>
          </a:p>
        </p:txBody>
      </p:sp>
      <p:sp>
        <p:nvSpPr>
          <p:cNvPr id="35843" name="Rectangle 2"/>
          <p:cNvSpPr>
            <a:spLocks noGrp="1" noChangeArrowheads="1"/>
          </p:cNvSpPr>
          <p:nvPr>
            <p:ph type="title" idx="4294967295"/>
          </p:nvPr>
        </p:nvSpPr>
        <p:spPr/>
        <p:txBody>
          <a:bodyPr/>
          <a:lstStyle/>
          <a:p>
            <a:pPr>
              <a:buClrTx/>
            </a:pPr>
            <a:r>
              <a:rPr lang="zh-CN" altLang="en-US" dirty="0">
                <a:solidFill>
                  <a:srgbClr val="3366FF"/>
                </a:solidFill>
                <a:cs typeface="Times New Roman" pitchFamily="18" charset="0"/>
                <a:sym typeface="Arial" pitchFamily="34" charset="0"/>
              </a:rPr>
              <a:t>零售</a:t>
            </a:r>
            <a:r>
              <a:rPr lang="zh-CN" altLang="en-GB" dirty="0" smtClean="0">
                <a:solidFill>
                  <a:srgbClr val="3366FF"/>
                </a:solidFill>
                <a:cs typeface="Times New Roman" pitchFamily="18" charset="0"/>
                <a:sym typeface="Arial" pitchFamily="34" charset="0"/>
              </a:rPr>
              <a:t>活动在一个复杂的利益交互的环境下进行</a:t>
            </a:r>
          </a:p>
        </p:txBody>
      </p:sp>
      <p:sp>
        <p:nvSpPr>
          <p:cNvPr id="35844" name="Hexagon 13"/>
          <p:cNvSpPr>
            <a:spLocks noChangeArrowheads="1"/>
          </p:cNvSpPr>
          <p:nvPr/>
        </p:nvSpPr>
        <p:spPr bwMode="auto">
          <a:xfrm>
            <a:off x="2590800" y="2209800"/>
            <a:ext cx="4065588" cy="3505200"/>
          </a:xfrm>
          <a:prstGeom prst="hexagon">
            <a:avLst>
              <a:gd name="adj" fmla="val 24996"/>
              <a:gd name="vf" fmla="val 115470"/>
            </a:avLst>
          </a:prstGeom>
          <a:noFill/>
          <a:ln w="9525">
            <a:solidFill>
              <a:srgbClr val="BEC1C0"/>
            </a:solidFill>
            <a:round/>
            <a:headEnd/>
            <a:tailEnd/>
          </a:ln>
        </p:spPr>
        <p:txBody>
          <a:bodyPr/>
          <a:lstStyle/>
          <a:p>
            <a:pPr algn="l" defTabSz="914400">
              <a:lnSpc>
                <a:spcPct val="90000"/>
              </a:lnSpc>
              <a:buClrTx/>
              <a:buSzTx/>
              <a:buFontTx/>
              <a:buNone/>
            </a:pPr>
            <a:endParaRPr lang="en-US" altLang="zh-CN" sz="2200">
              <a:solidFill>
                <a:schemeClr val="hlink"/>
              </a:solidFill>
              <a:latin typeface="微软雅黑" panose="020B0503020204020204" pitchFamily="34" charset="-122"/>
              <a:ea typeface="微软雅黑" panose="020B0503020204020204" pitchFamily="34" charset="-122"/>
              <a:cs typeface="Times New Roman" pitchFamily="18" charset="0"/>
            </a:endParaRPr>
          </a:p>
        </p:txBody>
      </p:sp>
      <p:sp>
        <p:nvSpPr>
          <p:cNvPr id="35845" name="TextBox 13"/>
          <p:cNvSpPr txBox="1">
            <a:spLocks noChangeArrowheads="1"/>
          </p:cNvSpPr>
          <p:nvPr/>
        </p:nvSpPr>
        <p:spPr bwMode="auto">
          <a:xfrm>
            <a:off x="2133600" y="5653088"/>
            <a:ext cx="1058863" cy="284162"/>
          </a:xfrm>
          <a:prstGeom prst="rect">
            <a:avLst/>
          </a:prstGeom>
          <a:noFill/>
          <a:ln w="9525">
            <a:noFill/>
            <a:miter lim="800000"/>
            <a:headEnd/>
            <a:tailEnd/>
          </a:ln>
        </p:spPr>
        <p:txBody>
          <a:bodyPr>
            <a:spAutoFit/>
          </a:bodyPr>
          <a:lstStyle/>
          <a:p>
            <a:pPr algn="r" eaLnBrk="0" hangingPunct="0">
              <a:lnSpc>
                <a:spcPct val="90000"/>
              </a:lnSpc>
              <a:buClrTx/>
            </a:pPr>
            <a:r>
              <a:rPr lang="zh-CN" altLang="en-GB" sz="1400">
                <a:solidFill>
                  <a:srgbClr val="00A1D1"/>
                </a:solidFill>
                <a:latin typeface="微软雅黑" panose="020B0503020204020204" pitchFamily="34" charset="-122"/>
                <a:ea typeface="微软雅黑" panose="020B0503020204020204" pitchFamily="34" charset="-122"/>
                <a:cs typeface="Times New Roman" pitchFamily="18" charset="0"/>
                <a:sym typeface="Arial" pitchFamily="34" charset="0"/>
              </a:rPr>
              <a:t>零售商</a:t>
            </a:r>
          </a:p>
        </p:txBody>
      </p:sp>
      <p:sp>
        <p:nvSpPr>
          <p:cNvPr id="35846" name="TextBox 13"/>
          <p:cNvSpPr txBox="1">
            <a:spLocks noChangeArrowheads="1"/>
          </p:cNvSpPr>
          <p:nvPr/>
        </p:nvSpPr>
        <p:spPr bwMode="auto">
          <a:xfrm>
            <a:off x="990600" y="3824288"/>
            <a:ext cx="1287463" cy="284162"/>
          </a:xfrm>
          <a:prstGeom prst="rect">
            <a:avLst/>
          </a:prstGeom>
          <a:noFill/>
          <a:ln w="9525">
            <a:noFill/>
            <a:miter lim="800000"/>
            <a:headEnd/>
            <a:tailEnd/>
          </a:ln>
        </p:spPr>
        <p:txBody>
          <a:bodyPr>
            <a:spAutoFit/>
          </a:bodyPr>
          <a:lstStyle/>
          <a:p>
            <a:pPr algn="r" eaLnBrk="0" hangingPunct="0">
              <a:lnSpc>
                <a:spcPct val="90000"/>
              </a:lnSpc>
              <a:buClrTx/>
            </a:pPr>
            <a:r>
              <a:rPr lang="zh-CN" altLang="en-GB" sz="1400">
                <a:solidFill>
                  <a:srgbClr val="00A1D1"/>
                </a:solidFill>
                <a:latin typeface="微软雅黑" panose="020B0503020204020204" pitchFamily="34" charset="-122"/>
                <a:ea typeface="微软雅黑" panose="020B0503020204020204" pitchFamily="34" charset="-122"/>
                <a:cs typeface="Times New Roman" pitchFamily="18" charset="0"/>
                <a:sym typeface="Arial" pitchFamily="34" charset="0"/>
              </a:rPr>
              <a:t>客户</a:t>
            </a:r>
          </a:p>
        </p:txBody>
      </p:sp>
      <p:sp>
        <p:nvSpPr>
          <p:cNvPr id="35847" name="TextBox 13"/>
          <p:cNvSpPr txBox="1">
            <a:spLocks noChangeArrowheads="1"/>
          </p:cNvSpPr>
          <p:nvPr/>
        </p:nvSpPr>
        <p:spPr bwMode="auto">
          <a:xfrm>
            <a:off x="609600" y="1905000"/>
            <a:ext cx="2582863" cy="284163"/>
          </a:xfrm>
          <a:prstGeom prst="rect">
            <a:avLst/>
          </a:prstGeom>
          <a:noFill/>
          <a:ln w="9525">
            <a:noFill/>
            <a:miter lim="800000"/>
            <a:headEnd/>
            <a:tailEnd/>
          </a:ln>
        </p:spPr>
        <p:txBody>
          <a:bodyPr>
            <a:spAutoFit/>
          </a:bodyPr>
          <a:lstStyle/>
          <a:p>
            <a:pPr algn="r" eaLnBrk="0" hangingPunct="0">
              <a:lnSpc>
                <a:spcPct val="90000"/>
              </a:lnSpc>
              <a:buClrTx/>
            </a:pPr>
            <a:r>
              <a:rPr lang="zh-CN" altLang="en-GB" sz="1400">
                <a:solidFill>
                  <a:srgbClr val="00A1D1"/>
                </a:solidFill>
                <a:latin typeface="微软雅黑" panose="020B0503020204020204" pitchFamily="34" charset="-122"/>
                <a:ea typeface="微软雅黑" panose="020B0503020204020204" pitchFamily="34" charset="-122"/>
                <a:cs typeface="Times New Roman" pitchFamily="18" charset="0"/>
                <a:sym typeface="Arial" pitchFamily="34" charset="0"/>
              </a:rPr>
              <a:t>呼叫中心</a:t>
            </a:r>
          </a:p>
        </p:txBody>
      </p:sp>
      <p:sp>
        <p:nvSpPr>
          <p:cNvPr id="35848" name="TextBox 13"/>
          <p:cNvSpPr txBox="1">
            <a:spLocks noChangeArrowheads="1"/>
          </p:cNvSpPr>
          <p:nvPr/>
        </p:nvSpPr>
        <p:spPr bwMode="auto">
          <a:xfrm>
            <a:off x="6096000" y="5638800"/>
            <a:ext cx="2590800" cy="284163"/>
          </a:xfrm>
          <a:prstGeom prst="rect">
            <a:avLst/>
          </a:prstGeom>
          <a:noFill/>
          <a:ln w="9525">
            <a:noFill/>
            <a:miter lim="800000"/>
            <a:headEnd/>
            <a:tailEnd/>
          </a:ln>
        </p:spPr>
        <p:txBody>
          <a:bodyPr>
            <a:spAutoFit/>
          </a:bodyPr>
          <a:lstStyle/>
          <a:p>
            <a:pPr algn="l" eaLnBrk="0" hangingPunct="0">
              <a:lnSpc>
                <a:spcPct val="90000"/>
              </a:lnSpc>
              <a:buClrTx/>
            </a:pPr>
            <a:r>
              <a:rPr lang="zh-CN" altLang="en-GB" sz="1400">
                <a:solidFill>
                  <a:srgbClr val="00B0DA"/>
                </a:solidFill>
                <a:latin typeface="Times New Roman" pitchFamily="18" charset="0"/>
                <a:ea typeface="SimSun" pitchFamily="2" charset="-122"/>
                <a:cs typeface="Times New Roman" pitchFamily="18" charset="0"/>
                <a:sym typeface="Arial" pitchFamily="34" charset="0"/>
              </a:rPr>
              <a:t>银行</a:t>
            </a:r>
          </a:p>
        </p:txBody>
      </p:sp>
      <p:sp>
        <p:nvSpPr>
          <p:cNvPr id="35849" name="TextBox 13"/>
          <p:cNvSpPr txBox="1">
            <a:spLocks noChangeArrowheads="1"/>
          </p:cNvSpPr>
          <p:nvPr/>
        </p:nvSpPr>
        <p:spPr bwMode="auto">
          <a:xfrm>
            <a:off x="7010400" y="3824288"/>
            <a:ext cx="1828800" cy="284162"/>
          </a:xfrm>
          <a:prstGeom prst="rect">
            <a:avLst/>
          </a:prstGeom>
          <a:noFill/>
          <a:ln w="9525">
            <a:noFill/>
            <a:miter lim="800000"/>
            <a:headEnd/>
            <a:tailEnd/>
          </a:ln>
        </p:spPr>
        <p:txBody>
          <a:bodyPr>
            <a:spAutoFit/>
          </a:bodyPr>
          <a:lstStyle/>
          <a:p>
            <a:pPr algn="l" eaLnBrk="0" hangingPunct="0">
              <a:lnSpc>
                <a:spcPct val="90000"/>
              </a:lnSpc>
              <a:buClrTx/>
            </a:pPr>
            <a:r>
              <a:rPr lang="zh-CN" altLang="en-GB" sz="1400">
                <a:solidFill>
                  <a:srgbClr val="00A1D1"/>
                </a:solidFill>
                <a:latin typeface="Times New Roman" pitchFamily="18" charset="0"/>
                <a:ea typeface="SimSun" pitchFamily="2" charset="-122"/>
                <a:cs typeface="Times New Roman" pitchFamily="18" charset="0"/>
                <a:sym typeface="Arial" pitchFamily="34" charset="0"/>
              </a:rPr>
              <a:t>数据中心</a:t>
            </a:r>
          </a:p>
        </p:txBody>
      </p:sp>
      <p:sp>
        <p:nvSpPr>
          <p:cNvPr id="35850" name="TextBox 13"/>
          <p:cNvSpPr txBox="1">
            <a:spLocks noChangeArrowheads="1"/>
          </p:cNvSpPr>
          <p:nvPr/>
        </p:nvSpPr>
        <p:spPr bwMode="auto">
          <a:xfrm>
            <a:off x="6096000" y="1981200"/>
            <a:ext cx="1295400" cy="284163"/>
          </a:xfrm>
          <a:prstGeom prst="rect">
            <a:avLst/>
          </a:prstGeom>
          <a:noFill/>
          <a:ln w="9525">
            <a:noFill/>
            <a:miter lim="800000"/>
            <a:headEnd/>
            <a:tailEnd/>
          </a:ln>
        </p:spPr>
        <p:txBody>
          <a:bodyPr>
            <a:spAutoFit/>
          </a:bodyPr>
          <a:lstStyle/>
          <a:p>
            <a:pPr algn="l" eaLnBrk="0" hangingPunct="0">
              <a:lnSpc>
                <a:spcPct val="90000"/>
              </a:lnSpc>
              <a:buClrTx/>
            </a:pPr>
            <a:r>
              <a:rPr lang="zh-CN" altLang="en-GB" sz="1400">
                <a:solidFill>
                  <a:srgbClr val="00A1D1"/>
                </a:solidFill>
                <a:latin typeface="微软雅黑" panose="020B0503020204020204" pitchFamily="34" charset="-122"/>
                <a:ea typeface="微软雅黑" panose="020B0503020204020204" pitchFamily="34" charset="-122"/>
                <a:cs typeface="Times New Roman" pitchFamily="18" charset="0"/>
                <a:sym typeface="Arial" pitchFamily="34" charset="0"/>
              </a:rPr>
              <a:t>供应商</a:t>
            </a:r>
          </a:p>
        </p:txBody>
      </p:sp>
      <p:cxnSp>
        <p:nvCxnSpPr>
          <p:cNvPr id="35851" name="Straight Connector 22"/>
          <p:cNvCxnSpPr>
            <a:cxnSpLocks noChangeShapeType="1"/>
          </p:cNvCxnSpPr>
          <p:nvPr/>
        </p:nvCxnSpPr>
        <p:spPr bwMode="auto">
          <a:xfrm rot="16200000" flipH="1">
            <a:off x="2889250" y="2813050"/>
            <a:ext cx="3505200" cy="2298700"/>
          </a:xfrm>
          <a:prstGeom prst="line">
            <a:avLst/>
          </a:prstGeom>
          <a:noFill/>
          <a:ln w="9525">
            <a:solidFill>
              <a:srgbClr val="BEC1C0"/>
            </a:solidFill>
            <a:round/>
            <a:headEnd/>
            <a:tailEnd/>
          </a:ln>
        </p:spPr>
      </p:cxnSp>
      <p:cxnSp>
        <p:nvCxnSpPr>
          <p:cNvPr id="35852" name="Straight Connector 24"/>
          <p:cNvCxnSpPr>
            <a:cxnSpLocks noChangeShapeType="1"/>
          </p:cNvCxnSpPr>
          <p:nvPr/>
        </p:nvCxnSpPr>
        <p:spPr bwMode="auto">
          <a:xfrm rot="5400000" flipH="1" flipV="1">
            <a:off x="2882900" y="2819400"/>
            <a:ext cx="3530600" cy="2311400"/>
          </a:xfrm>
          <a:prstGeom prst="line">
            <a:avLst/>
          </a:prstGeom>
          <a:noFill/>
          <a:ln w="9525">
            <a:solidFill>
              <a:srgbClr val="BEC1C0"/>
            </a:solidFill>
            <a:round/>
            <a:headEnd/>
            <a:tailEnd/>
          </a:ln>
        </p:spPr>
      </p:cxnSp>
      <p:cxnSp>
        <p:nvCxnSpPr>
          <p:cNvPr id="35853" name="Straight Connector 26"/>
          <p:cNvCxnSpPr>
            <a:cxnSpLocks noChangeShapeType="1"/>
          </p:cNvCxnSpPr>
          <p:nvPr/>
        </p:nvCxnSpPr>
        <p:spPr bwMode="auto">
          <a:xfrm>
            <a:off x="3505200" y="2235200"/>
            <a:ext cx="3187700" cy="1714500"/>
          </a:xfrm>
          <a:prstGeom prst="line">
            <a:avLst/>
          </a:prstGeom>
          <a:noFill/>
          <a:ln w="9525">
            <a:solidFill>
              <a:srgbClr val="BEC1C0"/>
            </a:solidFill>
            <a:round/>
            <a:headEnd/>
            <a:tailEnd/>
          </a:ln>
        </p:spPr>
      </p:cxnSp>
      <p:cxnSp>
        <p:nvCxnSpPr>
          <p:cNvPr id="35854" name="Straight Connector 28"/>
          <p:cNvCxnSpPr>
            <a:cxnSpLocks noChangeShapeType="1"/>
          </p:cNvCxnSpPr>
          <p:nvPr/>
        </p:nvCxnSpPr>
        <p:spPr bwMode="auto">
          <a:xfrm rot="10800000" flipV="1">
            <a:off x="2578100" y="2222500"/>
            <a:ext cx="3238500" cy="1727200"/>
          </a:xfrm>
          <a:prstGeom prst="line">
            <a:avLst/>
          </a:prstGeom>
          <a:noFill/>
          <a:ln w="9525">
            <a:solidFill>
              <a:srgbClr val="BEC1C0"/>
            </a:solidFill>
            <a:round/>
            <a:headEnd/>
            <a:tailEnd/>
          </a:ln>
        </p:spPr>
      </p:cxnSp>
      <p:cxnSp>
        <p:nvCxnSpPr>
          <p:cNvPr id="35855" name="Straight Connector 30"/>
          <p:cNvCxnSpPr>
            <a:cxnSpLocks noChangeShapeType="1"/>
          </p:cNvCxnSpPr>
          <p:nvPr/>
        </p:nvCxnSpPr>
        <p:spPr bwMode="auto">
          <a:xfrm>
            <a:off x="2578100" y="3962400"/>
            <a:ext cx="4102100" cy="1588"/>
          </a:xfrm>
          <a:prstGeom prst="line">
            <a:avLst/>
          </a:prstGeom>
          <a:noFill/>
          <a:ln w="9525">
            <a:solidFill>
              <a:srgbClr val="BEC1C0"/>
            </a:solidFill>
            <a:round/>
            <a:headEnd/>
            <a:tailEnd/>
          </a:ln>
        </p:spPr>
      </p:cxnSp>
      <p:cxnSp>
        <p:nvCxnSpPr>
          <p:cNvPr id="35856" name="Straight Connector 32"/>
          <p:cNvCxnSpPr>
            <a:cxnSpLocks noChangeShapeType="1"/>
          </p:cNvCxnSpPr>
          <p:nvPr/>
        </p:nvCxnSpPr>
        <p:spPr bwMode="auto">
          <a:xfrm rot="5400000" flipH="1" flipV="1">
            <a:off x="1816101" y="3949700"/>
            <a:ext cx="3454400" cy="3175"/>
          </a:xfrm>
          <a:prstGeom prst="line">
            <a:avLst/>
          </a:prstGeom>
          <a:noFill/>
          <a:ln w="9525">
            <a:solidFill>
              <a:srgbClr val="BEC1C0"/>
            </a:solidFill>
            <a:round/>
            <a:headEnd/>
            <a:tailEnd/>
          </a:ln>
        </p:spPr>
      </p:cxnSp>
      <p:cxnSp>
        <p:nvCxnSpPr>
          <p:cNvPr id="35857" name="Straight Connector 34"/>
          <p:cNvCxnSpPr>
            <a:cxnSpLocks noChangeShapeType="1"/>
          </p:cNvCxnSpPr>
          <p:nvPr/>
        </p:nvCxnSpPr>
        <p:spPr bwMode="auto">
          <a:xfrm rot="5400000" flipH="1" flipV="1">
            <a:off x="4019551" y="3968750"/>
            <a:ext cx="3517900" cy="3175"/>
          </a:xfrm>
          <a:prstGeom prst="line">
            <a:avLst/>
          </a:prstGeom>
          <a:noFill/>
          <a:ln w="9525">
            <a:solidFill>
              <a:srgbClr val="BEC1C0"/>
            </a:solidFill>
            <a:round/>
            <a:headEnd/>
            <a:tailEnd/>
          </a:ln>
        </p:spPr>
      </p:cxnSp>
      <p:cxnSp>
        <p:nvCxnSpPr>
          <p:cNvPr id="35858" name="Straight Connector 36"/>
          <p:cNvCxnSpPr>
            <a:cxnSpLocks noChangeShapeType="1"/>
          </p:cNvCxnSpPr>
          <p:nvPr/>
        </p:nvCxnSpPr>
        <p:spPr bwMode="auto">
          <a:xfrm flipV="1">
            <a:off x="3517900" y="3975100"/>
            <a:ext cx="3187700" cy="1778000"/>
          </a:xfrm>
          <a:prstGeom prst="line">
            <a:avLst/>
          </a:prstGeom>
          <a:noFill/>
          <a:ln w="9525">
            <a:solidFill>
              <a:srgbClr val="BEC1C0"/>
            </a:solidFill>
            <a:round/>
            <a:headEnd/>
            <a:tailEnd/>
          </a:ln>
        </p:spPr>
      </p:cxnSp>
      <p:cxnSp>
        <p:nvCxnSpPr>
          <p:cNvPr id="35859" name="Straight Connector 38"/>
          <p:cNvCxnSpPr>
            <a:cxnSpLocks noChangeShapeType="1"/>
          </p:cNvCxnSpPr>
          <p:nvPr/>
        </p:nvCxnSpPr>
        <p:spPr bwMode="auto">
          <a:xfrm rot="10800000">
            <a:off x="2578100" y="3924300"/>
            <a:ext cx="3200400" cy="1816100"/>
          </a:xfrm>
          <a:prstGeom prst="line">
            <a:avLst/>
          </a:prstGeom>
          <a:noFill/>
          <a:ln w="9525">
            <a:solidFill>
              <a:srgbClr val="BEC1C0"/>
            </a:solidFill>
            <a:round/>
            <a:headEnd/>
            <a:tailEnd/>
          </a:ln>
        </p:spPr>
      </p:cxnSp>
      <p:sp>
        <p:nvSpPr>
          <p:cNvPr id="35860" name="Oval 18"/>
          <p:cNvSpPr>
            <a:spLocks noChangeArrowheads="1"/>
          </p:cNvSpPr>
          <p:nvPr/>
        </p:nvSpPr>
        <p:spPr bwMode="auto">
          <a:xfrm>
            <a:off x="3216275" y="5410200"/>
            <a:ext cx="609600" cy="609600"/>
          </a:xfrm>
          <a:prstGeom prst="ellipse">
            <a:avLst/>
          </a:prstGeom>
          <a:solidFill>
            <a:srgbClr val="00A1D1"/>
          </a:solidFill>
          <a:ln w="9525">
            <a:noFill/>
            <a:round/>
            <a:headEnd/>
            <a:tailEnd/>
          </a:ln>
        </p:spPr>
        <p:txBody>
          <a:bodyPr/>
          <a:lstStyle/>
          <a:p>
            <a:pPr algn="l">
              <a:lnSpc>
                <a:spcPct val="90000"/>
              </a:lnSpc>
            </a:pPr>
            <a:endParaRPr lang="en-US" altLang="zh-CN">
              <a:latin typeface="微软雅黑" panose="020B0503020204020204" pitchFamily="34" charset="-122"/>
              <a:ea typeface="微软雅黑" panose="020B0503020204020204" pitchFamily="34" charset="-122"/>
              <a:cs typeface="Times New Roman" pitchFamily="18" charset="0"/>
            </a:endParaRPr>
          </a:p>
        </p:txBody>
      </p:sp>
      <p:sp>
        <p:nvSpPr>
          <p:cNvPr id="35861" name="Oval 18"/>
          <p:cNvSpPr>
            <a:spLocks noChangeArrowheads="1"/>
          </p:cNvSpPr>
          <p:nvPr/>
        </p:nvSpPr>
        <p:spPr bwMode="auto">
          <a:xfrm>
            <a:off x="2286000" y="3657600"/>
            <a:ext cx="609600" cy="609600"/>
          </a:xfrm>
          <a:prstGeom prst="ellipse">
            <a:avLst/>
          </a:prstGeom>
          <a:solidFill>
            <a:srgbClr val="00A1D1"/>
          </a:solidFill>
          <a:ln w="9525">
            <a:noFill/>
            <a:round/>
            <a:headEnd/>
            <a:tailEnd/>
          </a:ln>
        </p:spPr>
        <p:txBody>
          <a:bodyPr/>
          <a:lstStyle/>
          <a:p>
            <a:pPr algn="l">
              <a:lnSpc>
                <a:spcPct val="90000"/>
              </a:lnSpc>
            </a:pPr>
            <a:endParaRPr lang="en-US" altLang="zh-CN">
              <a:latin typeface="微软雅黑" panose="020B0503020204020204" pitchFamily="34" charset="-122"/>
              <a:ea typeface="微软雅黑" panose="020B0503020204020204" pitchFamily="34" charset="-122"/>
              <a:cs typeface="Times New Roman" pitchFamily="18" charset="0"/>
            </a:endParaRPr>
          </a:p>
        </p:txBody>
      </p:sp>
      <p:sp>
        <p:nvSpPr>
          <p:cNvPr id="35862" name="Oval 18"/>
          <p:cNvSpPr>
            <a:spLocks noChangeArrowheads="1"/>
          </p:cNvSpPr>
          <p:nvPr/>
        </p:nvSpPr>
        <p:spPr bwMode="auto">
          <a:xfrm>
            <a:off x="6400800" y="3657600"/>
            <a:ext cx="609600" cy="609600"/>
          </a:xfrm>
          <a:prstGeom prst="ellipse">
            <a:avLst/>
          </a:prstGeom>
          <a:solidFill>
            <a:srgbClr val="00A1D1"/>
          </a:solidFill>
          <a:ln w="9525">
            <a:noFill/>
            <a:round/>
            <a:headEnd/>
            <a:tailEnd/>
          </a:ln>
        </p:spPr>
        <p:txBody>
          <a:bodyPr/>
          <a:lstStyle/>
          <a:p>
            <a:pPr algn="l">
              <a:lnSpc>
                <a:spcPct val="90000"/>
              </a:lnSpc>
            </a:pPr>
            <a:endParaRPr lang="en-US" altLang="zh-CN">
              <a:latin typeface="微软雅黑" panose="020B0503020204020204" pitchFamily="34" charset="-122"/>
              <a:ea typeface="微软雅黑" panose="020B0503020204020204" pitchFamily="34" charset="-122"/>
              <a:cs typeface="Times New Roman" pitchFamily="18" charset="0"/>
            </a:endParaRPr>
          </a:p>
        </p:txBody>
      </p:sp>
      <p:sp>
        <p:nvSpPr>
          <p:cNvPr id="35863" name="Oval 18"/>
          <p:cNvSpPr>
            <a:spLocks noChangeArrowheads="1"/>
          </p:cNvSpPr>
          <p:nvPr/>
        </p:nvSpPr>
        <p:spPr bwMode="auto">
          <a:xfrm>
            <a:off x="5486400" y="1905000"/>
            <a:ext cx="609600" cy="609600"/>
          </a:xfrm>
          <a:prstGeom prst="ellipse">
            <a:avLst/>
          </a:prstGeom>
          <a:solidFill>
            <a:srgbClr val="00A1D1"/>
          </a:solidFill>
          <a:ln w="9525">
            <a:noFill/>
            <a:round/>
            <a:headEnd/>
            <a:tailEnd/>
          </a:ln>
        </p:spPr>
        <p:txBody>
          <a:bodyPr/>
          <a:lstStyle/>
          <a:p>
            <a:pPr algn="l">
              <a:lnSpc>
                <a:spcPct val="90000"/>
              </a:lnSpc>
            </a:pPr>
            <a:endParaRPr lang="en-US" altLang="zh-CN">
              <a:latin typeface="微软雅黑" panose="020B0503020204020204" pitchFamily="34" charset="-122"/>
              <a:ea typeface="微软雅黑" panose="020B0503020204020204" pitchFamily="34" charset="-122"/>
              <a:cs typeface="Times New Roman" pitchFamily="18" charset="0"/>
            </a:endParaRPr>
          </a:p>
        </p:txBody>
      </p:sp>
      <p:sp>
        <p:nvSpPr>
          <p:cNvPr id="35864" name="Oval 18"/>
          <p:cNvSpPr>
            <a:spLocks noChangeArrowheads="1"/>
          </p:cNvSpPr>
          <p:nvPr/>
        </p:nvSpPr>
        <p:spPr bwMode="auto">
          <a:xfrm>
            <a:off x="5486400" y="5410200"/>
            <a:ext cx="609600" cy="609600"/>
          </a:xfrm>
          <a:prstGeom prst="ellipse">
            <a:avLst/>
          </a:prstGeom>
          <a:solidFill>
            <a:srgbClr val="00A1D1"/>
          </a:solidFill>
          <a:ln w="9525">
            <a:noFill/>
            <a:round/>
            <a:headEnd/>
            <a:tailEnd/>
          </a:ln>
        </p:spPr>
        <p:txBody>
          <a:bodyPr/>
          <a:lstStyle/>
          <a:p>
            <a:pPr algn="l">
              <a:lnSpc>
                <a:spcPct val="90000"/>
              </a:lnSpc>
            </a:pPr>
            <a:endParaRPr lang="en-US" altLang="zh-CN">
              <a:latin typeface="微软雅黑" panose="020B0503020204020204" pitchFamily="34" charset="-122"/>
              <a:ea typeface="微软雅黑" panose="020B0503020204020204" pitchFamily="34" charset="-122"/>
              <a:cs typeface="Times New Roman" pitchFamily="18" charset="0"/>
            </a:endParaRPr>
          </a:p>
        </p:txBody>
      </p:sp>
      <p:sp>
        <p:nvSpPr>
          <p:cNvPr id="35865" name="Oval 18"/>
          <p:cNvSpPr>
            <a:spLocks noChangeArrowheads="1"/>
          </p:cNvSpPr>
          <p:nvPr/>
        </p:nvSpPr>
        <p:spPr bwMode="auto">
          <a:xfrm>
            <a:off x="3228975" y="1890713"/>
            <a:ext cx="609600" cy="609600"/>
          </a:xfrm>
          <a:prstGeom prst="ellipse">
            <a:avLst/>
          </a:prstGeom>
          <a:solidFill>
            <a:srgbClr val="00A1D1"/>
          </a:solidFill>
          <a:ln w="9525">
            <a:noFill/>
            <a:round/>
            <a:headEnd/>
            <a:tailEnd/>
          </a:ln>
        </p:spPr>
        <p:txBody>
          <a:bodyPr/>
          <a:lstStyle/>
          <a:p>
            <a:pPr algn="l">
              <a:lnSpc>
                <a:spcPct val="90000"/>
              </a:lnSpc>
            </a:pPr>
            <a:endParaRPr lang="en-US" altLang="zh-CN">
              <a:latin typeface="微软雅黑" panose="020B0503020204020204" pitchFamily="34" charset="-122"/>
              <a:ea typeface="微软雅黑" panose="020B0503020204020204" pitchFamily="34" charset="-122"/>
              <a:cs typeface="Times New Roman" pitchFamily="18" charset="0"/>
            </a:endParaRPr>
          </a:p>
        </p:txBody>
      </p:sp>
      <p:grpSp>
        <p:nvGrpSpPr>
          <p:cNvPr id="35866" name="Group 50"/>
          <p:cNvGrpSpPr>
            <a:grpSpLocks/>
          </p:cNvGrpSpPr>
          <p:nvPr/>
        </p:nvGrpSpPr>
        <p:grpSpPr bwMode="auto">
          <a:xfrm>
            <a:off x="3962400" y="3309938"/>
            <a:ext cx="1295400" cy="1295400"/>
            <a:chOff x="1905000" y="3081542"/>
            <a:chExt cx="1295400" cy="1295400"/>
          </a:xfrm>
        </p:grpSpPr>
        <p:sp>
          <p:nvSpPr>
            <p:cNvPr id="48" name="Oval 47"/>
            <p:cNvSpPr/>
            <p:nvPr/>
          </p:nvSpPr>
          <p:spPr bwMode="auto">
            <a:xfrm>
              <a:off x="1905000" y="3081542"/>
              <a:ext cx="1295400" cy="1295400"/>
            </a:xfrm>
            <a:prstGeom prst="ellipse">
              <a:avLst/>
            </a:prstGeom>
            <a:solidFill>
              <a:srgbClr val="003F69"/>
            </a:solidFill>
            <a:ln w="9525" cap="flat" cmpd="sng" algn="ctr">
              <a:noFill/>
              <a:prstDash val="solid"/>
              <a:round/>
              <a:headEnd type="none" w="med" len="med"/>
              <a:tailEnd type="none" w="med" len="med"/>
            </a:ln>
            <a:effectLst>
              <a:reflection stA="40000" endPos="25000" dist="12700" dir="5400000" sy="-100000" algn="bl" rotWithShape="0"/>
            </a:effectLst>
          </p:spPr>
          <p:txBody>
            <a:bodyPr/>
            <a:lstStyle/>
            <a:p>
              <a:pPr algn="l">
                <a:lnSpc>
                  <a:spcPct val="90000"/>
                </a:lnSpc>
                <a:buFont typeface="Arial" charset="0"/>
                <a:buNone/>
                <a:defRPr/>
              </a:pPr>
              <a:endParaRPr lang="en-US" dirty="0">
                <a:latin typeface="微软雅黑" panose="020B0503020204020204" pitchFamily="34" charset="-122"/>
                <a:ea typeface="微软雅黑" panose="020B0503020204020204" pitchFamily="34" charset="-122"/>
                <a:cs typeface="Times New Roman" pitchFamily="18" charset="0"/>
              </a:endParaRPr>
            </a:p>
          </p:txBody>
        </p:sp>
        <p:pic>
          <p:nvPicPr>
            <p:cNvPr id="35896" name="Picture 40"/>
            <p:cNvPicPr>
              <a:picLocks noChangeAspect="1"/>
            </p:cNvPicPr>
            <p:nvPr/>
          </p:nvPicPr>
          <p:blipFill>
            <a:blip r:embed="rId3"/>
            <a:srcRect/>
            <a:stretch>
              <a:fillRect/>
            </a:stretch>
          </p:blipFill>
          <p:spPr bwMode="auto">
            <a:xfrm>
              <a:off x="2238375" y="3405188"/>
              <a:ext cx="711200" cy="654050"/>
            </a:xfrm>
            <a:prstGeom prst="rect">
              <a:avLst/>
            </a:prstGeom>
            <a:noFill/>
            <a:ln w="9525">
              <a:noFill/>
              <a:miter lim="800000"/>
              <a:headEnd/>
              <a:tailEnd/>
            </a:ln>
          </p:spPr>
        </p:pic>
      </p:grpSp>
      <p:pic>
        <p:nvPicPr>
          <p:cNvPr id="35867" name="Picture 42" descr="Customers2.png"/>
          <p:cNvPicPr>
            <a:picLocks noChangeAspect="1"/>
          </p:cNvPicPr>
          <p:nvPr/>
        </p:nvPicPr>
        <p:blipFill>
          <a:blip r:embed="rId4"/>
          <a:srcRect/>
          <a:stretch>
            <a:fillRect/>
          </a:stretch>
        </p:blipFill>
        <p:spPr bwMode="auto">
          <a:xfrm>
            <a:off x="2420938" y="3741738"/>
            <a:ext cx="330200" cy="457200"/>
          </a:xfrm>
          <a:prstGeom prst="rect">
            <a:avLst/>
          </a:prstGeom>
          <a:noFill/>
          <a:ln w="9525">
            <a:noFill/>
            <a:miter lim="800000"/>
            <a:headEnd/>
            <a:tailEnd/>
          </a:ln>
        </p:spPr>
      </p:pic>
      <p:sp>
        <p:nvSpPr>
          <p:cNvPr id="35868" name="Oval 18"/>
          <p:cNvSpPr>
            <a:spLocks noChangeArrowheads="1"/>
          </p:cNvSpPr>
          <p:nvPr/>
        </p:nvSpPr>
        <p:spPr bwMode="auto">
          <a:xfrm>
            <a:off x="6400800" y="2425700"/>
            <a:ext cx="609600" cy="609600"/>
          </a:xfrm>
          <a:prstGeom prst="ellipse">
            <a:avLst/>
          </a:prstGeom>
          <a:solidFill>
            <a:srgbClr val="00A1D1"/>
          </a:solidFill>
          <a:ln w="9525">
            <a:noFill/>
            <a:round/>
            <a:headEnd/>
            <a:tailEnd/>
          </a:ln>
        </p:spPr>
        <p:txBody>
          <a:bodyPr/>
          <a:lstStyle/>
          <a:p>
            <a:pPr algn="l">
              <a:lnSpc>
                <a:spcPct val="90000"/>
              </a:lnSpc>
            </a:pPr>
            <a:endParaRPr lang="en-US" altLang="zh-CN">
              <a:latin typeface="微软雅黑" panose="020B0503020204020204" pitchFamily="34" charset="-122"/>
              <a:ea typeface="微软雅黑" panose="020B0503020204020204" pitchFamily="34" charset="-122"/>
              <a:cs typeface="Times New Roman" pitchFamily="18" charset="0"/>
            </a:endParaRPr>
          </a:p>
        </p:txBody>
      </p:sp>
      <p:sp>
        <p:nvSpPr>
          <p:cNvPr id="35869" name="Oval 18"/>
          <p:cNvSpPr>
            <a:spLocks noChangeArrowheads="1"/>
          </p:cNvSpPr>
          <p:nvPr/>
        </p:nvSpPr>
        <p:spPr bwMode="auto">
          <a:xfrm>
            <a:off x="6400800" y="4864100"/>
            <a:ext cx="609600" cy="609600"/>
          </a:xfrm>
          <a:prstGeom prst="ellipse">
            <a:avLst/>
          </a:prstGeom>
          <a:solidFill>
            <a:srgbClr val="00A1D1"/>
          </a:solidFill>
          <a:ln w="9525">
            <a:noFill/>
            <a:round/>
            <a:headEnd/>
            <a:tailEnd/>
          </a:ln>
        </p:spPr>
        <p:txBody>
          <a:bodyPr/>
          <a:lstStyle/>
          <a:p>
            <a:pPr algn="l">
              <a:lnSpc>
                <a:spcPct val="90000"/>
              </a:lnSpc>
            </a:pPr>
            <a:endParaRPr lang="en-US" altLang="zh-CN">
              <a:latin typeface="微软雅黑" panose="020B0503020204020204" pitchFamily="34" charset="-122"/>
              <a:ea typeface="微软雅黑" panose="020B0503020204020204" pitchFamily="34" charset="-122"/>
              <a:cs typeface="Times New Roman" pitchFamily="18" charset="0"/>
            </a:endParaRPr>
          </a:p>
        </p:txBody>
      </p:sp>
      <p:sp>
        <p:nvSpPr>
          <p:cNvPr id="35870" name="Oval 18"/>
          <p:cNvSpPr>
            <a:spLocks noChangeArrowheads="1"/>
          </p:cNvSpPr>
          <p:nvPr/>
        </p:nvSpPr>
        <p:spPr bwMode="auto">
          <a:xfrm>
            <a:off x="2286000" y="4876800"/>
            <a:ext cx="609600" cy="609600"/>
          </a:xfrm>
          <a:prstGeom prst="ellipse">
            <a:avLst/>
          </a:prstGeom>
          <a:solidFill>
            <a:srgbClr val="00A1D1"/>
          </a:solidFill>
          <a:ln w="9525">
            <a:noFill/>
            <a:round/>
            <a:headEnd/>
            <a:tailEnd/>
          </a:ln>
        </p:spPr>
        <p:txBody>
          <a:bodyPr/>
          <a:lstStyle/>
          <a:p>
            <a:pPr algn="l">
              <a:lnSpc>
                <a:spcPct val="90000"/>
              </a:lnSpc>
            </a:pPr>
            <a:endParaRPr lang="en-US" altLang="zh-CN">
              <a:latin typeface="微软雅黑" panose="020B0503020204020204" pitchFamily="34" charset="-122"/>
              <a:ea typeface="微软雅黑" panose="020B0503020204020204" pitchFamily="34" charset="-122"/>
              <a:cs typeface="Times New Roman" pitchFamily="18" charset="0"/>
            </a:endParaRPr>
          </a:p>
        </p:txBody>
      </p:sp>
      <p:sp>
        <p:nvSpPr>
          <p:cNvPr id="35871" name="Oval 18"/>
          <p:cNvSpPr>
            <a:spLocks noChangeArrowheads="1"/>
          </p:cNvSpPr>
          <p:nvPr/>
        </p:nvSpPr>
        <p:spPr bwMode="auto">
          <a:xfrm>
            <a:off x="4343400" y="5943600"/>
            <a:ext cx="609600" cy="609600"/>
          </a:xfrm>
          <a:prstGeom prst="ellipse">
            <a:avLst/>
          </a:prstGeom>
          <a:solidFill>
            <a:srgbClr val="00A1D1"/>
          </a:solidFill>
          <a:ln w="9525">
            <a:noFill/>
            <a:round/>
            <a:headEnd/>
            <a:tailEnd/>
          </a:ln>
        </p:spPr>
        <p:txBody>
          <a:bodyPr/>
          <a:lstStyle/>
          <a:p>
            <a:pPr algn="l">
              <a:lnSpc>
                <a:spcPct val="90000"/>
              </a:lnSpc>
            </a:pPr>
            <a:endParaRPr lang="en-US" altLang="zh-CN">
              <a:latin typeface="微软雅黑" panose="020B0503020204020204" pitchFamily="34" charset="-122"/>
              <a:ea typeface="微软雅黑" panose="020B0503020204020204" pitchFamily="34" charset="-122"/>
              <a:cs typeface="Times New Roman" pitchFamily="18" charset="0"/>
            </a:endParaRPr>
          </a:p>
        </p:txBody>
      </p:sp>
      <p:sp>
        <p:nvSpPr>
          <p:cNvPr id="35872" name="Oval 18"/>
          <p:cNvSpPr>
            <a:spLocks noChangeArrowheads="1"/>
          </p:cNvSpPr>
          <p:nvPr/>
        </p:nvSpPr>
        <p:spPr bwMode="auto">
          <a:xfrm>
            <a:off x="2286000" y="2438400"/>
            <a:ext cx="609600" cy="609600"/>
          </a:xfrm>
          <a:prstGeom prst="ellipse">
            <a:avLst/>
          </a:prstGeom>
          <a:solidFill>
            <a:srgbClr val="00A1D1"/>
          </a:solidFill>
          <a:ln w="9525">
            <a:noFill/>
            <a:round/>
            <a:headEnd/>
            <a:tailEnd/>
          </a:ln>
        </p:spPr>
        <p:txBody>
          <a:bodyPr/>
          <a:lstStyle/>
          <a:p>
            <a:pPr algn="l">
              <a:lnSpc>
                <a:spcPct val="90000"/>
              </a:lnSpc>
            </a:pPr>
            <a:endParaRPr lang="en-US" altLang="zh-CN">
              <a:latin typeface="微软雅黑" panose="020B0503020204020204" pitchFamily="34" charset="-122"/>
              <a:ea typeface="微软雅黑" panose="020B0503020204020204" pitchFamily="34" charset="-122"/>
              <a:cs typeface="Times New Roman" pitchFamily="18" charset="0"/>
            </a:endParaRPr>
          </a:p>
        </p:txBody>
      </p:sp>
      <p:sp>
        <p:nvSpPr>
          <p:cNvPr id="35873" name="Oval 18"/>
          <p:cNvSpPr>
            <a:spLocks noChangeArrowheads="1"/>
          </p:cNvSpPr>
          <p:nvPr/>
        </p:nvSpPr>
        <p:spPr bwMode="auto">
          <a:xfrm>
            <a:off x="4343400" y="1371600"/>
            <a:ext cx="609600" cy="609600"/>
          </a:xfrm>
          <a:prstGeom prst="ellipse">
            <a:avLst/>
          </a:prstGeom>
          <a:solidFill>
            <a:srgbClr val="00A1D1"/>
          </a:solidFill>
          <a:ln w="9525">
            <a:noFill/>
            <a:round/>
            <a:headEnd/>
            <a:tailEnd/>
          </a:ln>
        </p:spPr>
        <p:txBody>
          <a:bodyPr/>
          <a:lstStyle/>
          <a:p>
            <a:pPr algn="l">
              <a:lnSpc>
                <a:spcPct val="90000"/>
              </a:lnSpc>
            </a:pPr>
            <a:endParaRPr lang="en-US" altLang="zh-CN">
              <a:latin typeface="微软雅黑" panose="020B0503020204020204" pitchFamily="34" charset="-122"/>
              <a:ea typeface="微软雅黑" panose="020B0503020204020204" pitchFamily="34" charset="-122"/>
              <a:cs typeface="Times New Roman" pitchFamily="18" charset="0"/>
            </a:endParaRPr>
          </a:p>
        </p:txBody>
      </p:sp>
      <p:sp>
        <p:nvSpPr>
          <p:cNvPr id="35874" name="TextBox 13"/>
          <p:cNvSpPr txBox="1">
            <a:spLocks noChangeArrowheads="1"/>
          </p:cNvSpPr>
          <p:nvPr/>
        </p:nvSpPr>
        <p:spPr bwMode="auto">
          <a:xfrm>
            <a:off x="7010400" y="2590800"/>
            <a:ext cx="1295400" cy="284163"/>
          </a:xfrm>
          <a:prstGeom prst="rect">
            <a:avLst/>
          </a:prstGeom>
          <a:noFill/>
          <a:ln w="9525">
            <a:noFill/>
            <a:miter lim="800000"/>
            <a:headEnd/>
            <a:tailEnd/>
          </a:ln>
        </p:spPr>
        <p:txBody>
          <a:bodyPr>
            <a:spAutoFit/>
          </a:bodyPr>
          <a:lstStyle/>
          <a:p>
            <a:pPr algn="l" eaLnBrk="0" hangingPunct="0">
              <a:lnSpc>
                <a:spcPct val="90000"/>
              </a:lnSpc>
              <a:buClrTx/>
            </a:pPr>
            <a:r>
              <a:rPr lang="zh-CN" altLang="en-GB" sz="1400">
                <a:solidFill>
                  <a:srgbClr val="00A1D1"/>
                </a:solidFill>
                <a:latin typeface="微软雅黑" panose="020B0503020204020204" pitchFamily="34" charset="-122"/>
                <a:ea typeface="微软雅黑" panose="020B0503020204020204" pitchFamily="34" charset="-122"/>
                <a:cs typeface="Times New Roman" pitchFamily="18" charset="0"/>
                <a:sym typeface="Arial" pitchFamily="34" charset="0"/>
              </a:rPr>
              <a:t>仓库</a:t>
            </a:r>
          </a:p>
        </p:txBody>
      </p:sp>
      <p:sp>
        <p:nvSpPr>
          <p:cNvPr id="35875" name="TextBox 13"/>
          <p:cNvSpPr txBox="1">
            <a:spLocks noChangeArrowheads="1"/>
          </p:cNvSpPr>
          <p:nvPr/>
        </p:nvSpPr>
        <p:spPr bwMode="auto">
          <a:xfrm>
            <a:off x="7010400" y="5043488"/>
            <a:ext cx="1295400" cy="284162"/>
          </a:xfrm>
          <a:prstGeom prst="rect">
            <a:avLst/>
          </a:prstGeom>
          <a:noFill/>
          <a:ln w="9525">
            <a:noFill/>
            <a:miter lim="800000"/>
            <a:headEnd/>
            <a:tailEnd/>
          </a:ln>
        </p:spPr>
        <p:txBody>
          <a:bodyPr>
            <a:spAutoFit/>
          </a:bodyPr>
          <a:lstStyle/>
          <a:p>
            <a:pPr algn="l" eaLnBrk="0" hangingPunct="0">
              <a:lnSpc>
                <a:spcPct val="90000"/>
              </a:lnSpc>
              <a:buClrTx/>
            </a:pPr>
            <a:r>
              <a:rPr lang="zh-CN" altLang="en-GB" sz="1400">
                <a:solidFill>
                  <a:srgbClr val="00A1D1"/>
                </a:solidFill>
                <a:latin typeface="微软雅黑" panose="020B0503020204020204" pitchFamily="34" charset="-122"/>
                <a:ea typeface="微软雅黑" panose="020B0503020204020204" pitchFamily="34" charset="-122"/>
                <a:cs typeface="Times New Roman" pitchFamily="18" charset="0"/>
                <a:sym typeface="Arial" pitchFamily="34" charset="0"/>
              </a:rPr>
              <a:t>承运人</a:t>
            </a:r>
          </a:p>
        </p:txBody>
      </p:sp>
      <p:sp>
        <p:nvSpPr>
          <p:cNvPr id="35876" name="TextBox 13"/>
          <p:cNvSpPr txBox="1">
            <a:spLocks noChangeArrowheads="1"/>
          </p:cNvSpPr>
          <p:nvPr/>
        </p:nvSpPr>
        <p:spPr bwMode="auto">
          <a:xfrm>
            <a:off x="1143000" y="5029200"/>
            <a:ext cx="1058863" cy="284163"/>
          </a:xfrm>
          <a:prstGeom prst="rect">
            <a:avLst/>
          </a:prstGeom>
          <a:noFill/>
          <a:ln w="9525">
            <a:noFill/>
            <a:miter lim="800000"/>
            <a:headEnd/>
            <a:tailEnd/>
          </a:ln>
        </p:spPr>
        <p:txBody>
          <a:bodyPr>
            <a:spAutoFit/>
          </a:bodyPr>
          <a:lstStyle/>
          <a:p>
            <a:pPr algn="r" eaLnBrk="0" hangingPunct="0">
              <a:lnSpc>
                <a:spcPct val="90000"/>
              </a:lnSpc>
              <a:buClrTx/>
            </a:pPr>
            <a:r>
              <a:rPr lang="en-GB" altLang="zh-CN" sz="1400">
                <a:solidFill>
                  <a:srgbClr val="00A1D1"/>
                </a:solidFill>
                <a:latin typeface="微软雅黑" panose="020B0503020204020204" pitchFamily="34" charset="-122"/>
                <a:ea typeface="微软雅黑" panose="020B0503020204020204" pitchFamily="34" charset="-122"/>
                <a:cs typeface="Times New Roman" pitchFamily="18" charset="0"/>
                <a:sym typeface="Arial" pitchFamily="34" charset="0"/>
              </a:rPr>
              <a:t>Web</a:t>
            </a:r>
          </a:p>
        </p:txBody>
      </p:sp>
      <p:sp>
        <p:nvSpPr>
          <p:cNvPr id="35877" name="TextBox 13"/>
          <p:cNvSpPr txBox="1">
            <a:spLocks noChangeArrowheads="1"/>
          </p:cNvSpPr>
          <p:nvPr/>
        </p:nvSpPr>
        <p:spPr bwMode="auto">
          <a:xfrm>
            <a:off x="990600" y="2590800"/>
            <a:ext cx="1287463" cy="284163"/>
          </a:xfrm>
          <a:prstGeom prst="rect">
            <a:avLst/>
          </a:prstGeom>
          <a:noFill/>
          <a:ln w="9525">
            <a:noFill/>
            <a:miter lim="800000"/>
            <a:headEnd/>
            <a:tailEnd/>
          </a:ln>
        </p:spPr>
        <p:txBody>
          <a:bodyPr>
            <a:spAutoFit/>
          </a:bodyPr>
          <a:lstStyle/>
          <a:p>
            <a:pPr algn="r" eaLnBrk="0" hangingPunct="0">
              <a:lnSpc>
                <a:spcPct val="90000"/>
              </a:lnSpc>
              <a:buClrTx/>
            </a:pPr>
            <a:r>
              <a:rPr lang="zh-CN" altLang="en-GB" sz="1400">
                <a:solidFill>
                  <a:srgbClr val="00A1D1"/>
                </a:solidFill>
                <a:latin typeface="微软雅黑" panose="020B0503020204020204" pitchFamily="34" charset="-122"/>
                <a:ea typeface="微软雅黑" panose="020B0503020204020204" pitchFamily="34" charset="-122"/>
                <a:cs typeface="Times New Roman" pitchFamily="18" charset="0"/>
                <a:sym typeface="Arial" pitchFamily="34" charset="0"/>
              </a:rPr>
              <a:t>目录</a:t>
            </a:r>
          </a:p>
        </p:txBody>
      </p:sp>
      <p:sp>
        <p:nvSpPr>
          <p:cNvPr id="35878" name="TextBox 13"/>
          <p:cNvSpPr txBox="1">
            <a:spLocks noChangeArrowheads="1"/>
          </p:cNvSpPr>
          <p:nvPr/>
        </p:nvSpPr>
        <p:spPr bwMode="auto">
          <a:xfrm>
            <a:off x="4953000" y="1447800"/>
            <a:ext cx="1295400" cy="284163"/>
          </a:xfrm>
          <a:prstGeom prst="rect">
            <a:avLst/>
          </a:prstGeom>
          <a:noFill/>
          <a:ln w="9525">
            <a:noFill/>
            <a:miter lim="800000"/>
            <a:headEnd/>
            <a:tailEnd/>
          </a:ln>
        </p:spPr>
        <p:txBody>
          <a:bodyPr>
            <a:spAutoFit/>
          </a:bodyPr>
          <a:lstStyle/>
          <a:p>
            <a:pPr algn="l" eaLnBrk="0" hangingPunct="0">
              <a:lnSpc>
                <a:spcPct val="90000"/>
              </a:lnSpc>
              <a:buClrTx/>
            </a:pPr>
            <a:r>
              <a:rPr lang="zh-CN" altLang="en-GB" sz="1400">
                <a:solidFill>
                  <a:srgbClr val="00A1D1"/>
                </a:solidFill>
                <a:latin typeface="微软雅黑" panose="020B0503020204020204" pitchFamily="34" charset="-122"/>
                <a:ea typeface="微软雅黑" panose="020B0503020204020204" pitchFamily="34" charset="-122"/>
                <a:cs typeface="Times New Roman" pitchFamily="18" charset="0"/>
                <a:sym typeface="Arial" pitchFamily="34" charset="0"/>
              </a:rPr>
              <a:t>配送人</a:t>
            </a:r>
          </a:p>
        </p:txBody>
      </p:sp>
      <p:sp>
        <p:nvSpPr>
          <p:cNvPr id="35879" name="TextBox 13"/>
          <p:cNvSpPr txBox="1">
            <a:spLocks noChangeArrowheads="1"/>
          </p:cNvSpPr>
          <p:nvPr/>
        </p:nvSpPr>
        <p:spPr bwMode="auto">
          <a:xfrm>
            <a:off x="4953000" y="6248400"/>
            <a:ext cx="2590800" cy="284163"/>
          </a:xfrm>
          <a:prstGeom prst="rect">
            <a:avLst/>
          </a:prstGeom>
          <a:noFill/>
          <a:ln w="9525">
            <a:noFill/>
            <a:miter lim="800000"/>
            <a:headEnd/>
            <a:tailEnd/>
          </a:ln>
        </p:spPr>
        <p:txBody>
          <a:bodyPr>
            <a:spAutoFit/>
          </a:bodyPr>
          <a:lstStyle/>
          <a:p>
            <a:pPr algn="l" eaLnBrk="0" hangingPunct="0">
              <a:lnSpc>
                <a:spcPct val="90000"/>
              </a:lnSpc>
              <a:buClrTx/>
            </a:pPr>
            <a:r>
              <a:rPr lang="zh-CN" altLang="en-GB" sz="1400">
                <a:solidFill>
                  <a:srgbClr val="00B0DA"/>
                </a:solidFill>
                <a:latin typeface="微软雅黑" panose="020B0503020204020204" pitchFamily="34" charset="-122"/>
                <a:ea typeface="微软雅黑" panose="020B0503020204020204" pitchFamily="34" charset="-122"/>
                <a:cs typeface="Times New Roman" pitchFamily="18" charset="0"/>
                <a:sym typeface="Arial" pitchFamily="34" charset="0"/>
              </a:rPr>
              <a:t>海关</a:t>
            </a:r>
          </a:p>
        </p:txBody>
      </p:sp>
      <p:pic>
        <p:nvPicPr>
          <p:cNvPr id="35880" name="Picture 64"/>
          <p:cNvPicPr>
            <a:picLocks noChangeAspect="1"/>
          </p:cNvPicPr>
          <p:nvPr/>
        </p:nvPicPr>
        <p:blipFill>
          <a:blip r:embed="rId5"/>
          <a:srcRect/>
          <a:stretch>
            <a:fillRect/>
          </a:stretch>
        </p:blipFill>
        <p:spPr bwMode="auto">
          <a:xfrm>
            <a:off x="3352800" y="2006600"/>
            <a:ext cx="342900" cy="355600"/>
          </a:xfrm>
          <a:prstGeom prst="rect">
            <a:avLst/>
          </a:prstGeom>
          <a:noFill/>
          <a:ln w="9525">
            <a:noFill/>
            <a:miter lim="800000"/>
            <a:headEnd/>
            <a:tailEnd/>
          </a:ln>
        </p:spPr>
      </p:pic>
      <p:pic>
        <p:nvPicPr>
          <p:cNvPr id="35881" name="Picture 65"/>
          <p:cNvPicPr>
            <a:picLocks noChangeAspect="1"/>
          </p:cNvPicPr>
          <p:nvPr/>
        </p:nvPicPr>
        <p:blipFill>
          <a:blip r:embed="rId6"/>
          <a:srcRect/>
          <a:stretch>
            <a:fillRect/>
          </a:stretch>
        </p:blipFill>
        <p:spPr bwMode="auto">
          <a:xfrm>
            <a:off x="2243138" y="4953000"/>
            <a:ext cx="457200" cy="444500"/>
          </a:xfrm>
          <a:prstGeom prst="rect">
            <a:avLst/>
          </a:prstGeom>
          <a:noFill/>
          <a:ln w="9525">
            <a:noFill/>
            <a:miter lim="800000"/>
            <a:headEnd/>
            <a:tailEnd/>
          </a:ln>
        </p:spPr>
      </p:pic>
      <p:pic>
        <p:nvPicPr>
          <p:cNvPr id="35882" name="Picture 66"/>
          <p:cNvPicPr>
            <a:picLocks noChangeAspect="1"/>
          </p:cNvPicPr>
          <p:nvPr/>
        </p:nvPicPr>
        <p:blipFill>
          <a:blip r:embed="rId7"/>
          <a:srcRect/>
          <a:stretch>
            <a:fillRect/>
          </a:stretch>
        </p:blipFill>
        <p:spPr bwMode="auto">
          <a:xfrm>
            <a:off x="4462463" y="6037263"/>
            <a:ext cx="368300" cy="368300"/>
          </a:xfrm>
          <a:prstGeom prst="rect">
            <a:avLst/>
          </a:prstGeom>
          <a:noFill/>
          <a:ln w="9525">
            <a:noFill/>
            <a:miter lim="800000"/>
            <a:headEnd/>
            <a:tailEnd/>
          </a:ln>
        </p:spPr>
      </p:pic>
      <p:pic>
        <p:nvPicPr>
          <p:cNvPr id="35883" name="Picture 67"/>
          <p:cNvPicPr>
            <a:picLocks noChangeAspect="1"/>
          </p:cNvPicPr>
          <p:nvPr/>
        </p:nvPicPr>
        <p:blipFill>
          <a:blip r:embed="rId8"/>
          <a:srcRect/>
          <a:stretch>
            <a:fillRect/>
          </a:stretch>
        </p:blipFill>
        <p:spPr bwMode="auto">
          <a:xfrm>
            <a:off x="3276600" y="5562600"/>
            <a:ext cx="419100" cy="368300"/>
          </a:xfrm>
          <a:prstGeom prst="rect">
            <a:avLst/>
          </a:prstGeom>
          <a:noFill/>
          <a:ln w="9525">
            <a:noFill/>
            <a:miter lim="800000"/>
            <a:headEnd/>
            <a:tailEnd/>
          </a:ln>
        </p:spPr>
      </p:pic>
      <p:pic>
        <p:nvPicPr>
          <p:cNvPr id="35884" name="Picture 68"/>
          <p:cNvPicPr>
            <a:picLocks noChangeAspect="1"/>
          </p:cNvPicPr>
          <p:nvPr/>
        </p:nvPicPr>
        <p:blipFill>
          <a:blip r:embed="rId9"/>
          <a:srcRect/>
          <a:stretch>
            <a:fillRect/>
          </a:stretch>
        </p:blipFill>
        <p:spPr bwMode="auto">
          <a:xfrm>
            <a:off x="5664200" y="5478463"/>
            <a:ext cx="254000" cy="482600"/>
          </a:xfrm>
          <a:prstGeom prst="rect">
            <a:avLst/>
          </a:prstGeom>
          <a:noFill/>
          <a:ln w="9525">
            <a:noFill/>
            <a:miter lim="800000"/>
            <a:headEnd/>
            <a:tailEnd/>
          </a:ln>
        </p:spPr>
      </p:pic>
      <p:pic>
        <p:nvPicPr>
          <p:cNvPr id="35885" name="Picture 69"/>
          <p:cNvPicPr>
            <a:picLocks noChangeAspect="1"/>
          </p:cNvPicPr>
          <p:nvPr/>
        </p:nvPicPr>
        <p:blipFill>
          <a:blip r:embed="rId10"/>
          <a:srcRect/>
          <a:stretch>
            <a:fillRect/>
          </a:stretch>
        </p:blipFill>
        <p:spPr bwMode="auto">
          <a:xfrm>
            <a:off x="2395538" y="2547938"/>
            <a:ext cx="381000" cy="393700"/>
          </a:xfrm>
          <a:prstGeom prst="rect">
            <a:avLst/>
          </a:prstGeom>
          <a:noFill/>
          <a:ln w="9525">
            <a:noFill/>
            <a:miter lim="800000"/>
            <a:headEnd/>
            <a:tailEnd/>
          </a:ln>
        </p:spPr>
      </p:pic>
      <p:pic>
        <p:nvPicPr>
          <p:cNvPr id="35886" name="Picture 73"/>
          <p:cNvPicPr>
            <a:picLocks noChangeAspect="1"/>
          </p:cNvPicPr>
          <p:nvPr/>
        </p:nvPicPr>
        <p:blipFill>
          <a:blip r:embed="rId11"/>
          <a:srcRect/>
          <a:stretch>
            <a:fillRect/>
          </a:stretch>
        </p:blipFill>
        <p:spPr bwMode="auto">
          <a:xfrm>
            <a:off x="5570538" y="1963738"/>
            <a:ext cx="431800" cy="457200"/>
          </a:xfrm>
          <a:prstGeom prst="rect">
            <a:avLst/>
          </a:prstGeom>
          <a:noFill/>
          <a:ln w="9525">
            <a:noFill/>
            <a:miter lim="800000"/>
            <a:headEnd/>
            <a:tailEnd/>
          </a:ln>
        </p:spPr>
      </p:pic>
      <p:pic>
        <p:nvPicPr>
          <p:cNvPr id="35887" name="Picture 75"/>
          <p:cNvPicPr>
            <a:picLocks noChangeAspect="1"/>
          </p:cNvPicPr>
          <p:nvPr/>
        </p:nvPicPr>
        <p:blipFill>
          <a:blip r:embed="rId12"/>
          <a:srcRect/>
          <a:stretch>
            <a:fillRect/>
          </a:stretch>
        </p:blipFill>
        <p:spPr bwMode="auto">
          <a:xfrm>
            <a:off x="4411663" y="1524000"/>
            <a:ext cx="488950" cy="249238"/>
          </a:xfrm>
          <a:prstGeom prst="rect">
            <a:avLst/>
          </a:prstGeom>
          <a:noFill/>
          <a:ln w="9525">
            <a:noFill/>
            <a:miter lim="800000"/>
            <a:headEnd/>
            <a:tailEnd/>
          </a:ln>
        </p:spPr>
      </p:pic>
      <p:pic>
        <p:nvPicPr>
          <p:cNvPr id="35888" name="Picture 76"/>
          <p:cNvPicPr>
            <a:picLocks noChangeAspect="1"/>
          </p:cNvPicPr>
          <p:nvPr/>
        </p:nvPicPr>
        <p:blipFill>
          <a:blip r:embed="rId13"/>
          <a:srcRect/>
          <a:stretch>
            <a:fillRect/>
          </a:stretch>
        </p:blipFill>
        <p:spPr bwMode="auto">
          <a:xfrm>
            <a:off x="6503988" y="3810000"/>
            <a:ext cx="387350" cy="304800"/>
          </a:xfrm>
          <a:prstGeom prst="rect">
            <a:avLst/>
          </a:prstGeom>
          <a:noFill/>
          <a:ln w="9525">
            <a:noFill/>
            <a:miter lim="800000"/>
            <a:headEnd/>
            <a:tailEnd/>
          </a:ln>
        </p:spPr>
      </p:pic>
      <p:pic>
        <p:nvPicPr>
          <p:cNvPr id="35889" name="Picture 77"/>
          <p:cNvPicPr>
            <a:picLocks noChangeAspect="1"/>
          </p:cNvPicPr>
          <p:nvPr/>
        </p:nvPicPr>
        <p:blipFill>
          <a:blip r:embed="rId14"/>
          <a:srcRect/>
          <a:stretch>
            <a:fillRect/>
          </a:stretch>
        </p:blipFill>
        <p:spPr bwMode="auto">
          <a:xfrm>
            <a:off x="6502400" y="4953000"/>
            <a:ext cx="395288" cy="406400"/>
          </a:xfrm>
          <a:prstGeom prst="rect">
            <a:avLst/>
          </a:prstGeom>
          <a:noFill/>
          <a:ln w="9525">
            <a:noFill/>
            <a:miter lim="800000"/>
            <a:headEnd/>
            <a:tailEnd/>
          </a:ln>
        </p:spPr>
      </p:pic>
      <p:pic>
        <p:nvPicPr>
          <p:cNvPr id="35890" name="Picture 78"/>
          <p:cNvPicPr>
            <a:picLocks noChangeAspect="1"/>
          </p:cNvPicPr>
          <p:nvPr/>
        </p:nvPicPr>
        <p:blipFill>
          <a:blip r:embed="rId15"/>
          <a:srcRect/>
          <a:stretch>
            <a:fillRect/>
          </a:stretch>
        </p:blipFill>
        <p:spPr bwMode="auto">
          <a:xfrm>
            <a:off x="6477000" y="2582863"/>
            <a:ext cx="463550" cy="292100"/>
          </a:xfrm>
          <a:prstGeom prst="rect">
            <a:avLst/>
          </a:prstGeom>
          <a:noFill/>
          <a:ln w="9525">
            <a:noFill/>
            <a:miter lim="800000"/>
            <a:headEnd/>
            <a:tailEnd/>
          </a:ln>
        </p:spPr>
      </p:pic>
      <p:sp>
        <p:nvSpPr>
          <p:cNvPr id="58" name="Slide Number Placeholder 1"/>
          <p:cNvSpPr>
            <a:spLocks noGrp="1"/>
          </p:cNvSpPr>
          <p:nvPr>
            <p:ph type="sldNum" sz="quarter" idx="10"/>
          </p:nvPr>
        </p:nvSpPr>
        <p:spPr>
          <a:xfrm>
            <a:off x="304800" y="6591300"/>
            <a:ext cx="1000125" cy="266700"/>
          </a:xfrm>
        </p:spPr>
        <p:txBody>
          <a:bodyPr/>
          <a:lstStyle/>
          <a:p>
            <a:fld id="{75A150D2-4D02-4A3B-BD5B-F866C135098F}" type="slidenum">
              <a:rPr lang="en-US" altLang="zh-CN" smtClean="0"/>
              <a:pPr/>
              <a:t>3</a:t>
            </a:fld>
            <a:endParaRPr lang="en-US" altLang="zh-CN"/>
          </a:p>
        </p:txBody>
      </p:sp>
    </p:spTree>
    <p:extLst>
      <p:ext uri="{BB962C8B-B14F-4D97-AF65-F5344CB8AC3E}">
        <p14:creationId xmlns:p14="http://schemas.microsoft.com/office/powerpoint/2010/main" val="785593534"/>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51" name="Text Box 8"/>
          <p:cNvSpPr txBox="1">
            <a:spLocks noChangeArrowheads="1"/>
          </p:cNvSpPr>
          <p:nvPr/>
        </p:nvSpPr>
        <p:spPr bwMode="auto">
          <a:xfrm>
            <a:off x="601379" y="3649663"/>
            <a:ext cx="3062287" cy="1354137"/>
          </a:xfrm>
          <a:prstGeom prst="rect">
            <a:avLst/>
          </a:prstGeom>
          <a:noFill/>
          <a:ln w="9525">
            <a:noFill/>
            <a:miter lim="800000"/>
            <a:headEnd/>
            <a:tailEnd/>
          </a:ln>
        </p:spPr>
        <p:txBody>
          <a:bodyPr>
            <a:spAutoFit/>
          </a:bodyPr>
          <a:lstStyle/>
          <a:p>
            <a:pPr marL="174625" indent="-174625" algn="l" defTabSz="914400" eaLnBrk="0" hangingPunct="0">
              <a:lnSpc>
                <a:spcPct val="100000"/>
              </a:lnSpc>
              <a:buClrTx/>
            </a:pPr>
            <a:r>
              <a:rPr lang="zh-CN" altLang="en-GB" sz="1800" b="1" u="sng" dirty="0">
                <a:solidFill>
                  <a:srgbClr val="586BFA"/>
                </a:solidFill>
                <a:latin typeface="微软雅黑" panose="020B0503020204020204" pitchFamily="34" charset="-122"/>
                <a:ea typeface="微软雅黑" panose="020B0503020204020204" pitchFamily="34" charset="-122"/>
                <a:cs typeface="Times New Roman" pitchFamily="18" charset="0"/>
                <a:sym typeface="Arial" pitchFamily="34" charset="0"/>
              </a:rPr>
              <a:t>宏观经济</a:t>
            </a:r>
          </a:p>
          <a:p>
            <a:pPr marL="174625" indent="-174625" algn="l" defTabSz="914400" eaLnBrk="0" hangingPunct="0">
              <a:lnSpc>
                <a:spcPct val="100000"/>
              </a:lnSpc>
              <a:buClrTx/>
              <a:buSzPct val="80000"/>
              <a:buFont typeface="Wingdings" pitchFamily="2" charset="2"/>
              <a:buChar char="n"/>
            </a:pPr>
            <a:r>
              <a:rPr lang="en-GB" altLang="zh-CN" sz="1600" b="1" dirty="0">
                <a:solidFill>
                  <a:srgbClr val="990099"/>
                </a:solidFill>
                <a:latin typeface="微软雅黑" panose="020B0503020204020204" pitchFamily="34" charset="-122"/>
                <a:ea typeface="微软雅黑" panose="020B0503020204020204" pitchFamily="34" charset="-122"/>
                <a:cs typeface="Times New Roman" pitchFamily="18" charset="0"/>
                <a:sym typeface="Arial" pitchFamily="34" charset="0"/>
              </a:rPr>
              <a:t>GDP </a:t>
            </a:r>
            <a:r>
              <a:rPr lang="zh-CN" altLang="en-GB" sz="1600" b="1" dirty="0">
                <a:solidFill>
                  <a:srgbClr val="990099"/>
                </a:solidFill>
                <a:latin typeface="微软雅黑" panose="020B0503020204020204" pitchFamily="34" charset="-122"/>
                <a:ea typeface="微软雅黑" panose="020B0503020204020204" pitchFamily="34" charset="-122"/>
                <a:cs typeface="Times New Roman" pitchFamily="18" charset="0"/>
                <a:sym typeface="Arial" pitchFamily="34" charset="0"/>
              </a:rPr>
              <a:t>增长</a:t>
            </a:r>
          </a:p>
          <a:p>
            <a:pPr marL="174625" indent="-174625" algn="l" defTabSz="914400" eaLnBrk="0" hangingPunct="0">
              <a:lnSpc>
                <a:spcPct val="100000"/>
              </a:lnSpc>
              <a:buClrTx/>
              <a:buSzPct val="80000"/>
              <a:buFont typeface="Wingdings" pitchFamily="2" charset="2"/>
              <a:buChar char="n"/>
            </a:pPr>
            <a:r>
              <a:rPr lang="zh-CN" altLang="en-GB" sz="1600" b="1" dirty="0">
                <a:solidFill>
                  <a:srgbClr val="990099"/>
                </a:solidFill>
                <a:latin typeface="微软雅黑" panose="020B0503020204020204" pitchFamily="34" charset="-122"/>
                <a:ea typeface="微软雅黑" panose="020B0503020204020204" pitchFamily="34" charset="-122"/>
                <a:cs typeface="Times New Roman" pitchFamily="18" charset="0"/>
                <a:sym typeface="Arial" pitchFamily="34" charset="0"/>
              </a:rPr>
              <a:t>新兴市场</a:t>
            </a:r>
          </a:p>
          <a:p>
            <a:pPr marL="174625" indent="-174625" algn="l" defTabSz="914400" eaLnBrk="0" hangingPunct="0">
              <a:lnSpc>
                <a:spcPct val="100000"/>
              </a:lnSpc>
              <a:buClrTx/>
              <a:buSzPct val="80000"/>
              <a:buFont typeface="Wingdings" pitchFamily="2" charset="2"/>
              <a:buChar char="n"/>
            </a:pPr>
            <a:r>
              <a:rPr lang="zh-CN" altLang="en-GB" sz="1600" b="1" dirty="0">
                <a:solidFill>
                  <a:srgbClr val="990099"/>
                </a:solidFill>
                <a:latin typeface="微软雅黑" panose="020B0503020204020204" pitchFamily="34" charset="-122"/>
                <a:ea typeface="微软雅黑" panose="020B0503020204020204" pitchFamily="34" charset="-122"/>
                <a:cs typeface="Times New Roman" pitchFamily="18" charset="0"/>
                <a:sym typeface="Arial" pitchFamily="34" charset="0"/>
              </a:rPr>
              <a:t>社会责</a:t>
            </a:r>
            <a:r>
              <a:rPr lang="zh-CN" altLang="en-GB" sz="1600" b="1" dirty="0" smtClean="0">
                <a:solidFill>
                  <a:srgbClr val="990099"/>
                </a:solidFill>
                <a:latin typeface="微软雅黑" panose="020B0503020204020204" pitchFamily="34" charset="-122"/>
                <a:ea typeface="微软雅黑" panose="020B0503020204020204" pitchFamily="34" charset="-122"/>
                <a:cs typeface="Times New Roman" pitchFamily="18" charset="0"/>
                <a:sym typeface="Arial" pitchFamily="34" charset="0"/>
              </a:rPr>
              <a:t>任</a:t>
            </a:r>
            <a:endParaRPr lang="en-US" altLang="zh-CN" sz="1600" b="1" dirty="0" smtClean="0">
              <a:solidFill>
                <a:srgbClr val="990099"/>
              </a:solidFill>
              <a:latin typeface="微软雅黑" panose="020B0503020204020204" pitchFamily="34" charset="-122"/>
              <a:ea typeface="微软雅黑" panose="020B0503020204020204" pitchFamily="34" charset="-122"/>
              <a:cs typeface="Times New Roman" pitchFamily="18" charset="0"/>
              <a:sym typeface="Arial" pitchFamily="34" charset="0"/>
            </a:endParaRPr>
          </a:p>
          <a:p>
            <a:pPr marL="174625" indent="-174625" algn="l" defTabSz="914400" eaLnBrk="0" hangingPunct="0">
              <a:lnSpc>
                <a:spcPct val="100000"/>
              </a:lnSpc>
              <a:buClrTx/>
              <a:buSzPct val="80000"/>
              <a:buFont typeface="Wingdings" pitchFamily="2" charset="2"/>
              <a:buChar char="n"/>
            </a:pPr>
            <a:r>
              <a:rPr lang="zh-CN" altLang="en-US" sz="1600" b="1" dirty="0">
                <a:solidFill>
                  <a:srgbClr val="990099"/>
                </a:solidFill>
                <a:latin typeface="微软雅黑" panose="020B0503020204020204" pitchFamily="34" charset="-122"/>
                <a:ea typeface="微软雅黑" panose="020B0503020204020204" pitchFamily="34" charset="-122"/>
                <a:cs typeface="Times New Roman" pitchFamily="18" charset="0"/>
                <a:sym typeface="Arial" pitchFamily="34" charset="0"/>
              </a:rPr>
              <a:t>人</a:t>
            </a:r>
            <a:r>
              <a:rPr lang="zh-CN" altLang="en-US" sz="1600" b="1" dirty="0" smtClean="0">
                <a:solidFill>
                  <a:srgbClr val="990099"/>
                </a:solidFill>
                <a:latin typeface="微软雅黑" panose="020B0503020204020204" pitchFamily="34" charset="-122"/>
                <a:ea typeface="微软雅黑" panose="020B0503020204020204" pitchFamily="34" charset="-122"/>
                <a:cs typeface="Times New Roman" pitchFamily="18" charset="0"/>
                <a:sym typeface="Arial" pitchFamily="34" charset="0"/>
              </a:rPr>
              <a:t>工成本升高</a:t>
            </a:r>
            <a:endParaRPr lang="zh-CN" altLang="en-GB" sz="1600" b="1" dirty="0">
              <a:solidFill>
                <a:srgbClr val="990099"/>
              </a:solidFill>
              <a:latin typeface="微软雅黑" panose="020B0503020204020204" pitchFamily="34" charset="-122"/>
              <a:ea typeface="微软雅黑" panose="020B0503020204020204" pitchFamily="34" charset="-122"/>
              <a:cs typeface="Times New Roman" pitchFamily="18" charset="0"/>
              <a:sym typeface="Arial" pitchFamily="34" charset="0"/>
            </a:endParaRPr>
          </a:p>
        </p:txBody>
      </p:sp>
      <p:pic>
        <p:nvPicPr>
          <p:cNvPr id="22531" name="Picture 4"/>
          <p:cNvPicPr>
            <a:picLocks noGrp="1" noChangeAspect="1" noChangeArrowheads="1"/>
          </p:cNvPicPr>
          <p:nvPr>
            <p:ph sz="quarter" idx="4294967295"/>
          </p:nvPr>
        </p:nvPicPr>
        <p:blipFill>
          <a:blip r:embed="rId3"/>
          <a:srcRect/>
          <a:stretch>
            <a:fillRect/>
          </a:stretch>
        </p:blipFill>
        <p:spPr>
          <a:xfrm>
            <a:off x="1250950" y="5102225"/>
            <a:ext cx="1400175" cy="1322388"/>
          </a:xfrm>
        </p:spPr>
      </p:pic>
      <p:pic>
        <p:nvPicPr>
          <p:cNvPr id="22532" name="Picture 5"/>
          <p:cNvPicPr>
            <a:picLocks noGrp="1" noChangeAspect="1" noChangeArrowheads="1"/>
          </p:cNvPicPr>
          <p:nvPr>
            <p:ph sz="quarter" idx="4294967295"/>
          </p:nvPr>
        </p:nvPicPr>
        <p:blipFill>
          <a:blip r:embed="rId4"/>
          <a:srcRect/>
          <a:stretch>
            <a:fillRect/>
          </a:stretch>
        </p:blipFill>
        <p:spPr>
          <a:xfrm>
            <a:off x="7172127" y="4663214"/>
            <a:ext cx="1284627" cy="1055686"/>
          </a:xfrm>
        </p:spPr>
      </p:pic>
      <p:sp>
        <p:nvSpPr>
          <p:cNvPr id="22550" name="AutoShape 7"/>
          <p:cNvSpPr>
            <a:spLocks noChangeArrowheads="1"/>
          </p:cNvSpPr>
          <p:nvPr/>
        </p:nvSpPr>
        <p:spPr bwMode="auto">
          <a:xfrm rot="16200000">
            <a:off x="2384902" y="3961382"/>
            <a:ext cx="754062" cy="403674"/>
          </a:xfrm>
          <a:prstGeom prst="downArrow">
            <a:avLst>
              <a:gd name="adj1" fmla="val 52685"/>
              <a:gd name="adj2" fmla="val 48699"/>
            </a:avLst>
          </a:prstGeom>
          <a:solidFill>
            <a:schemeClr val="accent1"/>
          </a:solidFill>
          <a:ln w="9525">
            <a:solidFill>
              <a:schemeClr val="tx2"/>
            </a:solidFill>
            <a:miter lim="800000"/>
            <a:headEnd/>
            <a:tailEnd/>
          </a:ln>
        </p:spPr>
        <p:txBody>
          <a:bodyPr wrap="none" anchor="ctr"/>
          <a:lstStyle/>
          <a:p>
            <a:endParaRPr lang="zh-CN" altLang="en-US">
              <a:latin typeface="微软雅黑" panose="020B0503020204020204" pitchFamily="34" charset="-122"/>
              <a:ea typeface="微软雅黑" panose="020B0503020204020204" pitchFamily="34" charset="-122"/>
              <a:cs typeface="Times New Roman" pitchFamily="18" charset="0"/>
            </a:endParaRPr>
          </a:p>
        </p:txBody>
      </p:sp>
      <p:grpSp>
        <p:nvGrpSpPr>
          <p:cNvPr id="22534" name="Group 9"/>
          <p:cNvGrpSpPr>
            <a:grpSpLocks/>
          </p:cNvGrpSpPr>
          <p:nvPr/>
        </p:nvGrpSpPr>
        <p:grpSpPr bwMode="auto">
          <a:xfrm>
            <a:off x="6156725" y="3047999"/>
            <a:ext cx="2704708" cy="1108075"/>
            <a:chOff x="4319" y="2156"/>
            <a:chExt cx="1441" cy="698"/>
          </a:xfrm>
        </p:grpSpPr>
        <p:sp>
          <p:nvSpPr>
            <p:cNvPr id="22548" name="AutoShape 10"/>
            <p:cNvSpPr>
              <a:spLocks noChangeArrowheads="1"/>
            </p:cNvSpPr>
            <p:nvPr/>
          </p:nvSpPr>
          <p:spPr bwMode="auto">
            <a:xfrm rot="5400000">
              <a:off x="4187" y="2480"/>
              <a:ext cx="480" cy="215"/>
            </a:xfrm>
            <a:prstGeom prst="downArrow">
              <a:avLst>
                <a:gd name="adj1" fmla="val 47324"/>
                <a:gd name="adj2" fmla="val 50347"/>
              </a:avLst>
            </a:prstGeom>
            <a:solidFill>
              <a:schemeClr val="accent1"/>
            </a:solidFill>
            <a:ln w="9525">
              <a:solidFill>
                <a:schemeClr val="tx2"/>
              </a:solidFill>
              <a:miter lim="800000"/>
              <a:headEnd/>
              <a:tailEnd/>
            </a:ln>
          </p:spPr>
          <p:txBody>
            <a:bodyPr wrap="none" anchor="ctr"/>
            <a:lstStyle/>
            <a:p>
              <a:endParaRPr lang="zh-CN" altLang="en-US">
                <a:latin typeface="微软雅黑" panose="020B0503020204020204" pitchFamily="34" charset="-122"/>
                <a:ea typeface="微软雅黑" panose="020B0503020204020204" pitchFamily="34" charset="-122"/>
                <a:cs typeface="Times New Roman" pitchFamily="18" charset="0"/>
              </a:endParaRPr>
            </a:p>
          </p:txBody>
        </p:sp>
        <p:sp>
          <p:nvSpPr>
            <p:cNvPr id="22549" name="Text Box 11"/>
            <p:cNvSpPr txBox="1">
              <a:spLocks noChangeArrowheads="1"/>
            </p:cNvSpPr>
            <p:nvPr/>
          </p:nvSpPr>
          <p:spPr bwMode="auto">
            <a:xfrm>
              <a:off x="4733" y="2156"/>
              <a:ext cx="1027" cy="698"/>
            </a:xfrm>
            <a:prstGeom prst="rect">
              <a:avLst/>
            </a:prstGeom>
            <a:noFill/>
            <a:ln w="9525">
              <a:noFill/>
              <a:miter lim="800000"/>
              <a:headEnd/>
              <a:tailEnd/>
            </a:ln>
          </p:spPr>
          <p:txBody>
            <a:bodyPr>
              <a:spAutoFit/>
            </a:bodyPr>
            <a:lstStyle/>
            <a:p>
              <a:pPr marL="174625" indent="-174625" algn="l" defTabSz="914400" eaLnBrk="0" hangingPunct="0">
                <a:lnSpc>
                  <a:spcPct val="100000"/>
                </a:lnSpc>
                <a:buClrTx/>
              </a:pPr>
              <a:r>
                <a:rPr lang="zh-CN" altLang="en-GB" sz="1800" b="1" u="sng" dirty="0">
                  <a:solidFill>
                    <a:srgbClr val="586BFA"/>
                  </a:solidFill>
                  <a:latin typeface="微软雅黑" panose="020B0503020204020204" pitchFamily="34" charset="-122"/>
                  <a:ea typeface="微软雅黑" panose="020B0503020204020204" pitchFamily="34" charset="-122"/>
                  <a:cs typeface="Times New Roman" pitchFamily="18" charset="0"/>
                  <a:sym typeface="Arial" pitchFamily="34" charset="0"/>
                </a:rPr>
                <a:t>消费者</a:t>
              </a:r>
            </a:p>
            <a:p>
              <a:pPr marL="174625" indent="-174625" algn="l" defTabSz="914400" eaLnBrk="0" hangingPunct="0">
                <a:lnSpc>
                  <a:spcPct val="100000"/>
                </a:lnSpc>
                <a:buClrTx/>
                <a:buSzPct val="80000"/>
                <a:buFont typeface="Wingdings" pitchFamily="2" charset="2"/>
                <a:buChar char="n"/>
              </a:pPr>
              <a:r>
                <a:rPr lang="zh-CN" altLang="en-GB" sz="1600" b="1" dirty="0">
                  <a:solidFill>
                    <a:srgbClr val="990099"/>
                  </a:solidFill>
                  <a:latin typeface="微软雅黑" panose="020B0503020204020204" pitchFamily="34" charset="-122"/>
                  <a:ea typeface="微软雅黑" panose="020B0503020204020204" pitchFamily="34" charset="-122"/>
                  <a:cs typeface="Times New Roman" pitchFamily="18" charset="0"/>
                  <a:sym typeface="Arial" pitchFamily="34" charset="0"/>
                </a:rPr>
                <a:t>分化</a:t>
              </a:r>
            </a:p>
            <a:p>
              <a:pPr marL="174625" indent="-174625" algn="l" defTabSz="914400" eaLnBrk="0" hangingPunct="0">
                <a:lnSpc>
                  <a:spcPct val="100000"/>
                </a:lnSpc>
                <a:buClrTx/>
                <a:buSzPct val="80000"/>
                <a:buFont typeface="Wingdings" pitchFamily="2" charset="2"/>
                <a:buChar char="n"/>
              </a:pPr>
              <a:r>
                <a:rPr lang="zh-CN" altLang="en-GB" sz="1600" b="1" dirty="0">
                  <a:solidFill>
                    <a:srgbClr val="990099"/>
                  </a:solidFill>
                  <a:latin typeface="微软雅黑" panose="020B0503020204020204" pitchFamily="34" charset="-122"/>
                  <a:ea typeface="微软雅黑" panose="020B0503020204020204" pitchFamily="34" charset="-122"/>
                  <a:cs typeface="Times New Roman" pitchFamily="18" charset="0"/>
                  <a:sym typeface="Arial" pitchFamily="34" charset="0"/>
                </a:rPr>
                <a:t>赋权和细分</a:t>
              </a:r>
            </a:p>
            <a:p>
              <a:pPr marL="174625" indent="-174625" algn="l" defTabSz="914400" eaLnBrk="0" hangingPunct="0">
                <a:lnSpc>
                  <a:spcPct val="100000"/>
                </a:lnSpc>
                <a:buClrTx/>
                <a:buSzPct val="80000"/>
                <a:buFont typeface="Wingdings" pitchFamily="2" charset="2"/>
                <a:buChar char="n"/>
              </a:pPr>
              <a:r>
                <a:rPr lang="zh-CN" altLang="en-GB" sz="1600" b="1" dirty="0">
                  <a:solidFill>
                    <a:srgbClr val="990099"/>
                  </a:solidFill>
                  <a:latin typeface="微软雅黑" panose="020B0503020204020204" pitchFamily="34" charset="-122"/>
                  <a:ea typeface="微软雅黑" panose="020B0503020204020204" pitchFamily="34" charset="-122"/>
                  <a:cs typeface="Times New Roman" pitchFamily="18" charset="0"/>
                  <a:sym typeface="Arial" pitchFamily="34" charset="0"/>
                </a:rPr>
                <a:t>隐私与安全</a:t>
              </a:r>
              <a:r>
                <a:rPr lang="zh-CN" altLang="en-GB" sz="1600" b="1" dirty="0" smtClean="0">
                  <a:solidFill>
                    <a:srgbClr val="990099"/>
                  </a:solidFill>
                  <a:latin typeface="微软雅黑" panose="020B0503020204020204" pitchFamily="34" charset="-122"/>
                  <a:ea typeface="微软雅黑" panose="020B0503020204020204" pitchFamily="34" charset="-122"/>
                  <a:cs typeface="Times New Roman" pitchFamily="18" charset="0"/>
                  <a:sym typeface="Arial" pitchFamily="34" charset="0"/>
                </a:rPr>
                <a:t>性</a:t>
              </a:r>
              <a:endParaRPr lang="en-US" altLang="zh-CN" sz="1600" b="1" dirty="0" smtClean="0">
                <a:solidFill>
                  <a:srgbClr val="990099"/>
                </a:solidFill>
                <a:latin typeface="微软雅黑" panose="020B0503020204020204" pitchFamily="34" charset="-122"/>
                <a:ea typeface="微软雅黑" panose="020B0503020204020204" pitchFamily="34" charset="-122"/>
                <a:cs typeface="Times New Roman" pitchFamily="18" charset="0"/>
                <a:sym typeface="Arial" pitchFamily="34" charset="0"/>
              </a:endParaRPr>
            </a:p>
          </p:txBody>
        </p:sp>
      </p:grpSp>
      <p:sp>
        <p:nvSpPr>
          <p:cNvPr id="22535" name="AutoShape 13"/>
          <p:cNvSpPr>
            <a:spLocks noChangeArrowheads="1"/>
          </p:cNvSpPr>
          <p:nvPr/>
        </p:nvSpPr>
        <p:spPr bwMode="auto">
          <a:xfrm rot="10800000">
            <a:off x="4291445" y="5275119"/>
            <a:ext cx="780618" cy="319088"/>
          </a:xfrm>
          <a:prstGeom prst="downArrow">
            <a:avLst>
              <a:gd name="adj1" fmla="val 52685"/>
              <a:gd name="adj2" fmla="val 44051"/>
            </a:avLst>
          </a:prstGeom>
          <a:solidFill>
            <a:schemeClr val="accent1"/>
          </a:solidFill>
          <a:ln w="9525">
            <a:solidFill>
              <a:schemeClr val="tx2"/>
            </a:solidFill>
            <a:miter lim="800000"/>
            <a:headEnd/>
            <a:tailEnd/>
          </a:ln>
        </p:spPr>
        <p:txBody>
          <a:bodyPr rot="10800000" wrap="none" anchor="ctr"/>
          <a:lstStyle/>
          <a:p>
            <a:endParaRPr lang="zh-CN" altLang="en-US">
              <a:latin typeface="微软雅黑" panose="020B0503020204020204" pitchFamily="34" charset="-122"/>
              <a:ea typeface="微软雅黑" panose="020B0503020204020204" pitchFamily="34" charset="-122"/>
              <a:cs typeface="Times New Roman" pitchFamily="18" charset="0"/>
            </a:endParaRPr>
          </a:p>
        </p:txBody>
      </p:sp>
      <p:sp>
        <p:nvSpPr>
          <p:cNvPr id="22536" name="Text Box 14"/>
          <p:cNvSpPr txBox="1">
            <a:spLocks noChangeArrowheads="1"/>
          </p:cNvSpPr>
          <p:nvPr/>
        </p:nvSpPr>
        <p:spPr bwMode="auto">
          <a:xfrm>
            <a:off x="3279199" y="5638800"/>
            <a:ext cx="3372099" cy="861774"/>
          </a:xfrm>
          <a:prstGeom prst="rect">
            <a:avLst/>
          </a:prstGeom>
          <a:noFill/>
          <a:ln w="9525">
            <a:noFill/>
            <a:miter lim="800000"/>
            <a:headEnd/>
            <a:tailEnd/>
          </a:ln>
        </p:spPr>
        <p:txBody>
          <a:bodyPr wrap="square">
            <a:spAutoFit/>
          </a:bodyPr>
          <a:lstStyle/>
          <a:p>
            <a:pPr marL="174625" indent="-174625" algn="ctr" defTabSz="914400" eaLnBrk="0" hangingPunct="0">
              <a:lnSpc>
                <a:spcPct val="100000"/>
              </a:lnSpc>
              <a:buClrTx/>
            </a:pPr>
            <a:r>
              <a:rPr lang="zh-CN" altLang="en-GB" sz="1800" b="1" u="sng" dirty="0" smtClean="0">
                <a:solidFill>
                  <a:srgbClr val="586BFA"/>
                </a:solidFill>
                <a:latin typeface="微软雅黑" panose="020B0503020204020204" pitchFamily="34" charset="-122"/>
                <a:ea typeface="微软雅黑" panose="020B0503020204020204" pitchFamily="34" charset="-122"/>
                <a:cs typeface="Times New Roman" pitchFamily="18" charset="0"/>
                <a:sym typeface="Arial" pitchFamily="34" charset="0"/>
              </a:rPr>
              <a:t>新</a:t>
            </a:r>
            <a:r>
              <a:rPr lang="zh-CN" altLang="en-GB" sz="1800" b="1" u="sng" dirty="0">
                <a:solidFill>
                  <a:srgbClr val="586BFA"/>
                </a:solidFill>
                <a:latin typeface="微软雅黑" panose="020B0503020204020204" pitchFamily="34" charset="-122"/>
                <a:ea typeface="微软雅黑" panose="020B0503020204020204" pitchFamily="34" charset="-122"/>
                <a:cs typeface="Times New Roman" pitchFamily="18" charset="0"/>
                <a:sym typeface="Arial" pitchFamily="34" charset="0"/>
              </a:rPr>
              <a:t>兴科学技术</a:t>
            </a:r>
          </a:p>
          <a:p>
            <a:pPr marL="174625" indent="-174625" algn="l" defTabSz="914400" eaLnBrk="0" hangingPunct="0">
              <a:lnSpc>
                <a:spcPct val="100000"/>
              </a:lnSpc>
              <a:buClrTx/>
              <a:buSzPct val="80000"/>
              <a:buFont typeface="Wingdings" pitchFamily="2" charset="2"/>
              <a:buChar char="n"/>
            </a:pPr>
            <a:r>
              <a:rPr lang="zh-CN" altLang="en-GB" sz="1600" b="1" dirty="0">
                <a:solidFill>
                  <a:srgbClr val="990099"/>
                </a:solidFill>
                <a:latin typeface="微软雅黑" panose="020B0503020204020204" pitchFamily="34" charset="-122"/>
                <a:ea typeface="微软雅黑" panose="020B0503020204020204" pitchFamily="34" charset="-122"/>
                <a:cs typeface="Times New Roman" pitchFamily="18" charset="0"/>
                <a:sym typeface="Arial" pitchFamily="34" charset="0"/>
              </a:rPr>
              <a:t>网络普</a:t>
            </a:r>
            <a:r>
              <a:rPr lang="zh-CN" altLang="en-GB" sz="1600" b="1" dirty="0" smtClean="0">
                <a:solidFill>
                  <a:srgbClr val="990099"/>
                </a:solidFill>
                <a:latin typeface="微软雅黑" panose="020B0503020204020204" pitchFamily="34" charset="-122"/>
                <a:ea typeface="微软雅黑" panose="020B0503020204020204" pitchFamily="34" charset="-122"/>
                <a:cs typeface="Times New Roman" pitchFamily="18" charset="0"/>
                <a:sym typeface="Arial" pitchFamily="34" charset="0"/>
              </a:rPr>
              <a:t>及</a:t>
            </a:r>
            <a:r>
              <a:rPr lang="zh-CN" altLang="en-US" sz="1600" b="1" dirty="0" smtClean="0">
                <a:solidFill>
                  <a:srgbClr val="990099"/>
                </a:solidFill>
                <a:latin typeface="微软雅黑" panose="020B0503020204020204" pitchFamily="34" charset="-122"/>
                <a:ea typeface="微软雅黑" panose="020B0503020204020204" pitchFamily="34" charset="-122"/>
                <a:cs typeface="Times New Roman" pitchFamily="18" charset="0"/>
                <a:sym typeface="Arial" pitchFamily="34" charset="0"/>
              </a:rPr>
              <a:t>社交网络</a:t>
            </a:r>
            <a:r>
              <a:rPr lang="zh-CN" altLang="en-GB" sz="1600" b="1" dirty="0" smtClean="0">
                <a:solidFill>
                  <a:srgbClr val="990099"/>
                </a:solidFill>
                <a:latin typeface="微软雅黑" panose="020B0503020204020204" pitchFamily="34" charset="-122"/>
                <a:ea typeface="微软雅黑" panose="020B0503020204020204" pitchFamily="34" charset="-122"/>
                <a:cs typeface="Times New Roman" pitchFamily="18" charset="0"/>
                <a:sym typeface="Arial" pitchFamily="34" charset="0"/>
              </a:rPr>
              <a:t>带</a:t>
            </a:r>
            <a:r>
              <a:rPr lang="zh-CN" altLang="en-GB" sz="1600" b="1" dirty="0">
                <a:solidFill>
                  <a:srgbClr val="990099"/>
                </a:solidFill>
                <a:latin typeface="微软雅黑" panose="020B0503020204020204" pitchFamily="34" charset="-122"/>
                <a:ea typeface="微软雅黑" panose="020B0503020204020204" pitchFamily="34" charset="-122"/>
                <a:cs typeface="Times New Roman" pitchFamily="18" charset="0"/>
                <a:sym typeface="Arial" pitchFamily="34" charset="0"/>
              </a:rPr>
              <a:t>来的新变化</a:t>
            </a:r>
          </a:p>
          <a:p>
            <a:pPr marL="174625" indent="-174625" algn="l" defTabSz="914400" eaLnBrk="0" hangingPunct="0">
              <a:lnSpc>
                <a:spcPct val="100000"/>
              </a:lnSpc>
              <a:buClrTx/>
              <a:buSzPct val="80000"/>
              <a:buFont typeface="Wingdings" pitchFamily="2" charset="2"/>
              <a:buChar char="n"/>
            </a:pPr>
            <a:r>
              <a:rPr lang="zh-CN" altLang="en-GB" sz="1600" b="1" dirty="0">
                <a:solidFill>
                  <a:srgbClr val="990099"/>
                </a:solidFill>
                <a:latin typeface="微软雅黑" panose="020B0503020204020204" pitchFamily="34" charset="-122"/>
                <a:ea typeface="微软雅黑" panose="020B0503020204020204" pitchFamily="34" charset="-122"/>
                <a:cs typeface="Times New Roman" pitchFamily="18" charset="0"/>
                <a:sym typeface="Arial" pitchFamily="34" charset="0"/>
              </a:rPr>
              <a:t>技术的创新和变革 </a:t>
            </a:r>
            <a:endParaRPr lang="en-GB" altLang="zh-CN" sz="1600" b="1" dirty="0">
              <a:solidFill>
                <a:srgbClr val="990099"/>
              </a:solidFill>
              <a:latin typeface="微软雅黑" panose="020B0503020204020204" pitchFamily="34" charset="-122"/>
              <a:ea typeface="微软雅黑" panose="020B0503020204020204" pitchFamily="34" charset="-122"/>
              <a:cs typeface="Times New Roman" pitchFamily="18" charset="0"/>
              <a:sym typeface="Arial" pitchFamily="34" charset="0"/>
            </a:endParaRPr>
          </a:p>
        </p:txBody>
      </p:sp>
      <p:sp>
        <p:nvSpPr>
          <p:cNvPr id="22537" name="AutoShape 15"/>
          <p:cNvSpPr>
            <a:spLocks noChangeArrowheads="1"/>
          </p:cNvSpPr>
          <p:nvPr/>
        </p:nvSpPr>
        <p:spPr bwMode="auto">
          <a:xfrm>
            <a:off x="3781858" y="2192481"/>
            <a:ext cx="700087" cy="350838"/>
          </a:xfrm>
          <a:prstGeom prst="downArrow">
            <a:avLst>
              <a:gd name="adj1" fmla="val 58333"/>
              <a:gd name="adj2" fmla="val 56944"/>
            </a:avLst>
          </a:prstGeom>
          <a:solidFill>
            <a:schemeClr val="accent1"/>
          </a:solidFill>
          <a:ln w="9525">
            <a:solidFill>
              <a:schemeClr val="tx2"/>
            </a:solidFill>
            <a:miter lim="800000"/>
            <a:headEnd/>
            <a:tailEnd/>
          </a:ln>
        </p:spPr>
        <p:txBody>
          <a:bodyPr wrap="none" anchor="ctr"/>
          <a:lstStyle/>
          <a:p>
            <a:endParaRPr lang="zh-CN" altLang="en-US">
              <a:latin typeface="微软雅黑" panose="020B0503020204020204" pitchFamily="34" charset="-122"/>
              <a:ea typeface="微软雅黑" panose="020B0503020204020204" pitchFamily="34" charset="-122"/>
              <a:cs typeface="Times New Roman" pitchFamily="18" charset="0"/>
            </a:endParaRPr>
          </a:p>
        </p:txBody>
      </p:sp>
      <p:sp>
        <p:nvSpPr>
          <p:cNvPr id="22538" name="Text Box 16"/>
          <p:cNvSpPr txBox="1">
            <a:spLocks noChangeArrowheads="1"/>
          </p:cNvSpPr>
          <p:nvPr/>
        </p:nvSpPr>
        <p:spPr bwMode="auto">
          <a:xfrm>
            <a:off x="3429000" y="1219200"/>
            <a:ext cx="2590800" cy="855663"/>
          </a:xfrm>
          <a:prstGeom prst="rect">
            <a:avLst/>
          </a:prstGeom>
          <a:noFill/>
          <a:ln w="9525">
            <a:noFill/>
            <a:miter lim="800000"/>
            <a:headEnd/>
            <a:tailEnd/>
          </a:ln>
        </p:spPr>
        <p:txBody>
          <a:bodyPr>
            <a:spAutoFit/>
          </a:bodyPr>
          <a:lstStyle/>
          <a:p>
            <a:pPr marL="174625" indent="-174625" algn="l" defTabSz="914400" eaLnBrk="0" hangingPunct="0">
              <a:lnSpc>
                <a:spcPct val="100000"/>
              </a:lnSpc>
              <a:buClrTx/>
            </a:pPr>
            <a:r>
              <a:rPr lang="en-GB" altLang="zh-CN" sz="1600" b="1">
                <a:solidFill>
                  <a:srgbClr val="586BFA"/>
                </a:solidFill>
                <a:latin typeface="微软雅黑" panose="020B0503020204020204" pitchFamily="34" charset="-122"/>
                <a:ea typeface="微软雅黑" panose="020B0503020204020204" pitchFamily="34" charset="-122"/>
                <a:cs typeface="Times New Roman" pitchFamily="18" charset="0"/>
                <a:sym typeface="Arial" pitchFamily="34" charset="0"/>
              </a:rPr>
              <a:t>        </a:t>
            </a:r>
            <a:r>
              <a:rPr lang="zh-CN" altLang="en-GB" sz="1800" b="1" u="sng">
                <a:solidFill>
                  <a:srgbClr val="586BFA"/>
                </a:solidFill>
                <a:latin typeface="微软雅黑" panose="020B0503020204020204" pitchFamily="34" charset="-122"/>
                <a:ea typeface="微软雅黑" panose="020B0503020204020204" pitchFamily="34" charset="-122"/>
                <a:cs typeface="Times New Roman" pitchFamily="18" charset="0"/>
                <a:sym typeface="Arial" pitchFamily="34" charset="0"/>
              </a:rPr>
              <a:t>竞争力</a:t>
            </a:r>
          </a:p>
          <a:p>
            <a:pPr marL="174625" indent="-174625" algn="l" defTabSz="914400" eaLnBrk="0" hangingPunct="0">
              <a:lnSpc>
                <a:spcPct val="100000"/>
              </a:lnSpc>
              <a:buClrTx/>
              <a:buSzPct val="80000"/>
              <a:buFont typeface="Wingdings" pitchFamily="2" charset="2"/>
              <a:buChar char="n"/>
            </a:pPr>
            <a:r>
              <a:rPr lang="zh-CN" altLang="en-GB" sz="1600" b="1">
                <a:solidFill>
                  <a:srgbClr val="990099"/>
                </a:solidFill>
                <a:latin typeface="微软雅黑" panose="020B0503020204020204" pitchFamily="34" charset="-122"/>
                <a:ea typeface="微软雅黑" panose="020B0503020204020204" pitchFamily="34" charset="-122"/>
                <a:cs typeface="Times New Roman" pitchFamily="18" charset="0"/>
                <a:sym typeface="Arial" pitchFamily="34" charset="0"/>
              </a:rPr>
              <a:t>整合 </a:t>
            </a:r>
            <a:r>
              <a:rPr lang="en-GB" altLang="zh-CN" sz="1600" b="1">
                <a:solidFill>
                  <a:srgbClr val="990099"/>
                </a:solidFill>
                <a:latin typeface="微软雅黑" panose="020B0503020204020204" pitchFamily="34" charset="-122"/>
                <a:ea typeface="微软雅黑" panose="020B0503020204020204" pitchFamily="34" charset="-122"/>
                <a:cs typeface="Times New Roman" pitchFamily="18" charset="0"/>
                <a:sym typeface="Arial" pitchFamily="34" charset="0"/>
              </a:rPr>
              <a:t>/ </a:t>
            </a:r>
            <a:r>
              <a:rPr lang="zh-CN" altLang="en-GB" sz="1600" b="1">
                <a:solidFill>
                  <a:srgbClr val="990099"/>
                </a:solidFill>
                <a:latin typeface="微软雅黑" panose="020B0503020204020204" pitchFamily="34" charset="-122"/>
                <a:ea typeface="微软雅黑" panose="020B0503020204020204" pitchFamily="34" charset="-122"/>
                <a:cs typeface="Times New Roman" pitchFamily="18" charset="0"/>
                <a:sym typeface="Arial" pitchFamily="34" charset="0"/>
              </a:rPr>
              <a:t>全球化</a:t>
            </a:r>
          </a:p>
          <a:p>
            <a:pPr marL="174625" indent="-174625" algn="l" defTabSz="914400" eaLnBrk="0" hangingPunct="0">
              <a:lnSpc>
                <a:spcPct val="100000"/>
              </a:lnSpc>
              <a:buClrTx/>
              <a:buSzPct val="80000"/>
              <a:buFont typeface="Wingdings" pitchFamily="2" charset="2"/>
              <a:buChar char="n"/>
            </a:pPr>
            <a:r>
              <a:rPr lang="zh-CN" altLang="en-GB" sz="1600" b="1">
                <a:solidFill>
                  <a:srgbClr val="990099"/>
                </a:solidFill>
                <a:latin typeface="微软雅黑" panose="020B0503020204020204" pitchFamily="34" charset="-122"/>
                <a:ea typeface="微软雅黑" panose="020B0503020204020204" pitchFamily="34" charset="-122"/>
                <a:cs typeface="Times New Roman" pitchFamily="18" charset="0"/>
                <a:sym typeface="Arial" pitchFamily="34" charset="0"/>
              </a:rPr>
              <a:t>新业务模型和零售形态</a:t>
            </a:r>
          </a:p>
        </p:txBody>
      </p:sp>
      <p:pic>
        <p:nvPicPr>
          <p:cNvPr id="22540" name="Picture 18"/>
          <p:cNvPicPr>
            <a:picLocks noChangeAspect="1" noChangeArrowheads="1"/>
          </p:cNvPicPr>
          <p:nvPr/>
        </p:nvPicPr>
        <p:blipFill>
          <a:blip r:embed="rId5"/>
          <a:srcRect/>
          <a:stretch>
            <a:fillRect/>
          </a:stretch>
        </p:blipFill>
        <p:spPr bwMode="auto">
          <a:xfrm>
            <a:off x="728087" y="1587500"/>
            <a:ext cx="1420812" cy="1947863"/>
          </a:xfrm>
          <a:prstGeom prst="rect">
            <a:avLst/>
          </a:prstGeom>
          <a:noFill/>
          <a:ln w="12700" algn="ctr">
            <a:noFill/>
            <a:miter lim="800000"/>
            <a:headEnd/>
            <a:tailEnd/>
          </a:ln>
        </p:spPr>
      </p:pic>
      <p:pic>
        <p:nvPicPr>
          <p:cNvPr id="22542" name="Picture 23" descr="logo"/>
          <p:cNvPicPr>
            <a:picLocks noChangeAspect="1" noChangeArrowheads="1"/>
          </p:cNvPicPr>
          <p:nvPr/>
        </p:nvPicPr>
        <p:blipFill>
          <a:blip r:embed="rId6"/>
          <a:srcRect/>
          <a:stretch>
            <a:fillRect/>
          </a:stretch>
        </p:blipFill>
        <p:spPr bwMode="auto">
          <a:xfrm>
            <a:off x="7162800" y="1828800"/>
            <a:ext cx="1152525" cy="381000"/>
          </a:xfrm>
          <a:prstGeom prst="rect">
            <a:avLst/>
          </a:prstGeom>
          <a:noFill/>
          <a:ln w="9525">
            <a:noFill/>
            <a:miter lim="800000"/>
            <a:headEnd/>
            <a:tailEnd/>
          </a:ln>
        </p:spPr>
      </p:pic>
      <p:pic>
        <p:nvPicPr>
          <p:cNvPr id="22543" name="Picture 24" descr="dp"/>
          <p:cNvPicPr>
            <a:picLocks noChangeAspect="1" noChangeArrowheads="1"/>
          </p:cNvPicPr>
          <p:nvPr/>
        </p:nvPicPr>
        <p:blipFill>
          <a:blip r:embed="rId7"/>
          <a:srcRect/>
          <a:stretch>
            <a:fillRect/>
          </a:stretch>
        </p:blipFill>
        <p:spPr bwMode="auto">
          <a:xfrm>
            <a:off x="7239000" y="2362200"/>
            <a:ext cx="1047750" cy="457200"/>
          </a:xfrm>
          <a:prstGeom prst="rect">
            <a:avLst/>
          </a:prstGeom>
          <a:noFill/>
          <a:ln w="9525">
            <a:noFill/>
            <a:miter lim="800000"/>
            <a:headEnd/>
            <a:tailEnd/>
          </a:ln>
        </p:spPr>
      </p:pic>
      <p:sp>
        <p:nvSpPr>
          <p:cNvPr id="24" name="Title 1"/>
          <p:cNvSpPr txBox="1">
            <a:spLocks/>
          </p:cNvSpPr>
          <p:nvPr/>
        </p:nvSpPr>
        <p:spPr>
          <a:xfrm>
            <a:off x="457200" y="554038"/>
            <a:ext cx="8229600" cy="515937"/>
          </a:xfrm>
          <a:prstGeom prst="rect">
            <a:avLst/>
          </a:prstGeom>
        </p:spPr>
        <p:txBody>
          <a:bodyPr/>
          <a:lstStyle>
            <a:lvl1pPr algn="l" rtl="0" eaLnBrk="0" fontAlgn="base" hangingPunct="0">
              <a:spcBef>
                <a:spcPct val="0"/>
              </a:spcBef>
              <a:spcAft>
                <a:spcPct val="0"/>
              </a:spcAft>
              <a:defRPr sz="2800" b="1">
                <a:solidFill>
                  <a:schemeClr val="accent1"/>
                </a:solidFill>
                <a:latin typeface="微软雅黑" pitchFamily="34" charset="-122"/>
                <a:ea typeface="微软雅黑" pitchFamily="34" charset="-122"/>
                <a:cs typeface="+mj-cs"/>
              </a:defRPr>
            </a:lvl1pPr>
            <a:lvl2pPr algn="l" rtl="0" eaLnBrk="0" fontAlgn="base" hangingPunct="0">
              <a:spcBef>
                <a:spcPct val="0"/>
              </a:spcBef>
              <a:spcAft>
                <a:spcPct val="0"/>
              </a:spcAft>
              <a:defRPr sz="2800" b="1">
                <a:solidFill>
                  <a:schemeClr val="accent1"/>
                </a:solidFill>
                <a:latin typeface="微软雅黑" pitchFamily="34" charset="-122"/>
                <a:ea typeface="微软雅黑" pitchFamily="34" charset="-122"/>
                <a:cs typeface="Arial" pitchFamily="34" charset="0"/>
              </a:defRPr>
            </a:lvl2pPr>
            <a:lvl3pPr algn="l" rtl="0" eaLnBrk="0" fontAlgn="base" hangingPunct="0">
              <a:spcBef>
                <a:spcPct val="0"/>
              </a:spcBef>
              <a:spcAft>
                <a:spcPct val="0"/>
              </a:spcAft>
              <a:defRPr sz="2800" b="1">
                <a:solidFill>
                  <a:schemeClr val="accent1"/>
                </a:solidFill>
                <a:latin typeface="微软雅黑" pitchFamily="34" charset="-122"/>
                <a:ea typeface="微软雅黑" pitchFamily="34" charset="-122"/>
                <a:cs typeface="Arial" pitchFamily="34" charset="0"/>
              </a:defRPr>
            </a:lvl3pPr>
            <a:lvl4pPr algn="l" rtl="0" eaLnBrk="0" fontAlgn="base" hangingPunct="0">
              <a:spcBef>
                <a:spcPct val="0"/>
              </a:spcBef>
              <a:spcAft>
                <a:spcPct val="0"/>
              </a:spcAft>
              <a:defRPr sz="2800" b="1">
                <a:solidFill>
                  <a:schemeClr val="accent1"/>
                </a:solidFill>
                <a:latin typeface="微软雅黑" pitchFamily="34" charset="-122"/>
                <a:ea typeface="微软雅黑" pitchFamily="34" charset="-122"/>
                <a:cs typeface="Arial" pitchFamily="34" charset="0"/>
              </a:defRPr>
            </a:lvl4pPr>
            <a:lvl5pPr algn="l" rtl="0" eaLnBrk="0" fontAlgn="base" hangingPunct="0">
              <a:spcBef>
                <a:spcPct val="0"/>
              </a:spcBef>
              <a:spcAft>
                <a:spcPct val="0"/>
              </a:spcAft>
              <a:defRPr sz="2800" b="1">
                <a:solidFill>
                  <a:schemeClr val="accent1"/>
                </a:solidFill>
                <a:latin typeface="微软雅黑" pitchFamily="34" charset="-122"/>
                <a:ea typeface="微软雅黑" pitchFamily="34" charset="-122"/>
                <a:cs typeface="Arial" pitchFamily="34" charset="0"/>
              </a:defRPr>
            </a:lvl5pPr>
            <a:lvl6pPr marL="457200" algn="l" rtl="0" fontAlgn="base">
              <a:spcBef>
                <a:spcPct val="0"/>
              </a:spcBef>
              <a:spcAft>
                <a:spcPct val="0"/>
              </a:spcAft>
              <a:defRPr sz="2200" b="1">
                <a:solidFill>
                  <a:schemeClr val="accent1"/>
                </a:solidFill>
                <a:latin typeface="Arial" pitchFamily="34" charset="0"/>
                <a:ea typeface="宋体" pitchFamily="2" charset="-122"/>
                <a:cs typeface="Arial" pitchFamily="34" charset="0"/>
              </a:defRPr>
            </a:lvl6pPr>
            <a:lvl7pPr marL="914400" algn="l" rtl="0" fontAlgn="base">
              <a:spcBef>
                <a:spcPct val="0"/>
              </a:spcBef>
              <a:spcAft>
                <a:spcPct val="0"/>
              </a:spcAft>
              <a:defRPr sz="2200" b="1">
                <a:solidFill>
                  <a:schemeClr val="accent1"/>
                </a:solidFill>
                <a:latin typeface="Arial" pitchFamily="34" charset="0"/>
                <a:ea typeface="宋体" pitchFamily="2" charset="-122"/>
                <a:cs typeface="Arial" pitchFamily="34" charset="0"/>
              </a:defRPr>
            </a:lvl7pPr>
            <a:lvl8pPr marL="1371600" algn="l" rtl="0" fontAlgn="base">
              <a:spcBef>
                <a:spcPct val="0"/>
              </a:spcBef>
              <a:spcAft>
                <a:spcPct val="0"/>
              </a:spcAft>
              <a:defRPr sz="2200" b="1">
                <a:solidFill>
                  <a:schemeClr val="accent1"/>
                </a:solidFill>
                <a:latin typeface="Arial" pitchFamily="34" charset="0"/>
                <a:ea typeface="宋体" pitchFamily="2" charset="-122"/>
                <a:cs typeface="Arial" pitchFamily="34" charset="0"/>
              </a:defRPr>
            </a:lvl8pPr>
            <a:lvl9pPr marL="1828800" algn="l" rtl="0" fontAlgn="base">
              <a:spcBef>
                <a:spcPct val="0"/>
              </a:spcBef>
              <a:spcAft>
                <a:spcPct val="0"/>
              </a:spcAft>
              <a:defRPr sz="2200" b="1">
                <a:solidFill>
                  <a:schemeClr val="accent1"/>
                </a:solidFill>
                <a:latin typeface="Arial" pitchFamily="34" charset="0"/>
                <a:ea typeface="宋体" pitchFamily="2" charset="-122"/>
                <a:cs typeface="Arial" pitchFamily="34" charset="0"/>
              </a:defRPr>
            </a:lvl9pPr>
          </a:lstStyle>
          <a:p>
            <a:r>
              <a:rPr lang="zh-CN" altLang="en-US" kern="0" dirty="0" smtClean="0"/>
              <a:t>挑战，机遇，风险，竞争，环境</a:t>
            </a:r>
            <a:endParaRPr lang="zh-CN" altLang="en-US" kern="0" dirty="0"/>
          </a:p>
        </p:txBody>
      </p:sp>
      <p:pic>
        <p:nvPicPr>
          <p:cNvPr id="2051"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62800" y="1341654"/>
            <a:ext cx="1123950" cy="4157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Slide Number Placeholder 1"/>
          <p:cNvSpPr>
            <a:spLocks noGrp="1"/>
          </p:cNvSpPr>
          <p:nvPr>
            <p:ph type="sldNum" sz="quarter" idx="10"/>
          </p:nvPr>
        </p:nvSpPr>
        <p:spPr>
          <a:xfrm>
            <a:off x="304800" y="6591300"/>
            <a:ext cx="1000125" cy="266700"/>
          </a:xfrm>
        </p:spPr>
        <p:txBody>
          <a:bodyPr/>
          <a:lstStyle/>
          <a:p>
            <a:fld id="{75A150D2-4D02-4A3B-BD5B-F866C135098F}" type="slidenum">
              <a:rPr lang="en-US" altLang="zh-CN" smtClean="0"/>
              <a:pPr/>
              <a:t>4</a:t>
            </a:fld>
            <a:endParaRPr lang="en-US" altLang="zh-CN"/>
          </a:p>
        </p:txBody>
      </p:sp>
      <p:grpSp>
        <p:nvGrpSpPr>
          <p:cNvPr id="49" name="组合 1"/>
          <p:cNvGrpSpPr/>
          <p:nvPr/>
        </p:nvGrpSpPr>
        <p:grpSpPr>
          <a:xfrm>
            <a:off x="3132049" y="2481448"/>
            <a:ext cx="2893282" cy="2886100"/>
            <a:chOff x="2604801" y="1484784"/>
            <a:chExt cx="3935189" cy="3778019"/>
          </a:xfrm>
        </p:grpSpPr>
        <p:sp>
          <p:nvSpPr>
            <p:cNvPr id="50" name="椭圆 5"/>
            <p:cNvSpPr/>
            <p:nvPr/>
          </p:nvSpPr>
          <p:spPr>
            <a:xfrm rot="14398930">
              <a:off x="2498804" y="3176092"/>
              <a:ext cx="2192708" cy="1980713"/>
            </a:xfrm>
            <a:custGeom>
              <a:avLst/>
              <a:gdLst/>
              <a:ahLst/>
              <a:cxnLst/>
              <a:rect l="l" t="t" r="r" b="b"/>
              <a:pathLst>
                <a:path w="2532508" h="2287660">
                  <a:moveTo>
                    <a:pt x="1266254" y="0"/>
                  </a:moveTo>
                  <a:cubicBezTo>
                    <a:pt x="1965587" y="0"/>
                    <a:pt x="2532508" y="566921"/>
                    <a:pt x="2532508" y="1266254"/>
                  </a:cubicBezTo>
                  <a:cubicBezTo>
                    <a:pt x="2532508" y="1686211"/>
                    <a:pt x="2328070" y="2058418"/>
                    <a:pt x="2012465" y="2287660"/>
                  </a:cubicBezTo>
                  <a:lnTo>
                    <a:pt x="1774621" y="1877585"/>
                  </a:lnTo>
                  <a:cubicBezTo>
                    <a:pt x="1952954" y="1733884"/>
                    <a:pt x="2064978" y="1513151"/>
                    <a:pt x="2064978" y="1266254"/>
                  </a:cubicBezTo>
                  <a:cubicBezTo>
                    <a:pt x="2064978" y="825131"/>
                    <a:pt x="1707377" y="467530"/>
                    <a:pt x="1266254" y="467530"/>
                  </a:cubicBezTo>
                  <a:cubicBezTo>
                    <a:pt x="825131" y="467530"/>
                    <a:pt x="467530" y="825131"/>
                    <a:pt x="467530" y="1266254"/>
                  </a:cubicBezTo>
                  <a:cubicBezTo>
                    <a:pt x="467530" y="1513151"/>
                    <a:pt x="579554" y="1733884"/>
                    <a:pt x="757887" y="1877585"/>
                  </a:cubicBezTo>
                  <a:lnTo>
                    <a:pt x="520044" y="2287660"/>
                  </a:lnTo>
                  <a:cubicBezTo>
                    <a:pt x="204439" y="2058418"/>
                    <a:pt x="0" y="1686211"/>
                    <a:pt x="0" y="1266254"/>
                  </a:cubicBezTo>
                  <a:cubicBezTo>
                    <a:pt x="0" y="566921"/>
                    <a:pt x="566921" y="0"/>
                    <a:pt x="1266254" y="0"/>
                  </a:cubicBezTo>
                  <a:close/>
                </a:path>
              </a:pathLst>
            </a:custGeom>
            <a:gradFill>
              <a:gsLst>
                <a:gs pos="53000">
                  <a:srgbClr val="63BED2"/>
                </a:gs>
                <a:gs pos="0">
                  <a:srgbClr val="14A0C8"/>
                </a:gs>
              </a:gsLst>
              <a:lin ang="5400000" scaled="0"/>
            </a:gradFill>
            <a:ln w="25400" cap="flat" cmpd="sng" algn="ctr">
              <a:noFill/>
              <a:prstDash val="solid"/>
            </a:ln>
            <a:effectLst>
              <a:outerShdw blurRad="50800" dist="38100" dir="13500000" algn="br" rotWithShape="0">
                <a:prstClr val="black">
                  <a:alpha val="40000"/>
                </a:prstClr>
              </a:outerShdw>
            </a:effectLst>
          </p:spPr>
          <p:txBody>
            <a:bodyPr rtlCol="0" anchor="ctr"/>
            <a:lstStyle/>
            <a:p>
              <a:pPr algn="ctr" fontAlgn="auto">
                <a:spcBef>
                  <a:spcPts val="0"/>
                </a:spcBef>
                <a:spcAft>
                  <a:spcPts val="0"/>
                </a:spcAft>
                <a:defRPr/>
              </a:pPr>
              <a:endParaRPr lang="zh-CN" altLang="en-US" kern="0" smtClean="0">
                <a:solidFill>
                  <a:prstClr val="white"/>
                </a:solidFill>
                <a:latin typeface="Calibri"/>
                <a:ea typeface="宋体"/>
              </a:endParaRPr>
            </a:p>
          </p:txBody>
        </p:sp>
        <p:sp>
          <p:nvSpPr>
            <p:cNvPr id="51" name="椭圆 5"/>
            <p:cNvSpPr/>
            <p:nvPr/>
          </p:nvSpPr>
          <p:spPr>
            <a:xfrm rot="7201070" flipH="1">
              <a:off x="4453280" y="3172121"/>
              <a:ext cx="2192708" cy="1980713"/>
            </a:xfrm>
            <a:custGeom>
              <a:avLst/>
              <a:gdLst/>
              <a:ahLst/>
              <a:cxnLst/>
              <a:rect l="l" t="t" r="r" b="b"/>
              <a:pathLst>
                <a:path w="2532508" h="2287660">
                  <a:moveTo>
                    <a:pt x="1266254" y="0"/>
                  </a:moveTo>
                  <a:cubicBezTo>
                    <a:pt x="1965587" y="0"/>
                    <a:pt x="2532508" y="566921"/>
                    <a:pt x="2532508" y="1266254"/>
                  </a:cubicBezTo>
                  <a:cubicBezTo>
                    <a:pt x="2532508" y="1686211"/>
                    <a:pt x="2328070" y="2058418"/>
                    <a:pt x="2012465" y="2287660"/>
                  </a:cubicBezTo>
                  <a:lnTo>
                    <a:pt x="1774621" y="1877585"/>
                  </a:lnTo>
                  <a:cubicBezTo>
                    <a:pt x="1952954" y="1733884"/>
                    <a:pt x="2064978" y="1513151"/>
                    <a:pt x="2064978" y="1266254"/>
                  </a:cubicBezTo>
                  <a:cubicBezTo>
                    <a:pt x="2064978" y="825131"/>
                    <a:pt x="1707377" y="467530"/>
                    <a:pt x="1266254" y="467530"/>
                  </a:cubicBezTo>
                  <a:cubicBezTo>
                    <a:pt x="825131" y="467530"/>
                    <a:pt x="467530" y="825131"/>
                    <a:pt x="467530" y="1266254"/>
                  </a:cubicBezTo>
                  <a:cubicBezTo>
                    <a:pt x="467530" y="1513151"/>
                    <a:pt x="579554" y="1733884"/>
                    <a:pt x="757887" y="1877585"/>
                  </a:cubicBezTo>
                  <a:lnTo>
                    <a:pt x="520044" y="2287660"/>
                  </a:lnTo>
                  <a:cubicBezTo>
                    <a:pt x="204439" y="2058418"/>
                    <a:pt x="0" y="1686211"/>
                    <a:pt x="0" y="1266254"/>
                  </a:cubicBezTo>
                  <a:cubicBezTo>
                    <a:pt x="0" y="566921"/>
                    <a:pt x="566921" y="0"/>
                    <a:pt x="1266254" y="0"/>
                  </a:cubicBezTo>
                  <a:close/>
                </a:path>
              </a:pathLst>
            </a:custGeom>
            <a:gradFill>
              <a:gsLst>
                <a:gs pos="60000">
                  <a:srgbClr val="81898B"/>
                </a:gs>
                <a:gs pos="3000">
                  <a:srgbClr val="57646D"/>
                </a:gs>
              </a:gsLst>
              <a:lin ang="5400000" scaled="0"/>
            </a:gradFill>
            <a:ln w="25400" cap="flat" cmpd="sng" algn="ctr">
              <a:noFill/>
              <a:prstDash val="solid"/>
            </a:ln>
            <a:effectLst>
              <a:outerShdw blurRad="50800" dist="38100" dir="10800000" algn="r" rotWithShape="0">
                <a:prstClr val="black">
                  <a:alpha val="40000"/>
                </a:prstClr>
              </a:outerShdw>
            </a:effectLst>
          </p:spPr>
          <p:txBody>
            <a:bodyPr rtlCol="0" anchor="ctr"/>
            <a:lstStyle/>
            <a:p>
              <a:pPr algn="ctr" fontAlgn="auto">
                <a:spcBef>
                  <a:spcPts val="0"/>
                </a:spcBef>
                <a:spcAft>
                  <a:spcPts val="0"/>
                </a:spcAft>
                <a:defRPr/>
              </a:pPr>
              <a:endParaRPr lang="zh-CN" altLang="en-US" kern="0" smtClean="0">
                <a:solidFill>
                  <a:prstClr val="white"/>
                </a:solidFill>
                <a:latin typeface="Calibri"/>
                <a:ea typeface="宋体"/>
              </a:endParaRPr>
            </a:p>
          </p:txBody>
        </p:sp>
        <p:sp>
          <p:nvSpPr>
            <p:cNvPr id="52" name="椭圆 5"/>
            <p:cNvSpPr/>
            <p:nvPr/>
          </p:nvSpPr>
          <p:spPr>
            <a:xfrm>
              <a:off x="3474804" y="1484784"/>
              <a:ext cx="2192709" cy="1980713"/>
            </a:xfrm>
            <a:custGeom>
              <a:avLst/>
              <a:gdLst/>
              <a:ahLst/>
              <a:cxnLst/>
              <a:rect l="l" t="t" r="r" b="b"/>
              <a:pathLst>
                <a:path w="2532508" h="2287660">
                  <a:moveTo>
                    <a:pt x="1266254" y="0"/>
                  </a:moveTo>
                  <a:cubicBezTo>
                    <a:pt x="1965587" y="0"/>
                    <a:pt x="2532508" y="566921"/>
                    <a:pt x="2532508" y="1266254"/>
                  </a:cubicBezTo>
                  <a:cubicBezTo>
                    <a:pt x="2532508" y="1686211"/>
                    <a:pt x="2328070" y="2058418"/>
                    <a:pt x="2012465" y="2287660"/>
                  </a:cubicBezTo>
                  <a:lnTo>
                    <a:pt x="1774621" y="1877585"/>
                  </a:lnTo>
                  <a:cubicBezTo>
                    <a:pt x="1952954" y="1733884"/>
                    <a:pt x="2064978" y="1513151"/>
                    <a:pt x="2064978" y="1266254"/>
                  </a:cubicBezTo>
                  <a:cubicBezTo>
                    <a:pt x="2064978" y="825131"/>
                    <a:pt x="1707377" y="467530"/>
                    <a:pt x="1266254" y="467530"/>
                  </a:cubicBezTo>
                  <a:cubicBezTo>
                    <a:pt x="825131" y="467530"/>
                    <a:pt x="467530" y="825131"/>
                    <a:pt x="467530" y="1266254"/>
                  </a:cubicBezTo>
                  <a:cubicBezTo>
                    <a:pt x="467530" y="1513151"/>
                    <a:pt x="579554" y="1733884"/>
                    <a:pt x="757887" y="1877585"/>
                  </a:cubicBezTo>
                  <a:lnTo>
                    <a:pt x="520044" y="2287660"/>
                  </a:lnTo>
                  <a:cubicBezTo>
                    <a:pt x="204439" y="2058418"/>
                    <a:pt x="0" y="1686211"/>
                    <a:pt x="0" y="1266254"/>
                  </a:cubicBezTo>
                  <a:cubicBezTo>
                    <a:pt x="0" y="566921"/>
                    <a:pt x="566921" y="0"/>
                    <a:pt x="1266254" y="0"/>
                  </a:cubicBezTo>
                  <a:close/>
                </a:path>
              </a:pathLst>
            </a:custGeom>
            <a:gradFill>
              <a:gsLst>
                <a:gs pos="29000">
                  <a:srgbClr val="FF9B21"/>
                </a:gs>
                <a:gs pos="0">
                  <a:srgbClr val="F08200"/>
                </a:gs>
              </a:gsLst>
              <a:lin ang="5400000" scaled="0"/>
            </a:gradFill>
            <a:ln w="25400" cap="flat" cmpd="sng" algn="ctr">
              <a:noFill/>
              <a:prstDash val="solid"/>
            </a:ln>
            <a:effectLst>
              <a:outerShdw blurRad="50800" dist="38100" dir="2700000" algn="tl" rotWithShape="0">
                <a:prstClr val="black">
                  <a:alpha val="40000"/>
                </a:prstClr>
              </a:outerShdw>
            </a:effectLst>
          </p:spPr>
          <p:txBody>
            <a:bodyPr rtlCol="0" anchor="ctr"/>
            <a:lstStyle/>
            <a:p>
              <a:pPr algn="ctr" fontAlgn="auto">
                <a:spcBef>
                  <a:spcPts val="0"/>
                </a:spcBef>
                <a:spcAft>
                  <a:spcPts val="0"/>
                </a:spcAft>
                <a:defRPr/>
              </a:pPr>
              <a:endParaRPr lang="zh-CN" altLang="en-US" kern="0" smtClean="0">
                <a:solidFill>
                  <a:prstClr val="white"/>
                </a:solidFill>
                <a:latin typeface="Calibri"/>
                <a:ea typeface="宋体"/>
              </a:endParaRPr>
            </a:p>
          </p:txBody>
        </p:sp>
        <p:sp>
          <p:nvSpPr>
            <p:cNvPr id="53" name="椭圆 5"/>
            <p:cNvSpPr/>
            <p:nvPr/>
          </p:nvSpPr>
          <p:spPr>
            <a:xfrm rot="14398930">
              <a:off x="3519866" y="2874219"/>
              <a:ext cx="569603" cy="665549"/>
            </a:xfrm>
            <a:custGeom>
              <a:avLst/>
              <a:gdLst/>
              <a:ahLst/>
              <a:cxnLst/>
              <a:rect l="l" t="t" r="r" b="b"/>
              <a:pathLst>
                <a:path w="657873" h="768688">
                  <a:moveTo>
                    <a:pt x="616217" y="329503"/>
                  </a:moveTo>
                  <a:cubicBezTo>
                    <a:pt x="525657" y="503705"/>
                    <a:pt x="395646" y="654067"/>
                    <a:pt x="237844" y="768688"/>
                  </a:cubicBezTo>
                  <a:lnTo>
                    <a:pt x="0" y="358613"/>
                  </a:lnTo>
                  <a:cubicBezTo>
                    <a:pt x="114455" y="266385"/>
                    <a:pt x="201597" y="142425"/>
                    <a:pt x="248795" y="0"/>
                  </a:cubicBezTo>
                  <a:lnTo>
                    <a:pt x="657873" y="236351"/>
                  </a:lnTo>
                  <a:cubicBezTo>
                    <a:pt x="646352" y="268555"/>
                    <a:pt x="631874" y="299385"/>
                    <a:pt x="616217" y="329503"/>
                  </a:cubicBezTo>
                  <a:close/>
                </a:path>
              </a:pathLst>
            </a:custGeom>
            <a:gradFill>
              <a:gsLst>
                <a:gs pos="0">
                  <a:srgbClr val="63BED2"/>
                </a:gs>
                <a:gs pos="100000">
                  <a:srgbClr val="76C5D8"/>
                </a:gs>
              </a:gsLst>
              <a:lin ang="5400000" scaled="0"/>
            </a:gradFill>
            <a:ln w="25400" cap="flat" cmpd="sng" algn="ctr">
              <a:noFill/>
              <a:prstDash val="solid"/>
            </a:ln>
            <a:effectLst>
              <a:outerShdw blurRad="25400" dist="25400" dir="19800000" sx="98000" sy="98000" rotWithShape="0">
                <a:prstClr val="black">
                  <a:alpha val="40000"/>
                </a:prstClr>
              </a:outerShdw>
            </a:effectLst>
          </p:spPr>
          <p:txBody>
            <a:bodyPr rtlCol="0" anchor="ctr"/>
            <a:lstStyle/>
            <a:p>
              <a:pPr algn="ctr" fontAlgn="auto">
                <a:spcBef>
                  <a:spcPts val="0"/>
                </a:spcBef>
                <a:spcAft>
                  <a:spcPts val="0"/>
                </a:spcAft>
                <a:defRPr/>
              </a:pPr>
              <a:endParaRPr lang="zh-CN" altLang="en-US" kern="0" smtClean="0">
                <a:solidFill>
                  <a:prstClr val="white"/>
                </a:solidFill>
                <a:latin typeface="Calibri"/>
                <a:ea typeface="宋体"/>
              </a:endParaRPr>
            </a:p>
          </p:txBody>
        </p:sp>
        <p:sp>
          <p:nvSpPr>
            <p:cNvPr id="57" name="矩形 6"/>
            <p:cNvSpPr/>
            <p:nvPr/>
          </p:nvSpPr>
          <p:spPr>
            <a:xfrm>
              <a:off x="3339757" y="3708061"/>
              <a:ext cx="668727" cy="327122"/>
            </a:xfrm>
            <a:custGeom>
              <a:avLst/>
              <a:gdLst/>
              <a:ahLst/>
              <a:cxnLst/>
              <a:rect l="l" t="t" r="r" b="b"/>
              <a:pathLst>
                <a:path w="677541" h="331433">
                  <a:moveTo>
                    <a:pt x="677541" y="0"/>
                  </a:moveTo>
                  <a:lnTo>
                    <a:pt x="677541" y="331433"/>
                  </a:lnTo>
                  <a:lnTo>
                    <a:pt x="0" y="331433"/>
                  </a:lnTo>
                  <a:lnTo>
                    <a:pt x="260548" y="176506"/>
                  </a:lnTo>
                  <a:lnTo>
                    <a:pt x="301427" y="240450"/>
                  </a:lnTo>
                  <a:close/>
                </a:path>
              </a:pathLst>
            </a:custGeom>
            <a:pattFill prst="wdUpDiag">
              <a:fgClr>
                <a:srgbClr val="57646D"/>
              </a:fgClr>
              <a:bgClr>
                <a:sysClr val="window" lastClr="FFFFFF"/>
              </a:bgClr>
            </a:pattFill>
            <a:ln w="25400" cap="flat" cmpd="sng" algn="ctr">
              <a:noFill/>
              <a:prstDash val="solid"/>
            </a:ln>
            <a:effectLst/>
          </p:spPr>
          <p:txBody>
            <a:bodyPr rtlCol="0" anchor="ctr"/>
            <a:lstStyle/>
            <a:p>
              <a:pPr algn="ctr" fontAlgn="auto">
                <a:spcBef>
                  <a:spcPts val="0"/>
                </a:spcBef>
                <a:spcAft>
                  <a:spcPts val="0"/>
                </a:spcAft>
                <a:defRPr/>
              </a:pPr>
              <a:endParaRPr lang="zh-CN" altLang="en-US" kern="0" smtClean="0">
                <a:solidFill>
                  <a:prstClr val="white"/>
                </a:solidFill>
                <a:latin typeface="Calibri"/>
                <a:ea typeface="宋体"/>
              </a:endParaRPr>
            </a:p>
          </p:txBody>
        </p:sp>
        <p:sp>
          <p:nvSpPr>
            <p:cNvPr id="58" name="任意多边形 52"/>
            <p:cNvSpPr/>
            <p:nvPr/>
          </p:nvSpPr>
          <p:spPr>
            <a:xfrm>
              <a:off x="3336856" y="3684260"/>
              <a:ext cx="674529" cy="331389"/>
            </a:xfrm>
            <a:custGeom>
              <a:avLst/>
              <a:gdLst>
                <a:gd name="connsiteX0" fmla="*/ 0 w 659607"/>
                <a:gd name="connsiteY0" fmla="*/ 323850 h 323850"/>
                <a:gd name="connsiteX1" fmla="*/ 266700 w 659607"/>
                <a:gd name="connsiteY1" fmla="*/ 159544 h 323850"/>
                <a:gd name="connsiteX2" fmla="*/ 307182 w 659607"/>
                <a:gd name="connsiteY2" fmla="*/ 219075 h 323850"/>
                <a:gd name="connsiteX3" fmla="*/ 659607 w 659607"/>
                <a:gd name="connsiteY3" fmla="*/ 0 h 323850"/>
                <a:gd name="connsiteX0" fmla="*/ 0 w 683419"/>
                <a:gd name="connsiteY0" fmla="*/ 335756 h 335756"/>
                <a:gd name="connsiteX1" fmla="*/ 290512 w 683419"/>
                <a:gd name="connsiteY1" fmla="*/ 159544 h 335756"/>
                <a:gd name="connsiteX2" fmla="*/ 330994 w 683419"/>
                <a:gd name="connsiteY2" fmla="*/ 219075 h 335756"/>
                <a:gd name="connsiteX3" fmla="*/ 683419 w 683419"/>
                <a:gd name="connsiteY3" fmla="*/ 0 h 335756"/>
              </a:gdLst>
              <a:ahLst/>
              <a:cxnLst>
                <a:cxn ang="0">
                  <a:pos x="connsiteX0" y="connsiteY0"/>
                </a:cxn>
                <a:cxn ang="0">
                  <a:pos x="connsiteX1" y="connsiteY1"/>
                </a:cxn>
                <a:cxn ang="0">
                  <a:pos x="connsiteX2" y="connsiteY2"/>
                </a:cxn>
                <a:cxn ang="0">
                  <a:pos x="connsiteX3" y="connsiteY3"/>
                </a:cxn>
              </a:cxnLst>
              <a:rect l="l" t="t" r="r" b="b"/>
              <a:pathLst>
                <a:path w="683419" h="335756">
                  <a:moveTo>
                    <a:pt x="0" y="335756"/>
                  </a:moveTo>
                  <a:lnTo>
                    <a:pt x="290512" y="159544"/>
                  </a:lnTo>
                  <a:lnTo>
                    <a:pt x="330994" y="219075"/>
                  </a:lnTo>
                  <a:lnTo>
                    <a:pt x="683419" y="0"/>
                  </a:lnTo>
                </a:path>
              </a:pathLst>
            </a:custGeom>
            <a:noFill/>
            <a:ln w="22225" cap="flat" cmpd="sng" algn="ctr">
              <a:solidFill>
                <a:srgbClr val="57646D"/>
              </a:solidFill>
              <a:prstDash val="solid"/>
              <a:tailEnd type="stealth" w="sm" len="lg"/>
            </a:ln>
            <a:effectLst/>
          </p:spPr>
          <p:txBody>
            <a:bodyPr rtlCol="0" anchor="ctr"/>
            <a:lstStyle/>
            <a:p>
              <a:pPr algn="ctr" fontAlgn="auto">
                <a:spcBef>
                  <a:spcPts val="0"/>
                </a:spcBef>
                <a:spcAft>
                  <a:spcPts val="0"/>
                </a:spcAft>
                <a:defRPr/>
              </a:pPr>
              <a:endParaRPr lang="zh-CN" altLang="en-US" kern="0" smtClean="0">
                <a:solidFill>
                  <a:prstClr val="black"/>
                </a:solidFill>
                <a:latin typeface="Calibri"/>
                <a:ea typeface="宋体"/>
              </a:endParaRPr>
            </a:p>
          </p:txBody>
        </p:sp>
        <p:sp>
          <p:nvSpPr>
            <p:cNvPr id="59" name="椭圆 22"/>
            <p:cNvSpPr/>
            <p:nvPr/>
          </p:nvSpPr>
          <p:spPr>
            <a:xfrm>
              <a:off x="4301882" y="2043366"/>
              <a:ext cx="538552" cy="538552"/>
            </a:xfrm>
            <a:custGeom>
              <a:avLst/>
              <a:gdLst/>
              <a:ahLst/>
              <a:cxnLst/>
              <a:rect l="l" t="t" r="r" b="b"/>
              <a:pathLst>
                <a:path w="896114" h="896114">
                  <a:moveTo>
                    <a:pt x="331065" y="214073"/>
                  </a:moveTo>
                  <a:lnTo>
                    <a:pt x="331065" y="331065"/>
                  </a:lnTo>
                  <a:lnTo>
                    <a:pt x="214073" y="331065"/>
                  </a:lnTo>
                  <a:lnTo>
                    <a:pt x="214073" y="565048"/>
                  </a:lnTo>
                  <a:lnTo>
                    <a:pt x="331065" y="565048"/>
                  </a:lnTo>
                  <a:lnTo>
                    <a:pt x="331065" y="682040"/>
                  </a:lnTo>
                  <a:lnTo>
                    <a:pt x="565048" y="682040"/>
                  </a:lnTo>
                  <a:lnTo>
                    <a:pt x="565048" y="565048"/>
                  </a:lnTo>
                  <a:lnTo>
                    <a:pt x="682040" y="565048"/>
                  </a:lnTo>
                  <a:lnTo>
                    <a:pt x="682040" y="331065"/>
                  </a:lnTo>
                  <a:lnTo>
                    <a:pt x="565048" y="331065"/>
                  </a:lnTo>
                  <a:lnTo>
                    <a:pt x="565048" y="214073"/>
                  </a:lnTo>
                  <a:close/>
                  <a:moveTo>
                    <a:pt x="448057" y="0"/>
                  </a:moveTo>
                  <a:cubicBezTo>
                    <a:pt x="695512" y="0"/>
                    <a:pt x="896114" y="200602"/>
                    <a:pt x="896114" y="448057"/>
                  </a:cubicBezTo>
                  <a:cubicBezTo>
                    <a:pt x="896114" y="695512"/>
                    <a:pt x="695512" y="896114"/>
                    <a:pt x="448057" y="896114"/>
                  </a:cubicBezTo>
                  <a:cubicBezTo>
                    <a:pt x="200602" y="896114"/>
                    <a:pt x="0" y="695512"/>
                    <a:pt x="0" y="448057"/>
                  </a:cubicBezTo>
                  <a:cubicBezTo>
                    <a:pt x="0" y="200602"/>
                    <a:pt x="200602" y="0"/>
                    <a:pt x="448057" y="0"/>
                  </a:cubicBezTo>
                  <a:close/>
                </a:path>
              </a:pathLst>
            </a:custGeom>
            <a:pattFill prst="dkHorz">
              <a:fgClr>
                <a:srgbClr val="57646D"/>
              </a:fgClr>
              <a:bgClr>
                <a:sysClr val="window" lastClr="FFFFFF"/>
              </a:bgClr>
            </a:pattFill>
            <a:ln w="3175" cap="flat" cmpd="sng" algn="ctr">
              <a:solidFill>
                <a:srgbClr val="57646D"/>
              </a:solidFill>
              <a:prstDash val="solid"/>
            </a:ln>
            <a:effectLst/>
          </p:spPr>
          <p:txBody>
            <a:bodyPr rtlCol="0" anchor="ctr"/>
            <a:lstStyle/>
            <a:p>
              <a:pPr algn="ctr" fontAlgn="auto">
                <a:spcBef>
                  <a:spcPts val="0"/>
                </a:spcBef>
                <a:spcAft>
                  <a:spcPts val="0"/>
                </a:spcAft>
                <a:defRPr/>
              </a:pPr>
              <a:endParaRPr lang="zh-CN" altLang="en-US" kern="0" smtClean="0">
                <a:solidFill>
                  <a:prstClr val="white"/>
                </a:solidFill>
                <a:latin typeface="Calibri"/>
                <a:ea typeface="宋体"/>
              </a:endParaRPr>
            </a:p>
          </p:txBody>
        </p:sp>
        <p:sp>
          <p:nvSpPr>
            <p:cNvPr id="60" name="矩形 54"/>
            <p:cNvSpPr/>
            <p:nvPr/>
          </p:nvSpPr>
          <p:spPr>
            <a:xfrm>
              <a:off x="5210939" y="3901301"/>
              <a:ext cx="79880" cy="142163"/>
            </a:xfrm>
            <a:prstGeom prst="rect">
              <a:avLst/>
            </a:prstGeom>
            <a:pattFill prst="narVert">
              <a:fgClr>
                <a:srgbClr val="57646D"/>
              </a:fgClr>
              <a:bgClr>
                <a:sysClr val="window" lastClr="FFFFFF"/>
              </a:bgClr>
            </a:pattFill>
            <a:ln w="3175" cap="flat" cmpd="sng" algn="ctr">
              <a:solidFill>
                <a:srgbClr val="57646D"/>
              </a:solidFill>
              <a:prstDash val="solid"/>
            </a:ln>
            <a:effectLst/>
          </p:spPr>
          <p:txBody>
            <a:bodyPr rtlCol="0" anchor="ctr"/>
            <a:lstStyle/>
            <a:p>
              <a:pPr algn="ctr" fontAlgn="auto">
                <a:spcBef>
                  <a:spcPts val="0"/>
                </a:spcBef>
                <a:spcAft>
                  <a:spcPts val="0"/>
                </a:spcAft>
                <a:defRPr/>
              </a:pPr>
              <a:endParaRPr lang="zh-CN" altLang="en-US" kern="0" smtClean="0">
                <a:solidFill>
                  <a:prstClr val="white"/>
                </a:solidFill>
                <a:latin typeface="Calibri"/>
                <a:ea typeface="宋体"/>
              </a:endParaRPr>
            </a:p>
          </p:txBody>
        </p:sp>
        <p:sp>
          <p:nvSpPr>
            <p:cNvPr id="61" name="矩形 55"/>
            <p:cNvSpPr/>
            <p:nvPr/>
          </p:nvSpPr>
          <p:spPr>
            <a:xfrm>
              <a:off x="5477206" y="3765285"/>
              <a:ext cx="79880" cy="278179"/>
            </a:xfrm>
            <a:prstGeom prst="rect">
              <a:avLst/>
            </a:prstGeom>
            <a:pattFill prst="narVert">
              <a:fgClr>
                <a:srgbClr val="57646D"/>
              </a:fgClr>
              <a:bgClr>
                <a:sysClr val="window" lastClr="FFFFFF"/>
              </a:bgClr>
            </a:pattFill>
            <a:ln w="3175" cap="flat" cmpd="sng" algn="ctr">
              <a:solidFill>
                <a:srgbClr val="57646D"/>
              </a:solidFill>
              <a:prstDash val="solid"/>
            </a:ln>
            <a:effectLst/>
          </p:spPr>
          <p:txBody>
            <a:bodyPr rtlCol="0" anchor="ctr"/>
            <a:lstStyle/>
            <a:p>
              <a:pPr algn="ctr" fontAlgn="auto">
                <a:spcBef>
                  <a:spcPts val="0"/>
                </a:spcBef>
                <a:spcAft>
                  <a:spcPts val="0"/>
                </a:spcAft>
                <a:defRPr/>
              </a:pPr>
              <a:endParaRPr lang="zh-CN" altLang="en-US" kern="0" smtClean="0">
                <a:solidFill>
                  <a:prstClr val="white"/>
                </a:solidFill>
                <a:latin typeface="Calibri"/>
                <a:ea typeface="宋体"/>
              </a:endParaRPr>
            </a:p>
          </p:txBody>
        </p:sp>
        <p:sp>
          <p:nvSpPr>
            <p:cNvPr id="62" name="矩形 56"/>
            <p:cNvSpPr/>
            <p:nvPr/>
          </p:nvSpPr>
          <p:spPr>
            <a:xfrm>
              <a:off x="5610340" y="3675495"/>
              <a:ext cx="79880" cy="367969"/>
            </a:xfrm>
            <a:prstGeom prst="rect">
              <a:avLst/>
            </a:prstGeom>
            <a:pattFill prst="narVert">
              <a:fgClr>
                <a:srgbClr val="57646D"/>
              </a:fgClr>
              <a:bgClr>
                <a:sysClr val="window" lastClr="FFFFFF"/>
              </a:bgClr>
            </a:pattFill>
            <a:ln w="3175" cap="flat" cmpd="sng" algn="ctr">
              <a:solidFill>
                <a:srgbClr val="57646D"/>
              </a:solidFill>
              <a:prstDash val="solid"/>
            </a:ln>
            <a:effectLst/>
          </p:spPr>
          <p:txBody>
            <a:bodyPr rtlCol="0" anchor="ctr"/>
            <a:lstStyle/>
            <a:p>
              <a:pPr algn="ctr" fontAlgn="auto">
                <a:spcBef>
                  <a:spcPts val="0"/>
                </a:spcBef>
                <a:spcAft>
                  <a:spcPts val="0"/>
                </a:spcAft>
                <a:defRPr/>
              </a:pPr>
              <a:endParaRPr lang="zh-CN" altLang="en-US" kern="0" smtClean="0">
                <a:solidFill>
                  <a:prstClr val="white"/>
                </a:solidFill>
                <a:latin typeface="Calibri"/>
                <a:ea typeface="宋体"/>
              </a:endParaRPr>
            </a:p>
          </p:txBody>
        </p:sp>
        <p:sp>
          <p:nvSpPr>
            <p:cNvPr id="63" name="矩形 57"/>
            <p:cNvSpPr/>
            <p:nvPr/>
          </p:nvSpPr>
          <p:spPr>
            <a:xfrm>
              <a:off x="5344073" y="3830620"/>
              <a:ext cx="79880" cy="209771"/>
            </a:xfrm>
            <a:prstGeom prst="rect">
              <a:avLst/>
            </a:prstGeom>
            <a:pattFill prst="narVert">
              <a:fgClr>
                <a:srgbClr val="57646D"/>
              </a:fgClr>
              <a:bgClr>
                <a:sysClr val="window" lastClr="FFFFFF"/>
              </a:bgClr>
            </a:pattFill>
            <a:ln w="3175" cap="flat" cmpd="sng" algn="ctr">
              <a:solidFill>
                <a:srgbClr val="57646D"/>
              </a:solidFill>
              <a:prstDash val="solid"/>
            </a:ln>
            <a:effectLst/>
          </p:spPr>
          <p:txBody>
            <a:bodyPr rtlCol="0" anchor="ctr"/>
            <a:lstStyle/>
            <a:p>
              <a:pPr algn="ctr" fontAlgn="auto">
                <a:spcBef>
                  <a:spcPts val="0"/>
                </a:spcBef>
                <a:spcAft>
                  <a:spcPts val="0"/>
                </a:spcAft>
                <a:defRPr/>
              </a:pPr>
              <a:endParaRPr lang="zh-CN" altLang="en-US" kern="0" smtClean="0">
                <a:solidFill>
                  <a:prstClr val="white"/>
                </a:solidFill>
                <a:latin typeface="Calibri"/>
                <a:ea typeface="宋体"/>
              </a:endParaRPr>
            </a:p>
          </p:txBody>
        </p:sp>
        <p:sp>
          <p:nvSpPr>
            <p:cNvPr id="64" name="等腰三角形 36"/>
            <p:cNvSpPr/>
            <p:nvPr/>
          </p:nvSpPr>
          <p:spPr>
            <a:xfrm>
              <a:off x="3937883" y="3110285"/>
              <a:ext cx="1268235" cy="1095973"/>
            </a:xfrm>
            <a:custGeom>
              <a:avLst/>
              <a:gdLst/>
              <a:ahLst/>
              <a:cxnLst/>
              <a:rect l="l" t="t" r="r" b="b"/>
              <a:pathLst>
                <a:path w="1095615" h="961048">
                  <a:moveTo>
                    <a:pt x="178526" y="0"/>
                  </a:moveTo>
                  <a:cubicBezTo>
                    <a:pt x="278720" y="82542"/>
                    <a:pt x="407363" y="130592"/>
                    <a:pt x="547229" y="130592"/>
                  </a:cubicBezTo>
                  <a:cubicBezTo>
                    <a:pt x="686636" y="130592"/>
                    <a:pt x="814895" y="82857"/>
                    <a:pt x="914952" y="810"/>
                  </a:cubicBezTo>
                  <a:lnTo>
                    <a:pt x="1095615" y="312297"/>
                  </a:lnTo>
                  <a:cubicBezTo>
                    <a:pt x="871706" y="397439"/>
                    <a:pt x="713331" y="614376"/>
                    <a:pt x="713331" y="868304"/>
                  </a:cubicBezTo>
                  <a:cubicBezTo>
                    <a:pt x="713331" y="899966"/>
                    <a:pt x="715794" y="931053"/>
                    <a:pt x="722681" y="961048"/>
                  </a:cubicBezTo>
                  <a:lnTo>
                    <a:pt x="371495" y="961048"/>
                  </a:lnTo>
                  <a:lnTo>
                    <a:pt x="381327" y="863513"/>
                  </a:lnTo>
                  <a:cubicBezTo>
                    <a:pt x="381327" y="609939"/>
                    <a:pt x="223393" y="393252"/>
                    <a:pt x="0" y="307803"/>
                  </a:cubicBezTo>
                  <a:close/>
                </a:path>
              </a:pathLst>
            </a:custGeom>
            <a:solidFill>
              <a:sysClr val="window" lastClr="FFFFFF"/>
            </a:solidFill>
            <a:ln w="3175" cap="flat" cmpd="sng" algn="ctr">
              <a:solidFill>
                <a:sysClr val="window" lastClr="FFFFFF">
                  <a:lumMod val="85000"/>
                </a:sysClr>
              </a:solidFill>
              <a:prstDash val="solid"/>
            </a:ln>
            <a:effectLst>
              <a:innerShdw blurRad="114300">
                <a:prstClr val="black"/>
              </a:innerShdw>
            </a:effectLst>
          </p:spPr>
          <p:txBody>
            <a:bodyPr rtlCol="0" anchor="ctr"/>
            <a:lstStyle/>
            <a:p>
              <a:pPr algn="ctr" fontAlgn="auto">
                <a:spcBef>
                  <a:spcPts val="0"/>
                </a:spcBef>
                <a:spcAft>
                  <a:spcPts val="0"/>
                </a:spcAft>
                <a:defRPr/>
              </a:pPr>
              <a:endParaRPr lang="zh-CN" altLang="en-US" kern="0" smtClean="0">
                <a:solidFill>
                  <a:prstClr val="white"/>
                </a:solidFill>
                <a:latin typeface="Calibri"/>
                <a:ea typeface="宋体"/>
              </a:endParaRPr>
            </a:p>
          </p:txBody>
        </p:sp>
        <p:sp>
          <p:nvSpPr>
            <p:cNvPr id="67" name="矩形 61"/>
            <p:cNvSpPr/>
            <p:nvPr/>
          </p:nvSpPr>
          <p:spPr>
            <a:xfrm>
              <a:off x="3908958" y="2595860"/>
              <a:ext cx="1341921" cy="317229"/>
            </a:xfrm>
            <a:prstGeom prst="rect">
              <a:avLst/>
            </a:prstGeom>
          </p:spPr>
          <p:txBody>
            <a:bodyPr wrap="square">
              <a:spAutoFit/>
            </a:bodyPr>
            <a:lstStyle/>
            <a:p>
              <a:pPr algn="ctr" fontAlgn="auto">
                <a:spcBef>
                  <a:spcPts val="0"/>
                </a:spcBef>
                <a:spcAft>
                  <a:spcPts val="0"/>
                </a:spcAft>
              </a:pPr>
              <a:r>
                <a:rPr lang="zh-CN" altLang="en-US" sz="1500" b="1" dirty="0" smtClean="0">
                  <a:solidFill>
                    <a:prstClr val="black">
                      <a:lumMod val="65000"/>
                      <a:lumOff val="35000"/>
                    </a:prstClr>
                  </a:solidFill>
                  <a:latin typeface="微软雅黑" panose="020B0503020204020204" pitchFamily="34" charset="-122"/>
                  <a:ea typeface="微软雅黑" panose="020B0503020204020204" pitchFamily="34" charset="-122"/>
                </a:rPr>
                <a:t>购物体验</a:t>
              </a:r>
              <a:endParaRPr lang="zh-CN" altLang="en-US" sz="15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68" name="矩形 62"/>
            <p:cNvSpPr/>
            <p:nvPr/>
          </p:nvSpPr>
          <p:spPr>
            <a:xfrm>
              <a:off x="3021748" y="4080990"/>
              <a:ext cx="188964" cy="332335"/>
            </a:xfrm>
            <a:prstGeom prst="rect">
              <a:avLst/>
            </a:prstGeom>
          </p:spPr>
          <p:txBody>
            <a:bodyPr wrap="none">
              <a:spAutoFit/>
            </a:bodyPr>
            <a:lstStyle/>
            <a:p>
              <a:pPr fontAlgn="auto">
                <a:spcBef>
                  <a:spcPts val="0"/>
                </a:spcBef>
                <a:spcAft>
                  <a:spcPts val="0"/>
                </a:spcAft>
              </a:pPr>
              <a:endParaRPr lang="zh-CN" altLang="en-US" sz="1600" b="1" dirty="0">
                <a:solidFill>
                  <a:prstClr val="black">
                    <a:lumMod val="65000"/>
                    <a:lumOff val="35000"/>
                  </a:prstClr>
                </a:solidFill>
                <a:latin typeface="Batang" pitchFamily="18" charset="-127"/>
                <a:ea typeface="Batang" pitchFamily="18" charset="-127"/>
              </a:endParaRPr>
            </a:p>
          </p:txBody>
        </p:sp>
        <p:sp>
          <p:nvSpPr>
            <p:cNvPr id="69" name="矩形 63"/>
            <p:cNvSpPr/>
            <p:nvPr/>
          </p:nvSpPr>
          <p:spPr>
            <a:xfrm>
              <a:off x="4911373" y="4097839"/>
              <a:ext cx="969408" cy="317229"/>
            </a:xfrm>
            <a:prstGeom prst="rect">
              <a:avLst/>
            </a:prstGeom>
          </p:spPr>
          <p:txBody>
            <a:bodyPr wrap="none">
              <a:spAutoFit/>
            </a:bodyPr>
            <a:lstStyle/>
            <a:p>
              <a:pPr fontAlgn="auto">
                <a:spcBef>
                  <a:spcPts val="0"/>
                </a:spcBef>
                <a:spcAft>
                  <a:spcPts val="0"/>
                </a:spcAft>
              </a:pPr>
              <a:r>
                <a:rPr lang="zh-CN" altLang="en-US" sz="1500" b="1" dirty="0" smtClean="0">
                  <a:solidFill>
                    <a:prstClr val="black">
                      <a:lumMod val="65000"/>
                      <a:lumOff val="35000"/>
                    </a:prstClr>
                  </a:solidFill>
                  <a:latin typeface="微软雅黑" panose="020B0503020204020204" pitchFamily="34" charset="-122"/>
                  <a:ea typeface="微软雅黑" panose="020B0503020204020204" pitchFamily="34" charset="-122"/>
                </a:rPr>
                <a:t>运营体系</a:t>
              </a:r>
              <a:endParaRPr lang="zh-CN" altLang="en-US" sz="15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grpSp>
      <p:sp>
        <p:nvSpPr>
          <p:cNvPr id="70" name="矩形 61"/>
          <p:cNvSpPr/>
          <p:nvPr/>
        </p:nvSpPr>
        <p:spPr>
          <a:xfrm>
            <a:off x="3333221" y="4467028"/>
            <a:ext cx="1095506" cy="461665"/>
          </a:xfrm>
          <a:prstGeom prst="rect">
            <a:avLst/>
          </a:prstGeom>
        </p:spPr>
        <p:txBody>
          <a:bodyPr wrap="square">
            <a:spAutoFit/>
          </a:bodyPr>
          <a:lstStyle/>
          <a:p>
            <a:pPr algn="ctr" fontAlgn="auto">
              <a:spcBef>
                <a:spcPts val="0"/>
              </a:spcBef>
              <a:spcAft>
                <a:spcPts val="0"/>
              </a:spcAft>
            </a:pPr>
            <a:r>
              <a:rPr lang="zh-CN" altLang="en-US" sz="1200" b="1" dirty="0" smtClean="0">
                <a:solidFill>
                  <a:prstClr val="black">
                    <a:lumMod val="65000"/>
                    <a:lumOff val="35000"/>
                  </a:prstClr>
                </a:solidFill>
                <a:latin typeface="微软雅黑" panose="020B0503020204020204" pitchFamily="34" charset="-122"/>
                <a:ea typeface="微软雅黑" panose="020B0503020204020204" pitchFamily="34" charset="-122"/>
              </a:rPr>
              <a:t>销售体系和供应链系统</a:t>
            </a:r>
            <a:endParaRPr lang="zh-CN" altLang="en-US" sz="12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4757486" y="-919932"/>
            <a:ext cx="4292996" cy="9017853"/>
          </a:xfrm>
          <a:prstGeom prst="rect">
            <a:avLst/>
          </a:prstGeom>
          <a:noFill/>
        </p:spPr>
        <p:txBody>
          <a:bodyPr wrap="square" rtlCol="0">
            <a:spAutoFit/>
          </a:bodyPr>
          <a:lstStyle/>
          <a:p>
            <a:r>
              <a:rPr lang="en-US" sz="58000" dirty="0" smtClean="0">
                <a:solidFill>
                  <a:srgbClr val="FF0000"/>
                </a:solidFill>
                <a:effectLst>
                  <a:outerShdw blurRad="38100" dist="38100" dir="2700000" algn="tl">
                    <a:srgbClr val="000000">
                      <a:alpha val="43137"/>
                    </a:srgbClr>
                  </a:outerShdw>
                </a:effectLst>
                <a:latin typeface="Algerian" panose="04020705040A02060702" pitchFamily="82" charset="0"/>
                <a:cs typeface="Vrinda" panose="020B0502040204020203" pitchFamily="34" charset="0"/>
              </a:rPr>
              <a:t>?</a:t>
            </a:r>
            <a:endParaRPr lang="en-US" sz="58000" dirty="0">
              <a:solidFill>
                <a:srgbClr val="FF0000"/>
              </a:solidFill>
              <a:effectLst>
                <a:outerShdw blurRad="38100" dist="38100" dir="2700000" algn="tl">
                  <a:srgbClr val="000000">
                    <a:alpha val="43137"/>
                  </a:srgbClr>
                </a:outerShdw>
              </a:effectLst>
              <a:latin typeface="Algerian" panose="04020705040A02060702" pitchFamily="82" charset="0"/>
              <a:cs typeface="Vrinda" panose="020B0502040204020203" pitchFamily="34" charset="0"/>
            </a:endParaRPr>
          </a:p>
        </p:txBody>
      </p:sp>
    </p:spTree>
    <p:extLst>
      <p:ext uri="{BB962C8B-B14F-4D97-AF65-F5344CB8AC3E}">
        <p14:creationId xmlns:p14="http://schemas.microsoft.com/office/powerpoint/2010/main" val="41174157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126435" y="4646041"/>
            <a:ext cx="2816759" cy="1751990"/>
          </a:xfrm>
          <a:prstGeom prst="rect">
            <a:avLst/>
          </a:prstGeom>
        </p:spPr>
      </p:pic>
      <p:sp>
        <p:nvSpPr>
          <p:cNvPr id="16" name="Title 15"/>
          <p:cNvSpPr>
            <a:spLocks noGrp="1"/>
          </p:cNvSpPr>
          <p:nvPr>
            <p:ph type="title"/>
          </p:nvPr>
        </p:nvSpPr>
        <p:spPr/>
        <p:txBody>
          <a:bodyPr/>
          <a:lstStyle/>
          <a:p>
            <a:r>
              <a:rPr lang="zh-CN" altLang="en-US" dirty="0" smtClean="0"/>
              <a:t>商业智能的四个层次</a:t>
            </a:r>
            <a:endParaRPr lang="en-US" dirty="0"/>
          </a:p>
        </p:txBody>
      </p:sp>
      <p:pic>
        <p:nvPicPr>
          <p:cNvPr id="17" name="Picture 16"/>
          <p:cNvPicPr>
            <a:picLocks noChangeAspect="1"/>
          </p:cNvPicPr>
          <p:nvPr/>
        </p:nvPicPr>
        <p:blipFill>
          <a:blip r:embed="rId4"/>
          <a:stretch>
            <a:fillRect/>
          </a:stretch>
        </p:blipFill>
        <p:spPr>
          <a:xfrm>
            <a:off x="173120" y="2138969"/>
            <a:ext cx="2531684" cy="1683228"/>
          </a:xfrm>
          <a:prstGeom prst="rect">
            <a:avLst/>
          </a:prstGeom>
          <a:ln>
            <a:solidFill>
              <a:schemeClr val="tx1"/>
            </a:solidFill>
          </a:ln>
        </p:spPr>
      </p:pic>
      <p:pic>
        <p:nvPicPr>
          <p:cNvPr id="20" name="Picture 7" descr="C:\Documents and Settings\zhangyu2.GRAND\桌面\bi.jpg"/>
          <p:cNvPicPr>
            <a:picLocks noChangeAspect="1" noChangeArrowheads="1"/>
          </p:cNvPicPr>
          <p:nvPr/>
        </p:nvPicPr>
        <p:blipFill>
          <a:blip r:embed="rId5" cstate="print"/>
          <a:srcRect/>
          <a:stretch>
            <a:fillRect/>
          </a:stretch>
        </p:blipFill>
        <p:spPr bwMode="auto">
          <a:xfrm>
            <a:off x="4635431" y="1227328"/>
            <a:ext cx="1450511" cy="1407853"/>
          </a:xfrm>
          <a:prstGeom prst="rect">
            <a:avLst/>
          </a:prstGeom>
          <a:noFill/>
          <a:ln>
            <a:solidFill>
              <a:schemeClr val="tx1"/>
            </a:solidFill>
          </a:ln>
        </p:spPr>
      </p:pic>
      <p:graphicFrame>
        <p:nvGraphicFramePr>
          <p:cNvPr id="18" name="Diagram 17"/>
          <p:cNvGraphicFramePr/>
          <p:nvPr>
            <p:extLst>
              <p:ext uri="{D42A27DB-BD31-4B8C-83A1-F6EECF244321}">
                <p14:modId xmlns:p14="http://schemas.microsoft.com/office/powerpoint/2010/main" val="117010091"/>
              </p:ext>
            </p:extLst>
          </p:nvPr>
        </p:nvGraphicFramePr>
        <p:xfrm>
          <a:off x="5697480" y="3226307"/>
          <a:ext cx="3554905" cy="276925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9" name="Slide Number Placeholder 1"/>
          <p:cNvSpPr>
            <a:spLocks noGrp="1"/>
          </p:cNvSpPr>
          <p:nvPr>
            <p:ph type="sldNum" sz="quarter" idx="10"/>
          </p:nvPr>
        </p:nvSpPr>
        <p:spPr>
          <a:xfrm>
            <a:off x="304800" y="6591300"/>
            <a:ext cx="1000125" cy="266700"/>
          </a:xfrm>
        </p:spPr>
        <p:txBody>
          <a:bodyPr/>
          <a:lstStyle/>
          <a:p>
            <a:fld id="{75A150D2-4D02-4A3B-BD5B-F866C135098F}" type="slidenum">
              <a:rPr lang="en-US" altLang="zh-CN" smtClean="0"/>
              <a:pPr/>
              <a:t>5</a:t>
            </a:fld>
            <a:endParaRPr lang="en-US" altLang="zh-CN"/>
          </a:p>
        </p:txBody>
      </p:sp>
      <p:sp>
        <p:nvSpPr>
          <p:cNvPr id="8" name="Freeform 3"/>
          <p:cNvSpPr>
            <a:spLocks/>
          </p:cNvSpPr>
          <p:nvPr/>
        </p:nvSpPr>
        <p:spPr bwMode="gray">
          <a:xfrm>
            <a:off x="517153" y="2425601"/>
            <a:ext cx="7999412" cy="2476500"/>
          </a:xfrm>
          <a:custGeom>
            <a:avLst/>
            <a:gdLst>
              <a:gd name="T0" fmla="*/ 0 w 5424"/>
              <a:gd name="T1" fmla="*/ 1440 h 1488"/>
              <a:gd name="T2" fmla="*/ 0 w 5424"/>
              <a:gd name="T3" fmla="*/ 1488 h 1488"/>
              <a:gd name="T4" fmla="*/ 1152 w 5424"/>
              <a:gd name="T5" fmla="*/ 1488 h 1488"/>
              <a:gd name="T6" fmla="*/ 1392 w 5424"/>
              <a:gd name="T7" fmla="*/ 1008 h 1488"/>
              <a:gd name="T8" fmla="*/ 2544 w 5424"/>
              <a:gd name="T9" fmla="*/ 1008 h 1488"/>
              <a:gd name="T10" fmla="*/ 2832 w 5424"/>
              <a:gd name="T11" fmla="*/ 528 h 1488"/>
              <a:gd name="T12" fmla="*/ 3984 w 5424"/>
              <a:gd name="T13" fmla="*/ 528 h 1488"/>
              <a:gd name="T14" fmla="*/ 4272 w 5424"/>
              <a:gd name="T15" fmla="*/ 48 h 1488"/>
              <a:gd name="T16" fmla="*/ 5424 w 5424"/>
              <a:gd name="T17" fmla="*/ 48 h 1488"/>
              <a:gd name="T18" fmla="*/ 5424 w 5424"/>
              <a:gd name="T19" fmla="*/ 0 h 1488"/>
              <a:gd name="T20" fmla="*/ 4272 w 5424"/>
              <a:gd name="T21" fmla="*/ 0 h 1488"/>
              <a:gd name="T22" fmla="*/ 3984 w 5424"/>
              <a:gd name="T23" fmla="*/ 480 h 1488"/>
              <a:gd name="T24" fmla="*/ 2832 w 5424"/>
              <a:gd name="T25" fmla="*/ 480 h 1488"/>
              <a:gd name="T26" fmla="*/ 2544 w 5424"/>
              <a:gd name="T27" fmla="*/ 960 h 1488"/>
              <a:gd name="T28" fmla="*/ 1392 w 5424"/>
              <a:gd name="T29" fmla="*/ 960 h 1488"/>
              <a:gd name="T30" fmla="*/ 1152 w 5424"/>
              <a:gd name="T31" fmla="*/ 1440 h 1488"/>
              <a:gd name="T32" fmla="*/ 0 w 5424"/>
              <a:gd name="T33" fmla="*/ 1440 h 1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24" h="1488">
                <a:moveTo>
                  <a:pt x="0" y="1440"/>
                </a:moveTo>
                <a:lnTo>
                  <a:pt x="0" y="1488"/>
                </a:lnTo>
                <a:lnTo>
                  <a:pt x="1152" y="1488"/>
                </a:lnTo>
                <a:lnTo>
                  <a:pt x="1392" y="1008"/>
                </a:lnTo>
                <a:lnTo>
                  <a:pt x="2544" y="1008"/>
                </a:lnTo>
                <a:lnTo>
                  <a:pt x="2832" y="528"/>
                </a:lnTo>
                <a:lnTo>
                  <a:pt x="3984" y="528"/>
                </a:lnTo>
                <a:lnTo>
                  <a:pt x="4272" y="48"/>
                </a:lnTo>
                <a:lnTo>
                  <a:pt x="5424" y="48"/>
                </a:lnTo>
                <a:lnTo>
                  <a:pt x="5424" y="0"/>
                </a:lnTo>
                <a:lnTo>
                  <a:pt x="4272" y="0"/>
                </a:lnTo>
                <a:lnTo>
                  <a:pt x="3984" y="480"/>
                </a:lnTo>
                <a:lnTo>
                  <a:pt x="2832" y="480"/>
                </a:lnTo>
                <a:lnTo>
                  <a:pt x="2544" y="960"/>
                </a:lnTo>
                <a:lnTo>
                  <a:pt x="1392" y="960"/>
                </a:lnTo>
                <a:lnTo>
                  <a:pt x="1152" y="1440"/>
                </a:lnTo>
                <a:lnTo>
                  <a:pt x="0" y="1440"/>
                </a:lnTo>
                <a:close/>
              </a:path>
            </a:pathLst>
          </a:custGeom>
          <a:gradFill rotWithShape="1">
            <a:gsLst>
              <a:gs pos="0">
                <a:srgbClr val="518CD3"/>
              </a:gs>
              <a:gs pos="100000">
                <a:srgbClr val="518CD3">
                  <a:gamma/>
                  <a:tint val="54118"/>
                  <a:invGamma/>
                </a:srgbClr>
              </a:gs>
            </a:gsLst>
            <a:path path="rect">
              <a:fillToRect l="100000" b="100000"/>
            </a:path>
          </a:gradFill>
          <a:ln>
            <a:noFill/>
          </a:ln>
          <a:effectLst/>
          <a:scene3d>
            <a:camera prst="legacyPerspectiveTop"/>
            <a:lightRig rig="legacyNormal3" dir="r"/>
          </a:scene3d>
          <a:sp3d extrusionH="1801800" prstMaterial="legacyPlastic">
            <a:bevelT w="13500" h="13500" prst="angle"/>
            <a:bevelB w="13500" h="13500" prst="angle"/>
            <a:extrusionClr>
              <a:srgbClr val="518CD3"/>
            </a:extrusion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flatTx/>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nvGrpSpPr>
          <p:cNvPr id="10" name="Group 14"/>
          <p:cNvGrpSpPr>
            <a:grpSpLocks/>
          </p:cNvGrpSpPr>
          <p:nvPr/>
        </p:nvGrpSpPr>
        <p:grpSpPr bwMode="auto">
          <a:xfrm>
            <a:off x="445715" y="4994176"/>
            <a:ext cx="1808163" cy="314325"/>
            <a:chOff x="406" y="980"/>
            <a:chExt cx="2330" cy="294"/>
          </a:xfrm>
        </p:grpSpPr>
        <p:sp>
          <p:nvSpPr>
            <p:cNvPr id="11" name="AutoShape 15"/>
            <p:cNvSpPr>
              <a:spLocks noChangeArrowheads="1"/>
            </p:cNvSpPr>
            <p:nvPr/>
          </p:nvSpPr>
          <p:spPr bwMode="gray">
            <a:xfrm>
              <a:off x="406" y="980"/>
              <a:ext cx="2330" cy="294"/>
            </a:xfrm>
            <a:prstGeom prst="roundRect">
              <a:avLst>
                <a:gd name="adj" fmla="val 50000"/>
              </a:avLst>
            </a:prstGeom>
            <a:gradFill rotWithShape="1">
              <a:gsLst>
                <a:gs pos="0">
                  <a:srgbClr val="E15D7C"/>
                </a:gs>
                <a:gs pos="50000">
                  <a:srgbClr val="E15D7C">
                    <a:gamma/>
                    <a:tint val="72941"/>
                    <a:invGamma/>
                  </a:srgbClr>
                </a:gs>
                <a:gs pos="100000">
                  <a:srgbClr val="E15D7C"/>
                </a:gs>
              </a:gsLst>
              <a:lin ang="0" scaled="1"/>
            </a:gradFill>
            <a:ln>
              <a:noFill/>
            </a:ln>
            <a:effectLst>
              <a:outerShdw dist="35921" dir="2700000" algn="ctr" rotWithShape="0">
                <a:srgbClr val="080808">
                  <a:alpha val="50000"/>
                </a:srgbClr>
              </a:outerShdw>
            </a:effectLst>
            <a:extLst>
              <a:ext uri="{91240B29-F687-4F45-9708-019B960494DF}">
                <a14:hiddenLine xmlns:a14="http://schemas.microsoft.com/office/drawing/2010/main" w="12700">
                  <a:solidFill>
                    <a:srgbClr val="3289A8"/>
                  </a:solidFill>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a typeface="宋体" charset="-122"/>
              </a:endParaRPr>
            </a:p>
          </p:txBody>
        </p:sp>
        <p:sp>
          <p:nvSpPr>
            <p:cNvPr id="12" name="AutoShape 16"/>
            <p:cNvSpPr>
              <a:spLocks noChangeArrowheads="1"/>
            </p:cNvSpPr>
            <p:nvPr/>
          </p:nvSpPr>
          <p:spPr bwMode="gray">
            <a:xfrm flipH="1">
              <a:off x="2620" y="1005"/>
              <a:ext cx="104" cy="246"/>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DDE89A"/>
                </a:solidFill>
                <a:effectLst/>
                <a:uLnTx/>
                <a:uFillTx/>
                <a:latin typeface="Arial" charset="0"/>
                <a:ea typeface="宋体" charset="-122"/>
              </a:endParaRPr>
            </a:p>
          </p:txBody>
        </p:sp>
        <p:sp>
          <p:nvSpPr>
            <p:cNvPr id="13" name="AutoShape 17"/>
            <p:cNvSpPr>
              <a:spLocks noChangeArrowheads="1"/>
            </p:cNvSpPr>
            <p:nvPr/>
          </p:nvSpPr>
          <p:spPr bwMode="gray">
            <a:xfrm>
              <a:off x="420" y="1006"/>
              <a:ext cx="104" cy="242"/>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DDE89A"/>
                </a:solidFill>
                <a:effectLst/>
                <a:uLnTx/>
                <a:uFillTx/>
                <a:latin typeface="Arial" charset="0"/>
                <a:ea typeface="宋体" charset="-122"/>
              </a:endParaRPr>
            </a:p>
          </p:txBody>
        </p:sp>
      </p:grpSp>
      <p:sp>
        <p:nvSpPr>
          <p:cNvPr id="14" name="Text Box 18"/>
          <p:cNvSpPr txBox="1">
            <a:spLocks noChangeArrowheads="1"/>
          </p:cNvSpPr>
          <p:nvPr/>
        </p:nvSpPr>
        <p:spPr bwMode="gray">
          <a:xfrm>
            <a:off x="439365" y="4971951"/>
            <a:ext cx="1758950" cy="369332"/>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zh-CN" altLang="en-US" b="1" dirty="0" smtClean="0">
                <a:solidFill>
                  <a:srgbClr val="FFFFFF"/>
                </a:solidFill>
                <a:ea typeface="宋体" charset="-122"/>
                <a:cs typeface="Arial" charset="0"/>
              </a:rPr>
              <a:t>运营报表系统</a:t>
            </a:r>
            <a:endParaRPr lang="en-US" altLang="zh-CN" b="1" dirty="0">
              <a:solidFill>
                <a:srgbClr val="FFFFFF"/>
              </a:solidFill>
              <a:ea typeface="宋体" charset="-122"/>
              <a:cs typeface="Arial" charset="0"/>
            </a:endParaRPr>
          </a:p>
        </p:txBody>
      </p:sp>
      <p:grpSp>
        <p:nvGrpSpPr>
          <p:cNvPr id="23" name="Group 24"/>
          <p:cNvGrpSpPr>
            <a:grpSpLocks/>
          </p:cNvGrpSpPr>
          <p:nvPr/>
        </p:nvGrpSpPr>
        <p:grpSpPr bwMode="auto">
          <a:xfrm>
            <a:off x="2576140" y="4195664"/>
            <a:ext cx="1808163" cy="312737"/>
            <a:chOff x="406" y="980"/>
            <a:chExt cx="2330" cy="294"/>
          </a:xfrm>
        </p:grpSpPr>
        <p:sp>
          <p:nvSpPr>
            <p:cNvPr id="24" name="AutoShape 25"/>
            <p:cNvSpPr>
              <a:spLocks noChangeArrowheads="1"/>
            </p:cNvSpPr>
            <p:nvPr/>
          </p:nvSpPr>
          <p:spPr bwMode="gray">
            <a:xfrm>
              <a:off x="406" y="980"/>
              <a:ext cx="2330" cy="294"/>
            </a:xfrm>
            <a:prstGeom prst="roundRect">
              <a:avLst>
                <a:gd name="adj" fmla="val 50000"/>
              </a:avLst>
            </a:prstGeom>
            <a:gradFill rotWithShape="1">
              <a:gsLst>
                <a:gs pos="0">
                  <a:srgbClr val="E15D7C"/>
                </a:gs>
                <a:gs pos="50000">
                  <a:srgbClr val="E15D7C">
                    <a:gamma/>
                    <a:tint val="72941"/>
                    <a:invGamma/>
                  </a:srgbClr>
                </a:gs>
                <a:gs pos="100000">
                  <a:srgbClr val="E15D7C"/>
                </a:gs>
              </a:gsLst>
              <a:lin ang="0" scaled="1"/>
            </a:gradFill>
            <a:ln>
              <a:noFill/>
            </a:ln>
            <a:effectLst>
              <a:outerShdw dist="35921" dir="2700000" algn="ctr" rotWithShape="0">
                <a:srgbClr val="080808">
                  <a:alpha val="50000"/>
                </a:srgbClr>
              </a:outerShdw>
            </a:effectLst>
            <a:extLst>
              <a:ext uri="{91240B29-F687-4F45-9708-019B960494DF}">
                <a14:hiddenLine xmlns:a14="http://schemas.microsoft.com/office/drawing/2010/main" w="12700">
                  <a:solidFill>
                    <a:srgbClr val="3289A8"/>
                  </a:solidFill>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a typeface="宋体" charset="-122"/>
              </a:endParaRPr>
            </a:p>
          </p:txBody>
        </p:sp>
        <p:sp>
          <p:nvSpPr>
            <p:cNvPr id="25" name="AutoShape 26"/>
            <p:cNvSpPr>
              <a:spLocks noChangeArrowheads="1"/>
            </p:cNvSpPr>
            <p:nvPr/>
          </p:nvSpPr>
          <p:spPr bwMode="gray">
            <a:xfrm flipH="1">
              <a:off x="2620" y="1005"/>
              <a:ext cx="104" cy="246"/>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DDE89A"/>
                </a:solidFill>
                <a:effectLst/>
                <a:uLnTx/>
                <a:uFillTx/>
                <a:latin typeface="Arial" charset="0"/>
                <a:ea typeface="宋体" charset="-122"/>
              </a:endParaRPr>
            </a:p>
          </p:txBody>
        </p:sp>
        <p:sp>
          <p:nvSpPr>
            <p:cNvPr id="26" name="AutoShape 27"/>
            <p:cNvSpPr>
              <a:spLocks noChangeArrowheads="1"/>
            </p:cNvSpPr>
            <p:nvPr/>
          </p:nvSpPr>
          <p:spPr bwMode="gray">
            <a:xfrm>
              <a:off x="420" y="1006"/>
              <a:ext cx="104" cy="242"/>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DDE89A"/>
                </a:solidFill>
                <a:effectLst/>
                <a:uLnTx/>
                <a:uFillTx/>
                <a:latin typeface="Arial" charset="0"/>
                <a:ea typeface="宋体" charset="-122"/>
              </a:endParaRPr>
            </a:p>
          </p:txBody>
        </p:sp>
      </p:grpSp>
      <p:sp>
        <p:nvSpPr>
          <p:cNvPr id="27" name="Text Box 18"/>
          <p:cNvSpPr txBox="1">
            <a:spLocks noChangeArrowheads="1"/>
          </p:cNvSpPr>
          <p:nvPr/>
        </p:nvSpPr>
        <p:spPr bwMode="gray">
          <a:xfrm>
            <a:off x="2642815" y="4173439"/>
            <a:ext cx="1612900" cy="369332"/>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zh-CN" altLang="en-US" b="1" dirty="0" smtClean="0">
                <a:solidFill>
                  <a:srgbClr val="FFFFFF"/>
                </a:solidFill>
                <a:ea typeface="宋体" charset="-122"/>
                <a:cs typeface="Arial" charset="0"/>
              </a:rPr>
              <a:t>运营统计系统</a:t>
            </a:r>
            <a:endParaRPr lang="en-US" altLang="zh-CN" b="1" dirty="0">
              <a:solidFill>
                <a:srgbClr val="FFFFFF"/>
              </a:solidFill>
              <a:ea typeface="宋体" charset="-122"/>
              <a:cs typeface="Arial" charset="0"/>
            </a:endParaRPr>
          </a:p>
        </p:txBody>
      </p:sp>
      <p:grpSp>
        <p:nvGrpSpPr>
          <p:cNvPr id="28" name="Group 29"/>
          <p:cNvGrpSpPr>
            <a:grpSpLocks/>
          </p:cNvGrpSpPr>
          <p:nvPr/>
        </p:nvGrpSpPr>
        <p:grpSpPr bwMode="auto">
          <a:xfrm>
            <a:off x="4606553" y="3382864"/>
            <a:ext cx="1808162" cy="314325"/>
            <a:chOff x="406" y="980"/>
            <a:chExt cx="2330" cy="294"/>
          </a:xfrm>
        </p:grpSpPr>
        <p:sp>
          <p:nvSpPr>
            <p:cNvPr id="29" name="AutoShape 30"/>
            <p:cNvSpPr>
              <a:spLocks noChangeArrowheads="1"/>
            </p:cNvSpPr>
            <p:nvPr/>
          </p:nvSpPr>
          <p:spPr bwMode="gray">
            <a:xfrm>
              <a:off x="406" y="980"/>
              <a:ext cx="2330" cy="294"/>
            </a:xfrm>
            <a:prstGeom prst="roundRect">
              <a:avLst>
                <a:gd name="adj" fmla="val 50000"/>
              </a:avLst>
            </a:prstGeom>
            <a:gradFill rotWithShape="1">
              <a:gsLst>
                <a:gs pos="0">
                  <a:srgbClr val="E15D7C"/>
                </a:gs>
                <a:gs pos="50000">
                  <a:srgbClr val="E15D7C">
                    <a:gamma/>
                    <a:tint val="72941"/>
                    <a:invGamma/>
                  </a:srgbClr>
                </a:gs>
                <a:gs pos="100000">
                  <a:srgbClr val="E15D7C"/>
                </a:gs>
              </a:gsLst>
              <a:lin ang="0" scaled="1"/>
            </a:gradFill>
            <a:ln>
              <a:noFill/>
            </a:ln>
            <a:effectLst>
              <a:outerShdw dist="35921" dir="2700000" algn="ctr" rotWithShape="0">
                <a:srgbClr val="080808">
                  <a:alpha val="50000"/>
                </a:srgbClr>
              </a:outerShdw>
            </a:effectLst>
            <a:extLst>
              <a:ext uri="{91240B29-F687-4F45-9708-019B960494DF}">
                <a14:hiddenLine xmlns:a14="http://schemas.microsoft.com/office/drawing/2010/main" w="12700">
                  <a:solidFill>
                    <a:srgbClr val="3289A8"/>
                  </a:solidFill>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a typeface="宋体" charset="-122"/>
              </a:endParaRPr>
            </a:p>
          </p:txBody>
        </p:sp>
        <p:sp>
          <p:nvSpPr>
            <p:cNvPr id="30" name="AutoShape 31"/>
            <p:cNvSpPr>
              <a:spLocks noChangeArrowheads="1"/>
            </p:cNvSpPr>
            <p:nvPr/>
          </p:nvSpPr>
          <p:spPr bwMode="gray">
            <a:xfrm flipH="1">
              <a:off x="2620" y="1005"/>
              <a:ext cx="104" cy="246"/>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DDE89A"/>
                </a:solidFill>
                <a:effectLst/>
                <a:uLnTx/>
                <a:uFillTx/>
                <a:latin typeface="Arial" charset="0"/>
                <a:ea typeface="宋体" charset="-122"/>
              </a:endParaRPr>
            </a:p>
          </p:txBody>
        </p:sp>
        <p:sp>
          <p:nvSpPr>
            <p:cNvPr id="31" name="AutoShape 32"/>
            <p:cNvSpPr>
              <a:spLocks noChangeArrowheads="1"/>
            </p:cNvSpPr>
            <p:nvPr/>
          </p:nvSpPr>
          <p:spPr bwMode="gray">
            <a:xfrm>
              <a:off x="420" y="1006"/>
              <a:ext cx="104" cy="242"/>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DDE89A"/>
                </a:solidFill>
                <a:effectLst/>
                <a:uLnTx/>
                <a:uFillTx/>
                <a:latin typeface="Arial" charset="0"/>
                <a:ea typeface="宋体" charset="-122"/>
              </a:endParaRPr>
            </a:p>
          </p:txBody>
        </p:sp>
      </p:grpSp>
      <p:sp>
        <p:nvSpPr>
          <p:cNvPr id="32" name="Text Box 18"/>
          <p:cNvSpPr txBox="1">
            <a:spLocks noChangeArrowheads="1"/>
          </p:cNvSpPr>
          <p:nvPr/>
        </p:nvSpPr>
        <p:spPr bwMode="gray">
          <a:xfrm>
            <a:off x="4646240" y="3360639"/>
            <a:ext cx="1666875" cy="369332"/>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zh-CN" altLang="en-US" b="1" dirty="0" smtClean="0">
                <a:solidFill>
                  <a:srgbClr val="FFFFFF"/>
                </a:solidFill>
                <a:ea typeface="宋体" charset="-122"/>
                <a:cs typeface="Arial" charset="0"/>
              </a:rPr>
              <a:t>业务分析系统</a:t>
            </a:r>
            <a:endParaRPr lang="en-US" altLang="zh-CN" b="1" dirty="0">
              <a:solidFill>
                <a:srgbClr val="FFFFFF"/>
              </a:solidFill>
              <a:ea typeface="宋体" charset="-122"/>
              <a:cs typeface="Arial" charset="0"/>
            </a:endParaRPr>
          </a:p>
        </p:txBody>
      </p:sp>
      <p:grpSp>
        <p:nvGrpSpPr>
          <p:cNvPr id="33" name="Group 34"/>
          <p:cNvGrpSpPr>
            <a:grpSpLocks/>
          </p:cNvGrpSpPr>
          <p:nvPr/>
        </p:nvGrpSpPr>
        <p:grpSpPr bwMode="auto">
          <a:xfrm>
            <a:off x="6724278" y="2592289"/>
            <a:ext cx="1808162" cy="314325"/>
            <a:chOff x="406" y="980"/>
            <a:chExt cx="2330" cy="294"/>
          </a:xfrm>
        </p:grpSpPr>
        <p:sp>
          <p:nvSpPr>
            <p:cNvPr id="34" name="AutoShape 35"/>
            <p:cNvSpPr>
              <a:spLocks noChangeArrowheads="1"/>
            </p:cNvSpPr>
            <p:nvPr/>
          </p:nvSpPr>
          <p:spPr bwMode="gray">
            <a:xfrm>
              <a:off x="406" y="980"/>
              <a:ext cx="2330" cy="294"/>
            </a:xfrm>
            <a:prstGeom prst="roundRect">
              <a:avLst>
                <a:gd name="adj" fmla="val 50000"/>
              </a:avLst>
            </a:prstGeom>
            <a:gradFill rotWithShape="1">
              <a:gsLst>
                <a:gs pos="0">
                  <a:srgbClr val="E15D7C"/>
                </a:gs>
                <a:gs pos="50000">
                  <a:srgbClr val="E15D7C">
                    <a:gamma/>
                    <a:tint val="72941"/>
                    <a:invGamma/>
                  </a:srgbClr>
                </a:gs>
                <a:gs pos="100000">
                  <a:srgbClr val="E15D7C"/>
                </a:gs>
              </a:gsLst>
              <a:lin ang="0" scaled="1"/>
            </a:gradFill>
            <a:ln>
              <a:noFill/>
            </a:ln>
            <a:effectLst>
              <a:outerShdw dist="35921" dir="2700000" algn="ctr" rotWithShape="0">
                <a:srgbClr val="080808">
                  <a:alpha val="50000"/>
                </a:srgbClr>
              </a:outerShdw>
            </a:effectLst>
            <a:extLst>
              <a:ext uri="{91240B29-F687-4F45-9708-019B960494DF}">
                <a14:hiddenLine xmlns:a14="http://schemas.microsoft.com/office/drawing/2010/main" w="12700">
                  <a:solidFill>
                    <a:srgbClr val="3289A8"/>
                  </a:solidFill>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a typeface="宋体" charset="-122"/>
              </a:endParaRPr>
            </a:p>
          </p:txBody>
        </p:sp>
        <p:sp>
          <p:nvSpPr>
            <p:cNvPr id="35" name="AutoShape 36"/>
            <p:cNvSpPr>
              <a:spLocks noChangeArrowheads="1"/>
            </p:cNvSpPr>
            <p:nvPr/>
          </p:nvSpPr>
          <p:spPr bwMode="gray">
            <a:xfrm flipH="1">
              <a:off x="2620" y="1005"/>
              <a:ext cx="104" cy="246"/>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DDE89A"/>
                </a:solidFill>
                <a:effectLst/>
                <a:uLnTx/>
                <a:uFillTx/>
                <a:latin typeface="Arial" charset="0"/>
                <a:ea typeface="宋体" charset="-122"/>
              </a:endParaRPr>
            </a:p>
          </p:txBody>
        </p:sp>
        <p:sp>
          <p:nvSpPr>
            <p:cNvPr id="36" name="AutoShape 37"/>
            <p:cNvSpPr>
              <a:spLocks noChangeArrowheads="1"/>
            </p:cNvSpPr>
            <p:nvPr/>
          </p:nvSpPr>
          <p:spPr bwMode="gray">
            <a:xfrm>
              <a:off x="420" y="1006"/>
              <a:ext cx="104" cy="242"/>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DDE89A"/>
                </a:solidFill>
                <a:effectLst/>
                <a:uLnTx/>
                <a:uFillTx/>
                <a:latin typeface="Arial" charset="0"/>
                <a:ea typeface="宋体" charset="-122"/>
              </a:endParaRPr>
            </a:p>
          </p:txBody>
        </p:sp>
      </p:grpSp>
      <p:sp>
        <p:nvSpPr>
          <p:cNvPr id="37" name="Text Box 18"/>
          <p:cNvSpPr txBox="1">
            <a:spLocks noChangeArrowheads="1"/>
          </p:cNvSpPr>
          <p:nvPr/>
        </p:nvSpPr>
        <p:spPr bwMode="gray">
          <a:xfrm>
            <a:off x="6748090" y="2570064"/>
            <a:ext cx="1698625" cy="369332"/>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zh-CN" altLang="en-US" b="1" dirty="0" smtClean="0">
                <a:solidFill>
                  <a:srgbClr val="FFFFFF"/>
                </a:solidFill>
                <a:ea typeface="宋体" charset="-122"/>
                <a:cs typeface="Arial" charset="0"/>
              </a:rPr>
              <a:t>数据挖掘系统</a:t>
            </a:r>
            <a:endParaRPr lang="en-US" altLang="zh-CN" b="1" dirty="0">
              <a:solidFill>
                <a:srgbClr val="FFFFFF"/>
              </a:solidFill>
              <a:ea typeface="宋体" charset="-122"/>
              <a:cs typeface="Arial" charset="0"/>
            </a:endParaRPr>
          </a:p>
        </p:txBody>
      </p:sp>
      <p:sp>
        <p:nvSpPr>
          <p:cNvPr id="3" name="Rounded Rectangle 2"/>
          <p:cNvSpPr/>
          <p:nvPr/>
        </p:nvSpPr>
        <p:spPr bwMode="auto">
          <a:xfrm>
            <a:off x="121165" y="1227328"/>
            <a:ext cx="3474089" cy="5256599"/>
          </a:xfrm>
          <a:prstGeom prst="roundRect">
            <a:avLst/>
          </a:prstGeom>
          <a:noFill/>
          <a:ln w="47625" cap="flat" cmpd="sng" algn="ctr">
            <a:solidFill>
              <a:srgbClr val="FF0000"/>
            </a:solidFill>
            <a:prstDash val="sysDash"/>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L="192088" marR="0" indent="-192088" algn="l" defTabSz="914400" rtl="0" eaLnBrk="1" fontAlgn="base" latinLnBrk="0" hangingPunct="1">
              <a:lnSpc>
                <a:spcPct val="104000"/>
              </a:lnSpc>
              <a:spcBef>
                <a:spcPct val="20000"/>
              </a:spcBef>
              <a:spcAft>
                <a:spcPct val="0"/>
              </a:spcAft>
              <a:buClr>
                <a:schemeClr val="accent1"/>
              </a:buClr>
              <a:buSzTx/>
              <a:buFont typeface="Wingdings" pitchFamily="2" charset="2"/>
              <a:buChar char="§"/>
              <a:tabLst/>
            </a:pPr>
            <a:endParaRPr kumimoji="0" lang="en-US" sz="1800" b="0" i="0" u="none" strike="noStrike" cap="none" normalizeH="0" baseline="0" smtClean="0">
              <a:ln>
                <a:noFill/>
              </a:ln>
              <a:solidFill>
                <a:schemeClr val="tx1"/>
              </a:solidFill>
              <a:effectLst/>
              <a:latin typeface="Arial" pitchFamily="34" charset="0"/>
              <a:ea typeface="楷体_GB2312" pitchFamily="49" charset="-122"/>
              <a:cs typeface="Arial" pitchFamily="34" charset="0"/>
            </a:endParaRPr>
          </a:p>
        </p:txBody>
      </p:sp>
      <p:sp>
        <p:nvSpPr>
          <p:cNvPr id="38" name="Rounded Rectangle 37"/>
          <p:cNvSpPr/>
          <p:nvPr/>
        </p:nvSpPr>
        <p:spPr bwMode="auto">
          <a:xfrm>
            <a:off x="3335482" y="1227327"/>
            <a:ext cx="3221183" cy="5256599"/>
          </a:xfrm>
          <a:prstGeom prst="roundRect">
            <a:avLst/>
          </a:prstGeom>
          <a:noFill/>
          <a:ln w="47625" cap="flat" cmpd="sng" algn="ctr">
            <a:solidFill>
              <a:schemeClr val="tx2">
                <a:lumMod val="60000"/>
                <a:lumOff val="40000"/>
              </a:schemeClr>
            </a:solidFill>
            <a:prstDash val="sysDash"/>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L="192088" marR="0" indent="-192088" algn="l" defTabSz="914400" rtl="0" eaLnBrk="1" fontAlgn="base" latinLnBrk="0" hangingPunct="1">
              <a:lnSpc>
                <a:spcPct val="104000"/>
              </a:lnSpc>
              <a:spcBef>
                <a:spcPct val="20000"/>
              </a:spcBef>
              <a:spcAft>
                <a:spcPct val="0"/>
              </a:spcAft>
              <a:buClr>
                <a:schemeClr val="accent1"/>
              </a:buClr>
              <a:buSzTx/>
              <a:buFont typeface="Wingdings" pitchFamily="2" charset="2"/>
              <a:buChar char="§"/>
              <a:tabLst/>
            </a:pPr>
            <a:endParaRPr kumimoji="0" lang="en-US" sz="1800" b="0" i="0" u="none" strike="noStrike" cap="none" normalizeH="0" baseline="0" smtClean="0">
              <a:ln>
                <a:noFill/>
              </a:ln>
              <a:solidFill>
                <a:schemeClr val="tx1"/>
              </a:solidFill>
              <a:effectLst/>
              <a:latin typeface="Arial" pitchFamily="34" charset="0"/>
              <a:ea typeface="楷体_GB2312" pitchFamily="49" charset="-122"/>
              <a:cs typeface="Arial" pitchFamily="34" charset="0"/>
            </a:endParaRPr>
          </a:p>
        </p:txBody>
      </p:sp>
      <p:sp>
        <p:nvSpPr>
          <p:cNvPr id="4" name="TextBox 3"/>
          <p:cNvSpPr txBox="1"/>
          <p:nvPr/>
        </p:nvSpPr>
        <p:spPr>
          <a:xfrm>
            <a:off x="794725" y="1411457"/>
            <a:ext cx="2254828" cy="1569660"/>
          </a:xfrm>
          <a:prstGeom prst="rect">
            <a:avLst/>
          </a:prstGeom>
          <a:noFill/>
        </p:spPr>
        <p:txBody>
          <a:bodyPr wrap="square" rtlCol="0">
            <a:spAutoFit/>
          </a:bodyPr>
          <a:lstStyle/>
          <a:p>
            <a:r>
              <a:rPr lang="en-US" altLang="zh-CN" sz="9600" b="1" dirty="0" smtClean="0">
                <a:solidFill>
                  <a:srgbClr val="FF0000"/>
                </a:solidFill>
              </a:rPr>
              <a:t>BIP</a:t>
            </a:r>
            <a:endParaRPr lang="en-US" b="1" dirty="0">
              <a:solidFill>
                <a:srgbClr val="FF0000"/>
              </a:solidFill>
            </a:endParaRPr>
          </a:p>
        </p:txBody>
      </p:sp>
      <p:sp>
        <p:nvSpPr>
          <p:cNvPr id="39" name="TextBox 38"/>
          <p:cNvSpPr txBox="1"/>
          <p:nvPr/>
        </p:nvSpPr>
        <p:spPr>
          <a:xfrm>
            <a:off x="3910045" y="1411457"/>
            <a:ext cx="2254828" cy="1569660"/>
          </a:xfrm>
          <a:prstGeom prst="rect">
            <a:avLst/>
          </a:prstGeom>
          <a:noFill/>
        </p:spPr>
        <p:txBody>
          <a:bodyPr wrap="square" rtlCol="0">
            <a:spAutoFit/>
          </a:bodyPr>
          <a:lstStyle/>
          <a:p>
            <a:pPr algn="ctr"/>
            <a:r>
              <a:rPr lang="en-US" altLang="zh-CN" sz="9600" b="1" dirty="0">
                <a:solidFill>
                  <a:schemeClr val="tx2">
                    <a:lumMod val="60000"/>
                    <a:lumOff val="40000"/>
                  </a:schemeClr>
                </a:solidFill>
              </a:rPr>
              <a:t>RA</a:t>
            </a:r>
            <a:endParaRPr lang="en-US" b="1" dirty="0">
              <a:solidFill>
                <a:schemeClr val="tx2">
                  <a:lumMod val="60000"/>
                  <a:lumOff val="40000"/>
                </a:schemeClr>
              </a:solidFill>
            </a:endParaRPr>
          </a:p>
        </p:txBody>
      </p:sp>
    </p:spTree>
    <p:extLst>
      <p:ext uri="{BB962C8B-B14F-4D97-AF65-F5344CB8AC3E}">
        <p14:creationId xmlns:p14="http://schemas.microsoft.com/office/powerpoint/2010/main" val="187248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37"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1000"/>
                                        <p:tgtEl>
                                          <p:spTgt spid="14"/>
                                        </p:tgtEl>
                                      </p:cBhvr>
                                    </p:animEffect>
                                    <p:anim calcmode="lin" valueType="num">
                                      <p:cBhvr>
                                        <p:cTn id="26" dur="1000" fill="hold"/>
                                        <p:tgtEl>
                                          <p:spTgt spid="14"/>
                                        </p:tgtEl>
                                        <p:attrNameLst>
                                          <p:attrName>ppt_x</p:attrName>
                                        </p:attrNameLst>
                                      </p:cBhvr>
                                      <p:tavLst>
                                        <p:tav tm="0">
                                          <p:val>
                                            <p:strVal val="#ppt_x"/>
                                          </p:val>
                                        </p:tav>
                                        <p:tav tm="100000">
                                          <p:val>
                                            <p:strVal val="#ppt_x"/>
                                          </p:val>
                                        </p:tav>
                                      </p:tavLst>
                                    </p:anim>
                                    <p:anim calcmode="lin" valueType="num">
                                      <p:cBhvr>
                                        <p:cTn id="27" dur="900" decel="100000" fill="hold"/>
                                        <p:tgtEl>
                                          <p:spTgt spid="14"/>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14"/>
                                        </p:tgtEl>
                                        <p:attrNameLst>
                                          <p:attrName>ppt_y</p:attrName>
                                        </p:attrNameLst>
                                      </p:cBhvr>
                                      <p:tavLst>
                                        <p:tav tm="0">
                                          <p:val>
                                            <p:strVal val="#ppt_y-.03"/>
                                          </p:val>
                                        </p:tav>
                                        <p:tav tm="100000">
                                          <p:val>
                                            <p:strVal val="#ppt_y"/>
                                          </p:val>
                                        </p:tav>
                                      </p:tavLst>
                                    </p:anim>
                                  </p:childTnLst>
                                </p:cTn>
                              </p:par>
                              <p:par>
                                <p:cTn id="29" presetID="37"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1000"/>
                                        <p:tgtEl>
                                          <p:spTgt spid="10"/>
                                        </p:tgtEl>
                                      </p:cBhvr>
                                    </p:animEffect>
                                    <p:anim calcmode="lin" valueType="num">
                                      <p:cBhvr>
                                        <p:cTn id="32" dur="1000" fill="hold"/>
                                        <p:tgtEl>
                                          <p:spTgt spid="10"/>
                                        </p:tgtEl>
                                        <p:attrNameLst>
                                          <p:attrName>ppt_x</p:attrName>
                                        </p:attrNameLst>
                                      </p:cBhvr>
                                      <p:tavLst>
                                        <p:tav tm="0">
                                          <p:val>
                                            <p:strVal val="#ppt_x"/>
                                          </p:val>
                                        </p:tav>
                                        <p:tav tm="100000">
                                          <p:val>
                                            <p:strVal val="#ppt_x"/>
                                          </p:val>
                                        </p:tav>
                                      </p:tavLst>
                                    </p:anim>
                                    <p:anim calcmode="lin" valueType="num">
                                      <p:cBhvr>
                                        <p:cTn id="33" dur="900" decel="100000" fill="hold"/>
                                        <p:tgtEl>
                                          <p:spTgt spid="10"/>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0" presetClass="entr" presetSubtype="0"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800" decel="100000"/>
                                        <p:tgtEl>
                                          <p:spTgt spid="17"/>
                                        </p:tgtEl>
                                      </p:cBhvr>
                                    </p:animEffect>
                                    <p:anim calcmode="lin" valueType="num">
                                      <p:cBhvr>
                                        <p:cTn id="40" dur="800" decel="100000" fill="hold"/>
                                        <p:tgtEl>
                                          <p:spTgt spid="17"/>
                                        </p:tgtEl>
                                        <p:attrNameLst>
                                          <p:attrName>style.rotation</p:attrName>
                                        </p:attrNameLst>
                                      </p:cBhvr>
                                      <p:tavLst>
                                        <p:tav tm="0">
                                          <p:val>
                                            <p:fltVal val="-90"/>
                                          </p:val>
                                        </p:tav>
                                        <p:tav tm="100000">
                                          <p:val>
                                            <p:fltVal val="0"/>
                                          </p:val>
                                        </p:tav>
                                      </p:tavLst>
                                    </p:anim>
                                    <p:anim calcmode="lin" valueType="num">
                                      <p:cBhvr>
                                        <p:cTn id="41" dur="800" decel="100000" fill="hold"/>
                                        <p:tgtEl>
                                          <p:spTgt spid="17"/>
                                        </p:tgtEl>
                                        <p:attrNameLst>
                                          <p:attrName>ppt_x</p:attrName>
                                        </p:attrNameLst>
                                      </p:cBhvr>
                                      <p:tavLst>
                                        <p:tav tm="0">
                                          <p:val>
                                            <p:strVal val="#ppt_x+0.4"/>
                                          </p:val>
                                        </p:tav>
                                        <p:tav tm="100000">
                                          <p:val>
                                            <p:strVal val="#ppt_x-0.05"/>
                                          </p:val>
                                        </p:tav>
                                      </p:tavLst>
                                    </p:anim>
                                    <p:anim calcmode="lin" valueType="num">
                                      <p:cBhvr>
                                        <p:cTn id="42" dur="800" decel="100000" fill="hold"/>
                                        <p:tgtEl>
                                          <p:spTgt spid="17"/>
                                        </p:tgtEl>
                                        <p:attrNameLst>
                                          <p:attrName>ppt_y</p:attrName>
                                        </p:attrNameLst>
                                      </p:cBhvr>
                                      <p:tavLst>
                                        <p:tav tm="0">
                                          <p:val>
                                            <p:strVal val="#ppt_y-0.4"/>
                                          </p:val>
                                        </p:tav>
                                        <p:tav tm="100000">
                                          <p:val>
                                            <p:strVal val="#ppt_y+0.1"/>
                                          </p:val>
                                        </p:tav>
                                      </p:tavLst>
                                    </p:anim>
                                    <p:anim calcmode="lin" valueType="num">
                                      <p:cBhvr>
                                        <p:cTn id="43" dur="200" accel="100000" fill="hold">
                                          <p:stCondLst>
                                            <p:cond delay="800"/>
                                          </p:stCondLst>
                                        </p:cTn>
                                        <p:tgtEl>
                                          <p:spTgt spid="17"/>
                                        </p:tgtEl>
                                        <p:attrNameLst>
                                          <p:attrName>ppt_x</p:attrName>
                                        </p:attrNameLst>
                                      </p:cBhvr>
                                      <p:tavLst>
                                        <p:tav tm="0">
                                          <p:val>
                                            <p:strVal val="#ppt_x-0.05"/>
                                          </p:val>
                                        </p:tav>
                                        <p:tav tm="100000">
                                          <p:val>
                                            <p:strVal val="#ppt_x"/>
                                          </p:val>
                                        </p:tav>
                                      </p:tavLst>
                                    </p:anim>
                                    <p:anim calcmode="lin" valueType="num">
                                      <p:cBhvr>
                                        <p:cTn id="44" dur="200" accel="100000" fill="hold">
                                          <p:stCondLst>
                                            <p:cond delay="800"/>
                                          </p:stCondLst>
                                        </p:cTn>
                                        <p:tgtEl>
                                          <p:spTgt spid="17"/>
                                        </p:tgtEl>
                                        <p:attrNameLst>
                                          <p:attrName>ppt_y</p:attrName>
                                        </p:attrNameLst>
                                      </p:cBhvr>
                                      <p:tavLst>
                                        <p:tav tm="0">
                                          <p:val>
                                            <p:strVal val="#ppt_y+0.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37" presetClass="entr" presetSubtype="0" fill="hold" grpId="0" nodeType="click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fade">
                                      <p:cBhvr>
                                        <p:cTn id="49" dur="1000"/>
                                        <p:tgtEl>
                                          <p:spTgt spid="27"/>
                                        </p:tgtEl>
                                      </p:cBhvr>
                                    </p:animEffect>
                                    <p:anim calcmode="lin" valueType="num">
                                      <p:cBhvr>
                                        <p:cTn id="50" dur="1000" fill="hold"/>
                                        <p:tgtEl>
                                          <p:spTgt spid="27"/>
                                        </p:tgtEl>
                                        <p:attrNameLst>
                                          <p:attrName>ppt_x</p:attrName>
                                        </p:attrNameLst>
                                      </p:cBhvr>
                                      <p:tavLst>
                                        <p:tav tm="0">
                                          <p:val>
                                            <p:strVal val="#ppt_x"/>
                                          </p:val>
                                        </p:tav>
                                        <p:tav tm="100000">
                                          <p:val>
                                            <p:strVal val="#ppt_x"/>
                                          </p:val>
                                        </p:tav>
                                      </p:tavLst>
                                    </p:anim>
                                    <p:anim calcmode="lin" valueType="num">
                                      <p:cBhvr>
                                        <p:cTn id="51" dur="900" decel="100000" fill="hold"/>
                                        <p:tgtEl>
                                          <p:spTgt spid="27"/>
                                        </p:tgtEl>
                                        <p:attrNameLst>
                                          <p:attrName>ppt_y</p:attrName>
                                        </p:attrNameLst>
                                      </p:cBhvr>
                                      <p:tavLst>
                                        <p:tav tm="0">
                                          <p:val>
                                            <p:strVal val="#ppt_y+1"/>
                                          </p:val>
                                        </p:tav>
                                        <p:tav tm="100000">
                                          <p:val>
                                            <p:strVal val="#ppt_y-.03"/>
                                          </p:val>
                                        </p:tav>
                                      </p:tavLst>
                                    </p:anim>
                                    <p:anim calcmode="lin" valueType="num">
                                      <p:cBhvr>
                                        <p:cTn id="52" dur="100" accel="100000" fill="hold">
                                          <p:stCondLst>
                                            <p:cond delay="900"/>
                                          </p:stCondLst>
                                        </p:cTn>
                                        <p:tgtEl>
                                          <p:spTgt spid="27"/>
                                        </p:tgtEl>
                                        <p:attrNameLst>
                                          <p:attrName>ppt_y</p:attrName>
                                        </p:attrNameLst>
                                      </p:cBhvr>
                                      <p:tavLst>
                                        <p:tav tm="0">
                                          <p:val>
                                            <p:strVal val="#ppt_y-.03"/>
                                          </p:val>
                                        </p:tav>
                                        <p:tav tm="100000">
                                          <p:val>
                                            <p:strVal val="#ppt_y"/>
                                          </p:val>
                                        </p:tav>
                                      </p:tavLst>
                                    </p:anim>
                                  </p:childTnLst>
                                </p:cTn>
                              </p:par>
                              <p:par>
                                <p:cTn id="53" presetID="37" presetClass="entr" presetSubtype="0" fill="hold" nodeType="with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1000"/>
                                        <p:tgtEl>
                                          <p:spTgt spid="23"/>
                                        </p:tgtEl>
                                      </p:cBhvr>
                                    </p:animEffect>
                                    <p:anim calcmode="lin" valueType="num">
                                      <p:cBhvr>
                                        <p:cTn id="56" dur="1000" fill="hold"/>
                                        <p:tgtEl>
                                          <p:spTgt spid="23"/>
                                        </p:tgtEl>
                                        <p:attrNameLst>
                                          <p:attrName>ppt_x</p:attrName>
                                        </p:attrNameLst>
                                      </p:cBhvr>
                                      <p:tavLst>
                                        <p:tav tm="0">
                                          <p:val>
                                            <p:strVal val="#ppt_x"/>
                                          </p:val>
                                        </p:tav>
                                        <p:tav tm="100000">
                                          <p:val>
                                            <p:strVal val="#ppt_x"/>
                                          </p:val>
                                        </p:tav>
                                      </p:tavLst>
                                    </p:anim>
                                    <p:anim calcmode="lin" valueType="num">
                                      <p:cBhvr>
                                        <p:cTn id="57" dur="900" decel="100000" fill="hold"/>
                                        <p:tgtEl>
                                          <p:spTgt spid="23"/>
                                        </p:tgtEl>
                                        <p:attrNameLst>
                                          <p:attrName>ppt_y</p:attrName>
                                        </p:attrNameLst>
                                      </p:cBhvr>
                                      <p:tavLst>
                                        <p:tav tm="0">
                                          <p:val>
                                            <p:strVal val="#ppt_y+1"/>
                                          </p:val>
                                        </p:tav>
                                        <p:tav tm="100000">
                                          <p:val>
                                            <p:strVal val="#ppt_y-.03"/>
                                          </p:val>
                                        </p:tav>
                                      </p:tavLst>
                                    </p:anim>
                                    <p:anim calcmode="lin" valueType="num">
                                      <p:cBhvr>
                                        <p:cTn id="58" dur="100" accel="100000" fill="hold">
                                          <p:stCondLst>
                                            <p:cond delay="900"/>
                                          </p:stCondLst>
                                        </p:cTn>
                                        <p:tgtEl>
                                          <p:spTgt spid="23"/>
                                        </p:tgtEl>
                                        <p:attrNameLst>
                                          <p:attrName>ppt_y</p:attrName>
                                        </p:attrNameLst>
                                      </p:cBhvr>
                                      <p:tavLst>
                                        <p:tav tm="0">
                                          <p:val>
                                            <p:strVal val="#ppt_y-.03"/>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5" presetClass="entr" presetSubtype="0" fill="hold" nodeType="clickEffect">
                                  <p:stCondLst>
                                    <p:cond delay="0"/>
                                  </p:stCondLst>
                                  <p:childTnLst>
                                    <p:set>
                                      <p:cBhvr>
                                        <p:cTn id="62" dur="1" fill="hold">
                                          <p:stCondLst>
                                            <p:cond delay="0"/>
                                          </p:stCondLst>
                                        </p:cTn>
                                        <p:tgtEl>
                                          <p:spTgt spid="2"/>
                                        </p:tgtEl>
                                        <p:attrNameLst>
                                          <p:attrName>style.visibility</p:attrName>
                                        </p:attrNameLst>
                                      </p:cBhvr>
                                      <p:to>
                                        <p:strVal val="visible"/>
                                      </p:to>
                                    </p:set>
                                    <p:anim calcmode="lin" valueType="num">
                                      <p:cBhvr>
                                        <p:cTn id="63"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64"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65"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66" dur="1000" fill="hold"/>
                                        <p:tgtEl>
                                          <p:spTgt spid="2"/>
                                        </p:tgtEl>
                                        <p:attrNameLst>
                                          <p:attrName>ppt_h</p:attrName>
                                        </p:attrNameLst>
                                      </p:cBhvr>
                                      <p:tavLst>
                                        <p:tav tm="0">
                                          <p:val>
                                            <p:strVal val="#ppt_h"/>
                                          </p:val>
                                        </p:tav>
                                        <p:tav tm="100000">
                                          <p:val>
                                            <p:strVal val="#ppt_h"/>
                                          </p:val>
                                        </p:tav>
                                      </p:tavLst>
                                    </p:anim>
                                    <p:anim calcmode="lin" valueType="num">
                                      <p:cBhvr>
                                        <p:cTn id="67"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68"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69"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70" dur="1000" decel="50000">
                                          <p:stCondLst>
                                            <p:cond delay="0"/>
                                          </p:stCondLst>
                                        </p:cTn>
                                        <p:tgtEl>
                                          <p:spTgt spid="2"/>
                                        </p:tgtEl>
                                      </p:cBhvr>
                                    </p:animEffect>
                                  </p:childTnLst>
                                </p:cTn>
                              </p:par>
                            </p:childTnLst>
                          </p:cTn>
                        </p:par>
                      </p:childTnLst>
                    </p:cTn>
                  </p:par>
                  <p:par>
                    <p:cTn id="71" fill="hold">
                      <p:stCondLst>
                        <p:cond delay="indefinite"/>
                      </p:stCondLst>
                      <p:childTnLst>
                        <p:par>
                          <p:cTn id="72" fill="hold">
                            <p:stCondLst>
                              <p:cond delay="0"/>
                            </p:stCondLst>
                            <p:childTnLst>
                              <p:par>
                                <p:cTn id="73" presetID="37" presetClass="entr" presetSubtype="0" fill="hold" grpId="0" nodeType="clickEffect">
                                  <p:stCondLst>
                                    <p:cond delay="0"/>
                                  </p:stCondLst>
                                  <p:childTnLst>
                                    <p:set>
                                      <p:cBhvr>
                                        <p:cTn id="74" dur="1" fill="hold">
                                          <p:stCondLst>
                                            <p:cond delay="0"/>
                                          </p:stCondLst>
                                        </p:cTn>
                                        <p:tgtEl>
                                          <p:spTgt spid="32"/>
                                        </p:tgtEl>
                                        <p:attrNameLst>
                                          <p:attrName>style.visibility</p:attrName>
                                        </p:attrNameLst>
                                      </p:cBhvr>
                                      <p:to>
                                        <p:strVal val="visible"/>
                                      </p:to>
                                    </p:set>
                                    <p:animEffect transition="in" filter="fade">
                                      <p:cBhvr>
                                        <p:cTn id="75" dur="1000"/>
                                        <p:tgtEl>
                                          <p:spTgt spid="32"/>
                                        </p:tgtEl>
                                      </p:cBhvr>
                                    </p:animEffect>
                                    <p:anim calcmode="lin" valueType="num">
                                      <p:cBhvr>
                                        <p:cTn id="76" dur="1000" fill="hold"/>
                                        <p:tgtEl>
                                          <p:spTgt spid="32"/>
                                        </p:tgtEl>
                                        <p:attrNameLst>
                                          <p:attrName>ppt_x</p:attrName>
                                        </p:attrNameLst>
                                      </p:cBhvr>
                                      <p:tavLst>
                                        <p:tav tm="0">
                                          <p:val>
                                            <p:strVal val="#ppt_x"/>
                                          </p:val>
                                        </p:tav>
                                        <p:tav tm="100000">
                                          <p:val>
                                            <p:strVal val="#ppt_x"/>
                                          </p:val>
                                        </p:tav>
                                      </p:tavLst>
                                    </p:anim>
                                    <p:anim calcmode="lin" valueType="num">
                                      <p:cBhvr>
                                        <p:cTn id="77" dur="900" decel="100000" fill="hold"/>
                                        <p:tgtEl>
                                          <p:spTgt spid="32"/>
                                        </p:tgtEl>
                                        <p:attrNameLst>
                                          <p:attrName>ppt_y</p:attrName>
                                        </p:attrNameLst>
                                      </p:cBhvr>
                                      <p:tavLst>
                                        <p:tav tm="0">
                                          <p:val>
                                            <p:strVal val="#ppt_y+1"/>
                                          </p:val>
                                        </p:tav>
                                        <p:tav tm="100000">
                                          <p:val>
                                            <p:strVal val="#ppt_y-.03"/>
                                          </p:val>
                                        </p:tav>
                                      </p:tavLst>
                                    </p:anim>
                                    <p:anim calcmode="lin" valueType="num">
                                      <p:cBhvr>
                                        <p:cTn id="78" dur="100" accel="100000" fill="hold">
                                          <p:stCondLst>
                                            <p:cond delay="900"/>
                                          </p:stCondLst>
                                        </p:cTn>
                                        <p:tgtEl>
                                          <p:spTgt spid="32"/>
                                        </p:tgtEl>
                                        <p:attrNameLst>
                                          <p:attrName>ppt_y</p:attrName>
                                        </p:attrNameLst>
                                      </p:cBhvr>
                                      <p:tavLst>
                                        <p:tav tm="0">
                                          <p:val>
                                            <p:strVal val="#ppt_y-.03"/>
                                          </p:val>
                                        </p:tav>
                                        <p:tav tm="100000">
                                          <p:val>
                                            <p:strVal val="#ppt_y"/>
                                          </p:val>
                                        </p:tav>
                                      </p:tavLst>
                                    </p:anim>
                                  </p:childTnLst>
                                </p:cTn>
                              </p:par>
                              <p:par>
                                <p:cTn id="79" presetID="37" presetClass="entr" presetSubtype="0" fill="hold" nodeType="withEffect">
                                  <p:stCondLst>
                                    <p:cond delay="0"/>
                                  </p:stCondLst>
                                  <p:childTnLst>
                                    <p:set>
                                      <p:cBhvr>
                                        <p:cTn id="80" dur="1" fill="hold">
                                          <p:stCondLst>
                                            <p:cond delay="0"/>
                                          </p:stCondLst>
                                        </p:cTn>
                                        <p:tgtEl>
                                          <p:spTgt spid="28"/>
                                        </p:tgtEl>
                                        <p:attrNameLst>
                                          <p:attrName>style.visibility</p:attrName>
                                        </p:attrNameLst>
                                      </p:cBhvr>
                                      <p:to>
                                        <p:strVal val="visible"/>
                                      </p:to>
                                    </p:set>
                                    <p:animEffect transition="in" filter="fade">
                                      <p:cBhvr>
                                        <p:cTn id="81" dur="1000"/>
                                        <p:tgtEl>
                                          <p:spTgt spid="28"/>
                                        </p:tgtEl>
                                      </p:cBhvr>
                                    </p:animEffect>
                                    <p:anim calcmode="lin" valueType="num">
                                      <p:cBhvr>
                                        <p:cTn id="82" dur="1000" fill="hold"/>
                                        <p:tgtEl>
                                          <p:spTgt spid="28"/>
                                        </p:tgtEl>
                                        <p:attrNameLst>
                                          <p:attrName>ppt_x</p:attrName>
                                        </p:attrNameLst>
                                      </p:cBhvr>
                                      <p:tavLst>
                                        <p:tav tm="0">
                                          <p:val>
                                            <p:strVal val="#ppt_x"/>
                                          </p:val>
                                        </p:tav>
                                        <p:tav tm="100000">
                                          <p:val>
                                            <p:strVal val="#ppt_x"/>
                                          </p:val>
                                        </p:tav>
                                      </p:tavLst>
                                    </p:anim>
                                    <p:anim calcmode="lin" valueType="num">
                                      <p:cBhvr>
                                        <p:cTn id="83" dur="900" decel="100000" fill="hold"/>
                                        <p:tgtEl>
                                          <p:spTgt spid="28"/>
                                        </p:tgtEl>
                                        <p:attrNameLst>
                                          <p:attrName>ppt_y</p:attrName>
                                        </p:attrNameLst>
                                      </p:cBhvr>
                                      <p:tavLst>
                                        <p:tav tm="0">
                                          <p:val>
                                            <p:strVal val="#ppt_y+1"/>
                                          </p:val>
                                        </p:tav>
                                        <p:tav tm="100000">
                                          <p:val>
                                            <p:strVal val="#ppt_y-.03"/>
                                          </p:val>
                                        </p:tav>
                                      </p:tavLst>
                                    </p:anim>
                                    <p:anim calcmode="lin" valueType="num">
                                      <p:cBhvr>
                                        <p:cTn id="84" dur="100" accel="100000" fill="hold">
                                          <p:stCondLst>
                                            <p:cond delay="900"/>
                                          </p:stCondLst>
                                        </p:cTn>
                                        <p:tgtEl>
                                          <p:spTgt spid="28"/>
                                        </p:tgtEl>
                                        <p:attrNameLst>
                                          <p:attrName>ppt_y</p:attrName>
                                        </p:attrNameLst>
                                      </p:cBhvr>
                                      <p:tavLst>
                                        <p:tav tm="0">
                                          <p:val>
                                            <p:strVal val="#ppt_y-.03"/>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5" presetClass="entr" presetSubtype="0" fill="hold" nodeType="clickEffect">
                                  <p:stCondLst>
                                    <p:cond delay="0"/>
                                  </p:stCondLst>
                                  <p:childTnLst>
                                    <p:set>
                                      <p:cBhvr>
                                        <p:cTn id="88" dur="1" fill="hold">
                                          <p:stCondLst>
                                            <p:cond delay="0"/>
                                          </p:stCondLst>
                                        </p:cTn>
                                        <p:tgtEl>
                                          <p:spTgt spid="20"/>
                                        </p:tgtEl>
                                        <p:attrNameLst>
                                          <p:attrName>style.visibility</p:attrName>
                                        </p:attrNameLst>
                                      </p:cBhvr>
                                      <p:to>
                                        <p:strVal val="visible"/>
                                      </p:to>
                                    </p:set>
                                    <p:anim calcmode="lin" valueType="num">
                                      <p:cBhvr>
                                        <p:cTn id="89" dur="500" decel="50000" fill="hold">
                                          <p:stCondLst>
                                            <p:cond delay="0"/>
                                          </p:stCondLst>
                                        </p:cTn>
                                        <p:tgtEl>
                                          <p:spTgt spid="20"/>
                                        </p:tgtEl>
                                        <p:attrNameLst>
                                          <p:attrName>style.rotation</p:attrName>
                                        </p:attrNameLst>
                                      </p:cBhvr>
                                      <p:tavLst>
                                        <p:tav tm="0">
                                          <p:val>
                                            <p:fltVal val="-90"/>
                                          </p:val>
                                        </p:tav>
                                        <p:tav tm="100000">
                                          <p:val>
                                            <p:fltVal val="0"/>
                                          </p:val>
                                        </p:tav>
                                      </p:tavLst>
                                    </p:anim>
                                    <p:anim calcmode="lin" valueType="num">
                                      <p:cBhvr>
                                        <p:cTn id="90" dur="500" decel="50000" fill="hold">
                                          <p:stCondLst>
                                            <p:cond delay="0"/>
                                          </p:stCondLst>
                                        </p:cTn>
                                        <p:tgtEl>
                                          <p:spTgt spid="20"/>
                                        </p:tgtEl>
                                        <p:attrNameLst>
                                          <p:attrName>ppt_w</p:attrName>
                                        </p:attrNameLst>
                                      </p:cBhvr>
                                      <p:tavLst>
                                        <p:tav tm="0">
                                          <p:val>
                                            <p:strVal val="#ppt_w"/>
                                          </p:val>
                                        </p:tav>
                                        <p:tav tm="100000">
                                          <p:val>
                                            <p:strVal val="#ppt_w*.05"/>
                                          </p:val>
                                        </p:tav>
                                      </p:tavLst>
                                    </p:anim>
                                    <p:anim calcmode="lin" valueType="num">
                                      <p:cBhvr>
                                        <p:cTn id="91" dur="500" accel="50000" fill="hold">
                                          <p:stCondLst>
                                            <p:cond delay="500"/>
                                          </p:stCondLst>
                                        </p:cTn>
                                        <p:tgtEl>
                                          <p:spTgt spid="20"/>
                                        </p:tgtEl>
                                        <p:attrNameLst>
                                          <p:attrName>ppt_w</p:attrName>
                                        </p:attrNameLst>
                                      </p:cBhvr>
                                      <p:tavLst>
                                        <p:tav tm="0">
                                          <p:val>
                                            <p:strVal val="#ppt_w*.05"/>
                                          </p:val>
                                        </p:tav>
                                        <p:tav tm="100000">
                                          <p:val>
                                            <p:strVal val="#ppt_w"/>
                                          </p:val>
                                        </p:tav>
                                      </p:tavLst>
                                    </p:anim>
                                    <p:anim calcmode="lin" valueType="num">
                                      <p:cBhvr>
                                        <p:cTn id="92" dur="1000" fill="hold"/>
                                        <p:tgtEl>
                                          <p:spTgt spid="20"/>
                                        </p:tgtEl>
                                        <p:attrNameLst>
                                          <p:attrName>ppt_h</p:attrName>
                                        </p:attrNameLst>
                                      </p:cBhvr>
                                      <p:tavLst>
                                        <p:tav tm="0">
                                          <p:val>
                                            <p:strVal val="#ppt_h"/>
                                          </p:val>
                                        </p:tav>
                                        <p:tav tm="100000">
                                          <p:val>
                                            <p:strVal val="#ppt_h"/>
                                          </p:val>
                                        </p:tav>
                                      </p:tavLst>
                                    </p:anim>
                                    <p:anim calcmode="lin" valueType="num">
                                      <p:cBhvr>
                                        <p:cTn id="93" dur="500" decel="50000" fill="hold">
                                          <p:stCondLst>
                                            <p:cond delay="0"/>
                                          </p:stCondLst>
                                        </p:cTn>
                                        <p:tgtEl>
                                          <p:spTgt spid="20"/>
                                        </p:tgtEl>
                                        <p:attrNameLst>
                                          <p:attrName>ppt_x</p:attrName>
                                        </p:attrNameLst>
                                      </p:cBhvr>
                                      <p:tavLst>
                                        <p:tav tm="0">
                                          <p:val>
                                            <p:strVal val="#ppt_x+.4"/>
                                          </p:val>
                                        </p:tav>
                                        <p:tav tm="100000">
                                          <p:val>
                                            <p:strVal val="#ppt_x"/>
                                          </p:val>
                                        </p:tav>
                                      </p:tavLst>
                                    </p:anim>
                                    <p:anim calcmode="lin" valueType="num">
                                      <p:cBhvr>
                                        <p:cTn id="94" dur="500" decel="50000" fill="hold">
                                          <p:stCondLst>
                                            <p:cond delay="0"/>
                                          </p:stCondLst>
                                        </p:cTn>
                                        <p:tgtEl>
                                          <p:spTgt spid="20"/>
                                        </p:tgtEl>
                                        <p:attrNameLst>
                                          <p:attrName>ppt_y</p:attrName>
                                        </p:attrNameLst>
                                      </p:cBhvr>
                                      <p:tavLst>
                                        <p:tav tm="0">
                                          <p:val>
                                            <p:strVal val="#ppt_y-.2"/>
                                          </p:val>
                                        </p:tav>
                                        <p:tav tm="100000">
                                          <p:val>
                                            <p:strVal val="#ppt_y+.1"/>
                                          </p:val>
                                        </p:tav>
                                      </p:tavLst>
                                    </p:anim>
                                    <p:anim calcmode="lin" valueType="num">
                                      <p:cBhvr>
                                        <p:cTn id="95" dur="500" accel="50000" fill="hold">
                                          <p:stCondLst>
                                            <p:cond delay="500"/>
                                          </p:stCondLst>
                                        </p:cTn>
                                        <p:tgtEl>
                                          <p:spTgt spid="20"/>
                                        </p:tgtEl>
                                        <p:attrNameLst>
                                          <p:attrName>ppt_y</p:attrName>
                                        </p:attrNameLst>
                                      </p:cBhvr>
                                      <p:tavLst>
                                        <p:tav tm="0">
                                          <p:val>
                                            <p:strVal val="#ppt_y+.1"/>
                                          </p:val>
                                        </p:tav>
                                        <p:tav tm="100000">
                                          <p:val>
                                            <p:strVal val="#ppt_y"/>
                                          </p:val>
                                        </p:tav>
                                      </p:tavLst>
                                    </p:anim>
                                    <p:animEffect transition="in" filter="fade">
                                      <p:cBhvr>
                                        <p:cTn id="96" dur="1000" decel="50000">
                                          <p:stCondLst>
                                            <p:cond delay="0"/>
                                          </p:stCondLst>
                                        </p:cTn>
                                        <p:tgtEl>
                                          <p:spTgt spid="20"/>
                                        </p:tgtEl>
                                      </p:cBhvr>
                                    </p:animEffect>
                                  </p:childTnLst>
                                </p:cTn>
                              </p:par>
                            </p:childTnLst>
                          </p:cTn>
                        </p:par>
                      </p:childTnLst>
                    </p:cTn>
                  </p:par>
                  <p:par>
                    <p:cTn id="97" fill="hold">
                      <p:stCondLst>
                        <p:cond delay="indefinite"/>
                      </p:stCondLst>
                      <p:childTnLst>
                        <p:par>
                          <p:cTn id="98" fill="hold">
                            <p:stCondLst>
                              <p:cond delay="0"/>
                            </p:stCondLst>
                            <p:childTnLst>
                              <p:par>
                                <p:cTn id="99" presetID="37" presetClass="entr" presetSubtype="0" fill="hold" grpId="0" nodeType="clickEffect">
                                  <p:stCondLst>
                                    <p:cond delay="0"/>
                                  </p:stCondLst>
                                  <p:childTnLst>
                                    <p:set>
                                      <p:cBhvr>
                                        <p:cTn id="100" dur="1" fill="hold">
                                          <p:stCondLst>
                                            <p:cond delay="0"/>
                                          </p:stCondLst>
                                        </p:cTn>
                                        <p:tgtEl>
                                          <p:spTgt spid="37"/>
                                        </p:tgtEl>
                                        <p:attrNameLst>
                                          <p:attrName>style.visibility</p:attrName>
                                        </p:attrNameLst>
                                      </p:cBhvr>
                                      <p:to>
                                        <p:strVal val="visible"/>
                                      </p:to>
                                    </p:set>
                                    <p:animEffect transition="in" filter="fade">
                                      <p:cBhvr>
                                        <p:cTn id="101" dur="1000"/>
                                        <p:tgtEl>
                                          <p:spTgt spid="37"/>
                                        </p:tgtEl>
                                      </p:cBhvr>
                                    </p:animEffect>
                                    <p:anim calcmode="lin" valueType="num">
                                      <p:cBhvr>
                                        <p:cTn id="102" dur="1000" fill="hold"/>
                                        <p:tgtEl>
                                          <p:spTgt spid="37"/>
                                        </p:tgtEl>
                                        <p:attrNameLst>
                                          <p:attrName>ppt_x</p:attrName>
                                        </p:attrNameLst>
                                      </p:cBhvr>
                                      <p:tavLst>
                                        <p:tav tm="0">
                                          <p:val>
                                            <p:strVal val="#ppt_x"/>
                                          </p:val>
                                        </p:tav>
                                        <p:tav tm="100000">
                                          <p:val>
                                            <p:strVal val="#ppt_x"/>
                                          </p:val>
                                        </p:tav>
                                      </p:tavLst>
                                    </p:anim>
                                    <p:anim calcmode="lin" valueType="num">
                                      <p:cBhvr>
                                        <p:cTn id="103" dur="900" decel="100000" fill="hold"/>
                                        <p:tgtEl>
                                          <p:spTgt spid="37"/>
                                        </p:tgtEl>
                                        <p:attrNameLst>
                                          <p:attrName>ppt_y</p:attrName>
                                        </p:attrNameLst>
                                      </p:cBhvr>
                                      <p:tavLst>
                                        <p:tav tm="0">
                                          <p:val>
                                            <p:strVal val="#ppt_y+1"/>
                                          </p:val>
                                        </p:tav>
                                        <p:tav tm="100000">
                                          <p:val>
                                            <p:strVal val="#ppt_y-.03"/>
                                          </p:val>
                                        </p:tav>
                                      </p:tavLst>
                                    </p:anim>
                                    <p:anim calcmode="lin" valueType="num">
                                      <p:cBhvr>
                                        <p:cTn id="104" dur="100" accel="100000" fill="hold">
                                          <p:stCondLst>
                                            <p:cond delay="900"/>
                                          </p:stCondLst>
                                        </p:cTn>
                                        <p:tgtEl>
                                          <p:spTgt spid="37"/>
                                        </p:tgtEl>
                                        <p:attrNameLst>
                                          <p:attrName>ppt_y</p:attrName>
                                        </p:attrNameLst>
                                      </p:cBhvr>
                                      <p:tavLst>
                                        <p:tav tm="0">
                                          <p:val>
                                            <p:strVal val="#ppt_y-.03"/>
                                          </p:val>
                                        </p:tav>
                                        <p:tav tm="100000">
                                          <p:val>
                                            <p:strVal val="#ppt_y"/>
                                          </p:val>
                                        </p:tav>
                                      </p:tavLst>
                                    </p:anim>
                                  </p:childTnLst>
                                </p:cTn>
                              </p:par>
                              <p:par>
                                <p:cTn id="105" presetID="37" presetClass="entr" presetSubtype="0" fill="hold" nodeType="withEffect">
                                  <p:stCondLst>
                                    <p:cond delay="0"/>
                                  </p:stCondLst>
                                  <p:childTnLst>
                                    <p:set>
                                      <p:cBhvr>
                                        <p:cTn id="106" dur="1" fill="hold">
                                          <p:stCondLst>
                                            <p:cond delay="0"/>
                                          </p:stCondLst>
                                        </p:cTn>
                                        <p:tgtEl>
                                          <p:spTgt spid="33"/>
                                        </p:tgtEl>
                                        <p:attrNameLst>
                                          <p:attrName>style.visibility</p:attrName>
                                        </p:attrNameLst>
                                      </p:cBhvr>
                                      <p:to>
                                        <p:strVal val="visible"/>
                                      </p:to>
                                    </p:set>
                                    <p:animEffect transition="in" filter="fade">
                                      <p:cBhvr>
                                        <p:cTn id="107" dur="1000"/>
                                        <p:tgtEl>
                                          <p:spTgt spid="33"/>
                                        </p:tgtEl>
                                      </p:cBhvr>
                                    </p:animEffect>
                                    <p:anim calcmode="lin" valueType="num">
                                      <p:cBhvr>
                                        <p:cTn id="108" dur="1000" fill="hold"/>
                                        <p:tgtEl>
                                          <p:spTgt spid="33"/>
                                        </p:tgtEl>
                                        <p:attrNameLst>
                                          <p:attrName>ppt_x</p:attrName>
                                        </p:attrNameLst>
                                      </p:cBhvr>
                                      <p:tavLst>
                                        <p:tav tm="0">
                                          <p:val>
                                            <p:strVal val="#ppt_x"/>
                                          </p:val>
                                        </p:tav>
                                        <p:tav tm="100000">
                                          <p:val>
                                            <p:strVal val="#ppt_x"/>
                                          </p:val>
                                        </p:tav>
                                      </p:tavLst>
                                    </p:anim>
                                    <p:anim calcmode="lin" valueType="num">
                                      <p:cBhvr>
                                        <p:cTn id="109" dur="900" decel="100000" fill="hold"/>
                                        <p:tgtEl>
                                          <p:spTgt spid="33"/>
                                        </p:tgtEl>
                                        <p:attrNameLst>
                                          <p:attrName>ppt_y</p:attrName>
                                        </p:attrNameLst>
                                      </p:cBhvr>
                                      <p:tavLst>
                                        <p:tav tm="0">
                                          <p:val>
                                            <p:strVal val="#ppt_y+1"/>
                                          </p:val>
                                        </p:tav>
                                        <p:tav tm="100000">
                                          <p:val>
                                            <p:strVal val="#ppt_y-.03"/>
                                          </p:val>
                                        </p:tav>
                                      </p:tavLst>
                                    </p:anim>
                                    <p:anim calcmode="lin" valueType="num">
                                      <p:cBhvr>
                                        <p:cTn id="110" dur="100" accel="100000" fill="hold">
                                          <p:stCondLst>
                                            <p:cond delay="900"/>
                                          </p:stCondLst>
                                        </p:cTn>
                                        <p:tgtEl>
                                          <p:spTgt spid="33"/>
                                        </p:tgtEl>
                                        <p:attrNameLst>
                                          <p:attrName>ppt_y</p:attrName>
                                        </p:attrNameLst>
                                      </p:cBhvr>
                                      <p:tavLst>
                                        <p:tav tm="0">
                                          <p:val>
                                            <p:strVal val="#ppt_y-.03"/>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5" presetClass="entr" presetSubtype="0" fill="hold" grpId="0" nodeType="clickEffect">
                                  <p:stCondLst>
                                    <p:cond delay="0"/>
                                  </p:stCondLst>
                                  <p:childTnLst>
                                    <p:set>
                                      <p:cBhvr>
                                        <p:cTn id="114" dur="1" fill="hold">
                                          <p:stCondLst>
                                            <p:cond delay="0"/>
                                          </p:stCondLst>
                                        </p:cTn>
                                        <p:tgtEl>
                                          <p:spTgt spid="18"/>
                                        </p:tgtEl>
                                        <p:attrNameLst>
                                          <p:attrName>style.visibility</p:attrName>
                                        </p:attrNameLst>
                                      </p:cBhvr>
                                      <p:to>
                                        <p:strVal val="visible"/>
                                      </p:to>
                                    </p:set>
                                    <p:anim calcmode="lin" valueType="num">
                                      <p:cBhvr>
                                        <p:cTn id="115" dur="500" decel="50000" fill="hold">
                                          <p:stCondLst>
                                            <p:cond delay="0"/>
                                          </p:stCondLst>
                                        </p:cTn>
                                        <p:tgtEl>
                                          <p:spTgt spid="18"/>
                                        </p:tgtEl>
                                        <p:attrNameLst>
                                          <p:attrName>style.rotation</p:attrName>
                                        </p:attrNameLst>
                                      </p:cBhvr>
                                      <p:tavLst>
                                        <p:tav tm="0">
                                          <p:val>
                                            <p:fltVal val="-90"/>
                                          </p:val>
                                        </p:tav>
                                        <p:tav tm="100000">
                                          <p:val>
                                            <p:fltVal val="0"/>
                                          </p:val>
                                        </p:tav>
                                      </p:tavLst>
                                    </p:anim>
                                    <p:anim calcmode="lin" valueType="num">
                                      <p:cBhvr>
                                        <p:cTn id="116" dur="500" decel="50000" fill="hold">
                                          <p:stCondLst>
                                            <p:cond delay="0"/>
                                          </p:stCondLst>
                                        </p:cTn>
                                        <p:tgtEl>
                                          <p:spTgt spid="18"/>
                                        </p:tgtEl>
                                        <p:attrNameLst>
                                          <p:attrName>ppt_w</p:attrName>
                                        </p:attrNameLst>
                                      </p:cBhvr>
                                      <p:tavLst>
                                        <p:tav tm="0">
                                          <p:val>
                                            <p:strVal val="#ppt_w"/>
                                          </p:val>
                                        </p:tav>
                                        <p:tav tm="100000">
                                          <p:val>
                                            <p:strVal val="#ppt_w*.05"/>
                                          </p:val>
                                        </p:tav>
                                      </p:tavLst>
                                    </p:anim>
                                    <p:anim calcmode="lin" valueType="num">
                                      <p:cBhvr>
                                        <p:cTn id="117" dur="500" accel="50000" fill="hold">
                                          <p:stCondLst>
                                            <p:cond delay="500"/>
                                          </p:stCondLst>
                                        </p:cTn>
                                        <p:tgtEl>
                                          <p:spTgt spid="18"/>
                                        </p:tgtEl>
                                        <p:attrNameLst>
                                          <p:attrName>ppt_w</p:attrName>
                                        </p:attrNameLst>
                                      </p:cBhvr>
                                      <p:tavLst>
                                        <p:tav tm="0">
                                          <p:val>
                                            <p:strVal val="#ppt_w*.05"/>
                                          </p:val>
                                        </p:tav>
                                        <p:tav tm="100000">
                                          <p:val>
                                            <p:strVal val="#ppt_w"/>
                                          </p:val>
                                        </p:tav>
                                      </p:tavLst>
                                    </p:anim>
                                    <p:anim calcmode="lin" valueType="num">
                                      <p:cBhvr>
                                        <p:cTn id="118" dur="1000" fill="hold"/>
                                        <p:tgtEl>
                                          <p:spTgt spid="18"/>
                                        </p:tgtEl>
                                        <p:attrNameLst>
                                          <p:attrName>ppt_h</p:attrName>
                                        </p:attrNameLst>
                                      </p:cBhvr>
                                      <p:tavLst>
                                        <p:tav tm="0">
                                          <p:val>
                                            <p:strVal val="#ppt_h"/>
                                          </p:val>
                                        </p:tav>
                                        <p:tav tm="100000">
                                          <p:val>
                                            <p:strVal val="#ppt_h"/>
                                          </p:val>
                                        </p:tav>
                                      </p:tavLst>
                                    </p:anim>
                                    <p:anim calcmode="lin" valueType="num">
                                      <p:cBhvr>
                                        <p:cTn id="119" dur="500" decel="50000" fill="hold">
                                          <p:stCondLst>
                                            <p:cond delay="0"/>
                                          </p:stCondLst>
                                        </p:cTn>
                                        <p:tgtEl>
                                          <p:spTgt spid="18"/>
                                        </p:tgtEl>
                                        <p:attrNameLst>
                                          <p:attrName>ppt_x</p:attrName>
                                        </p:attrNameLst>
                                      </p:cBhvr>
                                      <p:tavLst>
                                        <p:tav tm="0">
                                          <p:val>
                                            <p:strVal val="#ppt_x+.4"/>
                                          </p:val>
                                        </p:tav>
                                        <p:tav tm="100000">
                                          <p:val>
                                            <p:strVal val="#ppt_x"/>
                                          </p:val>
                                        </p:tav>
                                      </p:tavLst>
                                    </p:anim>
                                    <p:anim calcmode="lin" valueType="num">
                                      <p:cBhvr>
                                        <p:cTn id="120" dur="500" decel="50000" fill="hold">
                                          <p:stCondLst>
                                            <p:cond delay="0"/>
                                          </p:stCondLst>
                                        </p:cTn>
                                        <p:tgtEl>
                                          <p:spTgt spid="18"/>
                                        </p:tgtEl>
                                        <p:attrNameLst>
                                          <p:attrName>ppt_y</p:attrName>
                                        </p:attrNameLst>
                                      </p:cBhvr>
                                      <p:tavLst>
                                        <p:tav tm="0">
                                          <p:val>
                                            <p:strVal val="#ppt_y-.2"/>
                                          </p:val>
                                        </p:tav>
                                        <p:tav tm="100000">
                                          <p:val>
                                            <p:strVal val="#ppt_y+.1"/>
                                          </p:val>
                                        </p:tav>
                                      </p:tavLst>
                                    </p:anim>
                                    <p:anim calcmode="lin" valueType="num">
                                      <p:cBhvr>
                                        <p:cTn id="121" dur="500" accel="50000" fill="hold">
                                          <p:stCondLst>
                                            <p:cond delay="500"/>
                                          </p:stCondLst>
                                        </p:cTn>
                                        <p:tgtEl>
                                          <p:spTgt spid="18"/>
                                        </p:tgtEl>
                                        <p:attrNameLst>
                                          <p:attrName>ppt_y</p:attrName>
                                        </p:attrNameLst>
                                      </p:cBhvr>
                                      <p:tavLst>
                                        <p:tav tm="0">
                                          <p:val>
                                            <p:strVal val="#ppt_y+.1"/>
                                          </p:val>
                                        </p:tav>
                                        <p:tav tm="100000">
                                          <p:val>
                                            <p:strVal val="#ppt_y"/>
                                          </p:val>
                                        </p:tav>
                                      </p:tavLst>
                                    </p:anim>
                                    <p:animEffect transition="in" filter="fade">
                                      <p:cBhvr>
                                        <p:cTn id="122" dur="1000" decel="50000">
                                          <p:stCondLst>
                                            <p:cond delay="0"/>
                                          </p:stCondLst>
                                        </p:cTn>
                                        <p:tgtEl>
                                          <p:spTgt spid="18"/>
                                        </p:tgtEl>
                                      </p:cBhvr>
                                    </p:animEffect>
                                  </p:childTnLst>
                                </p:cTn>
                              </p:par>
                            </p:childTnLst>
                          </p:cTn>
                        </p:par>
                      </p:childTnLst>
                    </p:cTn>
                  </p:par>
                  <p:par>
                    <p:cTn id="123" fill="hold">
                      <p:stCondLst>
                        <p:cond delay="indefinite"/>
                      </p:stCondLst>
                      <p:childTnLst>
                        <p:par>
                          <p:cTn id="124" fill="hold">
                            <p:stCondLst>
                              <p:cond delay="0"/>
                            </p:stCondLst>
                            <p:childTnLst>
                              <p:par>
                                <p:cTn id="125" presetID="6" presetClass="entr" presetSubtype="16" fill="hold" grpId="0" nodeType="clickEffect">
                                  <p:stCondLst>
                                    <p:cond delay="0"/>
                                  </p:stCondLst>
                                  <p:childTnLst>
                                    <p:set>
                                      <p:cBhvr>
                                        <p:cTn id="126" dur="1" fill="hold">
                                          <p:stCondLst>
                                            <p:cond delay="0"/>
                                          </p:stCondLst>
                                        </p:cTn>
                                        <p:tgtEl>
                                          <p:spTgt spid="3"/>
                                        </p:tgtEl>
                                        <p:attrNameLst>
                                          <p:attrName>style.visibility</p:attrName>
                                        </p:attrNameLst>
                                      </p:cBhvr>
                                      <p:to>
                                        <p:strVal val="visible"/>
                                      </p:to>
                                    </p:set>
                                    <p:animEffect transition="in" filter="circle(in)">
                                      <p:cBhvr>
                                        <p:cTn id="127" dur="2000"/>
                                        <p:tgtEl>
                                          <p:spTgt spid="3"/>
                                        </p:tgtEl>
                                      </p:cBhvr>
                                    </p:animEffect>
                                  </p:childTnLst>
                                </p:cTn>
                              </p:par>
                              <p:par>
                                <p:cTn id="128" presetID="6" presetClass="entr" presetSubtype="16" fill="hold" grpId="0" nodeType="withEffect">
                                  <p:stCondLst>
                                    <p:cond delay="0"/>
                                  </p:stCondLst>
                                  <p:childTnLst>
                                    <p:set>
                                      <p:cBhvr>
                                        <p:cTn id="129" dur="1" fill="hold">
                                          <p:stCondLst>
                                            <p:cond delay="0"/>
                                          </p:stCondLst>
                                        </p:cTn>
                                        <p:tgtEl>
                                          <p:spTgt spid="4"/>
                                        </p:tgtEl>
                                        <p:attrNameLst>
                                          <p:attrName>style.visibility</p:attrName>
                                        </p:attrNameLst>
                                      </p:cBhvr>
                                      <p:to>
                                        <p:strVal val="visible"/>
                                      </p:to>
                                    </p:set>
                                    <p:animEffect transition="in" filter="circle(in)">
                                      <p:cBhvr>
                                        <p:cTn id="130" dur="2000"/>
                                        <p:tgtEl>
                                          <p:spTgt spid="4"/>
                                        </p:tgtEl>
                                      </p:cBhvr>
                                    </p:animEffect>
                                  </p:childTnLst>
                                </p:cTn>
                              </p:par>
                            </p:childTnLst>
                          </p:cTn>
                        </p:par>
                      </p:childTnLst>
                    </p:cTn>
                  </p:par>
                  <p:par>
                    <p:cTn id="131" fill="hold">
                      <p:stCondLst>
                        <p:cond delay="indefinite"/>
                      </p:stCondLst>
                      <p:childTnLst>
                        <p:par>
                          <p:cTn id="132" fill="hold">
                            <p:stCondLst>
                              <p:cond delay="0"/>
                            </p:stCondLst>
                            <p:childTnLst>
                              <p:par>
                                <p:cTn id="133" presetID="6" presetClass="entr" presetSubtype="16" fill="hold" grpId="0" nodeType="clickEffect">
                                  <p:stCondLst>
                                    <p:cond delay="0"/>
                                  </p:stCondLst>
                                  <p:childTnLst>
                                    <p:set>
                                      <p:cBhvr>
                                        <p:cTn id="134" dur="1" fill="hold">
                                          <p:stCondLst>
                                            <p:cond delay="0"/>
                                          </p:stCondLst>
                                        </p:cTn>
                                        <p:tgtEl>
                                          <p:spTgt spid="38"/>
                                        </p:tgtEl>
                                        <p:attrNameLst>
                                          <p:attrName>style.visibility</p:attrName>
                                        </p:attrNameLst>
                                      </p:cBhvr>
                                      <p:to>
                                        <p:strVal val="visible"/>
                                      </p:to>
                                    </p:set>
                                    <p:animEffect transition="in" filter="circle(in)">
                                      <p:cBhvr>
                                        <p:cTn id="135" dur="2000"/>
                                        <p:tgtEl>
                                          <p:spTgt spid="38"/>
                                        </p:tgtEl>
                                      </p:cBhvr>
                                    </p:animEffect>
                                  </p:childTnLst>
                                </p:cTn>
                              </p:par>
                              <p:par>
                                <p:cTn id="136" presetID="6" presetClass="entr" presetSubtype="16" fill="hold" grpId="0" nodeType="withEffect">
                                  <p:stCondLst>
                                    <p:cond delay="0"/>
                                  </p:stCondLst>
                                  <p:childTnLst>
                                    <p:set>
                                      <p:cBhvr>
                                        <p:cTn id="137" dur="1" fill="hold">
                                          <p:stCondLst>
                                            <p:cond delay="0"/>
                                          </p:stCondLst>
                                        </p:cTn>
                                        <p:tgtEl>
                                          <p:spTgt spid="39"/>
                                        </p:tgtEl>
                                        <p:attrNameLst>
                                          <p:attrName>style.visibility</p:attrName>
                                        </p:attrNameLst>
                                      </p:cBhvr>
                                      <p:to>
                                        <p:strVal val="visible"/>
                                      </p:to>
                                    </p:set>
                                    <p:animEffect transition="in" filter="circle(in)">
                                      <p:cBhvr>
                                        <p:cTn id="138" dur="2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8" grpId="0">
        <p:bldAsOne/>
      </p:bldGraphic>
      <p:bldP spid="8" grpId="0" animBg="1"/>
      <p:bldP spid="14" grpId="0"/>
      <p:bldP spid="27" grpId="0"/>
      <p:bldP spid="32" grpId="0"/>
      <p:bldP spid="37" grpId="0"/>
      <p:bldP spid="3" grpId="0" animBg="1"/>
      <p:bldP spid="38" grpId="0" animBg="1"/>
      <p:bldP spid="4" grpId="0"/>
      <p:bldP spid="3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1520" y="836712"/>
            <a:ext cx="8640960" cy="402674"/>
          </a:xfrm>
          <a:prstGeom prst="rect">
            <a:avLst/>
          </a:prstGeom>
          <a:noFill/>
        </p:spPr>
        <p:txBody>
          <a:bodyPr wrap="square" rtlCol="0">
            <a:spAutoFit/>
          </a:bodyPr>
          <a:lstStyle/>
          <a:p>
            <a:endParaRPr lang="en-US" dirty="0">
              <a:solidFill>
                <a:srgbClr val="7889FB"/>
              </a:solidFill>
            </a:endParaRPr>
          </a:p>
        </p:txBody>
      </p:sp>
      <p:sp>
        <p:nvSpPr>
          <p:cNvPr id="4" name="Rectangle 3"/>
          <p:cNvSpPr/>
          <p:nvPr/>
        </p:nvSpPr>
        <p:spPr bwMode="auto">
          <a:xfrm>
            <a:off x="179512" y="764704"/>
            <a:ext cx="8712968" cy="568863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smtClean="0">
              <a:solidFill>
                <a:srgbClr val="7889FB"/>
              </a:solidFill>
            </a:endParaRPr>
          </a:p>
        </p:txBody>
      </p:sp>
      <p:sp>
        <p:nvSpPr>
          <p:cNvPr id="19" name="TextBox 18"/>
          <p:cNvSpPr txBox="1"/>
          <p:nvPr/>
        </p:nvSpPr>
        <p:spPr>
          <a:xfrm>
            <a:off x="251520" y="692696"/>
            <a:ext cx="8640960" cy="1316771"/>
          </a:xfrm>
          <a:prstGeom prst="rect">
            <a:avLst/>
          </a:prstGeom>
          <a:noFill/>
        </p:spPr>
        <p:txBody>
          <a:bodyPr wrap="square" rtlCol="0">
            <a:spAutoFit/>
          </a:bodyPr>
          <a:lstStyle/>
          <a:p>
            <a:pPr marL="342900" indent="-342900">
              <a:buFont typeface="Arial"/>
              <a:buChar char="•"/>
            </a:pPr>
            <a:endParaRPr lang="en-US" dirty="0" smtClean="0">
              <a:solidFill>
                <a:srgbClr val="000000"/>
              </a:solidFill>
            </a:endParaRPr>
          </a:p>
          <a:p>
            <a:pPr marL="800100" lvl="1" indent="-342900">
              <a:buFont typeface="Arial"/>
              <a:buChar char="•"/>
            </a:pPr>
            <a:endParaRPr lang="en-US" dirty="0" smtClean="0">
              <a:solidFill>
                <a:srgbClr val="000000"/>
              </a:solidFill>
            </a:endParaRPr>
          </a:p>
          <a:p>
            <a:pPr lvl="1"/>
            <a:endParaRPr lang="en-US" dirty="0" smtClean="0">
              <a:solidFill>
                <a:srgbClr val="000000"/>
              </a:solidFill>
            </a:endParaRPr>
          </a:p>
          <a:p>
            <a:endParaRPr lang="en-US" dirty="0">
              <a:solidFill>
                <a:srgbClr val="000000"/>
              </a:solidFill>
            </a:endParaRPr>
          </a:p>
        </p:txBody>
      </p:sp>
      <p:sp>
        <p:nvSpPr>
          <p:cNvPr id="7" name="Title 2"/>
          <p:cNvSpPr txBox="1">
            <a:spLocks/>
          </p:cNvSpPr>
          <p:nvPr/>
        </p:nvSpPr>
        <p:spPr>
          <a:xfrm>
            <a:off x="457200" y="554038"/>
            <a:ext cx="8229600" cy="515937"/>
          </a:xfrm>
          <a:prstGeom prst="rect">
            <a:avLst/>
          </a:prstGeom>
        </p:spPr>
        <p:txBody>
          <a:bodyPr/>
          <a:lstStyle>
            <a:lvl1pPr algn="l" rtl="0" eaLnBrk="0" fontAlgn="base" hangingPunct="0">
              <a:spcBef>
                <a:spcPct val="0"/>
              </a:spcBef>
              <a:spcAft>
                <a:spcPct val="0"/>
              </a:spcAft>
              <a:defRPr sz="2800" b="1">
                <a:solidFill>
                  <a:schemeClr val="accent1"/>
                </a:solidFill>
                <a:latin typeface="微软雅黑" pitchFamily="34" charset="-122"/>
                <a:ea typeface="微软雅黑" pitchFamily="34" charset="-122"/>
                <a:cs typeface="+mj-cs"/>
              </a:defRPr>
            </a:lvl1pPr>
            <a:lvl2pPr algn="l" rtl="0" eaLnBrk="0" fontAlgn="base" hangingPunct="0">
              <a:spcBef>
                <a:spcPct val="0"/>
              </a:spcBef>
              <a:spcAft>
                <a:spcPct val="0"/>
              </a:spcAft>
              <a:defRPr sz="2800" b="1">
                <a:solidFill>
                  <a:schemeClr val="accent1"/>
                </a:solidFill>
                <a:latin typeface="微软雅黑" pitchFamily="34" charset="-122"/>
                <a:ea typeface="微软雅黑" pitchFamily="34" charset="-122"/>
                <a:cs typeface="Arial" pitchFamily="34" charset="0"/>
              </a:defRPr>
            </a:lvl2pPr>
            <a:lvl3pPr algn="l" rtl="0" eaLnBrk="0" fontAlgn="base" hangingPunct="0">
              <a:spcBef>
                <a:spcPct val="0"/>
              </a:spcBef>
              <a:spcAft>
                <a:spcPct val="0"/>
              </a:spcAft>
              <a:defRPr sz="2800" b="1">
                <a:solidFill>
                  <a:schemeClr val="accent1"/>
                </a:solidFill>
                <a:latin typeface="微软雅黑" pitchFamily="34" charset="-122"/>
                <a:ea typeface="微软雅黑" pitchFamily="34" charset="-122"/>
                <a:cs typeface="Arial" pitchFamily="34" charset="0"/>
              </a:defRPr>
            </a:lvl3pPr>
            <a:lvl4pPr algn="l" rtl="0" eaLnBrk="0" fontAlgn="base" hangingPunct="0">
              <a:spcBef>
                <a:spcPct val="0"/>
              </a:spcBef>
              <a:spcAft>
                <a:spcPct val="0"/>
              </a:spcAft>
              <a:defRPr sz="2800" b="1">
                <a:solidFill>
                  <a:schemeClr val="accent1"/>
                </a:solidFill>
                <a:latin typeface="微软雅黑" pitchFamily="34" charset="-122"/>
                <a:ea typeface="微软雅黑" pitchFamily="34" charset="-122"/>
                <a:cs typeface="Arial" pitchFamily="34" charset="0"/>
              </a:defRPr>
            </a:lvl4pPr>
            <a:lvl5pPr algn="l" rtl="0" eaLnBrk="0" fontAlgn="base" hangingPunct="0">
              <a:spcBef>
                <a:spcPct val="0"/>
              </a:spcBef>
              <a:spcAft>
                <a:spcPct val="0"/>
              </a:spcAft>
              <a:defRPr sz="2800" b="1">
                <a:solidFill>
                  <a:schemeClr val="accent1"/>
                </a:solidFill>
                <a:latin typeface="微软雅黑" pitchFamily="34" charset="-122"/>
                <a:ea typeface="微软雅黑" pitchFamily="34" charset="-122"/>
                <a:cs typeface="Arial" pitchFamily="34" charset="0"/>
              </a:defRPr>
            </a:lvl5pPr>
            <a:lvl6pPr marL="457200" algn="l" rtl="0" fontAlgn="base">
              <a:spcBef>
                <a:spcPct val="0"/>
              </a:spcBef>
              <a:spcAft>
                <a:spcPct val="0"/>
              </a:spcAft>
              <a:defRPr sz="2200" b="1">
                <a:solidFill>
                  <a:schemeClr val="accent1"/>
                </a:solidFill>
                <a:latin typeface="Arial" pitchFamily="34" charset="0"/>
                <a:ea typeface="宋体" pitchFamily="2" charset="-122"/>
                <a:cs typeface="Arial" pitchFamily="34" charset="0"/>
              </a:defRPr>
            </a:lvl6pPr>
            <a:lvl7pPr marL="914400" algn="l" rtl="0" fontAlgn="base">
              <a:spcBef>
                <a:spcPct val="0"/>
              </a:spcBef>
              <a:spcAft>
                <a:spcPct val="0"/>
              </a:spcAft>
              <a:defRPr sz="2200" b="1">
                <a:solidFill>
                  <a:schemeClr val="accent1"/>
                </a:solidFill>
                <a:latin typeface="Arial" pitchFamily="34" charset="0"/>
                <a:ea typeface="宋体" pitchFamily="2" charset="-122"/>
                <a:cs typeface="Arial" pitchFamily="34" charset="0"/>
              </a:defRPr>
            </a:lvl7pPr>
            <a:lvl8pPr marL="1371600" algn="l" rtl="0" fontAlgn="base">
              <a:spcBef>
                <a:spcPct val="0"/>
              </a:spcBef>
              <a:spcAft>
                <a:spcPct val="0"/>
              </a:spcAft>
              <a:defRPr sz="2200" b="1">
                <a:solidFill>
                  <a:schemeClr val="accent1"/>
                </a:solidFill>
                <a:latin typeface="Arial" pitchFamily="34" charset="0"/>
                <a:ea typeface="宋体" pitchFamily="2" charset="-122"/>
                <a:cs typeface="Arial" pitchFamily="34" charset="0"/>
              </a:defRPr>
            </a:lvl8pPr>
            <a:lvl9pPr marL="1828800" algn="l" rtl="0" fontAlgn="base">
              <a:spcBef>
                <a:spcPct val="0"/>
              </a:spcBef>
              <a:spcAft>
                <a:spcPct val="0"/>
              </a:spcAft>
              <a:defRPr sz="2200" b="1">
                <a:solidFill>
                  <a:schemeClr val="accent1"/>
                </a:solidFill>
                <a:latin typeface="Arial" pitchFamily="34" charset="0"/>
                <a:ea typeface="宋体" pitchFamily="2" charset="-122"/>
                <a:cs typeface="Arial" pitchFamily="34" charset="0"/>
              </a:defRPr>
            </a:lvl9pPr>
          </a:lstStyle>
          <a:p>
            <a:r>
              <a:rPr lang="zh-CN" altLang="en-US" dirty="0" smtClean="0"/>
              <a:t>什么是</a:t>
            </a:r>
            <a:r>
              <a:rPr lang="en-US" altLang="zh-CN" dirty="0" smtClean="0"/>
              <a:t>RA</a:t>
            </a:r>
            <a:r>
              <a:rPr lang="zh-CN" altLang="en-US" dirty="0" smtClean="0"/>
              <a:t>？</a:t>
            </a:r>
            <a:endParaRPr lang="zh-CN" altLang="en-US" dirty="0"/>
          </a:p>
        </p:txBody>
      </p:sp>
      <p:sp>
        <p:nvSpPr>
          <p:cNvPr id="9" name="Slide Number Placeholder 1"/>
          <p:cNvSpPr>
            <a:spLocks noGrp="1"/>
          </p:cNvSpPr>
          <p:nvPr>
            <p:ph type="sldNum" sz="quarter" idx="10"/>
          </p:nvPr>
        </p:nvSpPr>
        <p:spPr>
          <a:xfrm>
            <a:off x="304800" y="6591300"/>
            <a:ext cx="1000125" cy="266700"/>
          </a:xfrm>
        </p:spPr>
        <p:txBody>
          <a:bodyPr/>
          <a:lstStyle/>
          <a:p>
            <a:fld id="{75A150D2-4D02-4A3B-BD5B-F866C135098F}" type="slidenum">
              <a:rPr lang="en-US" altLang="zh-CN" smtClean="0"/>
              <a:pPr/>
              <a:t>6</a:t>
            </a:fld>
            <a:endParaRPr lang="en-US" altLang="zh-CN"/>
          </a:p>
        </p:txBody>
      </p:sp>
      <p:graphicFrame>
        <p:nvGraphicFramePr>
          <p:cNvPr id="8" name="Diagram 7"/>
          <p:cNvGraphicFramePr/>
          <p:nvPr>
            <p:extLst>
              <p:ext uri="{D42A27DB-BD31-4B8C-83A1-F6EECF244321}">
                <p14:modId xmlns:p14="http://schemas.microsoft.com/office/powerpoint/2010/main" val="2298283010"/>
              </p:ext>
            </p:extLst>
          </p:nvPr>
        </p:nvGraphicFramePr>
        <p:xfrm>
          <a:off x="1744203" y="2598427"/>
          <a:ext cx="8228397" cy="40709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内容占位符 2"/>
          <p:cNvSpPr txBox="1">
            <a:spLocks/>
          </p:cNvSpPr>
          <p:nvPr/>
        </p:nvSpPr>
        <p:spPr>
          <a:xfrm>
            <a:off x="453529" y="1458242"/>
            <a:ext cx="8205029" cy="4491038"/>
          </a:xfrm>
          <a:prstGeom prst="rect">
            <a:avLst/>
          </a:prstGeom>
        </p:spPr>
        <p:txBody>
          <a:bodyPr/>
          <a:lstStyle>
            <a:lvl1pPr marL="192088" indent="-192088" algn="l" rtl="0" eaLnBrk="0" fontAlgn="base" hangingPunct="0">
              <a:lnSpc>
                <a:spcPct val="104000"/>
              </a:lnSpc>
              <a:spcBef>
                <a:spcPct val="20000"/>
              </a:spcBef>
              <a:spcAft>
                <a:spcPct val="0"/>
              </a:spcAft>
              <a:buClr>
                <a:schemeClr val="accent1"/>
              </a:buClr>
              <a:buFont typeface="Wingdings" pitchFamily="2" charset="2"/>
              <a:buChar char="§"/>
              <a:defRPr sz="2800">
                <a:solidFill>
                  <a:schemeClr val="tx1"/>
                </a:solidFill>
                <a:latin typeface="微软雅黑" pitchFamily="34" charset="-122"/>
                <a:ea typeface="微软雅黑" pitchFamily="34" charset="-122"/>
                <a:cs typeface="+mn-cs"/>
              </a:defRPr>
            </a:lvl1pPr>
            <a:lvl2pPr marL="463550" indent="-185738" algn="l" rtl="0" eaLnBrk="0" fontAlgn="base" hangingPunct="0">
              <a:lnSpc>
                <a:spcPct val="104000"/>
              </a:lnSpc>
              <a:spcBef>
                <a:spcPct val="20000"/>
              </a:spcBef>
              <a:spcAft>
                <a:spcPct val="0"/>
              </a:spcAft>
              <a:buClr>
                <a:schemeClr val="accent1"/>
              </a:buClr>
              <a:buSzPct val="70000"/>
              <a:buFont typeface="宋体" pitchFamily="2" charset="-122"/>
              <a:buChar char="-"/>
              <a:defRPr sz="1600">
                <a:solidFill>
                  <a:schemeClr val="tx1"/>
                </a:solidFill>
                <a:latin typeface="微软雅黑" pitchFamily="34" charset="-122"/>
                <a:ea typeface="微软雅黑" pitchFamily="34" charset="-122"/>
                <a:cs typeface="+mn-cs"/>
              </a:defRPr>
            </a:lvl2pPr>
            <a:lvl3pPr marL="768350" indent="-193675" algn="l" rtl="0" eaLnBrk="0" fontAlgn="base" hangingPunct="0">
              <a:lnSpc>
                <a:spcPct val="104000"/>
              </a:lnSpc>
              <a:spcBef>
                <a:spcPct val="20000"/>
              </a:spcBef>
              <a:spcAft>
                <a:spcPct val="0"/>
              </a:spcAft>
              <a:buClr>
                <a:schemeClr val="accent1"/>
              </a:buClr>
              <a:buFont typeface="Wingdings" pitchFamily="2" charset="2"/>
              <a:buChar char="§"/>
              <a:defRPr sz="1400">
                <a:solidFill>
                  <a:schemeClr val="tx1"/>
                </a:solidFill>
                <a:latin typeface="微软雅黑" pitchFamily="34" charset="-122"/>
                <a:ea typeface="微软雅黑" pitchFamily="34" charset="-122"/>
                <a:cs typeface="+mn-cs"/>
              </a:defRPr>
            </a:lvl3pPr>
            <a:lvl4pPr marL="1052513" indent="-180975" algn="l" rtl="0" eaLnBrk="0" fontAlgn="base" hangingPunct="0">
              <a:lnSpc>
                <a:spcPct val="104000"/>
              </a:lnSpc>
              <a:spcBef>
                <a:spcPct val="20000"/>
              </a:spcBef>
              <a:spcAft>
                <a:spcPct val="0"/>
              </a:spcAft>
              <a:buClr>
                <a:schemeClr val="accent1"/>
              </a:buClr>
              <a:buFont typeface="宋体" pitchFamily="2" charset="-122"/>
              <a:buChar char="-"/>
              <a:defRPr sz="1200">
                <a:solidFill>
                  <a:schemeClr val="tx1"/>
                </a:solidFill>
                <a:latin typeface="微软雅黑" pitchFamily="34" charset="-122"/>
                <a:ea typeface="微软雅黑" pitchFamily="34" charset="-122"/>
                <a:cs typeface="+mn-cs"/>
              </a:defRPr>
            </a:lvl4pPr>
            <a:lvl5pPr marL="1381125" indent="-146050" algn="l" rtl="0" eaLnBrk="0" fontAlgn="base" hangingPunct="0">
              <a:lnSpc>
                <a:spcPct val="104000"/>
              </a:lnSpc>
              <a:spcBef>
                <a:spcPct val="20000"/>
              </a:spcBef>
              <a:spcAft>
                <a:spcPct val="0"/>
              </a:spcAft>
              <a:buClr>
                <a:schemeClr val="accent1"/>
              </a:buClr>
              <a:buFont typeface="Wingdings" pitchFamily="2" charset="2"/>
              <a:buChar char="§"/>
              <a:defRPr sz="1000">
                <a:solidFill>
                  <a:schemeClr val="tx1"/>
                </a:solidFill>
                <a:latin typeface="微软雅黑" pitchFamily="34" charset="-122"/>
                <a:ea typeface="微软雅黑" pitchFamily="34" charset="-122"/>
                <a:cs typeface="+mn-cs"/>
              </a:defRPr>
            </a:lvl5pPr>
            <a:lvl6pPr marL="1838325" indent="-146050" algn="l" rtl="0" fontAlgn="base">
              <a:lnSpc>
                <a:spcPct val="104000"/>
              </a:lnSpc>
              <a:spcBef>
                <a:spcPct val="20000"/>
              </a:spcBef>
              <a:spcAft>
                <a:spcPct val="0"/>
              </a:spcAft>
              <a:buClr>
                <a:schemeClr val="accent1"/>
              </a:buClr>
              <a:buFont typeface="Wingdings" pitchFamily="2" charset="2"/>
              <a:buChar char="§"/>
              <a:defRPr sz="1000">
                <a:solidFill>
                  <a:schemeClr val="tx1"/>
                </a:solidFill>
                <a:latin typeface="+mn-lt"/>
                <a:ea typeface="+mn-ea"/>
                <a:cs typeface="+mn-cs"/>
              </a:defRPr>
            </a:lvl6pPr>
            <a:lvl7pPr marL="2295525" indent="-146050" algn="l" rtl="0" fontAlgn="base">
              <a:lnSpc>
                <a:spcPct val="104000"/>
              </a:lnSpc>
              <a:spcBef>
                <a:spcPct val="20000"/>
              </a:spcBef>
              <a:spcAft>
                <a:spcPct val="0"/>
              </a:spcAft>
              <a:buClr>
                <a:schemeClr val="accent1"/>
              </a:buClr>
              <a:buFont typeface="Wingdings" pitchFamily="2" charset="2"/>
              <a:buChar char="§"/>
              <a:defRPr sz="1000">
                <a:solidFill>
                  <a:schemeClr val="tx1"/>
                </a:solidFill>
                <a:latin typeface="+mn-lt"/>
                <a:ea typeface="+mn-ea"/>
                <a:cs typeface="+mn-cs"/>
              </a:defRPr>
            </a:lvl7pPr>
            <a:lvl8pPr marL="2752725" indent="-146050" algn="l" rtl="0" fontAlgn="base">
              <a:lnSpc>
                <a:spcPct val="104000"/>
              </a:lnSpc>
              <a:spcBef>
                <a:spcPct val="20000"/>
              </a:spcBef>
              <a:spcAft>
                <a:spcPct val="0"/>
              </a:spcAft>
              <a:buClr>
                <a:schemeClr val="accent1"/>
              </a:buClr>
              <a:buFont typeface="Wingdings" pitchFamily="2" charset="2"/>
              <a:buChar char="§"/>
              <a:defRPr sz="1000">
                <a:solidFill>
                  <a:schemeClr val="tx1"/>
                </a:solidFill>
                <a:latin typeface="+mn-lt"/>
                <a:ea typeface="+mn-ea"/>
                <a:cs typeface="+mn-cs"/>
              </a:defRPr>
            </a:lvl8pPr>
            <a:lvl9pPr marL="3209925" indent="-146050" algn="l" rtl="0" fontAlgn="base">
              <a:lnSpc>
                <a:spcPct val="104000"/>
              </a:lnSpc>
              <a:spcBef>
                <a:spcPct val="20000"/>
              </a:spcBef>
              <a:spcAft>
                <a:spcPct val="0"/>
              </a:spcAft>
              <a:buClr>
                <a:schemeClr val="accent1"/>
              </a:buClr>
              <a:buFont typeface="Wingdings" pitchFamily="2" charset="2"/>
              <a:buChar char="§"/>
              <a:defRPr sz="1000">
                <a:solidFill>
                  <a:schemeClr val="tx1"/>
                </a:solidFill>
                <a:latin typeface="+mn-lt"/>
                <a:ea typeface="+mn-ea"/>
                <a:cs typeface="+mn-cs"/>
              </a:defRPr>
            </a:lvl9pPr>
          </a:lstStyle>
          <a:p>
            <a:r>
              <a:rPr lang="en-US" altLang="zh-CN" sz="3000" b="1" dirty="0" smtClean="0">
                <a:solidFill>
                  <a:srgbClr val="4E62FA"/>
                </a:solidFill>
              </a:rPr>
              <a:t>RA</a:t>
            </a:r>
            <a:r>
              <a:rPr lang="zh-CN" altLang="en-US" sz="2000" dirty="0" smtClean="0">
                <a:solidFill>
                  <a:srgbClr val="4E62FA"/>
                </a:solidFill>
              </a:rPr>
              <a:t>(</a:t>
            </a:r>
            <a:r>
              <a:rPr lang="en-US" altLang="zh-CN" sz="2000" dirty="0" smtClean="0">
                <a:solidFill>
                  <a:srgbClr val="4E62FA"/>
                </a:solidFill>
              </a:rPr>
              <a:t>Oracle</a:t>
            </a:r>
            <a:r>
              <a:rPr lang="zh-CN" altLang="en-US" sz="2000" dirty="0" smtClean="0">
                <a:solidFill>
                  <a:srgbClr val="4E62FA"/>
                </a:solidFill>
              </a:rPr>
              <a:t> </a:t>
            </a:r>
            <a:r>
              <a:rPr lang="en-US" altLang="zh-CN" sz="2000" dirty="0" smtClean="0">
                <a:solidFill>
                  <a:srgbClr val="4E62FA"/>
                </a:solidFill>
              </a:rPr>
              <a:t>Retail</a:t>
            </a:r>
            <a:r>
              <a:rPr lang="zh-CN" altLang="en-US" sz="2000" dirty="0" smtClean="0">
                <a:solidFill>
                  <a:srgbClr val="4E62FA"/>
                </a:solidFill>
              </a:rPr>
              <a:t> </a:t>
            </a:r>
            <a:r>
              <a:rPr lang="en-US" altLang="zh-CN" sz="2000" dirty="0" smtClean="0">
                <a:solidFill>
                  <a:srgbClr val="4E62FA"/>
                </a:solidFill>
              </a:rPr>
              <a:t>Analytics)</a:t>
            </a:r>
            <a:r>
              <a:rPr lang="zh-CN" altLang="en-US" sz="2000" dirty="0" smtClean="0">
                <a:solidFill>
                  <a:srgbClr val="4E62FA"/>
                </a:solidFill>
              </a:rPr>
              <a:t>，是</a:t>
            </a:r>
            <a:r>
              <a:rPr lang="en-US" altLang="zh-CN" sz="2000" dirty="0" smtClean="0">
                <a:solidFill>
                  <a:srgbClr val="4E62FA"/>
                </a:solidFill>
              </a:rPr>
              <a:t>Oracle</a:t>
            </a:r>
            <a:r>
              <a:rPr lang="zh-CN" altLang="en-US" sz="2000" dirty="0" smtClean="0">
                <a:solidFill>
                  <a:srgbClr val="4E62FA"/>
                </a:solidFill>
              </a:rPr>
              <a:t>公司对于</a:t>
            </a:r>
            <a:r>
              <a:rPr lang="en-US" altLang="zh-CN" sz="3000" b="1" dirty="0" smtClean="0">
                <a:solidFill>
                  <a:srgbClr val="4E62FA"/>
                </a:solidFill>
              </a:rPr>
              <a:t>Retek</a:t>
            </a:r>
            <a:r>
              <a:rPr lang="zh-CN" altLang="en-US" sz="2000" dirty="0" smtClean="0">
                <a:solidFill>
                  <a:srgbClr val="4E62FA"/>
                </a:solidFill>
              </a:rPr>
              <a:t>零售系统并基于</a:t>
            </a:r>
            <a:r>
              <a:rPr lang="zh-CN" altLang="en-US" sz="3000" b="1" dirty="0" smtClean="0">
                <a:solidFill>
                  <a:srgbClr val="4E62FA"/>
                </a:solidFill>
              </a:rPr>
              <a:t>零售管理</a:t>
            </a:r>
            <a:r>
              <a:rPr lang="zh-CN" altLang="en-US" sz="2000" dirty="0" smtClean="0">
                <a:solidFill>
                  <a:srgbClr val="4E62FA"/>
                </a:solidFill>
              </a:rPr>
              <a:t>及</a:t>
            </a:r>
            <a:r>
              <a:rPr lang="zh-CN" altLang="en-US" sz="3000" b="1" dirty="0" smtClean="0">
                <a:solidFill>
                  <a:srgbClr val="4E62FA"/>
                </a:solidFill>
              </a:rPr>
              <a:t>最佳实践</a:t>
            </a:r>
            <a:r>
              <a:rPr lang="zh-CN" altLang="en-US" sz="2000" dirty="0" smtClean="0">
                <a:solidFill>
                  <a:srgbClr val="4E62FA"/>
                </a:solidFill>
              </a:rPr>
              <a:t>的经验在</a:t>
            </a:r>
            <a:r>
              <a:rPr lang="en-US" altLang="zh-CN" sz="3000" b="1" dirty="0" smtClean="0">
                <a:solidFill>
                  <a:srgbClr val="4E62FA"/>
                </a:solidFill>
              </a:rPr>
              <a:t>OBIEE</a:t>
            </a:r>
            <a:r>
              <a:rPr lang="en-US" altLang="zh-CN" sz="2000" dirty="0" smtClean="0">
                <a:solidFill>
                  <a:srgbClr val="4E62FA"/>
                </a:solidFill>
              </a:rPr>
              <a:t>(Oracle</a:t>
            </a:r>
            <a:r>
              <a:rPr lang="zh-CN" altLang="en-US" sz="2000" dirty="0" smtClean="0">
                <a:solidFill>
                  <a:srgbClr val="4E62FA"/>
                </a:solidFill>
              </a:rPr>
              <a:t> </a:t>
            </a:r>
            <a:r>
              <a:rPr lang="en-US" altLang="zh-CN" sz="2000" dirty="0" smtClean="0">
                <a:solidFill>
                  <a:srgbClr val="4E62FA"/>
                </a:solidFill>
              </a:rPr>
              <a:t>Business</a:t>
            </a:r>
            <a:r>
              <a:rPr lang="zh-CN" altLang="en-US" sz="2000" dirty="0" smtClean="0">
                <a:solidFill>
                  <a:srgbClr val="4E62FA"/>
                </a:solidFill>
              </a:rPr>
              <a:t> </a:t>
            </a:r>
            <a:r>
              <a:rPr lang="en-US" altLang="zh-CN" sz="2000" dirty="0" smtClean="0">
                <a:solidFill>
                  <a:srgbClr val="4E62FA"/>
                </a:solidFill>
              </a:rPr>
              <a:t>Intelligence</a:t>
            </a:r>
            <a:r>
              <a:rPr lang="zh-CN" altLang="en-US" sz="2000" dirty="0" smtClean="0">
                <a:solidFill>
                  <a:srgbClr val="4E62FA"/>
                </a:solidFill>
              </a:rPr>
              <a:t> </a:t>
            </a:r>
            <a:r>
              <a:rPr lang="en-US" altLang="zh-CN" sz="2000" dirty="0" smtClean="0">
                <a:solidFill>
                  <a:srgbClr val="4E62FA"/>
                </a:solidFill>
              </a:rPr>
              <a:t>Suite</a:t>
            </a:r>
            <a:r>
              <a:rPr lang="zh-CN" altLang="en-US" sz="2000" dirty="0" smtClean="0">
                <a:solidFill>
                  <a:srgbClr val="4E62FA"/>
                </a:solidFill>
              </a:rPr>
              <a:t> </a:t>
            </a:r>
            <a:r>
              <a:rPr lang="en-US" altLang="zh-CN" sz="2000" dirty="0" smtClean="0">
                <a:solidFill>
                  <a:srgbClr val="4E62FA"/>
                </a:solidFill>
              </a:rPr>
              <a:t>Enterprise</a:t>
            </a:r>
            <a:r>
              <a:rPr lang="zh-CN" altLang="en-US" sz="2000" dirty="0" smtClean="0">
                <a:solidFill>
                  <a:srgbClr val="4E62FA"/>
                </a:solidFill>
              </a:rPr>
              <a:t> </a:t>
            </a:r>
            <a:r>
              <a:rPr lang="en-US" altLang="zh-CN" sz="2000" dirty="0" smtClean="0">
                <a:solidFill>
                  <a:srgbClr val="4E62FA"/>
                </a:solidFill>
              </a:rPr>
              <a:t>Edition)</a:t>
            </a:r>
            <a:r>
              <a:rPr lang="zh-CN" altLang="en-US" sz="2000" dirty="0" smtClean="0">
                <a:solidFill>
                  <a:srgbClr val="4E62FA"/>
                </a:solidFill>
              </a:rPr>
              <a:t>平台上搭建的</a:t>
            </a:r>
            <a:r>
              <a:rPr lang="zh-CN" altLang="en-US" sz="3000" b="1" dirty="0" smtClean="0">
                <a:solidFill>
                  <a:srgbClr val="4E62FA"/>
                </a:solidFill>
              </a:rPr>
              <a:t>商业智能</a:t>
            </a:r>
            <a:r>
              <a:rPr lang="zh-CN" altLang="en-US" sz="2000" dirty="0" smtClean="0">
                <a:solidFill>
                  <a:srgbClr val="4E62FA"/>
                </a:solidFill>
              </a:rPr>
              <a:t>系统</a:t>
            </a:r>
            <a:endParaRPr lang="en-US" altLang="zh-CN" sz="2000" dirty="0" smtClean="0">
              <a:solidFill>
                <a:srgbClr val="4E62FA"/>
              </a:solidFill>
            </a:endParaRPr>
          </a:p>
          <a:p>
            <a:r>
              <a:rPr lang="zh-CN" altLang="en-US" sz="2000" dirty="0" smtClean="0">
                <a:solidFill>
                  <a:srgbClr val="4E62FA"/>
                </a:solidFill>
              </a:rPr>
              <a:t>它的数据来源于</a:t>
            </a:r>
            <a:r>
              <a:rPr lang="en-US" altLang="zh-CN" sz="3000" b="1" dirty="0" smtClean="0">
                <a:solidFill>
                  <a:srgbClr val="4E62FA"/>
                </a:solidFill>
              </a:rPr>
              <a:t>Retek</a:t>
            </a:r>
            <a:r>
              <a:rPr lang="zh-CN" altLang="en-US" sz="2000" dirty="0" smtClean="0">
                <a:solidFill>
                  <a:srgbClr val="4E62FA"/>
                </a:solidFill>
              </a:rPr>
              <a:t>系统</a:t>
            </a:r>
          </a:p>
        </p:txBody>
      </p:sp>
      <p:pic>
        <p:nvPicPr>
          <p:cNvPr id="2" name="Picture 1"/>
          <p:cNvPicPr>
            <a:picLocks noChangeAspect="1"/>
          </p:cNvPicPr>
          <p:nvPr/>
        </p:nvPicPr>
        <p:blipFill>
          <a:blip r:embed="rId8"/>
          <a:stretch>
            <a:fillRect/>
          </a:stretch>
        </p:blipFill>
        <p:spPr>
          <a:xfrm>
            <a:off x="947383" y="4299035"/>
            <a:ext cx="1859807" cy="855179"/>
          </a:xfrm>
          <a:prstGeom prst="rect">
            <a:avLst/>
          </a:prstGeom>
        </p:spPr>
      </p:pic>
    </p:spTree>
    <p:extLst>
      <p:ext uri="{BB962C8B-B14F-4D97-AF65-F5344CB8AC3E}">
        <p14:creationId xmlns:p14="http://schemas.microsoft.com/office/powerpoint/2010/main" val="1146406970"/>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页脚占位符 1"/>
          <p:cNvSpPr>
            <a:spLocks noGrp="1"/>
          </p:cNvSpPr>
          <p:nvPr>
            <p:ph type="ftr" sz="quarter" idx="4294967295"/>
          </p:nvPr>
        </p:nvSpPr>
        <p:spPr bwMode="auto">
          <a:xfrm>
            <a:off x="1676400" y="6616700"/>
            <a:ext cx="5486400" cy="3238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zh-CN">
                <a:solidFill>
                  <a:srgbClr val="FFFFFF"/>
                </a:solidFill>
              </a:rPr>
              <a:t>      </a:t>
            </a:r>
          </a:p>
        </p:txBody>
      </p:sp>
      <p:sp>
        <p:nvSpPr>
          <p:cNvPr id="32770" name="Title 2"/>
          <p:cNvSpPr txBox="1">
            <a:spLocks/>
          </p:cNvSpPr>
          <p:nvPr/>
        </p:nvSpPr>
        <p:spPr bwMode="auto">
          <a:xfrm>
            <a:off x="457200" y="554038"/>
            <a:ext cx="822960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zh-CN" altLang="en-US" sz="2800" b="1" dirty="0" smtClean="0">
                <a:solidFill>
                  <a:schemeClr val="accent1"/>
                </a:solidFill>
                <a:latin typeface="微软雅黑" charset="0"/>
                <a:ea typeface="微软雅黑" charset="0"/>
              </a:rPr>
              <a:t>零售分析模型示例</a:t>
            </a:r>
            <a:endParaRPr lang="zh-CN" altLang="en-US" sz="2800" b="1" dirty="0">
              <a:solidFill>
                <a:schemeClr val="accent1"/>
              </a:solidFill>
              <a:latin typeface="微软雅黑" charset="0"/>
              <a:ea typeface="微软雅黑" charset="0"/>
            </a:endParaRPr>
          </a:p>
        </p:txBody>
      </p:sp>
      <p:sp>
        <p:nvSpPr>
          <p:cNvPr id="121" name="Chevron 120"/>
          <p:cNvSpPr/>
          <p:nvPr/>
        </p:nvSpPr>
        <p:spPr>
          <a:xfrm>
            <a:off x="304800" y="2971800"/>
            <a:ext cx="8458200" cy="576263"/>
          </a:xfrm>
          <a:prstGeom prst="chevron">
            <a:avLst>
              <a:gd name="adj" fmla="val 70610"/>
            </a:avLst>
          </a:prstGeom>
          <a:solidFill>
            <a:srgbClr val="D6DAFD"/>
          </a:solidFill>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grpSp>
        <p:nvGrpSpPr>
          <p:cNvPr id="32772" name="Group 121"/>
          <p:cNvGrpSpPr>
            <a:grpSpLocks/>
          </p:cNvGrpSpPr>
          <p:nvPr/>
        </p:nvGrpSpPr>
        <p:grpSpPr bwMode="auto">
          <a:xfrm>
            <a:off x="685800" y="3048000"/>
            <a:ext cx="914400" cy="423863"/>
            <a:chOff x="42140" y="1895718"/>
            <a:chExt cx="4823726" cy="705455"/>
          </a:xfrm>
        </p:grpSpPr>
        <p:sp>
          <p:nvSpPr>
            <p:cNvPr id="123" name="Rectangle 122"/>
            <p:cNvSpPr/>
            <p:nvPr/>
          </p:nvSpPr>
          <p:spPr>
            <a:xfrm>
              <a:off x="42140" y="1895718"/>
              <a:ext cx="4823726" cy="705455"/>
            </a:xfrm>
            <a:prstGeom prst="rect">
              <a:avLst/>
            </a:prstGeom>
          </p:spPr>
          <p:style>
            <a:lnRef idx="1">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24" name="Rectangle 123"/>
            <p:cNvSpPr/>
            <p:nvPr/>
          </p:nvSpPr>
          <p:spPr>
            <a:xfrm>
              <a:off x="42140" y="1895718"/>
              <a:ext cx="4823726" cy="70545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tIns="91440" bIns="91440" spcCol="1270" anchor="ctr"/>
            <a:lstStyle/>
            <a:p>
              <a:pPr defTabSz="1600200">
                <a:lnSpc>
                  <a:spcPct val="90000"/>
                </a:lnSpc>
                <a:spcAft>
                  <a:spcPct val="35000"/>
                </a:spcAft>
                <a:defRPr/>
              </a:pPr>
              <a:endParaRPr lang="zh-CN" altLang="en-US" sz="3600"/>
            </a:p>
          </p:txBody>
        </p:sp>
      </p:grpSp>
      <p:sp>
        <p:nvSpPr>
          <p:cNvPr id="125" name="Chevron 124"/>
          <p:cNvSpPr/>
          <p:nvPr/>
        </p:nvSpPr>
        <p:spPr>
          <a:xfrm>
            <a:off x="304800" y="3700463"/>
            <a:ext cx="8458200" cy="577850"/>
          </a:xfrm>
          <a:prstGeom prst="chevron">
            <a:avLst>
              <a:gd name="adj" fmla="val 70610"/>
            </a:avLst>
          </a:prstGeom>
          <a:solidFill>
            <a:srgbClr val="D6DAFD"/>
          </a:solidFill>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grpSp>
        <p:nvGrpSpPr>
          <p:cNvPr id="32774" name="Group 125"/>
          <p:cNvGrpSpPr>
            <a:grpSpLocks/>
          </p:cNvGrpSpPr>
          <p:nvPr/>
        </p:nvGrpSpPr>
        <p:grpSpPr bwMode="auto">
          <a:xfrm>
            <a:off x="685800" y="3776663"/>
            <a:ext cx="914400" cy="425450"/>
            <a:chOff x="42140" y="1895718"/>
            <a:chExt cx="4823726" cy="705455"/>
          </a:xfrm>
        </p:grpSpPr>
        <p:sp>
          <p:nvSpPr>
            <p:cNvPr id="127" name="Rectangle 126"/>
            <p:cNvSpPr/>
            <p:nvPr/>
          </p:nvSpPr>
          <p:spPr>
            <a:xfrm>
              <a:off x="42140" y="1895718"/>
              <a:ext cx="4823726" cy="705455"/>
            </a:xfrm>
            <a:prstGeom prst="rect">
              <a:avLst/>
            </a:prstGeom>
          </p:spPr>
          <p:style>
            <a:lnRef idx="1">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28" name="Rectangle 127"/>
            <p:cNvSpPr/>
            <p:nvPr/>
          </p:nvSpPr>
          <p:spPr>
            <a:xfrm>
              <a:off x="42140" y="1895718"/>
              <a:ext cx="4823726" cy="70545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tIns="91440" bIns="91440" spcCol="1270" anchor="ctr"/>
            <a:lstStyle/>
            <a:p>
              <a:pPr defTabSz="1600200">
                <a:lnSpc>
                  <a:spcPct val="90000"/>
                </a:lnSpc>
                <a:spcAft>
                  <a:spcPct val="35000"/>
                </a:spcAft>
                <a:defRPr/>
              </a:pPr>
              <a:endParaRPr lang="zh-CN" altLang="en-US" sz="3600"/>
            </a:p>
          </p:txBody>
        </p:sp>
      </p:grpSp>
      <p:sp>
        <p:nvSpPr>
          <p:cNvPr id="129" name="Chevron 128"/>
          <p:cNvSpPr/>
          <p:nvPr/>
        </p:nvSpPr>
        <p:spPr>
          <a:xfrm>
            <a:off x="304800" y="4386263"/>
            <a:ext cx="8458200" cy="577850"/>
          </a:xfrm>
          <a:prstGeom prst="chevron">
            <a:avLst>
              <a:gd name="adj" fmla="val 70610"/>
            </a:avLst>
          </a:prstGeom>
          <a:solidFill>
            <a:srgbClr val="D6DAFD"/>
          </a:solidFill>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grpSp>
        <p:nvGrpSpPr>
          <p:cNvPr id="32776" name="Group 129"/>
          <p:cNvGrpSpPr>
            <a:grpSpLocks/>
          </p:cNvGrpSpPr>
          <p:nvPr/>
        </p:nvGrpSpPr>
        <p:grpSpPr bwMode="auto">
          <a:xfrm>
            <a:off x="685800" y="4462463"/>
            <a:ext cx="914400" cy="425450"/>
            <a:chOff x="42140" y="1895718"/>
            <a:chExt cx="4823726" cy="705455"/>
          </a:xfrm>
        </p:grpSpPr>
        <p:sp>
          <p:nvSpPr>
            <p:cNvPr id="131" name="Rectangle 130"/>
            <p:cNvSpPr/>
            <p:nvPr/>
          </p:nvSpPr>
          <p:spPr>
            <a:xfrm>
              <a:off x="42140" y="1895718"/>
              <a:ext cx="4823726" cy="705455"/>
            </a:xfrm>
            <a:prstGeom prst="rect">
              <a:avLst/>
            </a:prstGeom>
          </p:spPr>
          <p:style>
            <a:lnRef idx="1">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2" name="Rectangle 131"/>
            <p:cNvSpPr/>
            <p:nvPr/>
          </p:nvSpPr>
          <p:spPr>
            <a:xfrm>
              <a:off x="42140" y="1895718"/>
              <a:ext cx="4823726" cy="70545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tIns="91440" bIns="91440" spcCol="1270" anchor="ctr"/>
            <a:lstStyle/>
            <a:p>
              <a:pPr defTabSz="1600200">
                <a:lnSpc>
                  <a:spcPct val="90000"/>
                </a:lnSpc>
                <a:spcAft>
                  <a:spcPct val="35000"/>
                </a:spcAft>
                <a:defRPr/>
              </a:pPr>
              <a:endParaRPr lang="zh-CN" altLang="en-US" sz="3600"/>
            </a:p>
          </p:txBody>
        </p:sp>
      </p:grpSp>
      <p:sp>
        <p:nvSpPr>
          <p:cNvPr id="133" name="Chevron 132"/>
          <p:cNvSpPr/>
          <p:nvPr/>
        </p:nvSpPr>
        <p:spPr>
          <a:xfrm>
            <a:off x="304800" y="5105400"/>
            <a:ext cx="8458200" cy="576263"/>
          </a:xfrm>
          <a:prstGeom prst="chevron">
            <a:avLst>
              <a:gd name="adj" fmla="val 70610"/>
            </a:avLst>
          </a:prstGeom>
          <a:solidFill>
            <a:srgbClr val="D6DAFD"/>
          </a:solidFill>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grpSp>
        <p:nvGrpSpPr>
          <p:cNvPr id="32778" name="Group 133"/>
          <p:cNvGrpSpPr>
            <a:grpSpLocks/>
          </p:cNvGrpSpPr>
          <p:nvPr/>
        </p:nvGrpSpPr>
        <p:grpSpPr bwMode="auto">
          <a:xfrm>
            <a:off x="685800" y="5181600"/>
            <a:ext cx="914400" cy="423863"/>
            <a:chOff x="42140" y="1895718"/>
            <a:chExt cx="4823726" cy="705455"/>
          </a:xfrm>
        </p:grpSpPr>
        <p:sp>
          <p:nvSpPr>
            <p:cNvPr id="135" name="Rectangle 134"/>
            <p:cNvSpPr/>
            <p:nvPr/>
          </p:nvSpPr>
          <p:spPr>
            <a:xfrm>
              <a:off x="42140" y="1895718"/>
              <a:ext cx="4823726" cy="705455"/>
            </a:xfrm>
            <a:prstGeom prst="rect">
              <a:avLst/>
            </a:prstGeom>
          </p:spPr>
          <p:style>
            <a:lnRef idx="1">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6" name="Rectangle 135"/>
            <p:cNvSpPr/>
            <p:nvPr/>
          </p:nvSpPr>
          <p:spPr>
            <a:xfrm>
              <a:off x="42140" y="1895718"/>
              <a:ext cx="4823726" cy="70545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tIns="91440" bIns="91440" spcCol="1270" anchor="ctr"/>
            <a:lstStyle/>
            <a:p>
              <a:pPr defTabSz="1600200">
                <a:lnSpc>
                  <a:spcPct val="90000"/>
                </a:lnSpc>
                <a:spcAft>
                  <a:spcPct val="35000"/>
                </a:spcAft>
                <a:defRPr/>
              </a:pPr>
              <a:endParaRPr lang="zh-CN" altLang="en-US" sz="3600"/>
            </a:p>
          </p:txBody>
        </p:sp>
      </p:grpSp>
      <p:sp>
        <p:nvSpPr>
          <p:cNvPr id="137" name="Chevron 136"/>
          <p:cNvSpPr/>
          <p:nvPr/>
        </p:nvSpPr>
        <p:spPr>
          <a:xfrm>
            <a:off x="304800" y="5824538"/>
            <a:ext cx="8458200" cy="576262"/>
          </a:xfrm>
          <a:prstGeom prst="chevron">
            <a:avLst>
              <a:gd name="adj" fmla="val 70610"/>
            </a:avLst>
          </a:prstGeom>
          <a:solidFill>
            <a:srgbClr val="D6DAFD"/>
          </a:solidFill>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grpSp>
        <p:nvGrpSpPr>
          <p:cNvPr id="32780" name="Group 137"/>
          <p:cNvGrpSpPr>
            <a:grpSpLocks/>
          </p:cNvGrpSpPr>
          <p:nvPr/>
        </p:nvGrpSpPr>
        <p:grpSpPr bwMode="auto">
          <a:xfrm>
            <a:off x="685800" y="5900738"/>
            <a:ext cx="914400" cy="423862"/>
            <a:chOff x="42140" y="1895718"/>
            <a:chExt cx="4823726" cy="705455"/>
          </a:xfrm>
        </p:grpSpPr>
        <p:sp>
          <p:nvSpPr>
            <p:cNvPr id="139" name="Rectangle 138"/>
            <p:cNvSpPr/>
            <p:nvPr/>
          </p:nvSpPr>
          <p:spPr>
            <a:xfrm>
              <a:off x="42140" y="1895718"/>
              <a:ext cx="4823726" cy="705455"/>
            </a:xfrm>
            <a:prstGeom prst="rect">
              <a:avLst/>
            </a:prstGeom>
          </p:spPr>
          <p:style>
            <a:lnRef idx="1">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40" name="Rectangle 139"/>
            <p:cNvSpPr/>
            <p:nvPr/>
          </p:nvSpPr>
          <p:spPr>
            <a:xfrm>
              <a:off x="42140" y="1895718"/>
              <a:ext cx="4823726" cy="70545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tIns="91440" bIns="91440" spcCol="1270" anchor="ctr"/>
            <a:lstStyle/>
            <a:p>
              <a:pPr defTabSz="1600200">
                <a:lnSpc>
                  <a:spcPct val="90000"/>
                </a:lnSpc>
                <a:spcAft>
                  <a:spcPct val="35000"/>
                </a:spcAft>
                <a:defRPr/>
              </a:pPr>
              <a:endParaRPr lang="zh-CN" altLang="en-US" sz="3600"/>
            </a:p>
          </p:txBody>
        </p:sp>
      </p:grpSp>
      <p:graphicFrame>
        <p:nvGraphicFramePr>
          <p:cNvPr id="142" name="Diagram 141"/>
          <p:cNvGraphicFramePr/>
          <p:nvPr/>
        </p:nvGraphicFramePr>
        <p:xfrm>
          <a:off x="1524000" y="1219200"/>
          <a:ext cx="6934200"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2782" name="Picture 142"/>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752600" y="1981200"/>
            <a:ext cx="7921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83" name="TextBox 143"/>
          <p:cNvSpPr txBox="1">
            <a:spLocks noChangeArrowheads="1"/>
          </p:cNvSpPr>
          <p:nvPr/>
        </p:nvSpPr>
        <p:spPr bwMode="auto">
          <a:xfrm>
            <a:off x="1828800" y="1676400"/>
            <a:ext cx="10668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kumimoji="1" lang="zh-CN" altLang="en-US" sz="1500">
                <a:latin typeface="微软雅黑" charset="0"/>
                <a:ea typeface="微软雅黑" charset="0"/>
                <a:cs typeface="微软雅黑" charset="0"/>
              </a:rPr>
              <a:t>销售</a:t>
            </a:r>
          </a:p>
        </p:txBody>
      </p:sp>
      <p:pic>
        <p:nvPicPr>
          <p:cNvPr id="32784" name="Picture 144"/>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778125" y="1981200"/>
            <a:ext cx="6508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85" name="Picture 145"/>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657600" y="1981200"/>
            <a:ext cx="80168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86" name="TextBox 146"/>
          <p:cNvSpPr txBox="1">
            <a:spLocks noChangeArrowheads="1"/>
          </p:cNvSpPr>
          <p:nvPr/>
        </p:nvSpPr>
        <p:spPr bwMode="auto">
          <a:xfrm>
            <a:off x="2590800" y="1676400"/>
            <a:ext cx="10668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kumimoji="1" lang="zh-CN" altLang="en-US" sz="1500">
                <a:latin typeface="微软雅黑" charset="0"/>
                <a:ea typeface="微软雅黑" charset="0"/>
                <a:cs typeface="微软雅黑" charset="0"/>
              </a:rPr>
              <a:t>促销</a:t>
            </a:r>
            <a:r>
              <a:rPr kumimoji="1" lang="en-US" altLang="zh-CN" sz="1500">
                <a:latin typeface="微软雅黑" charset="0"/>
                <a:ea typeface="微软雅黑" charset="0"/>
                <a:cs typeface="微软雅黑" charset="0"/>
              </a:rPr>
              <a:t>/</a:t>
            </a:r>
            <a:r>
              <a:rPr kumimoji="1" lang="zh-CN" altLang="en-US" sz="1500">
                <a:latin typeface="微软雅黑" charset="0"/>
                <a:ea typeface="微软雅黑" charset="0"/>
                <a:cs typeface="微软雅黑" charset="0"/>
              </a:rPr>
              <a:t>降价</a:t>
            </a:r>
          </a:p>
        </p:txBody>
      </p:sp>
      <p:sp>
        <p:nvSpPr>
          <p:cNvPr id="32787" name="TextBox 147"/>
          <p:cNvSpPr txBox="1">
            <a:spLocks noChangeArrowheads="1"/>
          </p:cNvSpPr>
          <p:nvPr/>
        </p:nvSpPr>
        <p:spPr bwMode="auto">
          <a:xfrm>
            <a:off x="3581400" y="1676400"/>
            <a:ext cx="10668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kumimoji="1" lang="zh-CN" altLang="en-US" sz="1500">
                <a:latin typeface="微软雅黑" charset="0"/>
                <a:ea typeface="微软雅黑" charset="0"/>
                <a:cs typeface="微软雅黑" charset="0"/>
              </a:rPr>
              <a:t>销售预测</a:t>
            </a:r>
          </a:p>
        </p:txBody>
      </p:sp>
      <p:pic>
        <p:nvPicPr>
          <p:cNvPr id="32788" name="Picture 148"/>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648200" y="1981200"/>
            <a:ext cx="762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89" name="TextBox 149"/>
          <p:cNvSpPr txBox="1">
            <a:spLocks noChangeArrowheads="1"/>
          </p:cNvSpPr>
          <p:nvPr/>
        </p:nvSpPr>
        <p:spPr bwMode="auto">
          <a:xfrm>
            <a:off x="4724400" y="1676400"/>
            <a:ext cx="10668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kumimoji="1" lang="zh-CN" altLang="en-US" sz="1500">
                <a:latin typeface="微软雅黑" charset="0"/>
                <a:ea typeface="微软雅黑" charset="0"/>
                <a:cs typeface="微软雅黑" charset="0"/>
              </a:rPr>
              <a:t>库存</a:t>
            </a:r>
          </a:p>
        </p:txBody>
      </p:sp>
      <p:pic>
        <p:nvPicPr>
          <p:cNvPr id="32790" name="Picture 150"/>
          <p:cNvPicPr>
            <a:picLocks noChangeAspect="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562600" y="1981200"/>
            <a:ext cx="762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91" name="TextBox 151"/>
          <p:cNvSpPr txBox="1">
            <a:spLocks noChangeArrowheads="1"/>
          </p:cNvSpPr>
          <p:nvPr/>
        </p:nvSpPr>
        <p:spPr bwMode="auto">
          <a:xfrm>
            <a:off x="5410200" y="1676400"/>
            <a:ext cx="10668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kumimoji="1" lang="zh-CN" altLang="en-US" sz="1500">
                <a:latin typeface="微软雅黑" charset="0"/>
                <a:ea typeface="微软雅黑" charset="0"/>
                <a:cs typeface="微软雅黑" charset="0"/>
              </a:rPr>
              <a:t>计划</a:t>
            </a:r>
            <a:r>
              <a:rPr kumimoji="1" lang="en-US" altLang="zh-CN" sz="1500">
                <a:latin typeface="微软雅黑" charset="0"/>
                <a:ea typeface="微软雅黑" charset="0"/>
                <a:cs typeface="微软雅黑" charset="0"/>
              </a:rPr>
              <a:t>/</a:t>
            </a:r>
            <a:r>
              <a:rPr kumimoji="1" lang="zh-CN" altLang="en-US" sz="1500">
                <a:latin typeface="微软雅黑" charset="0"/>
                <a:ea typeface="微软雅黑" charset="0"/>
                <a:cs typeface="微软雅黑" charset="0"/>
              </a:rPr>
              <a:t>达成</a:t>
            </a:r>
          </a:p>
        </p:txBody>
      </p:sp>
      <p:pic>
        <p:nvPicPr>
          <p:cNvPr id="32792" name="Picture 152"/>
          <p:cNvPicPr>
            <a:picLocks noChangeAspect="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503988" y="1981200"/>
            <a:ext cx="7350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93" name="TextBox 153"/>
          <p:cNvSpPr txBox="1">
            <a:spLocks noChangeArrowheads="1"/>
          </p:cNvSpPr>
          <p:nvPr/>
        </p:nvSpPr>
        <p:spPr bwMode="auto">
          <a:xfrm>
            <a:off x="6400800" y="1676400"/>
            <a:ext cx="10668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kumimoji="1" lang="zh-CN" altLang="en-US" sz="1500">
                <a:latin typeface="微软雅黑" charset="0"/>
                <a:ea typeface="微软雅黑" charset="0"/>
                <a:cs typeface="微软雅黑" charset="0"/>
              </a:rPr>
              <a:t>价格</a:t>
            </a:r>
            <a:r>
              <a:rPr kumimoji="1" lang="en-US" altLang="zh-CN" sz="1500">
                <a:latin typeface="微软雅黑" charset="0"/>
                <a:ea typeface="微软雅黑" charset="0"/>
                <a:cs typeface="微软雅黑" charset="0"/>
              </a:rPr>
              <a:t>/</a:t>
            </a:r>
            <a:r>
              <a:rPr kumimoji="1" lang="zh-CN" altLang="en-US" sz="1500">
                <a:latin typeface="微软雅黑" charset="0"/>
                <a:ea typeface="微软雅黑" charset="0"/>
                <a:cs typeface="微软雅黑" charset="0"/>
              </a:rPr>
              <a:t>成本</a:t>
            </a:r>
          </a:p>
        </p:txBody>
      </p:sp>
      <p:pic>
        <p:nvPicPr>
          <p:cNvPr id="32794" name="Picture 154"/>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7442200" y="1981200"/>
            <a:ext cx="787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95" name="TextBox 155"/>
          <p:cNvSpPr txBox="1">
            <a:spLocks noChangeArrowheads="1"/>
          </p:cNvSpPr>
          <p:nvPr/>
        </p:nvSpPr>
        <p:spPr bwMode="auto">
          <a:xfrm>
            <a:off x="7467600" y="1676400"/>
            <a:ext cx="10668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kumimoji="1" lang="zh-CN" altLang="en-US" sz="1500">
                <a:latin typeface="微软雅黑" charset="0"/>
                <a:ea typeface="微软雅黑" charset="0"/>
                <a:cs typeface="微软雅黑" charset="0"/>
              </a:rPr>
              <a:t>供应商</a:t>
            </a:r>
          </a:p>
        </p:txBody>
      </p:sp>
      <p:sp>
        <p:nvSpPr>
          <p:cNvPr id="157" name="TextBox 156"/>
          <p:cNvSpPr txBox="1"/>
          <p:nvPr/>
        </p:nvSpPr>
        <p:spPr>
          <a:xfrm>
            <a:off x="1676400" y="2971800"/>
            <a:ext cx="990600" cy="3600450"/>
          </a:xfrm>
          <a:prstGeom prst="rect">
            <a:avLst/>
          </a:prstGeom>
          <a:noFill/>
        </p:spPr>
        <p:txBody>
          <a:bodyPr>
            <a:spAutoFit/>
          </a:bodyPr>
          <a:lstStyle/>
          <a:p>
            <a:pPr marL="171450" indent="-171450">
              <a:buFont typeface="Arial"/>
              <a:buChar char="•"/>
              <a:defRPr/>
            </a:pPr>
            <a:r>
              <a:rPr kumimoji="1" lang="en-US" altLang="zh-CN" sz="1200" dirty="0">
                <a:solidFill>
                  <a:schemeClr val="bg1"/>
                </a:solidFill>
                <a:latin typeface="微软雅黑"/>
                <a:ea typeface="微软雅黑"/>
                <a:cs typeface="微软雅黑"/>
              </a:rPr>
              <a:t>GMROI</a:t>
            </a:r>
          </a:p>
          <a:p>
            <a:pPr marL="171450" indent="-171450">
              <a:buFont typeface="Arial"/>
              <a:buChar char="•"/>
              <a:defRPr/>
            </a:pPr>
            <a:r>
              <a:rPr kumimoji="1" lang="zh-CN" altLang="en-US" sz="1200" dirty="0">
                <a:solidFill>
                  <a:schemeClr val="bg1"/>
                </a:solidFill>
                <a:latin typeface="微软雅黑"/>
                <a:ea typeface="微软雅黑"/>
                <a:cs typeface="微软雅黑"/>
              </a:rPr>
              <a:t>销售金额</a:t>
            </a:r>
            <a:endParaRPr kumimoji="1" lang="en-US" altLang="zh-CN" sz="1200" dirty="0">
              <a:solidFill>
                <a:schemeClr val="bg1"/>
              </a:solidFill>
              <a:latin typeface="微软雅黑"/>
              <a:ea typeface="微软雅黑"/>
              <a:cs typeface="微软雅黑"/>
            </a:endParaRPr>
          </a:p>
          <a:p>
            <a:pPr marL="171450" indent="-171450">
              <a:buFont typeface="Arial"/>
              <a:buChar char="•"/>
              <a:defRPr/>
            </a:pPr>
            <a:r>
              <a:rPr kumimoji="1" lang="zh-CN" altLang="en-US" sz="1200" dirty="0">
                <a:solidFill>
                  <a:schemeClr val="bg1"/>
                </a:solidFill>
                <a:latin typeface="微软雅黑"/>
                <a:ea typeface="微软雅黑"/>
                <a:cs typeface="微软雅黑"/>
              </a:rPr>
              <a:t>销售数量</a:t>
            </a:r>
            <a:endParaRPr kumimoji="1" lang="en-US" altLang="zh-CN" sz="1200" dirty="0">
              <a:solidFill>
                <a:schemeClr val="bg1"/>
              </a:solidFill>
              <a:latin typeface="微软雅黑"/>
              <a:ea typeface="微软雅黑"/>
              <a:cs typeface="微软雅黑"/>
            </a:endParaRPr>
          </a:p>
          <a:p>
            <a:pPr marL="171450" indent="-171450">
              <a:buFont typeface="Arial"/>
              <a:buChar char="•"/>
              <a:defRPr/>
            </a:pPr>
            <a:r>
              <a:rPr kumimoji="1" lang="zh-CN" altLang="en-US" sz="1200" dirty="0">
                <a:solidFill>
                  <a:schemeClr val="bg1"/>
                </a:solidFill>
                <a:latin typeface="微软雅黑"/>
                <a:ea typeface="微软雅黑"/>
                <a:cs typeface="微软雅黑"/>
              </a:rPr>
              <a:t>销售成本</a:t>
            </a:r>
            <a:endParaRPr kumimoji="1" lang="en-US" altLang="zh-CN" sz="1200" dirty="0">
              <a:solidFill>
                <a:schemeClr val="bg1"/>
              </a:solidFill>
              <a:latin typeface="微软雅黑"/>
              <a:ea typeface="微软雅黑"/>
              <a:cs typeface="微软雅黑"/>
            </a:endParaRPr>
          </a:p>
          <a:p>
            <a:pPr marL="171450" indent="-171450">
              <a:buFont typeface="Arial"/>
              <a:buChar char="•"/>
              <a:defRPr/>
            </a:pPr>
            <a:r>
              <a:rPr kumimoji="1" lang="zh-CN" altLang="en-US" sz="1200" dirty="0">
                <a:solidFill>
                  <a:schemeClr val="bg1"/>
                </a:solidFill>
                <a:latin typeface="微软雅黑"/>
                <a:ea typeface="微软雅黑"/>
                <a:cs typeface="微软雅黑"/>
              </a:rPr>
              <a:t>毛利额</a:t>
            </a:r>
            <a:endParaRPr kumimoji="1" lang="en-US" altLang="zh-CN" sz="1200" dirty="0">
              <a:solidFill>
                <a:schemeClr val="bg1"/>
              </a:solidFill>
              <a:latin typeface="微软雅黑"/>
              <a:ea typeface="微软雅黑"/>
              <a:cs typeface="微软雅黑"/>
            </a:endParaRPr>
          </a:p>
          <a:p>
            <a:pPr marL="171450" indent="-171450">
              <a:buFont typeface="Arial"/>
              <a:buChar char="•"/>
              <a:defRPr/>
            </a:pPr>
            <a:r>
              <a:rPr kumimoji="1" lang="zh-CN" altLang="en-US" sz="1200" dirty="0">
                <a:solidFill>
                  <a:schemeClr val="bg1"/>
                </a:solidFill>
                <a:latin typeface="微软雅黑"/>
                <a:ea typeface="微软雅黑"/>
                <a:cs typeface="微软雅黑"/>
              </a:rPr>
              <a:t>毛利率</a:t>
            </a:r>
            <a:endParaRPr kumimoji="1" lang="en-US" altLang="zh-CN" sz="1200" dirty="0">
              <a:solidFill>
                <a:schemeClr val="bg1"/>
              </a:solidFill>
              <a:latin typeface="微软雅黑"/>
              <a:ea typeface="微软雅黑"/>
              <a:cs typeface="微软雅黑"/>
            </a:endParaRPr>
          </a:p>
          <a:p>
            <a:pPr marL="171450" indent="-171450">
              <a:buFont typeface="Arial"/>
              <a:buChar char="•"/>
              <a:defRPr/>
            </a:pPr>
            <a:r>
              <a:rPr kumimoji="1" lang="zh-CN" altLang="en-US" sz="1200" dirty="0">
                <a:solidFill>
                  <a:schemeClr val="bg1"/>
                </a:solidFill>
                <a:latin typeface="微软雅黑"/>
                <a:ea typeface="微软雅黑"/>
                <a:cs typeface="微软雅黑"/>
              </a:rPr>
              <a:t>交易数量</a:t>
            </a:r>
            <a:endParaRPr kumimoji="1" lang="en-US" altLang="zh-CN" sz="1200" dirty="0">
              <a:solidFill>
                <a:schemeClr val="bg1"/>
              </a:solidFill>
              <a:latin typeface="微软雅黑"/>
              <a:ea typeface="微软雅黑"/>
              <a:cs typeface="微软雅黑"/>
            </a:endParaRPr>
          </a:p>
          <a:p>
            <a:pPr marL="171450" indent="-171450">
              <a:buFont typeface="Arial"/>
              <a:buChar char="•"/>
              <a:defRPr/>
            </a:pPr>
            <a:r>
              <a:rPr kumimoji="1" lang="zh-CN" altLang="en-US" sz="1200" dirty="0">
                <a:solidFill>
                  <a:schemeClr val="bg1"/>
                </a:solidFill>
                <a:latin typeface="微软雅黑"/>
                <a:ea typeface="微软雅黑"/>
                <a:cs typeface="微软雅黑"/>
              </a:rPr>
              <a:t>员工折扣金额</a:t>
            </a:r>
            <a:endParaRPr kumimoji="1" lang="en-US" altLang="zh-CN" sz="1200" dirty="0">
              <a:solidFill>
                <a:schemeClr val="bg1"/>
              </a:solidFill>
              <a:latin typeface="微软雅黑"/>
              <a:ea typeface="微软雅黑"/>
              <a:cs typeface="微软雅黑"/>
            </a:endParaRPr>
          </a:p>
          <a:p>
            <a:pPr marL="171450" indent="-171450">
              <a:buFont typeface="Arial"/>
              <a:buChar char="•"/>
              <a:defRPr/>
            </a:pPr>
            <a:r>
              <a:rPr kumimoji="1" lang="zh-CN" altLang="en-US" sz="1200" dirty="0">
                <a:solidFill>
                  <a:schemeClr val="bg1"/>
                </a:solidFill>
                <a:latin typeface="微软雅黑"/>
                <a:ea typeface="微软雅黑"/>
                <a:cs typeface="微软雅黑"/>
              </a:rPr>
              <a:t>退货金额数量成本</a:t>
            </a:r>
            <a:endParaRPr kumimoji="1" lang="en-US" altLang="zh-CN" sz="1200" dirty="0">
              <a:solidFill>
                <a:schemeClr val="bg1"/>
              </a:solidFill>
              <a:latin typeface="微软雅黑"/>
              <a:ea typeface="微软雅黑"/>
              <a:cs typeface="微软雅黑"/>
            </a:endParaRPr>
          </a:p>
          <a:p>
            <a:pPr marL="171450" indent="-171450">
              <a:buFont typeface="Arial"/>
              <a:buChar char="•"/>
              <a:defRPr/>
            </a:pPr>
            <a:r>
              <a:rPr kumimoji="1" lang="zh-CN" altLang="en-US" sz="1200" dirty="0">
                <a:solidFill>
                  <a:schemeClr val="bg1"/>
                </a:solidFill>
                <a:latin typeface="微软雅黑"/>
                <a:ea typeface="微软雅黑"/>
                <a:cs typeface="微软雅黑"/>
              </a:rPr>
              <a:t>清仓销售金额</a:t>
            </a:r>
            <a:endParaRPr kumimoji="1" lang="en-US" altLang="zh-CN" sz="1200" dirty="0">
              <a:solidFill>
                <a:schemeClr val="bg1"/>
              </a:solidFill>
              <a:latin typeface="微软雅黑"/>
              <a:ea typeface="微软雅黑"/>
              <a:cs typeface="微软雅黑"/>
            </a:endParaRPr>
          </a:p>
          <a:p>
            <a:pPr marL="171450" indent="-171450">
              <a:buFont typeface="Arial"/>
              <a:buChar char="•"/>
              <a:defRPr/>
            </a:pPr>
            <a:r>
              <a:rPr kumimoji="1" lang="zh-CN" altLang="en-US" sz="1200" dirty="0">
                <a:solidFill>
                  <a:schemeClr val="bg1"/>
                </a:solidFill>
                <a:latin typeface="微软雅黑"/>
                <a:ea typeface="微软雅黑"/>
                <a:cs typeface="微软雅黑"/>
              </a:rPr>
              <a:t>去年同期</a:t>
            </a:r>
            <a:endParaRPr kumimoji="1" lang="en-US" altLang="zh-CN" sz="1200" dirty="0">
              <a:solidFill>
                <a:schemeClr val="bg1"/>
              </a:solidFill>
              <a:latin typeface="微软雅黑"/>
              <a:ea typeface="微软雅黑"/>
              <a:cs typeface="微软雅黑"/>
            </a:endParaRPr>
          </a:p>
          <a:p>
            <a:pPr marL="171450" indent="-171450">
              <a:buFont typeface="Arial"/>
              <a:buChar char="•"/>
              <a:defRPr/>
            </a:pPr>
            <a:r>
              <a:rPr kumimoji="1" lang="zh-CN" altLang="en-US" sz="1200" dirty="0">
                <a:solidFill>
                  <a:schemeClr val="bg1"/>
                </a:solidFill>
                <a:latin typeface="微软雅黑"/>
                <a:ea typeface="微软雅黑"/>
                <a:cs typeface="微软雅黑"/>
              </a:rPr>
              <a:t>周</a:t>
            </a:r>
            <a:r>
              <a:rPr kumimoji="1" lang="zh-CN" altLang="zh-CN" sz="1200" dirty="0">
                <a:solidFill>
                  <a:schemeClr val="bg1"/>
                </a:solidFill>
                <a:latin typeface="微软雅黑"/>
                <a:ea typeface="微软雅黑"/>
                <a:cs typeface="微软雅黑"/>
              </a:rPr>
              <a:t>/</a:t>
            </a:r>
            <a:r>
              <a:rPr kumimoji="1" lang="zh-CN" altLang="en-US" sz="1200" dirty="0">
                <a:solidFill>
                  <a:schemeClr val="bg1"/>
                </a:solidFill>
                <a:latin typeface="微软雅黑"/>
                <a:ea typeface="微软雅黑"/>
                <a:cs typeface="微软雅黑"/>
              </a:rPr>
              <a:t>月</a:t>
            </a:r>
            <a:r>
              <a:rPr kumimoji="1" lang="en-US" altLang="zh-CN" sz="1200" dirty="0">
                <a:solidFill>
                  <a:schemeClr val="bg1"/>
                </a:solidFill>
                <a:latin typeface="微软雅黑"/>
                <a:ea typeface="微软雅黑"/>
                <a:cs typeface="微软雅黑"/>
              </a:rPr>
              <a:t>/</a:t>
            </a:r>
            <a:r>
              <a:rPr kumimoji="1" lang="zh-CN" altLang="en-US" sz="1200" dirty="0">
                <a:solidFill>
                  <a:schemeClr val="bg1"/>
                </a:solidFill>
                <a:latin typeface="微软雅黑"/>
                <a:ea typeface="微软雅黑"/>
                <a:cs typeface="微软雅黑"/>
              </a:rPr>
              <a:t>年累计</a:t>
            </a:r>
            <a:endParaRPr kumimoji="1" lang="en-US" altLang="zh-CN" sz="1200" dirty="0">
              <a:solidFill>
                <a:schemeClr val="bg1"/>
              </a:solidFill>
              <a:latin typeface="微软雅黑"/>
              <a:ea typeface="微软雅黑"/>
              <a:cs typeface="微软雅黑"/>
            </a:endParaRPr>
          </a:p>
          <a:p>
            <a:pPr marL="171450" indent="-171450">
              <a:buFont typeface="Arial"/>
              <a:buChar char="•"/>
              <a:defRPr/>
            </a:pPr>
            <a:r>
              <a:rPr kumimoji="1" lang="zh-CN" altLang="en-US" sz="1200" dirty="0">
                <a:solidFill>
                  <a:schemeClr val="bg1"/>
                </a:solidFill>
                <a:latin typeface="微软雅黑"/>
                <a:ea typeface="微软雅黑"/>
                <a:cs typeface="微软雅黑"/>
              </a:rPr>
              <a:t>上天</a:t>
            </a:r>
            <a:r>
              <a:rPr kumimoji="1" lang="en-US" altLang="zh-CN" sz="1200" dirty="0">
                <a:solidFill>
                  <a:schemeClr val="bg1"/>
                </a:solidFill>
                <a:latin typeface="微软雅黑"/>
                <a:ea typeface="微软雅黑"/>
                <a:cs typeface="微软雅黑"/>
              </a:rPr>
              <a:t>/</a:t>
            </a:r>
            <a:r>
              <a:rPr kumimoji="1" lang="zh-CN" altLang="en-US" sz="1200" dirty="0">
                <a:solidFill>
                  <a:schemeClr val="bg1"/>
                </a:solidFill>
                <a:latin typeface="微软雅黑"/>
                <a:ea typeface="微软雅黑"/>
                <a:cs typeface="微软雅黑"/>
              </a:rPr>
              <a:t>月</a:t>
            </a:r>
            <a:r>
              <a:rPr kumimoji="1" lang="en-US" altLang="zh-CN" sz="1200" dirty="0">
                <a:solidFill>
                  <a:schemeClr val="bg1"/>
                </a:solidFill>
                <a:latin typeface="微软雅黑"/>
                <a:ea typeface="微软雅黑"/>
                <a:cs typeface="微软雅黑"/>
              </a:rPr>
              <a:t>/</a:t>
            </a:r>
            <a:r>
              <a:rPr kumimoji="1" lang="zh-CN" altLang="en-US" sz="1200" dirty="0">
                <a:solidFill>
                  <a:schemeClr val="bg1"/>
                </a:solidFill>
                <a:latin typeface="微软雅黑"/>
                <a:ea typeface="微软雅黑"/>
                <a:cs typeface="微软雅黑"/>
              </a:rPr>
              <a:t>周</a:t>
            </a:r>
            <a:endParaRPr kumimoji="1" lang="en-US" altLang="zh-CN" sz="1200" dirty="0">
              <a:solidFill>
                <a:schemeClr val="bg1"/>
              </a:solidFill>
              <a:latin typeface="微软雅黑"/>
              <a:ea typeface="微软雅黑"/>
              <a:cs typeface="微软雅黑"/>
            </a:endParaRPr>
          </a:p>
          <a:p>
            <a:pPr>
              <a:defRPr/>
            </a:pPr>
            <a:r>
              <a:rPr kumimoji="1" lang="zh-CN" altLang="zh-CN" sz="1200" dirty="0">
                <a:solidFill>
                  <a:schemeClr val="bg1"/>
                </a:solidFill>
                <a:latin typeface="微软雅黑"/>
                <a:ea typeface="微软雅黑"/>
                <a:cs typeface="微软雅黑"/>
              </a:rPr>
              <a:t> </a:t>
            </a:r>
            <a:r>
              <a:rPr kumimoji="1" lang="zh-CN" altLang="en-US" sz="1200" dirty="0">
                <a:solidFill>
                  <a:schemeClr val="bg1"/>
                </a:solidFill>
                <a:latin typeface="微软雅黑"/>
                <a:ea typeface="微软雅黑"/>
                <a:cs typeface="微软雅黑"/>
              </a:rPr>
              <a:t>   </a:t>
            </a:r>
            <a:r>
              <a:rPr kumimoji="1" lang="en-US" altLang="zh-CN" sz="1200" dirty="0">
                <a:solidFill>
                  <a:schemeClr val="bg1"/>
                </a:solidFill>
                <a:latin typeface="微软雅黑"/>
                <a:ea typeface="微软雅黑"/>
                <a:cs typeface="微软雅黑"/>
              </a:rPr>
              <a:t>……</a:t>
            </a:r>
            <a:endParaRPr kumimoji="1" lang="zh-CN" altLang="en-US" sz="1200" dirty="0">
              <a:solidFill>
                <a:schemeClr val="bg1"/>
              </a:solidFill>
            </a:endParaRPr>
          </a:p>
        </p:txBody>
      </p:sp>
      <p:sp>
        <p:nvSpPr>
          <p:cNvPr id="158" name="TextBox 157"/>
          <p:cNvSpPr txBox="1"/>
          <p:nvPr/>
        </p:nvSpPr>
        <p:spPr>
          <a:xfrm>
            <a:off x="2590800" y="2971800"/>
            <a:ext cx="990600" cy="2862263"/>
          </a:xfrm>
          <a:prstGeom prst="rect">
            <a:avLst/>
          </a:prstGeom>
          <a:noFill/>
        </p:spPr>
        <p:txBody>
          <a:bodyPr>
            <a:spAutoFit/>
          </a:bodyPr>
          <a:lstStyle/>
          <a:p>
            <a:pPr marL="171450" indent="-171450">
              <a:buFont typeface="Arial"/>
              <a:buChar char="•"/>
              <a:defRPr/>
            </a:pPr>
            <a:r>
              <a:rPr kumimoji="1" lang="zh-CN" altLang="en-US" sz="1200" dirty="0">
                <a:solidFill>
                  <a:schemeClr val="bg1"/>
                </a:solidFill>
                <a:latin typeface="微软雅黑"/>
                <a:ea typeface="微软雅黑"/>
                <a:cs typeface="微软雅黑"/>
              </a:rPr>
              <a:t>清仓减价</a:t>
            </a:r>
            <a:endParaRPr kumimoji="1" lang="en-US" altLang="zh-CN" sz="1200" dirty="0">
              <a:solidFill>
                <a:schemeClr val="bg1"/>
              </a:solidFill>
              <a:latin typeface="微软雅黑"/>
              <a:ea typeface="微软雅黑"/>
              <a:cs typeface="微软雅黑"/>
            </a:endParaRPr>
          </a:p>
          <a:p>
            <a:pPr marL="171450" indent="-171450">
              <a:buFont typeface="Arial"/>
              <a:buChar char="•"/>
              <a:defRPr/>
            </a:pPr>
            <a:r>
              <a:rPr kumimoji="1" lang="zh-CN" altLang="en-US" sz="1200" dirty="0">
                <a:solidFill>
                  <a:schemeClr val="bg1"/>
                </a:solidFill>
                <a:latin typeface="微软雅黑"/>
                <a:ea typeface="微软雅黑"/>
                <a:cs typeface="微软雅黑"/>
              </a:rPr>
              <a:t>促销数量</a:t>
            </a:r>
            <a:endParaRPr kumimoji="1" lang="en-US" altLang="zh-CN" sz="1200" dirty="0">
              <a:solidFill>
                <a:schemeClr val="bg1"/>
              </a:solidFill>
              <a:latin typeface="微软雅黑"/>
              <a:ea typeface="微软雅黑"/>
              <a:cs typeface="微软雅黑"/>
            </a:endParaRPr>
          </a:p>
          <a:p>
            <a:pPr marL="171450" indent="-171450">
              <a:buFont typeface="Arial"/>
              <a:buChar char="•"/>
              <a:defRPr/>
            </a:pPr>
            <a:r>
              <a:rPr kumimoji="1" lang="zh-CN" altLang="en-US" sz="1200" dirty="0">
                <a:solidFill>
                  <a:schemeClr val="bg1"/>
                </a:solidFill>
                <a:latin typeface="微软雅黑"/>
                <a:ea typeface="微软雅黑"/>
                <a:cs typeface="微软雅黑"/>
              </a:rPr>
              <a:t>促销金额</a:t>
            </a:r>
            <a:endParaRPr kumimoji="1" lang="en-US" altLang="zh-CN" sz="1200" dirty="0">
              <a:solidFill>
                <a:schemeClr val="bg1"/>
              </a:solidFill>
              <a:latin typeface="微软雅黑"/>
              <a:ea typeface="微软雅黑"/>
              <a:cs typeface="微软雅黑"/>
            </a:endParaRPr>
          </a:p>
          <a:p>
            <a:pPr marL="171450" indent="-171450">
              <a:buFont typeface="Arial"/>
              <a:buChar char="•"/>
              <a:defRPr/>
            </a:pPr>
            <a:r>
              <a:rPr kumimoji="1" lang="zh-CN" altLang="en-US" sz="1200" dirty="0">
                <a:solidFill>
                  <a:schemeClr val="bg1"/>
                </a:solidFill>
                <a:latin typeface="微软雅黑"/>
                <a:ea typeface="微软雅黑"/>
                <a:cs typeface="微软雅黑"/>
              </a:rPr>
              <a:t>促销减价金额</a:t>
            </a:r>
            <a:endParaRPr kumimoji="1" lang="en-US" altLang="zh-CN" sz="1200" dirty="0">
              <a:solidFill>
                <a:schemeClr val="bg1"/>
              </a:solidFill>
              <a:latin typeface="微软雅黑"/>
              <a:ea typeface="微软雅黑"/>
              <a:cs typeface="微软雅黑"/>
            </a:endParaRPr>
          </a:p>
          <a:p>
            <a:pPr marL="171450" indent="-171450">
              <a:buFont typeface="Arial"/>
              <a:buChar char="•"/>
              <a:defRPr/>
            </a:pPr>
            <a:r>
              <a:rPr kumimoji="1" lang="zh-CN" altLang="en-US" sz="1200" dirty="0">
                <a:solidFill>
                  <a:schemeClr val="bg1"/>
                </a:solidFill>
                <a:latin typeface="微软雅黑"/>
                <a:ea typeface="微软雅黑"/>
                <a:cs typeface="微软雅黑"/>
              </a:rPr>
              <a:t>促销减价数量</a:t>
            </a:r>
            <a:endParaRPr kumimoji="1" lang="en-US" altLang="zh-CN" sz="1200" dirty="0">
              <a:solidFill>
                <a:schemeClr val="bg1"/>
              </a:solidFill>
              <a:latin typeface="微软雅黑"/>
              <a:ea typeface="微软雅黑"/>
              <a:cs typeface="微软雅黑"/>
            </a:endParaRPr>
          </a:p>
          <a:p>
            <a:pPr marL="171450" indent="-171450">
              <a:buFont typeface="Arial"/>
              <a:buChar char="•"/>
              <a:defRPr/>
            </a:pPr>
            <a:r>
              <a:rPr kumimoji="1" lang="zh-CN" altLang="en-US" sz="1200" dirty="0">
                <a:solidFill>
                  <a:schemeClr val="bg1"/>
                </a:solidFill>
                <a:latin typeface="微软雅黑"/>
                <a:ea typeface="微软雅黑"/>
                <a:cs typeface="微软雅黑"/>
              </a:rPr>
              <a:t>加价金额</a:t>
            </a:r>
            <a:endParaRPr kumimoji="1" lang="en-US" altLang="zh-CN" sz="1200" dirty="0">
              <a:solidFill>
                <a:schemeClr val="bg1"/>
              </a:solidFill>
              <a:latin typeface="微软雅黑"/>
              <a:ea typeface="微软雅黑"/>
              <a:cs typeface="微软雅黑"/>
            </a:endParaRPr>
          </a:p>
          <a:p>
            <a:pPr marL="171450" indent="-171450">
              <a:buFont typeface="Arial"/>
              <a:buChar char="•"/>
              <a:defRPr/>
            </a:pPr>
            <a:r>
              <a:rPr kumimoji="1" lang="zh-CN" altLang="en-US" sz="1200" dirty="0">
                <a:solidFill>
                  <a:schemeClr val="bg1"/>
                </a:solidFill>
                <a:latin typeface="微软雅黑"/>
                <a:ea typeface="微软雅黑"/>
                <a:cs typeface="微软雅黑"/>
              </a:rPr>
              <a:t>加价数量</a:t>
            </a:r>
            <a:endParaRPr kumimoji="1" lang="en-US" altLang="zh-CN" sz="1200" dirty="0">
              <a:solidFill>
                <a:schemeClr val="bg1"/>
              </a:solidFill>
              <a:latin typeface="微软雅黑"/>
              <a:ea typeface="微软雅黑"/>
              <a:cs typeface="微软雅黑"/>
            </a:endParaRPr>
          </a:p>
          <a:p>
            <a:pPr marL="171450" indent="-171450">
              <a:buFont typeface="Arial"/>
              <a:buChar char="•"/>
              <a:defRPr/>
            </a:pPr>
            <a:r>
              <a:rPr kumimoji="1" lang="zh-CN" altLang="en-US" sz="1200" dirty="0">
                <a:solidFill>
                  <a:schemeClr val="bg1"/>
                </a:solidFill>
                <a:latin typeface="微软雅黑"/>
                <a:ea typeface="微软雅黑"/>
                <a:cs typeface="微软雅黑"/>
              </a:rPr>
              <a:t>去年同期</a:t>
            </a:r>
            <a:endParaRPr kumimoji="1" lang="en-US" altLang="zh-CN" sz="1200" dirty="0">
              <a:solidFill>
                <a:schemeClr val="bg1"/>
              </a:solidFill>
              <a:latin typeface="微软雅黑"/>
              <a:ea typeface="微软雅黑"/>
              <a:cs typeface="微软雅黑"/>
            </a:endParaRPr>
          </a:p>
          <a:p>
            <a:pPr marL="171450" indent="-171450">
              <a:buFont typeface="Arial"/>
              <a:buChar char="•"/>
              <a:defRPr/>
            </a:pPr>
            <a:r>
              <a:rPr kumimoji="1" lang="zh-CN" altLang="en-US" sz="1200" dirty="0">
                <a:solidFill>
                  <a:schemeClr val="bg1"/>
                </a:solidFill>
                <a:latin typeface="微软雅黑"/>
                <a:ea typeface="微软雅黑"/>
                <a:cs typeface="微软雅黑"/>
              </a:rPr>
              <a:t>周</a:t>
            </a:r>
            <a:r>
              <a:rPr kumimoji="1" lang="en-US" altLang="zh-CN" sz="1200" dirty="0">
                <a:solidFill>
                  <a:schemeClr val="bg1"/>
                </a:solidFill>
                <a:latin typeface="微软雅黑"/>
                <a:ea typeface="微软雅黑"/>
                <a:cs typeface="微软雅黑"/>
              </a:rPr>
              <a:t>/</a:t>
            </a:r>
            <a:r>
              <a:rPr kumimoji="1" lang="zh-CN" altLang="en-US" sz="1200" dirty="0">
                <a:solidFill>
                  <a:schemeClr val="bg1"/>
                </a:solidFill>
                <a:latin typeface="微软雅黑"/>
                <a:ea typeface="微软雅黑"/>
                <a:cs typeface="微软雅黑"/>
              </a:rPr>
              <a:t>月</a:t>
            </a:r>
            <a:r>
              <a:rPr kumimoji="1" lang="en-US" altLang="zh-CN" sz="1200" dirty="0">
                <a:solidFill>
                  <a:schemeClr val="bg1"/>
                </a:solidFill>
                <a:latin typeface="微软雅黑"/>
                <a:ea typeface="微软雅黑"/>
                <a:cs typeface="微软雅黑"/>
              </a:rPr>
              <a:t>/</a:t>
            </a:r>
            <a:r>
              <a:rPr kumimoji="1" lang="zh-CN" altLang="en-US" sz="1200" dirty="0">
                <a:solidFill>
                  <a:schemeClr val="bg1"/>
                </a:solidFill>
                <a:latin typeface="微软雅黑"/>
                <a:ea typeface="微软雅黑"/>
                <a:cs typeface="微软雅黑"/>
              </a:rPr>
              <a:t>年累计</a:t>
            </a:r>
            <a:endParaRPr kumimoji="1" lang="en-US" altLang="zh-CN" sz="1200" dirty="0">
              <a:solidFill>
                <a:schemeClr val="bg1"/>
              </a:solidFill>
              <a:latin typeface="微软雅黑"/>
              <a:ea typeface="微软雅黑"/>
              <a:cs typeface="微软雅黑"/>
            </a:endParaRPr>
          </a:p>
          <a:p>
            <a:pPr marL="171450" indent="-171450">
              <a:buFont typeface="Arial"/>
              <a:buChar char="•"/>
              <a:defRPr/>
            </a:pPr>
            <a:r>
              <a:rPr kumimoji="1" lang="zh-CN" altLang="en-US" sz="1200" dirty="0">
                <a:solidFill>
                  <a:schemeClr val="bg1"/>
                </a:solidFill>
                <a:latin typeface="微软雅黑"/>
                <a:ea typeface="微软雅黑"/>
                <a:cs typeface="微软雅黑"/>
              </a:rPr>
              <a:t>上天</a:t>
            </a:r>
            <a:r>
              <a:rPr kumimoji="1" lang="en-US" altLang="zh-CN" sz="1200" dirty="0">
                <a:solidFill>
                  <a:schemeClr val="bg1"/>
                </a:solidFill>
                <a:latin typeface="微软雅黑"/>
                <a:ea typeface="微软雅黑"/>
                <a:cs typeface="微软雅黑"/>
              </a:rPr>
              <a:t>/</a:t>
            </a:r>
            <a:r>
              <a:rPr kumimoji="1" lang="zh-CN" altLang="en-US" sz="1200" dirty="0">
                <a:solidFill>
                  <a:schemeClr val="bg1"/>
                </a:solidFill>
                <a:latin typeface="微软雅黑"/>
                <a:ea typeface="微软雅黑"/>
                <a:cs typeface="微软雅黑"/>
              </a:rPr>
              <a:t>月</a:t>
            </a:r>
            <a:r>
              <a:rPr kumimoji="1" lang="en-US" altLang="zh-CN" sz="1200" dirty="0">
                <a:solidFill>
                  <a:schemeClr val="bg1"/>
                </a:solidFill>
                <a:latin typeface="微软雅黑"/>
                <a:ea typeface="微软雅黑"/>
                <a:cs typeface="微软雅黑"/>
              </a:rPr>
              <a:t>/</a:t>
            </a:r>
            <a:r>
              <a:rPr kumimoji="1" lang="zh-CN" altLang="en-US" sz="1200" dirty="0">
                <a:solidFill>
                  <a:schemeClr val="bg1"/>
                </a:solidFill>
                <a:latin typeface="微软雅黑"/>
                <a:ea typeface="微软雅黑"/>
                <a:cs typeface="微软雅黑"/>
              </a:rPr>
              <a:t>周</a:t>
            </a:r>
            <a:endParaRPr kumimoji="1" lang="en-US" altLang="zh-CN" sz="1200" dirty="0">
              <a:solidFill>
                <a:schemeClr val="bg1"/>
              </a:solidFill>
              <a:latin typeface="微软雅黑"/>
              <a:ea typeface="微软雅黑"/>
              <a:cs typeface="微软雅黑"/>
            </a:endParaRPr>
          </a:p>
          <a:p>
            <a:pPr>
              <a:defRPr/>
            </a:pPr>
            <a:r>
              <a:rPr kumimoji="1" lang="zh-CN" altLang="en-US" sz="1200" dirty="0">
                <a:solidFill>
                  <a:schemeClr val="bg1"/>
                </a:solidFill>
                <a:latin typeface="微软雅黑"/>
                <a:ea typeface="微软雅黑"/>
                <a:cs typeface="微软雅黑"/>
              </a:rPr>
              <a:t>    </a:t>
            </a:r>
            <a:r>
              <a:rPr kumimoji="1" lang="en-US" altLang="zh-CN" sz="1200" dirty="0">
                <a:solidFill>
                  <a:schemeClr val="bg1"/>
                </a:solidFill>
                <a:latin typeface="微软雅黑"/>
                <a:ea typeface="微软雅黑"/>
                <a:cs typeface="微软雅黑"/>
              </a:rPr>
              <a:t>……</a:t>
            </a:r>
            <a:endParaRPr kumimoji="1" lang="zh-CN" altLang="en-US" sz="1200" dirty="0">
              <a:solidFill>
                <a:schemeClr val="bg1"/>
              </a:solidFill>
            </a:endParaRPr>
          </a:p>
        </p:txBody>
      </p:sp>
      <p:sp>
        <p:nvSpPr>
          <p:cNvPr id="159" name="TextBox 158"/>
          <p:cNvSpPr txBox="1"/>
          <p:nvPr/>
        </p:nvSpPr>
        <p:spPr>
          <a:xfrm>
            <a:off x="3559175" y="2971800"/>
            <a:ext cx="990600" cy="3416300"/>
          </a:xfrm>
          <a:prstGeom prst="rect">
            <a:avLst/>
          </a:prstGeom>
          <a:noFill/>
        </p:spPr>
        <p:txBody>
          <a:bodyPr>
            <a:spAutoFit/>
          </a:bodyPr>
          <a:lstStyle/>
          <a:p>
            <a:pPr marL="171450" indent="-171450">
              <a:buFont typeface="Arial"/>
              <a:buChar char="•"/>
              <a:defRPr/>
            </a:pPr>
            <a:r>
              <a:rPr lang="zh-CN" altLang="en-US" sz="1200" dirty="0">
                <a:solidFill>
                  <a:schemeClr val="bg1"/>
                </a:solidFill>
                <a:latin typeface="微软雅黑"/>
                <a:ea typeface="微软雅黑"/>
                <a:cs typeface="微软雅黑"/>
              </a:rPr>
              <a:t>预测销售量</a:t>
            </a:r>
            <a:endParaRPr lang="en-US" altLang="zh-CN" sz="1200" dirty="0">
              <a:solidFill>
                <a:schemeClr val="bg1"/>
              </a:solidFill>
              <a:latin typeface="微软雅黑"/>
              <a:ea typeface="微软雅黑"/>
              <a:cs typeface="微软雅黑"/>
            </a:endParaRPr>
          </a:p>
          <a:p>
            <a:pPr marL="171450" indent="-171450">
              <a:buFont typeface="Arial"/>
              <a:buChar char="•"/>
              <a:defRPr/>
            </a:pPr>
            <a:r>
              <a:rPr lang="zh-CN" altLang="en-US" sz="1200" dirty="0">
                <a:solidFill>
                  <a:schemeClr val="bg1"/>
                </a:solidFill>
                <a:latin typeface="微软雅黑"/>
                <a:ea typeface="微软雅黑"/>
                <a:cs typeface="微软雅黑"/>
              </a:rPr>
              <a:t>上周预测销售量</a:t>
            </a:r>
            <a:endParaRPr lang="en-US" altLang="zh-CN" sz="1200" dirty="0">
              <a:solidFill>
                <a:schemeClr val="bg1"/>
              </a:solidFill>
              <a:latin typeface="微软雅黑"/>
              <a:ea typeface="微软雅黑"/>
              <a:cs typeface="微软雅黑"/>
            </a:endParaRPr>
          </a:p>
          <a:p>
            <a:pPr marL="171450" indent="-171450">
              <a:buFont typeface="Arial"/>
              <a:buChar char="•"/>
              <a:defRPr/>
            </a:pPr>
            <a:r>
              <a:rPr lang="zh-CN" altLang="en-US" sz="1200" dirty="0">
                <a:solidFill>
                  <a:schemeClr val="bg1"/>
                </a:solidFill>
                <a:latin typeface="微软雅黑"/>
                <a:ea typeface="微软雅黑"/>
                <a:cs typeface="微软雅黑"/>
              </a:rPr>
              <a:t>上周预测销售量</a:t>
            </a:r>
            <a:endParaRPr lang="en-US" altLang="zh-CN" sz="1200" dirty="0">
              <a:solidFill>
                <a:schemeClr val="bg1"/>
              </a:solidFill>
              <a:latin typeface="微软雅黑"/>
              <a:ea typeface="微软雅黑"/>
              <a:cs typeface="微软雅黑"/>
            </a:endParaRPr>
          </a:p>
          <a:p>
            <a:pPr marL="171450" indent="-171450">
              <a:buFont typeface="Arial"/>
              <a:buChar char="•"/>
              <a:defRPr/>
            </a:pPr>
            <a:r>
              <a:rPr lang="zh-CN" altLang="en-US" sz="1200" dirty="0">
                <a:solidFill>
                  <a:schemeClr val="bg1"/>
                </a:solidFill>
                <a:latin typeface="微软雅黑"/>
                <a:ea typeface="微软雅黑"/>
                <a:cs typeface="微软雅黑"/>
              </a:rPr>
              <a:t>当周筛选器）</a:t>
            </a:r>
            <a:endParaRPr lang="en-US" altLang="zh-CN" sz="1200" dirty="0">
              <a:solidFill>
                <a:schemeClr val="bg1"/>
              </a:solidFill>
              <a:latin typeface="微软雅黑"/>
              <a:ea typeface="微软雅黑"/>
              <a:cs typeface="微软雅黑"/>
            </a:endParaRPr>
          </a:p>
          <a:p>
            <a:pPr marL="171450" indent="-171450">
              <a:buFont typeface="Arial"/>
              <a:buChar char="•"/>
              <a:defRPr/>
            </a:pPr>
            <a:r>
              <a:rPr lang="zh-CN" altLang="en-US" sz="1200" dirty="0">
                <a:solidFill>
                  <a:schemeClr val="bg1"/>
                </a:solidFill>
                <a:latin typeface="微软雅黑"/>
                <a:ea typeface="微软雅黑"/>
                <a:cs typeface="微软雅黑"/>
              </a:rPr>
              <a:t>上周预测销售量差异</a:t>
            </a:r>
            <a:endParaRPr lang="en-US" altLang="zh-CN" sz="1200" dirty="0">
              <a:solidFill>
                <a:schemeClr val="bg1"/>
              </a:solidFill>
              <a:latin typeface="微软雅黑"/>
              <a:ea typeface="微软雅黑"/>
              <a:cs typeface="微软雅黑"/>
            </a:endParaRPr>
          </a:p>
          <a:p>
            <a:pPr marL="171450" indent="-171450">
              <a:buFont typeface="Arial"/>
              <a:buChar char="•"/>
              <a:defRPr/>
            </a:pPr>
            <a:r>
              <a:rPr lang="zh-CN" altLang="en-US" sz="1200" dirty="0">
                <a:solidFill>
                  <a:schemeClr val="bg1"/>
                </a:solidFill>
                <a:latin typeface="微软雅黑"/>
                <a:ea typeface="微软雅黑"/>
                <a:cs typeface="微软雅黑"/>
              </a:rPr>
              <a:t>月初至今预测销售量</a:t>
            </a:r>
            <a:endParaRPr lang="en-US" altLang="zh-CN" sz="1200" dirty="0">
              <a:solidFill>
                <a:schemeClr val="bg1"/>
              </a:solidFill>
              <a:latin typeface="微软雅黑"/>
              <a:ea typeface="微软雅黑"/>
              <a:cs typeface="微软雅黑"/>
            </a:endParaRPr>
          </a:p>
          <a:p>
            <a:pPr marL="171450" indent="-171450">
              <a:buFont typeface="Arial"/>
              <a:buChar char="•"/>
              <a:defRPr/>
            </a:pPr>
            <a:r>
              <a:rPr lang="zh-CN" altLang="en-US" sz="1200" dirty="0">
                <a:solidFill>
                  <a:schemeClr val="bg1"/>
                </a:solidFill>
                <a:latin typeface="微软雅黑"/>
                <a:ea typeface="微软雅黑"/>
                <a:cs typeface="微软雅黑"/>
              </a:rPr>
              <a:t>月初至今预测销售量差异</a:t>
            </a:r>
            <a:endParaRPr lang="en-US" altLang="zh-CN" sz="1200" dirty="0">
              <a:solidFill>
                <a:schemeClr val="bg1"/>
              </a:solidFill>
              <a:latin typeface="微软雅黑"/>
              <a:ea typeface="微软雅黑"/>
              <a:cs typeface="微软雅黑"/>
            </a:endParaRPr>
          </a:p>
          <a:p>
            <a:pPr>
              <a:defRPr/>
            </a:pPr>
            <a:r>
              <a:rPr kumimoji="1" lang="zh-CN" altLang="en-US" sz="1200" dirty="0">
                <a:solidFill>
                  <a:schemeClr val="bg1"/>
                </a:solidFill>
                <a:latin typeface="微软雅黑"/>
                <a:ea typeface="微软雅黑"/>
                <a:cs typeface="微软雅黑"/>
              </a:rPr>
              <a:t>    </a:t>
            </a:r>
            <a:r>
              <a:rPr kumimoji="1" lang="en-US" altLang="zh-CN" sz="1200" dirty="0">
                <a:solidFill>
                  <a:schemeClr val="bg1"/>
                </a:solidFill>
                <a:latin typeface="微软雅黑"/>
                <a:ea typeface="微软雅黑"/>
                <a:cs typeface="微软雅黑"/>
              </a:rPr>
              <a:t>……</a:t>
            </a:r>
            <a:endParaRPr kumimoji="1" lang="zh-CN" altLang="en-US" sz="1200" dirty="0">
              <a:solidFill>
                <a:schemeClr val="bg1"/>
              </a:solidFill>
            </a:endParaRPr>
          </a:p>
        </p:txBody>
      </p:sp>
      <p:sp>
        <p:nvSpPr>
          <p:cNvPr id="160" name="TextBox 159"/>
          <p:cNvSpPr txBox="1"/>
          <p:nvPr/>
        </p:nvSpPr>
        <p:spPr>
          <a:xfrm>
            <a:off x="4495800" y="2971800"/>
            <a:ext cx="990600" cy="3416300"/>
          </a:xfrm>
          <a:prstGeom prst="rect">
            <a:avLst/>
          </a:prstGeom>
          <a:noFill/>
        </p:spPr>
        <p:txBody>
          <a:bodyPr>
            <a:spAutoFit/>
          </a:bodyPr>
          <a:lstStyle/>
          <a:p>
            <a:pPr marL="171450" indent="-171450">
              <a:buFont typeface="Arial"/>
              <a:buChar char="•"/>
              <a:defRPr/>
            </a:pPr>
            <a:r>
              <a:rPr lang="en-US" altLang="zh-CN" sz="1200" dirty="0">
                <a:solidFill>
                  <a:schemeClr val="bg1"/>
                </a:solidFill>
                <a:latin typeface="微软雅黑"/>
                <a:ea typeface="微软雅黑"/>
                <a:cs typeface="微软雅黑"/>
              </a:rPr>
              <a:t>EOH</a:t>
            </a:r>
          </a:p>
          <a:p>
            <a:pPr marL="171450" indent="-171450">
              <a:buFont typeface="Arial"/>
              <a:buChar char="•"/>
              <a:defRPr/>
            </a:pPr>
            <a:r>
              <a:rPr lang="en-US" altLang="zh-CN" sz="1200" dirty="0">
                <a:solidFill>
                  <a:schemeClr val="bg1"/>
                </a:solidFill>
                <a:latin typeface="微软雅黑"/>
                <a:ea typeface="微软雅黑"/>
                <a:cs typeface="微软雅黑"/>
              </a:rPr>
              <a:t>BOH</a:t>
            </a:r>
          </a:p>
          <a:p>
            <a:pPr marL="171450" indent="-171450">
              <a:buFont typeface="Arial"/>
              <a:buChar char="•"/>
              <a:defRPr/>
            </a:pPr>
            <a:r>
              <a:rPr lang="en-US" altLang="zh-CN" sz="1200" dirty="0">
                <a:solidFill>
                  <a:schemeClr val="bg1"/>
                </a:solidFill>
                <a:latin typeface="微软雅黑"/>
                <a:ea typeface="微软雅黑"/>
                <a:cs typeface="微软雅黑"/>
              </a:rPr>
              <a:t>EOH</a:t>
            </a:r>
            <a:r>
              <a:rPr lang="zh-CN" altLang="en-US" sz="1200" dirty="0">
                <a:solidFill>
                  <a:schemeClr val="bg1"/>
                </a:solidFill>
                <a:latin typeface="微软雅黑"/>
                <a:ea typeface="微软雅黑"/>
                <a:cs typeface="微软雅黑"/>
              </a:rPr>
              <a:t> 成本</a:t>
            </a:r>
            <a:endParaRPr lang="en-US" altLang="zh-CN" sz="1200" dirty="0">
              <a:solidFill>
                <a:schemeClr val="bg1"/>
              </a:solidFill>
              <a:latin typeface="微软雅黑"/>
              <a:ea typeface="微软雅黑"/>
              <a:cs typeface="微软雅黑"/>
            </a:endParaRPr>
          </a:p>
          <a:p>
            <a:pPr marL="171450" indent="-171450">
              <a:buFont typeface="Arial"/>
              <a:buChar char="•"/>
              <a:defRPr/>
            </a:pPr>
            <a:r>
              <a:rPr lang="en-US" altLang="zh-CN" sz="1200" dirty="0">
                <a:solidFill>
                  <a:schemeClr val="bg1"/>
                </a:solidFill>
                <a:latin typeface="微软雅黑"/>
                <a:ea typeface="微软雅黑"/>
                <a:cs typeface="微软雅黑"/>
              </a:rPr>
              <a:t>BOH</a:t>
            </a:r>
            <a:r>
              <a:rPr lang="zh-CN" altLang="en-US" sz="1200" dirty="0">
                <a:solidFill>
                  <a:schemeClr val="bg1"/>
                </a:solidFill>
                <a:latin typeface="微软雅黑"/>
                <a:ea typeface="微软雅黑"/>
                <a:cs typeface="微软雅黑"/>
              </a:rPr>
              <a:t>成本</a:t>
            </a:r>
            <a:endParaRPr lang="en-US" altLang="zh-CN" sz="1200" dirty="0">
              <a:solidFill>
                <a:schemeClr val="bg1"/>
              </a:solidFill>
              <a:latin typeface="微软雅黑"/>
              <a:ea typeface="微软雅黑"/>
              <a:cs typeface="微软雅黑"/>
            </a:endParaRPr>
          </a:p>
          <a:p>
            <a:pPr marL="171450" indent="-171450">
              <a:buFont typeface="Arial"/>
              <a:buChar char="•"/>
              <a:defRPr/>
            </a:pPr>
            <a:r>
              <a:rPr lang="zh-CN" altLang="en-US" sz="1200" dirty="0">
                <a:solidFill>
                  <a:schemeClr val="bg1"/>
                </a:solidFill>
                <a:latin typeface="微软雅黑"/>
                <a:ea typeface="微软雅黑"/>
                <a:cs typeface="微软雅黑"/>
              </a:rPr>
              <a:t>在途数量</a:t>
            </a:r>
            <a:endParaRPr lang="en-US" altLang="zh-CN" sz="1200" dirty="0">
              <a:solidFill>
                <a:schemeClr val="bg1"/>
              </a:solidFill>
              <a:latin typeface="微软雅黑"/>
              <a:ea typeface="微软雅黑"/>
              <a:cs typeface="微软雅黑"/>
            </a:endParaRPr>
          </a:p>
          <a:p>
            <a:pPr marL="171450" indent="-171450">
              <a:buFont typeface="Arial"/>
              <a:buChar char="•"/>
              <a:defRPr/>
            </a:pPr>
            <a:r>
              <a:rPr lang="zh-CN" altLang="en-US" sz="1200" dirty="0">
                <a:solidFill>
                  <a:schemeClr val="bg1"/>
                </a:solidFill>
                <a:latin typeface="微软雅黑"/>
                <a:ea typeface="微软雅黑"/>
                <a:cs typeface="微软雅黑"/>
              </a:rPr>
              <a:t>未交货订单数量</a:t>
            </a:r>
            <a:endParaRPr lang="en-US" altLang="zh-CN" sz="1200" dirty="0">
              <a:solidFill>
                <a:schemeClr val="bg1"/>
              </a:solidFill>
              <a:latin typeface="微软雅黑"/>
              <a:ea typeface="微软雅黑"/>
              <a:cs typeface="微软雅黑"/>
            </a:endParaRPr>
          </a:p>
          <a:p>
            <a:pPr marL="171450" indent="-171450">
              <a:buFont typeface="Arial"/>
              <a:buChar char="•"/>
              <a:defRPr/>
            </a:pPr>
            <a:r>
              <a:rPr lang="zh-CN" altLang="en-US" sz="1200" dirty="0">
                <a:solidFill>
                  <a:schemeClr val="bg1"/>
                </a:solidFill>
                <a:latin typeface="微软雅黑"/>
                <a:ea typeface="微软雅黑"/>
                <a:cs typeface="微软雅黑"/>
              </a:rPr>
              <a:t>未交货订单成本</a:t>
            </a:r>
            <a:endParaRPr lang="en-US" altLang="zh-CN" sz="1200" dirty="0">
              <a:solidFill>
                <a:schemeClr val="bg1"/>
              </a:solidFill>
              <a:latin typeface="微软雅黑"/>
              <a:ea typeface="微软雅黑"/>
              <a:cs typeface="微软雅黑"/>
            </a:endParaRPr>
          </a:p>
          <a:p>
            <a:pPr marL="171450" indent="-171450">
              <a:buFont typeface="Arial"/>
              <a:buChar char="•"/>
              <a:defRPr/>
            </a:pPr>
            <a:r>
              <a:rPr lang="zh-CN" altLang="en-US" sz="1200" dirty="0">
                <a:solidFill>
                  <a:schemeClr val="bg1"/>
                </a:solidFill>
                <a:latin typeface="微软雅黑"/>
                <a:ea typeface="微软雅黑"/>
                <a:cs typeface="微软雅黑"/>
              </a:rPr>
              <a:t>库存周转率</a:t>
            </a:r>
            <a:endParaRPr lang="en-US" altLang="zh-CN" sz="1200" dirty="0">
              <a:solidFill>
                <a:schemeClr val="bg1"/>
              </a:solidFill>
              <a:latin typeface="微软雅黑"/>
              <a:ea typeface="微软雅黑"/>
              <a:cs typeface="微软雅黑"/>
            </a:endParaRPr>
          </a:p>
          <a:p>
            <a:pPr marL="171450" indent="-171450">
              <a:buFont typeface="Arial"/>
              <a:buChar char="•"/>
              <a:defRPr/>
            </a:pPr>
            <a:r>
              <a:rPr lang="zh-CN" altLang="en-US" sz="1200" dirty="0">
                <a:solidFill>
                  <a:schemeClr val="bg1"/>
                </a:solidFill>
                <a:latin typeface="微软雅黑"/>
                <a:ea typeface="微软雅黑"/>
                <a:cs typeface="微软雅黑"/>
              </a:rPr>
              <a:t>库销比</a:t>
            </a:r>
            <a:endParaRPr lang="en-US" altLang="zh-CN" sz="1200" dirty="0">
              <a:solidFill>
                <a:schemeClr val="bg1"/>
              </a:solidFill>
              <a:latin typeface="微软雅黑"/>
              <a:ea typeface="微软雅黑"/>
              <a:cs typeface="微软雅黑"/>
            </a:endParaRPr>
          </a:p>
          <a:p>
            <a:pPr marL="171450" indent="-171450">
              <a:buFont typeface="Arial"/>
              <a:buChar char="•"/>
              <a:defRPr/>
            </a:pPr>
            <a:r>
              <a:rPr lang="zh-CN" altLang="en-US" sz="1200" dirty="0">
                <a:solidFill>
                  <a:schemeClr val="bg1"/>
                </a:solidFill>
                <a:latin typeface="微软雅黑"/>
                <a:ea typeface="微软雅黑"/>
                <a:cs typeface="微软雅黑"/>
              </a:rPr>
              <a:t>库存周数</a:t>
            </a:r>
            <a:endParaRPr lang="en-US" altLang="zh-CN" sz="1200" dirty="0">
              <a:solidFill>
                <a:schemeClr val="bg1"/>
              </a:solidFill>
              <a:latin typeface="微软雅黑"/>
              <a:ea typeface="微软雅黑"/>
              <a:cs typeface="微软雅黑"/>
            </a:endParaRPr>
          </a:p>
          <a:p>
            <a:pPr marL="171450" indent="-171450">
              <a:buFont typeface="Arial"/>
              <a:buChar char="•"/>
              <a:defRPr/>
            </a:pPr>
            <a:r>
              <a:rPr lang="zh-CN" altLang="en-US" sz="1200" dirty="0">
                <a:solidFill>
                  <a:schemeClr val="bg1"/>
                </a:solidFill>
                <a:latin typeface="微软雅黑"/>
                <a:ea typeface="微软雅黑"/>
                <a:cs typeface="微软雅黑"/>
              </a:rPr>
              <a:t>上天</a:t>
            </a:r>
            <a:r>
              <a:rPr lang="en-US" altLang="zh-CN" sz="1200" dirty="0">
                <a:solidFill>
                  <a:schemeClr val="bg1"/>
                </a:solidFill>
                <a:latin typeface="微软雅黑"/>
                <a:ea typeface="微软雅黑"/>
                <a:cs typeface="微软雅黑"/>
              </a:rPr>
              <a:t>/</a:t>
            </a:r>
            <a:r>
              <a:rPr lang="zh-CN" altLang="en-US" sz="1200" dirty="0">
                <a:solidFill>
                  <a:schemeClr val="bg1"/>
                </a:solidFill>
                <a:latin typeface="微软雅黑"/>
                <a:ea typeface="微软雅黑"/>
                <a:cs typeface="微软雅黑"/>
              </a:rPr>
              <a:t>月</a:t>
            </a:r>
            <a:r>
              <a:rPr lang="en-US" altLang="zh-CN" sz="1200" dirty="0">
                <a:solidFill>
                  <a:schemeClr val="bg1"/>
                </a:solidFill>
                <a:latin typeface="微软雅黑"/>
                <a:ea typeface="微软雅黑"/>
                <a:cs typeface="微软雅黑"/>
              </a:rPr>
              <a:t>/</a:t>
            </a:r>
            <a:r>
              <a:rPr lang="zh-CN" altLang="en-US" sz="1200" dirty="0">
                <a:solidFill>
                  <a:schemeClr val="bg1"/>
                </a:solidFill>
                <a:latin typeface="微软雅黑"/>
                <a:ea typeface="微软雅黑"/>
                <a:cs typeface="微软雅黑"/>
              </a:rPr>
              <a:t>周</a:t>
            </a:r>
            <a:endParaRPr lang="en-US" altLang="zh-CN" sz="1200" dirty="0">
              <a:solidFill>
                <a:schemeClr val="bg1"/>
              </a:solidFill>
              <a:latin typeface="微软雅黑"/>
              <a:ea typeface="微软雅黑"/>
              <a:cs typeface="微软雅黑"/>
            </a:endParaRPr>
          </a:p>
          <a:p>
            <a:pPr>
              <a:defRPr/>
            </a:pPr>
            <a:r>
              <a:rPr kumimoji="1" lang="zh-CN" altLang="en-US" sz="1200" dirty="0">
                <a:solidFill>
                  <a:schemeClr val="bg1"/>
                </a:solidFill>
                <a:latin typeface="微软雅黑"/>
                <a:ea typeface="微软雅黑"/>
                <a:cs typeface="微软雅黑"/>
              </a:rPr>
              <a:t>    </a:t>
            </a:r>
            <a:r>
              <a:rPr kumimoji="1" lang="en-US" altLang="zh-CN" sz="1200" dirty="0">
                <a:solidFill>
                  <a:schemeClr val="bg1"/>
                </a:solidFill>
                <a:latin typeface="微软雅黑"/>
                <a:ea typeface="微软雅黑"/>
                <a:cs typeface="微软雅黑"/>
              </a:rPr>
              <a:t>……</a:t>
            </a:r>
            <a:endParaRPr kumimoji="1" lang="zh-CN" altLang="en-US" sz="1200" dirty="0">
              <a:solidFill>
                <a:schemeClr val="bg1"/>
              </a:solidFill>
            </a:endParaRPr>
          </a:p>
        </p:txBody>
      </p:sp>
      <p:sp>
        <p:nvSpPr>
          <p:cNvPr id="161" name="TextBox 160"/>
          <p:cNvSpPr txBox="1"/>
          <p:nvPr/>
        </p:nvSpPr>
        <p:spPr>
          <a:xfrm>
            <a:off x="5440363" y="2971800"/>
            <a:ext cx="990600" cy="3232150"/>
          </a:xfrm>
          <a:prstGeom prst="rect">
            <a:avLst/>
          </a:prstGeom>
          <a:noFill/>
        </p:spPr>
        <p:txBody>
          <a:bodyPr>
            <a:spAutoFit/>
          </a:bodyPr>
          <a:lstStyle/>
          <a:p>
            <a:pPr marL="171450" indent="-171450">
              <a:buFont typeface="Arial"/>
              <a:buChar char="•"/>
              <a:defRPr/>
            </a:pPr>
            <a:r>
              <a:rPr lang="en-US" altLang="zh-CN" sz="1200" dirty="0">
                <a:solidFill>
                  <a:schemeClr val="bg1"/>
                </a:solidFill>
                <a:latin typeface="微软雅黑"/>
                <a:ea typeface="微软雅黑"/>
                <a:cs typeface="微软雅黑"/>
              </a:rPr>
              <a:t>PC </a:t>
            </a:r>
            <a:r>
              <a:rPr lang="zh-CN" altLang="en-US" sz="1200" dirty="0">
                <a:solidFill>
                  <a:schemeClr val="bg1"/>
                </a:solidFill>
                <a:latin typeface="微软雅黑"/>
                <a:ea typeface="微软雅黑"/>
                <a:cs typeface="微软雅黑"/>
              </a:rPr>
              <a:t>销售量</a:t>
            </a:r>
            <a:endParaRPr lang="en-US" altLang="zh-CN" sz="1200" dirty="0">
              <a:solidFill>
                <a:schemeClr val="bg1"/>
              </a:solidFill>
              <a:latin typeface="微软雅黑"/>
              <a:ea typeface="微软雅黑"/>
              <a:cs typeface="微软雅黑"/>
            </a:endParaRPr>
          </a:p>
          <a:p>
            <a:pPr marL="171450" indent="-171450">
              <a:buFont typeface="Arial"/>
              <a:buChar char="•"/>
              <a:defRPr/>
            </a:pPr>
            <a:r>
              <a:rPr lang="en-US" altLang="zh-CN" sz="1200" dirty="0">
                <a:solidFill>
                  <a:schemeClr val="bg1"/>
                </a:solidFill>
                <a:latin typeface="微软雅黑"/>
                <a:ea typeface="微软雅黑"/>
                <a:cs typeface="微软雅黑"/>
              </a:rPr>
              <a:t>PC </a:t>
            </a:r>
            <a:r>
              <a:rPr lang="zh-CN" altLang="en-US" sz="1200" dirty="0">
                <a:solidFill>
                  <a:schemeClr val="bg1"/>
                </a:solidFill>
                <a:latin typeface="微软雅黑"/>
                <a:ea typeface="微软雅黑"/>
                <a:cs typeface="微软雅黑"/>
              </a:rPr>
              <a:t>销售零售金额</a:t>
            </a:r>
            <a:endParaRPr lang="en-US" altLang="zh-CN" sz="1200" dirty="0">
              <a:solidFill>
                <a:schemeClr val="bg1"/>
              </a:solidFill>
              <a:latin typeface="微软雅黑"/>
              <a:ea typeface="微软雅黑"/>
              <a:cs typeface="微软雅黑"/>
            </a:endParaRPr>
          </a:p>
          <a:p>
            <a:pPr marL="171450" indent="-171450">
              <a:buFont typeface="Arial"/>
              <a:buChar char="•"/>
              <a:defRPr/>
            </a:pPr>
            <a:r>
              <a:rPr lang="en-US" altLang="zh-CN" sz="1200" dirty="0">
                <a:solidFill>
                  <a:schemeClr val="bg1"/>
                </a:solidFill>
                <a:latin typeface="微软雅黑"/>
                <a:ea typeface="微软雅黑"/>
                <a:cs typeface="微软雅黑"/>
              </a:rPr>
              <a:t>PC </a:t>
            </a:r>
            <a:r>
              <a:rPr lang="zh-CN" altLang="en-US" sz="1200" dirty="0">
                <a:solidFill>
                  <a:schemeClr val="bg1"/>
                </a:solidFill>
                <a:latin typeface="微软雅黑"/>
                <a:ea typeface="微软雅黑"/>
                <a:cs typeface="微软雅黑"/>
              </a:rPr>
              <a:t>收缩数量</a:t>
            </a:r>
            <a:endParaRPr lang="en-US" altLang="zh-CN" sz="1200" dirty="0">
              <a:solidFill>
                <a:schemeClr val="bg1"/>
              </a:solidFill>
              <a:latin typeface="微软雅黑"/>
              <a:ea typeface="微软雅黑"/>
              <a:cs typeface="微软雅黑"/>
            </a:endParaRPr>
          </a:p>
          <a:p>
            <a:pPr marL="171450" indent="-171450">
              <a:buFont typeface="Arial"/>
              <a:buChar char="•"/>
              <a:defRPr/>
            </a:pPr>
            <a:r>
              <a:rPr lang="en-US" altLang="zh-CN" sz="1200" dirty="0">
                <a:solidFill>
                  <a:schemeClr val="bg1"/>
                </a:solidFill>
                <a:latin typeface="微软雅黑"/>
                <a:ea typeface="微软雅黑"/>
                <a:cs typeface="微软雅黑"/>
              </a:rPr>
              <a:t>PC </a:t>
            </a:r>
            <a:r>
              <a:rPr lang="zh-CN" altLang="en-US" sz="1200" dirty="0">
                <a:solidFill>
                  <a:schemeClr val="bg1"/>
                </a:solidFill>
                <a:latin typeface="微软雅黑"/>
                <a:ea typeface="微软雅黑"/>
                <a:cs typeface="微软雅黑"/>
              </a:rPr>
              <a:t>税额零售金额</a:t>
            </a:r>
            <a:endParaRPr lang="en-US" altLang="zh-CN" sz="1200" dirty="0">
              <a:solidFill>
                <a:schemeClr val="bg1"/>
              </a:solidFill>
              <a:latin typeface="微软雅黑"/>
              <a:ea typeface="微软雅黑"/>
              <a:cs typeface="微软雅黑"/>
            </a:endParaRPr>
          </a:p>
          <a:p>
            <a:pPr marL="171450" indent="-171450">
              <a:buFont typeface="Arial"/>
              <a:buChar char="•"/>
              <a:defRPr/>
            </a:pPr>
            <a:r>
              <a:rPr lang="en-US" altLang="zh-CN" sz="1200" dirty="0">
                <a:solidFill>
                  <a:schemeClr val="bg1"/>
                </a:solidFill>
                <a:latin typeface="微软雅黑"/>
                <a:ea typeface="微软雅黑"/>
                <a:cs typeface="微软雅黑"/>
              </a:rPr>
              <a:t>PR BOH </a:t>
            </a:r>
            <a:r>
              <a:rPr lang="zh-CN" altLang="en-US" sz="1200" dirty="0">
                <a:solidFill>
                  <a:schemeClr val="bg1"/>
                </a:solidFill>
                <a:latin typeface="微软雅黑"/>
                <a:ea typeface="微软雅黑"/>
                <a:cs typeface="微软雅黑"/>
              </a:rPr>
              <a:t>成本金额</a:t>
            </a:r>
            <a:endParaRPr lang="en-US" altLang="zh-CN" sz="1200" dirty="0">
              <a:solidFill>
                <a:schemeClr val="bg1"/>
              </a:solidFill>
              <a:latin typeface="微软雅黑"/>
              <a:ea typeface="微软雅黑"/>
              <a:cs typeface="微软雅黑"/>
            </a:endParaRPr>
          </a:p>
          <a:p>
            <a:pPr marL="171450" indent="-171450">
              <a:buFont typeface="Arial"/>
              <a:buChar char="•"/>
              <a:defRPr/>
            </a:pPr>
            <a:r>
              <a:rPr lang="en-US" altLang="zh-CN" sz="1200" dirty="0">
                <a:solidFill>
                  <a:schemeClr val="bg1"/>
                </a:solidFill>
                <a:latin typeface="微软雅黑"/>
                <a:ea typeface="微软雅黑"/>
                <a:cs typeface="微软雅黑"/>
              </a:rPr>
              <a:t>PR BOH </a:t>
            </a:r>
            <a:r>
              <a:rPr lang="zh-CN" altLang="en-US" sz="1200" dirty="0">
                <a:solidFill>
                  <a:schemeClr val="bg1"/>
                </a:solidFill>
                <a:latin typeface="微软雅黑"/>
                <a:ea typeface="微软雅黑"/>
                <a:cs typeface="微软雅黑"/>
              </a:rPr>
              <a:t>数量</a:t>
            </a:r>
            <a:endParaRPr lang="en-US" altLang="zh-CN" sz="1200" dirty="0">
              <a:solidFill>
                <a:schemeClr val="bg1"/>
              </a:solidFill>
              <a:latin typeface="微软雅黑"/>
              <a:ea typeface="微软雅黑"/>
              <a:cs typeface="微软雅黑"/>
            </a:endParaRPr>
          </a:p>
          <a:p>
            <a:pPr marL="171450" indent="-171450">
              <a:buFont typeface="Arial"/>
              <a:buChar char="•"/>
              <a:defRPr/>
            </a:pPr>
            <a:r>
              <a:rPr lang="en-US" altLang="zh-CN" sz="1200" dirty="0">
                <a:solidFill>
                  <a:schemeClr val="bg1"/>
                </a:solidFill>
                <a:latin typeface="微软雅黑"/>
                <a:ea typeface="微软雅黑"/>
                <a:cs typeface="微软雅黑"/>
              </a:rPr>
              <a:t>PR BOH </a:t>
            </a:r>
            <a:r>
              <a:rPr lang="zh-CN" altLang="en-US" sz="1200" dirty="0">
                <a:solidFill>
                  <a:schemeClr val="bg1"/>
                </a:solidFill>
                <a:latin typeface="微软雅黑"/>
                <a:ea typeface="微软雅黑"/>
                <a:cs typeface="微软雅黑"/>
              </a:rPr>
              <a:t>零售金额</a:t>
            </a:r>
            <a:endParaRPr lang="en-US" altLang="zh-CN" sz="1200" dirty="0">
              <a:solidFill>
                <a:schemeClr val="bg1"/>
              </a:solidFill>
              <a:latin typeface="微软雅黑"/>
              <a:ea typeface="微软雅黑"/>
              <a:cs typeface="微软雅黑"/>
            </a:endParaRPr>
          </a:p>
          <a:p>
            <a:pPr marL="171450" indent="-171450">
              <a:buFont typeface="Arial"/>
              <a:buChar char="•"/>
              <a:defRPr/>
            </a:pPr>
            <a:r>
              <a:rPr lang="zh-CN" altLang="en-US" sz="1200" dirty="0">
                <a:solidFill>
                  <a:schemeClr val="bg1"/>
                </a:solidFill>
                <a:latin typeface="微软雅黑"/>
                <a:ea typeface="微软雅黑"/>
                <a:cs typeface="微软雅黑"/>
              </a:rPr>
              <a:t>销售达成</a:t>
            </a:r>
            <a:endParaRPr lang="en-US" altLang="zh-CN" sz="1200" dirty="0">
              <a:solidFill>
                <a:schemeClr val="bg1"/>
              </a:solidFill>
              <a:latin typeface="微软雅黑"/>
              <a:ea typeface="微软雅黑"/>
              <a:cs typeface="微软雅黑"/>
            </a:endParaRPr>
          </a:p>
          <a:p>
            <a:pPr marL="171450" indent="-171450">
              <a:buFont typeface="Arial"/>
              <a:buChar char="•"/>
              <a:defRPr/>
            </a:pPr>
            <a:r>
              <a:rPr lang="zh-CN" altLang="en-US" sz="1200" dirty="0">
                <a:solidFill>
                  <a:schemeClr val="bg1"/>
                </a:solidFill>
                <a:latin typeface="微软雅黑"/>
                <a:ea typeface="微软雅黑"/>
                <a:cs typeface="微软雅黑"/>
              </a:rPr>
              <a:t>库存达成</a:t>
            </a:r>
            <a:r>
              <a:rPr lang="en-US" altLang="zh-CN" sz="1200" dirty="0">
                <a:solidFill>
                  <a:schemeClr val="bg1"/>
                </a:solidFill>
              </a:rPr>
              <a:t> </a:t>
            </a:r>
            <a:endParaRPr lang="en-US" altLang="zh-CN" sz="1200" dirty="0">
              <a:solidFill>
                <a:schemeClr val="bg1"/>
              </a:solidFill>
              <a:latin typeface="微软雅黑"/>
              <a:ea typeface="微软雅黑"/>
              <a:cs typeface="微软雅黑"/>
            </a:endParaRPr>
          </a:p>
          <a:p>
            <a:pPr>
              <a:defRPr/>
            </a:pPr>
            <a:r>
              <a:rPr kumimoji="1" lang="zh-CN" altLang="en-US" sz="1200" dirty="0">
                <a:solidFill>
                  <a:schemeClr val="bg1"/>
                </a:solidFill>
                <a:latin typeface="微软雅黑"/>
                <a:ea typeface="微软雅黑"/>
                <a:cs typeface="微软雅黑"/>
              </a:rPr>
              <a:t>    </a:t>
            </a:r>
            <a:r>
              <a:rPr kumimoji="1" lang="en-US" altLang="zh-CN" sz="1200" dirty="0">
                <a:solidFill>
                  <a:schemeClr val="bg1"/>
                </a:solidFill>
                <a:latin typeface="微软雅黑"/>
                <a:ea typeface="微软雅黑"/>
                <a:cs typeface="微软雅黑"/>
              </a:rPr>
              <a:t>……</a:t>
            </a:r>
            <a:endParaRPr kumimoji="1" lang="zh-CN" altLang="en-US" sz="1200" dirty="0">
              <a:solidFill>
                <a:schemeClr val="bg1"/>
              </a:solidFill>
            </a:endParaRPr>
          </a:p>
        </p:txBody>
      </p:sp>
      <p:sp>
        <p:nvSpPr>
          <p:cNvPr id="162" name="TextBox 161"/>
          <p:cNvSpPr txBox="1"/>
          <p:nvPr/>
        </p:nvSpPr>
        <p:spPr>
          <a:xfrm>
            <a:off x="6378575" y="2971800"/>
            <a:ext cx="990600" cy="3046413"/>
          </a:xfrm>
          <a:prstGeom prst="rect">
            <a:avLst/>
          </a:prstGeom>
          <a:noFill/>
        </p:spPr>
        <p:txBody>
          <a:bodyPr>
            <a:spAutoFit/>
          </a:bodyPr>
          <a:lstStyle/>
          <a:p>
            <a:pPr marL="171450" indent="-171450">
              <a:buFont typeface="Arial"/>
              <a:buChar char="•"/>
              <a:defRPr/>
            </a:pPr>
            <a:r>
              <a:rPr lang="zh-CN" altLang="en-US" sz="1200" dirty="0">
                <a:solidFill>
                  <a:schemeClr val="bg1"/>
                </a:solidFill>
                <a:latin typeface="微软雅黑"/>
                <a:ea typeface="微软雅黑"/>
                <a:cs typeface="微软雅黑"/>
              </a:rPr>
              <a:t>基准成本</a:t>
            </a:r>
            <a:endParaRPr lang="en-US" altLang="zh-CN" sz="1200" dirty="0">
              <a:solidFill>
                <a:schemeClr val="bg1"/>
              </a:solidFill>
              <a:latin typeface="微软雅黑"/>
              <a:ea typeface="微软雅黑"/>
              <a:cs typeface="微软雅黑"/>
            </a:endParaRPr>
          </a:p>
          <a:p>
            <a:pPr marL="171450" indent="-171450">
              <a:buFont typeface="Arial"/>
              <a:buChar char="•"/>
              <a:defRPr/>
            </a:pPr>
            <a:r>
              <a:rPr lang="zh-CN" altLang="en-US" sz="1200" dirty="0">
                <a:solidFill>
                  <a:schemeClr val="bg1"/>
                </a:solidFill>
                <a:latin typeface="微软雅黑"/>
                <a:ea typeface="微软雅黑"/>
                <a:cs typeface="微软雅黑"/>
              </a:rPr>
              <a:t>上年基准成本</a:t>
            </a:r>
            <a:endParaRPr lang="en-US" altLang="zh-CN" sz="1200" dirty="0">
              <a:solidFill>
                <a:schemeClr val="bg1"/>
              </a:solidFill>
              <a:latin typeface="微软雅黑"/>
              <a:ea typeface="微软雅黑"/>
              <a:cs typeface="微软雅黑"/>
            </a:endParaRPr>
          </a:p>
          <a:p>
            <a:pPr marL="171450" indent="-171450">
              <a:buFont typeface="Arial"/>
              <a:buChar char="•"/>
              <a:defRPr/>
            </a:pPr>
            <a:r>
              <a:rPr lang="zh-CN" altLang="en-US" sz="1200" dirty="0">
                <a:solidFill>
                  <a:schemeClr val="bg1"/>
                </a:solidFill>
                <a:latin typeface="微软雅黑"/>
                <a:ea typeface="微软雅黑"/>
                <a:cs typeface="微软雅黑"/>
              </a:rPr>
              <a:t>多件价格 价格</a:t>
            </a:r>
            <a:endParaRPr lang="en-US" altLang="zh-CN" sz="1200" dirty="0">
              <a:solidFill>
                <a:schemeClr val="bg1"/>
              </a:solidFill>
              <a:latin typeface="微软雅黑"/>
              <a:ea typeface="微软雅黑"/>
              <a:cs typeface="微软雅黑"/>
            </a:endParaRPr>
          </a:p>
          <a:p>
            <a:pPr marL="171450" indent="-171450">
              <a:buFont typeface="Arial"/>
              <a:buChar char="•"/>
              <a:defRPr/>
            </a:pPr>
            <a:r>
              <a:rPr lang="zh-CN" altLang="en-US" sz="1200" dirty="0">
                <a:solidFill>
                  <a:schemeClr val="bg1"/>
                </a:solidFill>
                <a:latin typeface="微软雅黑"/>
                <a:ea typeface="微软雅黑"/>
                <a:cs typeface="微软雅黑"/>
              </a:rPr>
              <a:t>上年价格差别</a:t>
            </a:r>
            <a:endParaRPr lang="en-US" altLang="zh-CN" sz="1200" dirty="0">
              <a:solidFill>
                <a:schemeClr val="bg1"/>
              </a:solidFill>
              <a:latin typeface="微软雅黑"/>
              <a:ea typeface="微软雅黑"/>
              <a:cs typeface="微软雅黑"/>
            </a:endParaRPr>
          </a:p>
          <a:p>
            <a:pPr marL="171450" indent="-171450">
              <a:buFont typeface="Arial"/>
              <a:buChar char="•"/>
              <a:defRPr/>
            </a:pPr>
            <a:r>
              <a:rPr lang="zh-CN" altLang="en-US" sz="1200" dirty="0">
                <a:solidFill>
                  <a:schemeClr val="bg1"/>
                </a:solidFill>
                <a:latin typeface="微软雅黑"/>
                <a:ea typeface="微软雅黑"/>
                <a:cs typeface="微软雅黑"/>
              </a:rPr>
              <a:t>供应商基准成本</a:t>
            </a:r>
            <a:endParaRPr lang="en-US" altLang="zh-CN" sz="1200" dirty="0">
              <a:solidFill>
                <a:schemeClr val="bg1"/>
              </a:solidFill>
              <a:latin typeface="微软雅黑"/>
              <a:ea typeface="微软雅黑"/>
              <a:cs typeface="微软雅黑"/>
            </a:endParaRPr>
          </a:p>
          <a:p>
            <a:pPr marL="171450" indent="-171450">
              <a:buFont typeface="Arial"/>
              <a:buChar char="•"/>
              <a:defRPr/>
            </a:pPr>
            <a:r>
              <a:rPr lang="zh-CN" altLang="en-US" sz="1200" dirty="0">
                <a:solidFill>
                  <a:schemeClr val="bg1"/>
                </a:solidFill>
                <a:latin typeface="微软雅黑"/>
                <a:ea typeface="微软雅黑"/>
                <a:cs typeface="微软雅黑"/>
              </a:rPr>
              <a:t>供应商绝对净成本</a:t>
            </a:r>
            <a:endParaRPr lang="en-US" altLang="zh-CN" sz="1200" dirty="0">
              <a:solidFill>
                <a:schemeClr val="bg1"/>
              </a:solidFill>
              <a:latin typeface="微软雅黑"/>
              <a:ea typeface="微软雅黑"/>
              <a:cs typeface="微软雅黑"/>
            </a:endParaRPr>
          </a:p>
          <a:p>
            <a:pPr marL="171450" indent="-171450">
              <a:buFont typeface="Arial"/>
              <a:buChar char="•"/>
              <a:defRPr/>
            </a:pPr>
            <a:r>
              <a:rPr lang="zh-CN" altLang="en-US" sz="1200" dirty="0">
                <a:solidFill>
                  <a:schemeClr val="bg1"/>
                </a:solidFill>
                <a:latin typeface="微软雅黑"/>
                <a:ea typeface="微软雅黑"/>
                <a:cs typeface="微软雅黑"/>
              </a:rPr>
              <a:t>供应商净成本</a:t>
            </a:r>
            <a:endParaRPr lang="en-US" altLang="zh-CN" sz="1200" dirty="0">
              <a:solidFill>
                <a:schemeClr val="bg1"/>
              </a:solidFill>
              <a:latin typeface="微软雅黑"/>
              <a:ea typeface="微软雅黑"/>
              <a:cs typeface="微软雅黑"/>
            </a:endParaRPr>
          </a:p>
          <a:p>
            <a:pPr marL="171450" indent="-171450">
              <a:buFont typeface="Arial"/>
              <a:buChar char="•"/>
              <a:defRPr/>
            </a:pPr>
            <a:r>
              <a:rPr lang="zh-CN" altLang="en-US" sz="1200" dirty="0">
                <a:solidFill>
                  <a:schemeClr val="bg1"/>
                </a:solidFill>
                <a:latin typeface="微软雅黑"/>
                <a:ea typeface="微软雅黑"/>
                <a:cs typeface="微软雅黑"/>
              </a:rPr>
              <a:t>供应商净净成本 </a:t>
            </a:r>
            <a:endParaRPr lang="en-US" altLang="zh-CN" sz="1200" dirty="0">
              <a:solidFill>
                <a:schemeClr val="bg1"/>
              </a:solidFill>
              <a:latin typeface="微软雅黑"/>
              <a:ea typeface="微软雅黑"/>
              <a:cs typeface="微软雅黑"/>
            </a:endParaRPr>
          </a:p>
          <a:p>
            <a:pPr>
              <a:defRPr/>
            </a:pPr>
            <a:r>
              <a:rPr kumimoji="1" lang="zh-CN" altLang="en-US" sz="1200" dirty="0">
                <a:solidFill>
                  <a:schemeClr val="bg1"/>
                </a:solidFill>
                <a:latin typeface="微软雅黑"/>
                <a:ea typeface="微软雅黑"/>
                <a:cs typeface="微软雅黑"/>
              </a:rPr>
              <a:t>    </a:t>
            </a:r>
            <a:r>
              <a:rPr kumimoji="1" lang="en-US" altLang="zh-CN" sz="1200" dirty="0">
                <a:solidFill>
                  <a:schemeClr val="bg1"/>
                </a:solidFill>
                <a:latin typeface="微软雅黑"/>
                <a:ea typeface="微软雅黑"/>
                <a:cs typeface="微软雅黑"/>
              </a:rPr>
              <a:t>……</a:t>
            </a:r>
            <a:endParaRPr kumimoji="1" lang="zh-CN" altLang="en-US" sz="1200" dirty="0">
              <a:solidFill>
                <a:schemeClr val="bg1"/>
              </a:solidFill>
            </a:endParaRPr>
          </a:p>
        </p:txBody>
      </p:sp>
      <p:sp>
        <p:nvSpPr>
          <p:cNvPr id="163" name="TextBox 162"/>
          <p:cNvSpPr txBox="1"/>
          <p:nvPr/>
        </p:nvSpPr>
        <p:spPr>
          <a:xfrm>
            <a:off x="7315200" y="2971800"/>
            <a:ext cx="990600" cy="3046413"/>
          </a:xfrm>
          <a:prstGeom prst="rect">
            <a:avLst/>
          </a:prstGeom>
          <a:noFill/>
        </p:spPr>
        <p:txBody>
          <a:bodyPr>
            <a:spAutoFit/>
          </a:bodyPr>
          <a:lstStyle/>
          <a:p>
            <a:pPr marL="171450" indent="-171450">
              <a:buFont typeface="Arial"/>
              <a:buChar char="•"/>
              <a:defRPr/>
            </a:pPr>
            <a:r>
              <a:rPr lang="zh-CN" altLang="en-US" sz="1200" dirty="0">
                <a:solidFill>
                  <a:schemeClr val="bg1"/>
                </a:solidFill>
                <a:latin typeface="微软雅黑"/>
                <a:ea typeface="微软雅黑"/>
                <a:cs typeface="微软雅黑"/>
              </a:rPr>
              <a:t>订货金额</a:t>
            </a:r>
            <a:endParaRPr lang="en-US" altLang="zh-CN" sz="1200" dirty="0">
              <a:solidFill>
                <a:schemeClr val="bg1"/>
              </a:solidFill>
              <a:latin typeface="微软雅黑"/>
              <a:ea typeface="微软雅黑"/>
              <a:cs typeface="微软雅黑"/>
            </a:endParaRPr>
          </a:p>
          <a:p>
            <a:pPr marL="171450" indent="-171450">
              <a:buFont typeface="Arial"/>
              <a:buChar char="•"/>
              <a:defRPr/>
            </a:pPr>
            <a:r>
              <a:rPr lang="zh-CN" altLang="en-US" sz="1200" dirty="0">
                <a:solidFill>
                  <a:schemeClr val="bg1"/>
                </a:solidFill>
                <a:latin typeface="微软雅黑"/>
                <a:ea typeface="微软雅黑"/>
                <a:cs typeface="微软雅黑"/>
              </a:rPr>
              <a:t>订货数量</a:t>
            </a:r>
            <a:endParaRPr lang="en-US" altLang="zh-CN" sz="1200" dirty="0">
              <a:solidFill>
                <a:schemeClr val="bg1"/>
              </a:solidFill>
              <a:latin typeface="微软雅黑"/>
              <a:ea typeface="微软雅黑"/>
              <a:cs typeface="微软雅黑"/>
            </a:endParaRPr>
          </a:p>
          <a:p>
            <a:pPr marL="171450" indent="-171450">
              <a:buFont typeface="Arial"/>
              <a:buChar char="•"/>
              <a:defRPr/>
            </a:pPr>
            <a:r>
              <a:rPr lang="zh-CN" altLang="en-US" sz="1200" dirty="0">
                <a:solidFill>
                  <a:schemeClr val="bg1"/>
                </a:solidFill>
                <a:latin typeface="微软雅黑"/>
                <a:ea typeface="微软雅黑"/>
                <a:cs typeface="微软雅黑"/>
              </a:rPr>
              <a:t>入库金额</a:t>
            </a:r>
            <a:endParaRPr lang="en-US" altLang="zh-CN" sz="1200" dirty="0">
              <a:solidFill>
                <a:schemeClr val="bg1"/>
              </a:solidFill>
              <a:latin typeface="微软雅黑"/>
              <a:ea typeface="微软雅黑"/>
              <a:cs typeface="微软雅黑"/>
            </a:endParaRPr>
          </a:p>
          <a:p>
            <a:pPr marL="171450" indent="-171450">
              <a:buFont typeface="Arial"/>
              <a:buChar char="•"/>
              <a:defRPr/>
            </a:pPr>
            <a:r>
              <a:rPr lang="zh-CN" altLang="en-US" sz="1200" dirty="0">
                <a:solidFill>
                  <a:schemeClr val="bg1"/>
                </a:solidFill>
                <a:latin typeface="微软雅黑"/>
                <a:ea typeface="微软雅黑"/>
                <a:cs typeface="微软雅黑"/>
              </a:rPr>
              <a:t>入库数量</a:t>
            </a:r>
            <a:endParaRPr lang="en-US" altLang="zh-CN" sz="1200" dirty="0">
              <a:solidFill>
                <a:schemeClr val="bg1"/>
              </a:solidFill>
              <a:latin typeface="微软雅黑"/>
              <a:ea typeface="微软雅黑"/>
              <a:cs typeface="微软雅黑"/>
            </a:endParaRPr>
          </a:p>
          <a:p>
            <a:pPr marL="171450" indent="-171450">
              <a:buFont typeface="Arial"/>
              <a:buChar char="•"/>
              <a:defRPr/>
            </a:pPr>
            <a:r>
              <a:rPr lang="zh-CN" altLang="en-US" sz="1200" dirty="0">
                <a:solidFill>
                  <a:schemeClr val="bg1"/>
                </a:solidFill>
                <a:latin typeface="微软雅黑"/>
                <a:ea typeface="微软雅黑"/>
                <a:cs typeface="微软雅黑"/>
              </a:rPr>
              <a:t>符合</a:t>
            </a:r>
            <a:r>
              <a:rPr lang="en-US" altLang="zh-CN" sz="1200" dirty="0">
                <a:solidFill>
                  <a:schemeClr val="bg1"/>
                </a:solidFill>
                <a:latin typeface="微软雅黑"/>
                <a:ea typeface="微软雅黑"/>
                <a:cs typeface="微软雅黑"/>
              </a:rPr>
              <a:t>ASN</a:t>
            </a:r>
            <a:r>
              <a:rPr lang="zh-CN" altLang="en-US" sz="1200" dirty="0">
                <a:solidFill>
                  <a:schemeClr val="bg1"/>
                </a:solidFill>
                <a:latin typeface="微软雅黑"/>
                <a:ea typeface="微软雅黑"/>
                <a:cs typeface="微软雅黑"/>
              </a:rPr>
              <a:t> </a:t>
            </a:r>
            <a:r>
              <a:rPr lang="en-US" altLang="zh-CN" sz="1200" dirty="0">
                <a:solidFill>
                  <a:schemeClr val="bg1"/>
                </a:solidFill>
                <a:latin typeface="微软雅黑"/>
                <a:ea typeface="微软雅黑"/>
                <a:cs typeface="微软雅黑"/>
              </a:rPr>
              <a:t>PO</a:t>
            </a:r>
            <a:r>
              <a:rPr lang="zh-CN" altLang="en-US" sz="1200" dirty="0">
                <a:solidFill>
                  <a:schemeClr val="bg1"/>
                </a:solidFill>
                <a:latin typeface="微软雅黑"/>
                <a:ea typeface="微软雅黑"/>
                <a:cs typeface="微软雅黑"/>
              </a:rPr>
              <a:t>计数</a:t>
            </a:r>
            <a:endParaRPr lang="en-US" altLang="zh-CN" sz="1200" dirty="0">
              <a:solidFill>
                <a:schemeClr val="bg1"/>
              </a:solidFill>
              <a:latin typeface="微软雅黑"/>
              <a:ea typeface="微软雅黑"/>
              <a:cs typeface="微软雅黑"/>
            </a:endParaRPr>
          </a:p>
          <a:p>
            <a:pPr marL="171450" indent="-171450">
              <a:buFont typeface="Arial"/>
              <a:buChar char="•"/>
              <a:defRPr/>
            </a:pPr>
            <a:r>
              <a:rPr lang="zh-CN" altLang="en-US" sz="1200" dirty="0">
                <a:solidFill>
                  <a:schemeClr val="bg1"/>
                </a:solidFill>
                <a:latin typeface="微软雅黑"/>
                <a:ea typeface="微软雅黑"/>
                <a:cs typeface="微软雅黑"/>
              </a:rPr>
              <a:t>超出</a:t>
            </a:r>
            <a:r>
              <a:rPr lang="en-US" altLang="zh-CN" sz="1200" dirty="0">
                <a:solidFill>
                  <a:schemeClr val="bg1"/>
                </a:solidFill>
                <a:latin typeface="微软雅黑"/>
                <a:ea typeface="微软雅黑"/>
                <a:cs typeface="微软雅黑"/>
              </a:rPr>
              <a:t>ASN</a:t>
            </a:r>
            <a:r>
              <a:rPr lang="zh-CN" altLang="en-US" sz="1200" dirty="0">
                <a:solidFill>
                  <a:schemeClr val="bg1"/>
                </a:solidFill>
                <a:latin typeface="微软雅黑"/>
                <a:ea typeface="微软雅黑"/>
                <a:cs typeface="微软雅黑"/>
              </a:rPr>
              <a:t> </a:t>
            </a:r>
            <a:r>
              <a:rPr lang="en-US" altLang="zh-CN" sz="1200" dirty="0">
                <a:solidFill>
                  <a:schemeClr val="bg1"/>
                </a:solidFill>
                <a:latin typeface="微软雅黑"/>
                <a:ea typeface="微软雅黑"/>
                <a:cs typeface="微软雅黑"/>
              </a:rPr>
              <a:t>PO</a:t>
            </a:r>
            <a:r>
              <a:rPr lang="zh-CN" altLang="en-US" sz="1200" dirty="0">
                <a:solidFill>
                  <a:schemeClr val="bg1"/>
                </a:solidFill>
                <a:latin typeface="微软雅黑"/>
                <a:ea typeface="微软雅黑"/>
                <a:cs typeface="微软雅黑"/>
              </a:rPr>
              <a:t>计数</a:t>
            </a:r>
            <a:endParaRPr lang="en-US" altLang="zh-CN" sz="1200" dirty="0">
              <a:solidFill>
                <a:schemeClr val="bg1"/>
              </a:solidFill>
              <a:latin typeface="微软雅黑"/>
              <a:ea typeface="微软雅黑"/>
              <a:cs typeface="微软雅黑"/>
            </a:endParaRPr>
          </a:p>
          <a:p>
            <a:pPr marL="171450" indent="-171450">
              <a:buFont typeface="Arial"/>
              <a:buChar char="•"/>
              <a:defRPr/>
            </a:pPr>
            <a:r>
              <a:rPr lang="zh-CN" altLang="en-US" sz="1200" dirty="0">
                <a:solidFill>
                  <a:schemeClr val="bg1"/>
                </a:solidFill>
                <a:latin typeface="微软雅黑"/>
                <a:ea typeface="微软雅黑"/>
                <a:cs typeface="微软雅黑"/>
              </a:rPr>
              <a:t>低于</a:t>
            </a:r>
            <a:r>
              <a:rPr lang="en-US" altLang="zh-CN" sz="1200" dirty="0">
                <a:solidFill>
                  <a:schemeClr val="bg1"/>
                </a:solidFill>
                <a:latin typeface="微软雅黑"/>
                <a:ea typeface="微软雅黑"/>
                <a:cs typeface="微软雅黑"/>
              </a:rPr>
              <a:t>ASN</a:t>
            </a:r>
            <a:r>
              <a:rPr lang="zh-CN" altLang="en-US" sz="1200" dirty="0">
                <a:solidFill>
                  <a:schemeClr val="bg1"/>
                </a:solidFill>
                <a:latin typeface="微软雅黑"/>
                <a:ea typeface="微软雅黑"/>
                <a:cs typeface="微软雅黑"/>
              </a:rPr>
              <a:t> </a:t>
            </a:r>
            <a:r>
              <a:rPr lang="en-US" altLang="zh-CN" sz="1200" dirty="0">
                <a:solidFill>
                  <a:schemeClr val="bg1"/>
                </a:solidFill>
                <a:latin typeface="微软雅黑"/>
                <a:ea typeface="微软雅黑"/>
                <a:cs typeface="微软雅黑"/>
              </a:rPr>
              <a:t>PO</a:t>
            </a:r>
            <a:r>
              <a:rPr lang="zh-CN" altLang="en-US" sz="1200" dirty="0">
                <a:solidFill>
                  <a:schemeClr val="bg1"/>
                </a:solidFill>
                <a:latin typeface="微软雅黑"/>
                <a:ea typeface="微软雅黑"/>
                <a:cs typeface="微软雅黑"/>
              </a:rPr>
              <a:t>计数</a:t>
            </a:r>
            <a:endParaRPr lang="en-US" altLang="zh-CN" sz="1200" dirty="0">
              <a:solidFill>
                <a:schemeClr val="bg1"/>
              </a:solidFill>
              <a:latin typeface="微软雅黑"/>
              <a:ea typeface="微软雅黑"/>
              <a:cs typeface="微软雅黑"/>
            </a:endParaRPr>
          </a:p>
          <a:p>
            <a:pPr marL="171450" indent="-171450">
              <a:buFont typeface="Arial"/>
              <a:buChar char="•"/>
              <a:defRPr/>
            </a:pPr>
            <a:r>
              <a:rPr lang="zh-CN" altLang="en-US" sz="1200" dirty="0">
                <a:solidFill>
                  <a:schemeClr val="bg1"/>
                </a:solidFill>
                <a:latin typeface="微软雅黑"/>
                <a:ea typeface="微软雅黑"/>
                <a:cs typeface="微软雅黑"/>
              </a:rPr>
              <a:t>提前运抵天数</a:t>
            </a:r>
            <a:endParaRPr lang="en-US" altLang="zh-CN" sz="1200" dirty="0">
              <a:solidFill>
                <a:schemeClr val="bg1"/>
              </a:solidFill>
              <a:latin typeface="微软雅黑"/>
              <a:ea typeface="微软雅黑"/>
              <a:cs typeface="微软雅黑"/>
            </a:endParaRPr>
          </a:p>
          <a:p>
            <a:pPr marL="171450" indent="-171450">
              <a:buFont typeface="Arial"/>
              <a:buChar char="•"/>
              <a:defRPr/>
            </a:pPr>
            <a:r>
              <a:rPr lang="zh-CN" altLang="en-US" sz="1200" dirty="0">
                <a:solidFill>
                  <a:schemeClr val="bg1"/>
                </a:solidFill>
                <a:latin typeface="微软雅黑"/>
                <a:ea typeface="微软雅黑"/>
                <a:cs typeface="微软雅黑"/>
              </a:rPr>
              <a:t>发票编号</a:t>
            </a:r>
            <a:endParaRPr lang="en-US" altLang="zh-CN" sz="1200" dirty="0">
              <a:solidFill>
                <a:schemeClr val="bg1"/>
              </a:solidFill>
              <a:latin typeface="微软雅黑"/>
              <a:ea typeface="微软雅黑"/>
              <a:cs typeface="微软雅黑"/>
            </a:endParaRPr>
          </a:p>
          <a:p>
            <a:pPr marL="171450" indent="-171450">
              <a:buFont typeface="Arial"/>
              <a:buChar char="•"/>
              <a:defRPr/>
            </a:pPr>
            <a:r>
              <a:rPr lang="zh-CN" altLang="en-US" sz="1200" dirty="0">
                <a:solidFill>
                  <a:schemeClr val="bg1"/>
                </a:solidFill>
                <a:latin typeface="微软雅黑"/>
                <a:ea typeface="微软雅黑"/>
                <a:cs typeface="微软雅黑"/>
              </a:rPr>
              <a:t>发票单位成本</a:t>
            </a:r>
            <a:endParaRPr lang="en-US" altLang="zh-CN" sz="1200" dirty="0">
              <a:solidFill>
                <a:schemeClr val="bg1"/>
              </a:solidFill>
              <a:latin typeface="微软雅黑"/>
              <a:ea typeface="微软雅黑"/>
              <a:cs typeface="微软雅黑"/>
            </a:endParaRPr>
          </a:p>
          <a:p>
            <a:pPr>
              <a:defRPr/>
            </a:pPr>
            <a:r>
              <a:rPr kumimoji="1" lang="zh-CN" altLang="en-US" sz="1200" dirty="0">
                <a:solidFill>
                  <a:schemeClr val="bg1"/>
                </a:solidFill>
                <a:latin typeface="微软雅黑"/>
                <a:ea typeface="微软雅黑"/>
                <a:cs typeface="微软雅黑"/>
              </a:rPr>
              <a:t>    </a:t>
            </a:r>
            <a:r>
              <a:rPr kumimoji="1" lang="en-US" altLang="zh-CN" sz="1200" dirty="0">
                <a:solidFill>
                  <a:schemeClr val="bg1"/>
                </a:solidFill>
                <a:latin typeface="微软雅黑"/>
                <a:ea typeface="微软雅黑"/>
                <a:cs typeface="微软雅黑"/>
              </a:rPr>
              <a:t>……</a:t>
            </a:r>
            <a:endParaRPr kumimoji="1" lang="zh-CN" altLang="en-US" sz="1200" dirty="0">
              <a:solidFill>
                <a:schemeClr val="bg1"/>
              </a:solidFill>
            </a:endParaRPr>
          </a:p>
        </p:txBody>
      </p:sp>
      <p:sp>
        <p:nvSpPr>
          <p:cNvPr id="32803" name="TextBox 163"/>
          <p:cNvSpPr txBox="1">
            <a:spLocks noChangeArrowheads="1"/>
          </p:cNvSpPr>
          <p:nvPr/>
        </p:nvSpPr>
        <p:spPr bwMode="auto">
          <a:xfrm>
            <a:off x="838200" y="3048000"/>
            <a:ext cx="914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kumimoji="1" lang="zh-CN" altLang="en-US" sz="1800">
                <a:latin typeface="微软雅黑" charset="0"/>
                <a:ea typeface="微软雅黑" charset="0"/>
                <a:cs typeface="微软雅黑" charset="0"/>
              </a:rPr>
              <a:t>商品</a:t>
            </a:r>
          </a:p>
        </p:txBody>
      </p:sp>
      <p:sp>
        <p:nvSpPr>
          <p:cNvPr id="32804" name="TextBox 164"/>
          <p:cNvSpPr txBox="1">
            <a:spLocks noChangeArrowheads="1"/>
          </p:cNvSpPr>
          <p:nvPr/>
        </p:nvSpPr>
        <p:spPr bwMode="auto">
          <a:xfrm>
            <a:off x="838200" y="3810000"/>
            <a:ext cx="914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kumimoji="1" lang="zh-CN" altLang="en-US" sz="1800">
                <a:latin typeface="微软雅黑" charset="0"/>
                <a:ea typeface="微软雅黑" charset="0"/>
                <a:cs typeface="微软雅黑" charset="0"/>
              </a:rPr>
              <a:t>地点</a:t>
            </a:r>
          </a:p>
        </p:txBody>
      </p:sp>
      <p:sp>
        <p:nvSpPr>
          <p:cNvPr id="32805" name="TextBox 165"/>
          <p:cNvSpPr txBox="1">
            <a:spLocks noChangeArrowheads="1"/>
          </p:cNvSpPr>
          <p:nvPr/>
        </p:nvSpPr>
        <p:spPr bwMode="auto">
          <a:xfrm>
            <a:off x="838200" y="4506913"/>
            <a:ext cx="914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kumimoji="1" lang="zh-CN" altLang="en-US" sz="1800">
                <a:latin typeface="微软雅黑" charset="0"/>
                <a:ea typeface="微软雅黑" charset="0"/>
                <a:cs typeface="微软雅黑" charset="0"/>
              </a:rPr>
              <a:t>时间</a:t>
            </a:r>
          </a:p>
        </p:txBody>
      </p:sp>
      <p:sp>
        <p:nvSpPr>
          <p:cNvPr id="32806" name="TextBox 166"/>
          <p:cNvSpPr txBox="1">
            <a:spLocks noChangeArrowheads="1"/>
          </p:cNvSpPr>
          <p:nvPr/>
        </p:nvSpPr>
        <p:spPr bwMode="auto">
          <a:xfrm>
            <a:off x="685800" y="5192713"/>
            <a:ext cx="914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kumimoji="1" lang="zh-CN" altLang="en-US" sz="1800">
                <a:latin typeface="微软雅黑" charset="0"/>
                <a:ea typeface="微软雅黑" charset="0"/>
                <a:cs typeface="微软雅黑" charset="0"/>
              </a:rPr>
              <a:t>供应商</a:t>
            </a:r>
          </a:p>
        </p:txBody>
      </p:sp>
      <p:sp>
        <p:nvSpPr>
          <p:cNvPr id="32807" name="TextBox 167"/>
          <p:cNvSpPr txBox="1">
            <a:spLocks noChangeArrowheads="1"/>
          </p:cNvSpPr>
          <p:nvPr/>
        </p:nvSpPr>
        <p:spPr bwMode="auto">
          <a:xfrm>
            <a:off x="838200" y="5867400"/>
            <a:ext cx="914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kumimoji="1" lang="en-US" altLang="zh-CN" sz="1800">
                <a:latin typeface="微软雅黑" charset="0"/>
                <a:ea typeface="微软雅黑" charset="0"/>
                <a:cs typeface="微软雅黑" charset="0"/>
              </a:rPr>
              <a:t>……</a:t>
            </a:r>
            <a:endParaRPr kumimoji="1" lang="zh-CN" altLang="en-US" sz="1800">
              <a:latin typeface="微软雅黑" charset="0"/>
              <a:ea typeface="微软雅黑" charset="0"/>
              <a:cs typeface="微软雅黑" charset="0"/>
            </a:endParaRPr>
          </a:p>
        </p:txBody>
      </p:sp>
      <p:sp>
        <p:nvSpPr>
          <p:cNvPr id="3280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4F8F67B-1B3D-BE4F-824D-58D74FB8859B}" type="slidenum">
              <a:rPr lang="en-US" altLang="zh-CN" sz="1000">
                <a:solidFill>
                  <a:schemeClr val="bg1"/>
                </a:solidFill>
                <a:latin typeface="微软雅黑" charset="0"/>
                <a:ea typeface="Arial" charset="0"/>
                <a:cs typeface="Arial" charset="0"/>
              </a:rPr>
              <a:pPr eaLnBrk="1" hangingPunct="1"/>
              <a:t>7</a:t>
            </a:fld>
            <a:endParaRPr lang="en-US" altLang="zh-CN" sz="1000">
              <a:solidFill>
                <a:schemeClr val="bg1"/>
              </a:solidFill>
              <a:latin typeface="微软雅黑" charset="0"/>
              <a:ea typeface="Arial" charset="0"/>
              <a:cs typeface="Arial" charset="0"/>
            </a:endParaRPr>
          </a:p>
        </p:txBody>
      </p:sp>
      <p:sp>
        <p:nvSpPr>
          <p:cNvPr id="32809" name="TextBox 51"/>
          <p:cNvSpPr txBox="1">
            <a:spLocks noChangeArrowheads="1"/>
          </p:cNvSpPr>
          <p:nvPr/>
        </p:nvSpPr>
        <p:spPr bwMode="auto">
          <a:xfrm>
            <a:off x="4010025" y="820738"/>
            <a:ext cx="44513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kumimoji="1" lang="zh-CN" altLang="en-US" sz="1800" i="1"/>
              <a:t>“你无法管理你不能描述的事情”</a:t>
            </a:r>
          </a:p>
        </p:txBody>
      </p:sp>
      <p:sp>
        <p:nvSpPr>
          <p:cNvPr id="32810" name="TextBox 53"/>
          <p:cNvSpPr txBox="1">
            <a:spLocks noChangeArrowheads="1"/>
          </p:cNvSpPr>
          <p:nvPr/>
        </p:nvSpPr>
        <p:spPr bwMode="auto">
          <a:xfrm>
            <a:off x="8261350" y="1624013"/>
            <a:ext cx="7874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kumimoji="1" lang="zh-CN" altLang="en-US" sz="1400"/>
              <a:t>顾客</a:t>
            </a:r>
            <a:endParaRPr kumimoji="1" lang="en-US" altLang="zh-CN" sz="1400"/>
          </a:p>
          <a:p>
            <a:pPr eaLnBrk="1" hangingPunct="1"/>
            <a:r>
              <a:rPr kumimoji="1" lang="zh-CN" altLang="en-US" sz="1400"/>
              <a:t>财务</a:t>
            </a:r>
            <a:endParaRPr kumimoji="1" lang="en-US" altLang="zh-CN" sz="1400"/>
          </a:p>
          <a:p>
            <a:pPr eaLnBrk="1" hangingPunct="1"/>
            <a:r>
              <a:rPr kumimoji="1" lang="zh-CN" altLang="en-US" sz="1400"/>
              <a:t>物流</a:t>
            </a:r>
            <a:endParaRPr kumimoji="1" lang="en-US" altLang="zh-CN" sz="1400"/>
          </a:p>
          <a:p>
            <a:pPr eaLnBrk="1" hangingPunct="1"/>
            <a:r>
              <a:rPr kumimoji="1" lang="en-US" altLang="zh-CN" sz="1400"/>
              <a:t>……</a:t>
            </a:r>
            <a:endParaRPr kumimoji="1" lang="zh-CN" altLang="en-US" sz="1400"/>
          </a:p>
        </p:txBody>
      </p:sp>
      <p:sp>
        <p:nvSpPr>
          <p:cNvPr id="32811" name="Rectangle 37"/>
          <p:cNvSpPr>
            <a:spLocks noChangeArrowheads="1"/>
          </p:cNvSpPr>
          <p:nvPr/>
        </p:nvSpPr>
        <p:spPr bwMode="auto">
          <a:xfrm rot="983372">
            <a:off x="7578725" y="1327150"/>
            <a:ext cx="1323975" cy="438150"/>
          </a:xfrm>
          <a:prstGeom prst="rect">
            <a:avLst/>
          </a:prstGeom>
          <a:solidFill>
            <a:schemeClr val="bg1"/>
          </a:solidFill>
          <a:ln w="28575">
            <a:solidFill>
              <a:srgbClr val="FF0000"/>
            </a:solidFill>
            <a:miter lim="800000"/>
            <a:headEnd/>
            <a:tailEnd/>
          </a:ln>
          <a:effectLst>
            <a:prstShdw prst="shdw17" dist="17961" dir="2700000">
              <a:srgbClr val="990000"/>
            </a:prstShdw>
          </a:effectLst>
        </p:spPr>
        <p:txBody>
          <a:bodyPr wrap="none" anchor="ctr"/>
          <a:lstStyle/>
          <a:p>
            <a:pPr algn="ctr"/>
            <a:r>
              <a:rPr lang="zh-CN" altLang="en-US">
                <a:solidFill>
                  <a:srgbClr val="000000"/>
                </a:solidFill>
                <a:latin typeface="微软雅黑" charset="0"/>
                <a:ea typeface="微软雅黑" charset="0"/>
                <a:cs typeface="微软雅黑" charset="0"/>
              </a:rPr>
              <a:t>示例</a:t>
            </a:r>
          </a:p>
        </p:txBody>
      </p:sp>
    </p:spTree>
    <p:extLst>
      <p:ext uri="{BB962C8B-B14F-4D97-AF65-F5344CB8AC3E}">
        <p14:creationId xmlns:p14="http://schemas.microsoft.com/office/powerpoint/2010/main" val="73675891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pPr>
              <a:defRPr/>
            </a:pPr>
            <a:fld id="{C9B17A9F-23E6-4288-A8B2-729B2125DD8A}" type="slidenum">
              <a:rPr lang="zh-CN" altLang="en-US" smtClean="0"/>
              <a:pPr>
                <a:defRPr/>
              </a:pPr>
              <a:t>8</a:t>
            </a:fld>
            <a:endParaRPr lang="en-US" altLang="zh-CN"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543050"/>
            <a:ext cx="8607425"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txBox="1">
            <a:spLocks/>
          </p:cNvSpPr>
          <p:nvPr/>
        </p:nvSpPr>
        <p:spPr>
          <a:xfrm>
            <a:off x="457200" y="554038"/>
            <a:ext cx="8229600" cy="515937"/>
          </a:xfrm>
          <a:prstGeom prst="rect">
            <a:avLst/>
          </a:prstGeom>
        </p:spPr>
        <p:txBody>
          <a:bodyPr/>
          <a:lstStyle>
            <a:lvl1pPr algn="l" rtl="0" eaLnBrk="0" fontAlgn="base" hangingPunct="0">
              <a:spcBef>
                <a:spcPct val="0"/>
              </a:spcBef>
              <a:spcAft>
                <a:spcPct val="0"/>
              </a:spcAft>
              <a:defRPr sz="2800" b="1">
                <a:solidFill>
                  <a:schemeClr val="accent1"/>
                </a:solidFill>
                <a:latin typeface="微软雅黑" pitchFamily="34" charset="-122"/>
                <a:ea typeface="微软雅黑" pitchFamily="34" charset="-122"/>
                <a:cs typeface="+mj-cs"/>
              </a:defRPr>
            </a:lvl1pPr>
            <a:lvl2pPr algn="l" rtl="0" eaLnBrk="0" fontAlgn="base" hangingPunct="0">
              <a:spcBef>
                <a:spcPct val="0"/>
              </a:spcBef>
              <a:spcAft>
                <a:spcPct val="0"/>
              </a:spcAft>
              <a:defRPr sz="2800" b="1">
                <a:solidFill>
                  <a:schemeClr val="accent1"/>
                </a:solidFill>
                <a:latin typeface="微软雅黑" pitchFamily="34" charset="-122"/>
                <a:ea typeface="微软雅黑" pitchFamily="34" charset="-122"/>
                <a:cs typeface="Arial" pitchFamily="34" charset="0"/>
              </a:defRPr>
            </a:lvl2pPr>
            <a:lvl3pPr algn="l" rtl="0" eaLnBrk="0" fontAlgn="base" hangingPunct="0">
              <a:spcBef>
                <a:spcPct val="0"/>
              </a:spcBef>
              <a:spcAft>
                <a:spcPct val="0"/>
              </a:spcAft>
              <a:defRPr sz="2800" b="1">
                <a:solidFill>
                  <a:schemeClr val="accent1"/>
                </a:solidFill>
                <a:latin typeface="微软雅黑" pitchFamily="34" charset="-122"/>
                <a:ea typeface="微软雅黑" pitchFamily="34" charset="-122"/>
                <a:cs typeface="Arial" pitchFamily="34" charset="0"/>
              </a:defRPr>
            </a:lvl3pPr>
            <a:lvl4pPr algn="l" rtl="0" eaLnBrk="0" fontAlgn="base" hangingPunct="0">
              <a:spcBef>
                <a:spcPct val="0"/>
              </a:spcBef>
              <a:spcAft>
                <a:spcPct val="0"/>
              </a:spcAft>
              <a:defRPr sz="2800" b="1">
                <a:solidFill>
                  <a:schemeClr val="accent1"/>
                </a:solidFill>
                <a:latin typeface="微软雅黑" pitchFamily="34" charset="-122"/>
                <a:ea typeface="微软雅黑" pitchFamily="34" charset="-122"/>
                <a:cs typeface="Arial" pitchFamily="34" charset="0"/>
              </a:defRPr>
            </a:lvl4pPr>
            <a:lvl5pPr algn="l" rtl="0" eaLnBrk="0" fontAlgn="base" hangingPunct="0">
              <a:spcBef>
                <a:spcPct val="0"/>
              </a:spcBef>
              <a:spcAft>
                <a:spcPct val="0"/>
              </a:spcAft>
              <a:defRPr sz="2800" b="1">
                <a:solidFill>
                  <a:schemeClr val="accent1"/>
                </a:solidFill>
                <a:latin typeface="微软雅黑" pitchFamily="34" charset="-122"/>
                <a:ea typeface="微软雅黑" pitchFamily="34" charset="-122"/>
                <a:cs typeface="Arial" pitchFamily="34" charset="0"/>
              </a:defRPr>
            </a:lvl5pPr>
            <a:lvl6pPr marL="457200" algn="l" rtl="0" fontAlgn="base">
              <a:spcBef>
                <a:spcPct val="0"/>
              </a:spcBef>
              <a:spcAft>
                <a:spcPct val="0"/>
              </a:spcAft>
              <a:defRPr sz="2200" b="1">
                <a:solidFill>
                  <a:schemeClr val="accent1"/>
                </a:solidFill>
                <a:latin typeface="Arial" pitchFamily="34" charset="0"/>
                <a:ea typeface="宋体" pitchFamily="2" charset="-122"/>
                <a:cs typeface="Arial" pitchFamily="34" charset="0"/>
              </a:defRPr>
            </a:lvl6pPr>
            <a:lvl7pPr marL="914400" algn="l" rtl="0" fontAlgn="base">
              <a:spcBef>
                <a:spcPct val="0"/>
              </a:spcBef>
              <a:spcAft>
                <a:spcPct val="0"/>
              </a:spcAft>
              <a:defRPr sz="2200" b="1">
                <a:solidFill>
                  <a:schemeClr val="accent1"/>
                </a:solidFill>
                <a:latin typeface="Arial" pitchFamily="34" charset="0"/>
                <a:ea typeface="宋体" pitchFamily="2" charset="-122"/>
                <a:cs typeface="Arial" pitchFamily="34" charset="0"/>
              </a:defRPr>
            </a:lvl7pPr>
            <a:lvl8pPr marL="1371600" algn="l" rtl="0" fontAlgn="base">
              <a:spcBef>
                <a:spcPct val="0"/>
              </a:spcBef>
              <a:spcAft>
                <a:spcPct val="0"/>
              </a:spcAft>
              <a:defRPr sz="2200" b="1">
                <a:solidFill>
                  <a:schemeClr val="accent1"/>
                </a:solidFill>
                <a:latin typeface="Arial" pitchFamily="34" charset="0"/>
                <a:ea typeface="宋体" pitchFamily="2" charset="-122"/>
                <a:cs typeface="Arial" pitchFamily="34" charset="0"/>
              </a:defRPr>
            </a:lvl8pPr>
            <a:lvl9pPr marL="1828800" algn="l" rtl="0" fontAlgn="base">
              <a:spcBef>
                <a:spcPct val="0"/>
              </a:spcBef>
              <a:spcAft>
                <a:spcPct val="0"/>
              </a:spcAft>
              <a:defRPr sz="2200" b="1">
                <a:solidFill>
                  <a:schemeClr val="accent1"/>
                </a:solidFill>
                <a:latin typeface="Arial" pitchFamily="34" charset="0"/>
                <a:ea typeface="宋体" pitchFamily="2" charset="-122"/>
                <a:cs typeface="Arial" pitchFamily="34" charset="0"/>
              </a:defRPr>
            </a:lvl9pPr>
          </a:lstStyle>
          <a:p>
            <a:r>
              <a:rPr lang="en-US" altLang="zh-CN" dirty="0" smtClean="0"/>
              <a:t>RA</a:t>
            </a:r>
            <a:r>
              <a:rPr lang="zh-CN" altLang="en-US" dirty="0" smtClean="0"/>
              <a:t> 标准分析模型</a:t>
            </a:r>
            <a:endParaRPr lang="zh-CN" altLang="en-US" dirty="0"/>
          </a:p>
        </p:txBody>
      </p:sp>
    </p:spTree>
    <p:extLst>
      <p:ext uri="{BB962C8B-B14F-4D97-AF65-F5344CB8AC3E}">
        <p14:creationId xmlns:p14="http://schemas.microsoft.com/office/powerpoint/2010/main" val="6713738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5" name="Title 8"/>
          <p:cNvSpPr>
            <a:spLocks noGrp="1"/>
          </p:cNvSpPr>
          <p:nvPr>
            <p:ph type="title" idx="4294967295"/>
          </p:nvPr>
        </p:nvSpPr>
        <p:spPr>
          <a:xfrm>
            <a:off x="366713" y="566489"/>
            <a:ext cx="7040562" cy="430887"/>
          </a:xfrm>
        </p:spPr>
        <p:txBody>
          <a:bodyPr lIns="0" tIns="0" rIns="0" bIns="0" anchor="b">
            <a:spAutoFit/>
          </a:bodyPr>
          <a:lstStyle/>
          <a:p>
            <a:pPr eaLnBrk="1" hangingPunct="1"/>
            <a:r>
              <a:rPr lang="en-US" altLang="zh-CN" dirty="0" smtClean="0"/>
              <a:t>RA</a:t>
            </a:r>
            <a:r>
              <a:rPr lang="zh-CN" altLang="en-US" dirty="0" smtClean="0"/>
              <a:t>报表主要要素</a:t>
            </a:r>
            <a:endParaRPr lang="en-US" altLang="zh-CN" dirty="0" smtClean="0"/>
          </a:p>
        </p:txBody>
      </p:sp>
      <p:sp>
        <p:nvSpPr>
          <p:cNvPr id="5" name="Slide Number Placeholder 1"/>
          <p:cNvSpPr>
            <a:spLocks noGrp="1"/>
          </p:cNvSpPr>
          <p:nvPr>
            <p:ph type="sldNum" sz="quarter" idx="10"/>
          </p:nvPr>
        </p:nvSpPr>
        <p:spPr>
          <a:xfrm>
            <a:off x="304800" y="6591300"/>
            <a:ext cx="1000125" cy="266700"/>
          </a:xfrm>
        </p:spPr>
        <p:txBody>
          <a:bodyPr/>
          <a:lstStyle/>
          <a:p>
            <a:fld id="{75A150D2-4D02-4A3B-BD5B-F866C135098F}" type="slidenum">
              <a:rPr lang="en-US" altLang="zh-CN" smtClean="0"/>
              <a:pPr/>
              <a:t>9</a:t>
            </a:fld>
            <a:endParaRPr lang="en-US" altLang="zh-CN" dirty="0"/>
          </a:p>
        </p:txBody>
      </p:sp>
      <p:pic>
        <p:nvPicPr>
          <p:cNvPr id="2" name="Picture 1"/>
          <p:cNvPicPr>
            <a:picLocks noChangeAspect="1"/>
          </p:cNvPicPr>
          <p:nvPr/>
        </p:nvPicPr>
        <p:blipFill>
          <a:blip r:embed="rId2"/>
          <a:stretch>
            <a:fillRect/>
          </a:stretch>
        </p:blipFill>
        <p:spPr>
          <a:xfrm>
            <a:off x="404091" y="1168400"/>
            <a:ext cx="8214379" cy="4050145"/>
          </a:xfrm>
          <a:prstGeom prst="rect">
            <a:avLst/>
          </a:prstGeom>
        </p:spPr>
      </p:pic>
      <p:sp>
        <p:nvSpPr>
          <p:cNvPr id="3" name="Rounded Rectangle 2"/>
          <p:cNvSpPr/>
          <p:nvPr/>
        </p:nvSpPr>
        <p:spPr bwMode="auto">
          <a:xfrm>
            <a:off x="461818" y="1350818"/>
            <a:ext cx="2228273" cy="277091"/>
          </a:xfrm>
          <a:prstGeom prst="roundRect">
            <a:avLst/>
          </a:prstGeom>
          <a:noFill/>
          <a:ln w="57150" cap="flat" cmpd="sng" algn="ctr">
            <a:solidFill>
              <a:srgbClr val="FF0000"/>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L="192088" marR="0" indent="-192088" algn="l" defTabSz="914400" rtl="0" eaLnBrk="1" fontAlgn="base" latinLnBrk="0" hangingPunct="1">
              <a:lnSpc>
                <a:spcPct val="104000"/>
              </a:lnSpc>
              <a:spcBef>
                <a:spcPct val="20000"/>
              </a:spcBef>
              <a:spcAft>
                <a:spcPct val="0"/>
              </a:spcAft>
              <a:buClr>
                <a:schemeClr val="accent1"/>
              </a:buClr>
              <a:buSzTx/>
              <a:buFont typeface="Wingdings" pitchFamily="2" charset="2"/>
              <a:buChar char="§"/>
              <a:tabLst/>
            </a:pPr>
            <a:endParaRPr kumimoji="0" lang="zh-CN" altLang="en-US" sz="1800" b="0" i="0" u="none" strike="noStrike" cap="none" normalizeH="0" baseline="0" smtClean="0">
              <a:ln>
                <a:noFill/>
              </a:ln>
              <a:solidFill>
                <a:schemeClr val="tx1"/>
              </a:solidFill>
              <a:effectLst/>
              <a:latin typeface="Arial" pitchFamily="34" charset="0"/>
              <a:ea typeface="楷体_GB2312" pitchFamily="49" charset="-122"/>
              <a:cs typeface="Arial" pitchFamily="34" charset="0"/>
            </a:endParaRPr>
          </a:p>
        </p:txBody>
      </p:sp>
      <p:sp>
        <p:nvSpPr>
          <p:cNvPr id="6" name="Rounded Rectangle 5"/>
          <p:cNvSpPr/>
          <p:nvPr/>
        </p:nvSpPr>
        <p:spPr bwMode="auto">
          <a:xfrm>
            <a:off x="1387764" y="1687945"/>
            <a:ext cx="7178963" cy="3276600"/>
          </a:xfrm>
          <a:prstGeom prst="roundRect">
            <a:avLst>
              <a:gd name="adj" fmla="val 7153"/>
            </a:avLst>
          </a:prstGeom>
          <a:noFill/>
          <a:ln w="57150" cap="flat" cmpd="sng" algn="ctr">
            <a:solidFill>
              <a:schemeClr val="tx2">
                <a:lumMod val="60000"/>
                <a:lumOff val="40000"/>
              </a:schemeClr>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L="192088" marR="0" indent="-192088" algn="l" defTabSz="914400" rtl="0" eaLnBrk="1" fontAlgn="base" latinLnBrk="0" hangingPunct="1">
              <a:lnSpc>
                <a:spcPct val="104000"/>
              </a:lnSpc>
              <a:spcBef>
                <a:spcPct val="20000"/>
              </a:spcBef>
              <a:spcAft>
                <a:spcPct val="0"/>
              </a:spcAft>
              <a:buClr>
                <a:schemeClr val="accent1"/>
              </a:buClr>
              <a:buSzTx/>
              <a:buFont typeface="Wingdings" pitchFamily="2" charset="2"/>
              <a:buChar char="§"/>
              <a:tabLst/>
            </a:pPr>
            <a:endParaRPr kumimoji="0" lang="zh-CN" altLang="en-US" sz="1800" b="0" i="0" u="none" strike="noStrike" cap="none" normalizeH="0" baseline="0" smtClean="0">
              <a:ln>
                <a:noFill/>
              </a:ln>
              <a:solidFill>
                <a:schemeClr val="tx1"/>
              </a:solidFill>
              <a:effectLst/>
              <a:latin typeface="Arial" pitchFamily="34" charset="0"/>
              <a:ea typeface="楷体_GB2312" pitchFamily="49" charset="-122"/>
              <a:cs typeface="Arial" pitchFamily="34" charset="0"/>
            </a:endParaRPr>
          </a:p>
        </p:txBody>
      </p:sp>
      <p:sp>
        <p:nvSpPr>
          <p:cNvPr id="7" name="Rounded Rectangle 6"/>
          <p:cNvSpPr/>
          <p:nvPr/>
        </p:nvSpPr>
        <p:spPr bwMode="auto">
          <a:xfrm>
            <a:off x="466437" y="1736436"/>
            <a:ext cx="849745" cy="3054928"/>
          </a:xfrm>
          <a:prstGeom prst="roundRect">
            <a:avLst>
              <a:gd name="adj" fmla="val 7153"/>
            </a:avLst>
          </a:prstGeom>
          <a:noFill/>
          <a:ln w="57150" cap="flat" cmpd="sng" algn="ctr">
            <a:solidFill>
              <a:srgbClr val="008000"/>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L="192088" marR="0" indent="-192088" algn="l" defTabSz="914400" rtl="0" eaLnBrk="1" fontAlgn="base" latinLnBrk="0" hangingPunct="1">
              <a:lnSpc>
                <a:spcPct val="104000"/>
              </a:lnSpc>
              <a:spcBef>
                <a:spcPct val="20000"/>
              </a:spcBef>
              <a:spcAft>
                <a:spcPct val="0"/>
              </a:spcAft>
              <a:buClr>
                <a:schemeClr val="accent1"/>
              </a:buClr>
              <a:buSzTx/>
              <a:buFont typeface="Wingdings" pitchFamily="2" charset="2"/>
              <a:buChar char="§"/>
              <a:tabLst/>
            </a:pPr>
            <a:endParaRPr kumimoji="0" lang="zh-CN" altLang="en-US" sz="1800" b="0" i="0" u="none" strike="noStrike" cap="none" normalizeH="0" baseline="0" smtClean="0">
              <a:ln>
                <a:noFill/>
              </a:ln>
              <a:solidFill>
                <a:schemeClr val="tx1"/>
              </a:solidFill>
              <a:effectLst/>
              <a:latin typeface="Arial" pitchFamily="34" charset="0"/>
              <a:ea typeface="楷体_GB2312" pitchFamily="49" charset="-122"/>
              <a:cs typeface="Arial" pitchFamily="34" charset="0"/>
            </a:endParaRPr>
          </a:p>
        </p:txBody>
      </p:sp>
      <p:sp>
        <p:nvSpPr>
          <p:cNvPr id="4" name="Rounded Rectangle 3"/>
          <p:cNvSpPr/>
          <p:nvPr/>
        </p:nvSpPr>
        <p:spPr bwMode="auto">
          <a:xfrm>
            <a:off x="2840182" y="2008909"/>
            <a:ext cx="1039091" cy="623455"/>
          </a:xfrm>
          <a:prstGeom prst="roundRect">
            <a:avLst/>
          </a:prstGeom>
          <a:noFill/>
          <a:ln w="57150" cap="flat" cmpd="sng" algn="ctr">
            <a:solidFill>
              <a:srgbClr val="660066"/>
            </a:solid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bodyPr>
          <a:lstStyle/>
          <a:p>
            <a:pPr marL="192088" marR="0" indent="-192088" algn="l" defTabSz="914400" rtl="0" eaLnBrk="1" fontAlgn="base" latinLnBrk="0" hangingPunct="1">
              <a:lnSpc>
                <a:spcPct val="104000"/>
              </a:lnSpc>
              <a:spcBef>
                <a:spcPct val="20000"/>
              </a:spcBef>
              <a:spcAft>
                <a:spcPct val="0"/>
              </a:spcAft>
              <a:buClr>
                <a:schemeClr val="accent1"/>
              </a:buClr>
              <a:buSzTx/>
              <a:buFont typeface="Wingdings" pitchFamily="2" charset="2"/>
              <a:buChar char="§"/>
              <a:tabLst/>
            </a:pPr>
            <a:endParaRPr kumimoji="0" lang="zh-CN" altLang="en-US" sz="1800" b="0" i="0" u="none" strike="noStrike" cap="none" normalizeH="0" baseline="0" smtClean="0">
              <a:ln>
                <a:noFill/>
              </a:ln>
              <a:solidFill>
                <a:schemeClr val="tx1"/>
              </a:solidFill>
              <a:effectLst/>
              <a:latin typeface="Arial" pitchFamily="34" charset="0"/>
              <a:ea typeface="楷体_GB2312" pitchFamily="49" charset="-122"/>
              <a:cs typeface="Arial" pitchFamily="34" charset="0"/>
            </a:endParaRPr>
          </a:p>
        </p:txBody>
      </p:sp>
      <p:sp>
        <p:nvSpPr>
          <p:cNvPr id="8" name="TextBox 7"/>
          <p:cNvSpPr txBox="1"/>
          <p:nvPr/>
        </p:nvSpPr>
        <p:spPr>
          <a:xfrm>
            <a:off x="404091" y="5230093"/>
            <a:ext cx="8220364" cy="1384995"/>
          </a:xfrm>
          <a:prstGeom prst="rect">
            <a:avLst/>
          </a:prstGeom>
          <a:noFill/>
        </p:spPr>
        <p:txBody>
          <a:bodyPr wrap="square" rtlCol="0">
            <a:spAutoFit/>
          </a:bodyPr>
          <a:lstStyle/>
          <a:p>
            <a:pPr marL="285750" indent="-285750">
              <a:buFont typeface="Arial"/>
              <a:buChar char="•"/>
            </a:pPr>
            <a:r>
              <a:rPr kumimoji="1" lang="zh-CN" altLang="en-US" sz="1400" dirty="0" smtClean="0">
                <a:solidFill>
                  <a:srgbClr val="FF0000"/>
                </a:solidFill>
                <a:latin typeface="微软雅黑"/>
                <a:ea typeface="微软雅黑"/>
                <a:cs typeface="微软雅黑"/>
              </a:rPr>
              <a:t>仪表盘，报表按照其功能分类，如“销售分析”，“库存分析”仪表盘</a:t>
            </a:r>
            <a:endParaRPr kumimoji="1" lang="en-US" altLang="zh-CN" sz="1400" dirty="0" smtClean="0">
              <a:solidFill>
                <a:srgbClr val="FF0000"/>
              </a:solidFill>
              <a:latin typeface="微软雅黑"/>
              <a:ea typeface="微软雅黑"/>
              <a:cs typeface="微软雅黑"/>
            </a:endParaRPr>
          </a:p>
          <a:p>
            <a:pPr marL="285750" indent="-285750">
              <a:buFont typeface="Arial"/>
              <a:buChar char="•"/>
            </a:pPr>
            <a:r>
              <a:rPr kumimoji="1" lang="zh-CN" altLang="en-US" sz="1400" dirty="0" smtClean="0">
                <a:solidFill>
                  <a:schemeClr val="tx2">
                    <a:lumMod val="60000"/>
                    <a:lumOff val="40000"/>
                  </a:schemeClr>
                </a:solidFill>
                <a:latin typeface="微软雅黑"/>
                <a:ea typeface="微软雅黑"/>
                <a:cs typeface="微软雅黑"/>
              </a:rPr>
              <a:t>报表，在仪表盘中，有表格、柱状图、线性图等多种展现形式</a:t>
            </a:r>
            <a:endParaRPr kumimoji="1" lang="en-US" altLang="zh-CN" sz="1400" dirty="0" smtClean="0">
              <a:solidFill>
                <a:schemeClr val="tx2">
                  <a:lumMod val="60000"/>
                  <a:lumOff val="40000"/>
                </a:schemeClr>
              </a:solidFill>
              <a:latin typeface="微软雅黑"/>
              <a:ea typeface="微软雅黑"/>
              <a:cs typeface="微软雅黑"/>
            </a:endParaRPr>
          </a:p>
          <a:p>
            <a:pPr marL="285750" indent="-285750">
              <a:buFont typeface="Arial"/>
              <a:buChar char="•"/>
            </a:pPr>
            <a:r>
              <a:rPr kumimoji="1" lang="zh-CN" altLang="en-US" sz="1400" dirty="0" smtClean="0">
                <a:solidFill>
                  <a:srgbClr val="008000"/>
                </a:solidFill>
                <a:latin typeface="微软雅黑"/>
                <a:ea typeface="微软雅黑"/>
                <a:cs typeface="微软雅黑"/>
              </a:rPr>
              <a:t>筛选器，使用者可以根据定义的筛选器的内容来对报表数据进行筛选，如日期、品类（商品层级）、门店（组织层级）等</a:t>
            </a:r>
            <a:endParaRPr kumimoji="1" lang="en-US" altLang="zh-CN" sz="1400" dirty="0" smtClean="0">
              <a:solidFill>
                <a:srgbClr val="008000"/>
              </a:solidFill>
              <a:latin typeface="微软雅黑"/>
              <a:ea typeface="微软雅黑"/>
              <a:cs typeface="微软雅黑"/>
            </a:endParaRPr>
          </a:p>
          <a:p>
            <a:pPr marL="285750" indent="-285750">
              <a:buFont typeface="Arial"/>
              <a:buChar char="•"/>
            </a:pPr>
            <a:r>
              <a:rPr kumimoji="1" lang="zh-CN" altLang="en-US" sz="1400" dirty="0" smtClean="0">
                <a:solidFill>
                  <a:srgbClr val="660066"/>
                </a:solidFill>
                <a:latin typeface="微软雅黑"/>
                <a:ea typeface="微软雅黑"/>
                <a:cs typeface="微软雅黑"/>
              </a:rPr>
              <a:t>钻取，使用者可以点击对应字段或者图表中的某个特定内容发觉更明细的内容，帮助使用者发现问题</a:t>
            </a:r>
            <a:endParaRPr kumimoji="1" lang="zh-CN" altLang="en-US" sz="1600" dirty="0">
              <a:solidFill>
                <a:srgbClr val="660066"/>
              </a:solidFill>
              <a:latin typeface="微软雅黑"/>
              <a:ea typeface="微软雅黑"/>
              <a:cs typeface="微软雅黑"/>
            </a:endParaRPr>
          </a:p>
        </p:txBody>
      </p:sp>
    </p:spTree>
    <p:extLst>
      <p:ext uri="{BB962C8B-B14F-4D97-AF65-F5344CB8AC3E}">
        <p14:creationId xmlns:p14="http://schemas.microsoft.com/office/powerpoint/2010/main" val="1529380340"/>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STYLE" val="AcnStamp"/>
  <p:tag name="DATE" val="2012/11/9 16:29:29"/>
</p:tagLst>
</file>

<file path=ppt/tags/tag2.xml><?xml version="1.0" encoding="utf-8"?>
<p:tagLst xmlns:a="http://schemas.openxmlformats.org/drawingml/2006/main" xmlns:r="http://schemas.openxmlformats.org/officeDocument/2006/relationships" xmlns:p="http://schemas.openxmlformats.org/presentationml/2006/main">
  <p:tag name="STYLE" val="AcnStpConnector"/>
  <p:tag name="DATE" val="2012/11/9 16:29:29"/>
</p:tagLst>
</file>

<file path=ppt/tags/tag3.xml><?xml version="1.0" encoding="utf-8"?>
<p:tagLst xmlns:a="http://schemas.openxmlformats.org/drawingml/2006/main" xmlns:r="http://schemas.openxmlformats.org/officeDocument/2006/relationships" xmlns:p="http://schemas.openxmlformats.org/presentationml/2006/main">
  <p:tag name="STYLE" val="AcnStpConnector"/>
  <p:tag name="DATE" val="2012/11/9 16:29:29"/>
</p:tagLst>
</file>

<file path=ppt/tags/tag4.xml><?xml version="1.0" encoding="utf-8"?>
<p:tagLst xmlns:a="http://schemas.openxmlformats.org/drawingml/2006/main" xmlns:r="http://schemas.openxmlformats.org/officeDocument/2006/relationships" xmlns:p="http://schemas.openxmlformats.org/presentationml/2006/main">
  <p:tag name="NAME" val="McK Disclaimer"/>
  <p:tag name="LLEFT" val=" 210.125"/>
  <p:tag name="LTOP" val=" 469.875"/>
  <p:tag name="RESIZE" val="Yes"/>
</p:tagLst>
</file>

<file path=ppt/theme/theme1.xml><?xml version="1.0" encoding="utf-8"?>
<a:theme xmlns:a="http://schemas.openxmlformats.org/drawingml/2006/main" name="8_IBM2009">
  <a:themeElements>
    <a:clrScheme name="8_IBM2009 1">
      <a:dk1>
        <a:srgbClr val="000000"/>
      </a:dk1>
      <a:lt1>
        <a:srgbClr val="FFFFFF"/>
      </a:lt1>
      <a:dk2>
        <a:srgbClr val="000000"/>
      </a:dk2>
      <a:lt2>
        <a:srgbClr val="808080"/>
      </a:lt2>
      <a:accent1>
        <a:srgbClr val="009999"/>
      </a:accent1>
      <a:accent2>
        <a:srgbClr val="71BFA7"/>
      </a:accent2>
      <a:accent3>
        <a:srgbClr val="FFFFFF"/>
      </a:accent3>
      <a:accent4>
        <a:srgbClr val="000000"/>
      </a:accent4>
      <a:accent5>
        <a:srgbClr val="AACACA"/>
      </a:accent5>
      <a:accent6>
        <a:srgbClr val="66AD97"/>
      </a:accent6>
      <a:hlink>
        <a:srgbClr val="7889FB"/>
      </a:hlink>
      <a:folHlink>
        <a:srgbClr val="9900CC"/>
      </a:folHlink>
    </a:clrScheme>
    <a:fontScheme name="8_IBM2009">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0C0C0"/>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a:ln>
              <a:noFill/>
            </a:ln>
            <a:solidFill>
              <a:schemeClr val="tx1"/>
            </a:solidFill>
            <a:effectLst/>
            <a:latin typeface="Arial" pitchFamily="-105" charset="0"/>
            <a:ea typeface="Arial" pitchFamily="-105" charset="0"/>
            <a:cs typeface="Arial" pitchFamily="-105" charset="0"/>
          </a:defRPr>
        </a:defPPr>
      </a:lstStyle>
    </a:spDef>
    <a:lnDef>
      <a:spPr bwMode="auto">
        <a:xfrm>
          <a:off x="0" y="0"/>
          <a:ext cx="1" cy="1"/>
        </a:xfrm>
        <a:custGeom>
          <a:avLst/>
          <a:gdLst/>
          <a:ahLst/>
          <a:cxnLst/>
          <a:rect l="0" t="0" r="0" b="0"/>
          <a:pathLst/>
        </a:custGeom>
        <a:solidFill>
          <a:srgbClr val="C0C0C0"/>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a:ln>
              <a:noFill/>
            </a:ln>
            <a:solidFill>
              <a:schemeClr val="tx1"/>
            </a:solidFill>
            <a:effectLst/>
            <a:latin typeface="Arial" pitchFamily="-105" charset="0"/>
            <a:ea typeface="Arial" pitchFamily="-105" charset="0"/>
            <a:cs typeface="Arial" pitchFamily="-105" charset="0"/>
          </a:defRPr>
        </a:defPPr>
      </a:lstStyle>
    </a:lnDef>
  </a:objectDefaults>
  <a:extraClrSchemeLst>
    <a:extraClrScheme>
      <a:clrScheme name="8_IBM2009 1">
        <a:dk1>
          <a:srgbClr val="000000"/>
        </a:dk1>
        <a:lt1>
          <a:srgbClr val="FFFFFF"/>
        </a:lt1>
        <a:dk2>
          <a:srgbClr val="000000"/>
        </a:dk2>
        <a:lt2>
          <a:srgbClr val="808080"/>
        </a:lt2>
        <a:accent1>
          <a:srgbClr val="009999"/>
        </a:accent1>
        <a:accent2>
          <a:srgbClr val="71BFA7"/>
        </a:accent2>
        <a:accent3>
          <a:srgbClr val="FFFFFF"/>
        </a:accent3>
        <a:accent4>
          <a:srgbClr val="000000"/>
        </a:accent4>
        <a:accent5>
          <a:srgbClr val="AACACA"/>
        </a:accent5>
        <a:accent6>
          <a:srgbClr val="66AD97"/>
        </a:accent6>
        <a:hlink>
          <a:srgbClr val="7889FB"/>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317</TotalTime>
  <Words>3069</Words>
  <Application>Microsoft Office PowerPoint</Application>
  <PresentationFormat>全屏显示(4:3)</PresentationFormat>
  <Paragraphs>791</Paragraphs>
  <Slides>22</Slides>
  <Notes>17</Notes>
  <HiddenSlides>0</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8_IBM2009</vt:lpstr>
      <vt:lpstr>三福百货ERP项目 BI系统建设规划</vt:lpstr>
      <vt:lpstr>Agenda</vt:lpstr>
      <vt:lpstr>零售活动在一个复杂的利益交互的环境下进行</vt:lpstr>
      <vt:lpstr>PowerPoint 演示文稿</vt:lpstr>
      <vt:lpstr>商业智能的四个层次</vt:lpstr>
      <vt:lpstr>PowerPoint 演示文稿</vt:lpstr>
      <vt:lpstr>PowerPoint 演示文稿</vt:lpstr>
      <vt:lpstr>PowerPoint 演示文稿</vt:lpstr>
      <vt:lpstr>RA报表主要要素</vt:lpstr>
      <vt:lpstr>Agenda</vt:lpstr>
      <vt:lpstr>匹配概览</vt:lpstr>
      <vt:lpstr>部门报表匹配概览</vt:lpstr>
      <vt:lpstr>部门分析</vt:lpstr>
      <vt:lpstr>L 在195张报表需求中，匹配度低的有113张，占比57.95%</vt:lpstr>
      <vt:lpstr>M 在195张报表需求中，匹配度低的有30张，占比15.38%</vt:lpstr>
      <vt:lpstr>PowerPoint 演示文稿</vt:lpstr>
      <vt:lpstr>Agenda</vt:lpstr>
      <vt:lpstr>三福数据仓库构建方法</vt:lpstr>
      <vt:lpstr>数据仓库与数据集市的区别</vt:lpstr>
      <vt:lpstr>分阶段构建数据集市的考虑</vt:lpstr>
      <vt:lpstr>三福BI系统建设主题规划蓝图</vt:lpstr>
      <vt:lpstr>三福BI总体实施方案</vt:lpstr>
    </vt:vector>
  </TitlesOfParts>
  <Company>IBM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三福BI系统建设主题规划蓝图</dc:title>
  <dc:creator>Leo Zhu</dc:creator>
  <cp:lastModifiedBy>ADMINIBM</cp:lastModifiedBy>
  <cp:revision>12</cp:revision>
  <dcterms:created xsi:type="dcterms:W3CDTF">2013-11-08T07:07:16Z</dcterms:created>
  <dcterms:modified xsi:type="dcterms:W3CDTF">2013-11-12T03:17:40Z</dcterms:modified>
</cp:coreProperties>
</file>