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26"/>
  </p:notesMasterIdLst>
  <p:sldIdLst>
    <p:sldId id="445" r:id="rId2"/>
    <p:sldId id="521" r:id="rId3"/>
    <p:sldId id="525" r:id="rId4"/>
    <p:sldId id="523" r:id="rId5"/>
    <p:sldId id="524" r:id="rId6"/>
    <p:sldId id="464" r:id="rId7"/>
    <p:sldId id="472" r:id="rId8"/>
    <p:sldId id="475" r:id="rId9"/>
    <p:sldId id="526" r:id="rId10"/>
    <p:sldId id="450" r:id="rId11"/>
    <p:sldId id="460" r:id="rId12"/>
    <p:sldId id="451" r:id="rId13"/>
    <p:sldId id="477" r:id="rId14"/>
    <p:sldId id="452" r:id="rId15"/>
    <p:sldId id="453" r:id="rId16"/>
    <p:sldId id="462" r:id="rId17"/>
    <p:sldId id="478" r:id="rId18"/>
    <p:sldId id="454" r:id="rId19"/>
    <p:sldId id="463" r:id="rId20"/>
    <p:sldId id="528" r:id="rId21"/>
    <p:sldId id="456" r:id="rId22"/>
    <p:sldId id="457" r:id="rId23"/>
    <p:sldId id="459" r:id="rId24"/>
    <p:sldId id="529" r:id="rId25"/>
  </p:sldIdLst>
  <p:sldSz cx="9144000" cy="6858000" type="screen4x3"/>
  <p:notesSz cx="6811963" cy="9945688"/>
  <p:defaultTextStyle>
    <a:defPPr>
      <a:defRPr lang="en-US"/>
    </a:defPPr>
    <a:lvl1pPr algn="l" rtl="0" fontAlgn="base">
      <a:lnSpc>
        <a:spcPct val="90000"/>
      </a:lnSpc>
      <a:spcBef>
        <a:spcPct val="0"/>
      </a:spcBef>
      <a:spcAft>
        <a:spcPct val="0"/>
      </a:spcAft>
      <a:defRPr sz="2200" kern="1200">
        <a:solidFill>
          <a:schemeClr val="hlink"/>
        </a:solidFill>
        <a:latin typeface="Arial" charset="0"/>
        <a:ea typeface="+mn-ea"/>
        <a:cs typeface="+mn-cs"/>
      </a:defRPr>
    </a:lvl1pPr>
    <a:lvl2pPr marL="457200" algn="l" rtl="0" fontAlgn="base">
      <a:lnSpc>
        <a:spcPct val="90000"/>
      </a:lnSpc>
      <a:spcBef>
        <a:spcPct val="0"/>
      </a:spcBef>
      <a:spcAft>
        <a:spcPct val="0"/>
      </a:spcAft>
      <a:defRPr sz="2200" kern="1200">
        <a:solidFill>
          <a:schemeClr val="hlink"/>
        </a:solidFill>
        <a:latin typeface="Arial" charset="0"/>
        <a:ea typeface="+mn-ea"/>
        <a:cs typeface="+mn-cs"/>
      </a:defRPr>
    </a:lvl2pPr>
    <a:lvl3pPr marL="914400" algn="l" rtl="0" fontAlgn="base">
      <a:lnSpc>
        <a:spcPct val="90000"/>
      </a:lnSpc>
      <a:spcBef>
        <a:spcPct val="0"/>
      </a:spcBef>
      <a:spcAft>
        <a:spcPct val="0"/>
      </a:spcAft>
      <a:defRPr sz="2200" kern="1200">
        <a:solidFill>
          <a:schemeClr val="hlink"/>
        </a:solidFill>
        <a:latin typeface="Arial" charset="0"/>
        <a:ea typeface="+mn-ea"/>
        <a:cs typeface="+mn-cs"/>
      </a:defRPr>
    </a:lvl3pPr>
    <a:lvl4pPr marL="1371600" algn="l" rtl="0" fontAlgn="base">
      <a:lnSpc>
        <a:spcPct val="90000"/>
      </a:lnSpc>
      <a:spcBef>
        <a:spcPct val="0"/>
      </a:spcBef>
      <a:spcAft>
        <a:spcPct val="0"/>
      </a:spcAft>
      <a:defRPr sz="2200" kern="1200">
        <a:solidFill>
          <a:schemeClr val="hlink"/>
        </a:solidFill>
        <a:latin typeface="Arial" charset="0"/>
        <a:ea typeface="+mn-ea"/>
        <a:cs typeface="+mn-cs"/>
      </a:defRPr>
    </a:lvl4pPr>
    <a:lvl5pPr marL="1828800" algn="l" rtl="0" fontAlgn="base">
      <a:lnSpc>
        <a:spcPct val="90000"/>
      </a:lnSpc>
      <a:spcBef>
        <a:spcPct val="0"/>
      </a:spcBef>
      <a:spcAft>
        <a:spcPct val="0"/>
      </a:spcAft>
      <a:defRPr sz="2200" kern="1200">
        <a:solidFill>
          <a:schemeClr val="hlink"/>
        </a:solidFill>
        <a:latin typeface="Arial" charset="0"/>
        <a:ea typeface="+mn-ea"/>
        <a:cs typeface="+mn-cs"/>
      </a:defRPr>
    </a:lvl5pPr>
    <a:lvl6pPr marL="2286000" algn="l" defTabSz="914400" rtl="0" eaLnBrk="1" latinLnBrk="0" hangingPunct="1">
      <a:defRPr sz="2200" kern="1200">
        <a:solidFill>
          <a:schemeClr val="hlink"/>
        </a:solidFill>
        <a:latin typeface="Arial" charset="0"/>
        <a:ea typeface="+mn-ea"/>
        <a:cs typeface="+mn-cs"/>
      </a:defRPr>
    </a:lvl6pPr>
    <a:lvl7pPr marL="2743200" algn="l" defTabSz="914400" rtl="0" eaLnBrk="1" latinLnBrk="0" hangingPunct="1">
      <a:defRPr sz="2200" kern="1200">
        <a:solidFill>
          <a:schemeClr val="hlink"/>
        </a:solidFill>
        <a:latin typeface="Arial" charset="0"/>
        <a:ea typeface="+mn-ea"/>
        <a:cs typeface="+mn-cs"/>
      </a:defRPr>
    </a:lvl7pPr>
    <a:lvl8pPr marL="3200400" algn="l" defTabSz="914400" rtl="0" eaLnBrk="1" latinLnBrk="0" hangingPunct="1">
      <a:defRPr sz="2200" kern="1200">
        <a:solidFill>
          <a:schemeClr val="hlink"/>
        </a:solidFill>
        <a:latin typeface="Arial" charset="0"/>
        <a:ea typeface="+mn-ea"/>
        <a:cs typeface="+mn-cs"/>
      </a:defRPr>
    </a:lvl8pPr>
    <a:lvl9pPr marL="3657600" algn="l" defTabSz="914400" rtl="0" eaLnBrk="1" latinLnBrk="0" hangingPunct="1">
      <a:defRPr sz="2200" kern="1200">
        <a:solidFill>
          <a:schemeClr val="hlink"/>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400"/>
    <a:srgbClr val="99FF99"/>
    <a:srgbClr val="FFCCCC"/>
    <a:srgbClr val="CC9900"/>
    <a:srgbClr val="FFCCFF"/>
    <a:srgbClr val="E6E97F"/>
    <a:srgbClr val="FFFF99"/>
    <a:srgbClr val="99CC00"/>
    <a:srgbClr val="99FF66"/>
    <a:srgbClr val="FEFF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3" autoAdjust="0"/>
    <p:restoredTop sz="82815" autoAdjust="0"/>
  </p:normalViewPr>
  <p:slideViewPr>
    <p:cSldViewPr>
      <p:cViewPr>
        <p:scale>
          <a:sx n="100" d="100"/>
          <a:sy n="100" d="100"/>
        </p:scale>
        <p:origin x="-834" y="-17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2DFC83-D457-4C12-B256-F1FA410896F8}"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zh-CN" altLang="en-US"/>
        </a:p>
      </dgm:t>
    </dgm:pt>
    <dgm:pt modelId="{FED1DCDA-872C-4C1D-96CA-25D5FC3F0873}">
      <dgm:prSet phldrT="[文本]" custT="1"/>
      <dgm:spPr/>
      <dgm:t>
        <a:bodyPr/>
        <a:lstStyle/>
        <a:p>
          <a:r>
            <a:rPr lang="zh-CN" altLang="en-US" sz="2800" b="1" dirty="0" smtClean="0">
              <a:latin typeface="微软雅黑" pitchFamily="34" charset="-122"/>
              <a:ea typeface="微软雅黑" pitchFamily="34" charset="-122"/>
            </a:rPr>
            <a:t>合同</a:t>
          </a:r>
          <a:endParaRPr lang="zh-CN" altLang="en-US" sz="2800" b="1" dirty="0">
            <a:latin typeface="微软雅黑" pitchFamily="34" charset="-122"/>
            <a:ea typeface="微软雅黑" pitchFamily="34" charset="-122"/>
          </a:endParaRPr>
        </a:p>
      </dgm:t>
    </dgm:pt>
    <dgm:pt modelId="{57903504-6D5C-42E5-968C-6E4A4EB0C15D}" type="parTrans" cxnId="{E50E1A9E-D88B-4BAA-AEA1-CBF0AA30BECF}">
      <dgm:prSet/>
      <dgm:spPr/>
      <dgm:t>
        <a:bodyPr/>
        <a:lstStyle/>
        <a:p>
          <a:endParaRPr lang="zh-CN" altLang="en-US"/>
        </a:p>
      </dgm:t>
    </dgm:pt>
    <dgm:pt modelId="{06797439-C4DD-421F-8D4D-71F6D6125A2A}" type="sibTrans" cxnId="{E50E1A9E-D88B-4BAA-AEA1-CBF0AA30BECF}">
      <dgm:prSet/>
      <dgm:spPr/>
      <dgm:t>
        <a:bodyPr/>
        <a:lstStyle/>
        <a:p>
          <a:endParaRPr lang="zh-CN" altLang="en-US"/>
        </a:p>
      </dgm:t>
    </dgm:pt>
    <dgm:pt modelId="{FE2DE9A2-7CC7-4519-84D9-8F039AE806D6}">
      <dgm:prSet phldrT="[文本]" custT="1"/>
      <dgm:spPr/>
      <dgm:t>
        <a:bodyPr/>
        <a:lstStyle/>
        <a:p>
          <a:r>
            <a:rPr lang="zh-CN" altLang="en-US" sz="2400" dirty="0" smtClean="0">
              <a:latin typeface="微软雅黑" pitchFamily="34" charset="-122"/>
              <a:ea typeface="微软雅黑" pitchFamily="34" charset="-122"/>
            </a:rPr>
            <a:t>结算</a:t>
          </a:r>
          <a:endParaRPr lang="zh-CN" altLang="en-US" sz="2400" dirty="0">
            <a:latin typeface="微软雅黑" pitchFamily="34" charset="-122"/>
            <a:ea typeface="微软雅黑" pitchFamily="34" charset="-122"/>
          </a:endParaRPr>
        </a:p>
      </dgm:t>
    </dgm:pt>
    <dgm:pt modelId="{1B1A76B1-8B25-496B-8C8E-52B20E0A8227}" type="parTrans" cxnId="{932F255F-34D0-448F-9CC5-DA3649FBE205}">
      <dgm:prSet/>
      <dgm:spPr/>
      <dgm:t>
        <a:bodyPr/>
        <a:lstStyle/>
        <a:p>
          <a:endParaRPr lang="zh-CN" altLang="en-US"/>
        </a:p>
      </dgm:t>
    </dgm:pt>
    <dgm:pt modelId="{4CB9F135-31CC-47A7-AB11-F20BFCC4AC15}" type="sibTrans" cxnId="{932F255F-34D0-448F-9CC5-DA3649FBE205}">
      <dgm:prSet/>
      <dgm:spPr/>
      <dgm:t>
        <a:bodyPr/>
        <a:lstStyle/>
        <a:p>
          <a:endParaRPr lang="zh-CN" altLang="en-US"/>
        </a:p>
      </dgm:t>
    </dgm:pt>
    <dgm:pt modelId="{87017DA4-73D5-417B-9398-0813E7DFFA9D}">
      <dgm:prSet phldrT="[文本]" custT="1"/>
      <dgm:spPr/>
      <dgm:t>
        <a:bodyPr/>
        <a:lstStyle/>
        <a:p>
          <a:r>
            <a:rPr lang="zh-CN" altLang="en-US" sz="2400" dirty="0" smtClean="0">
              <a:latin typeface="微软雅黑" pitchFamily="34" charset="-122"/>
              <a:ea typeface="微软雅黑" pitchFamily="34" charset="-122"/>
            </a:rPr>
            <a:t>商品</a:t>
          </a:r>
          <a:endParaRPr lang="zh-CN" altLang="en-US" sz="2400" dirty="0">
            <a:latin typeface="微软雅黑" pitchFamily="34" charset="-122"/>
            <a:ea typeface="微软雅黑" pitchFamily="34" charset="-122"/>
          </a:endParaRPr>
        </a:p>
      </dgm:t>
    </dgm:pt>
    <dgm:pt modelId="{96528084-BC29-4CAE-9715-1CE3A59E9025}" type="parTrans" cxnId="{C521F73A-2FD1-4F0D-9F31-70F6DED2F205}">
      <dgm:prSet/>
      <dgm:spPr/>
      <dgm:t>
        <a:bodyPr/>
        <a:lstStyle/>
        <a:p>
          <a:endParaRPr lang="zh-CN" altLang="en-US"/>
        </a:p>
      </dgm:t>
    </dgm:pt>
    <dgm:pt modelId="{9E3F3086-3988-4367-B60B-D5589C2E9707}" type="sibTrans" cxnId="{C521F73A-2FD1-4F0D-9F31-70F6DED2F205}">
      <dgm:prSet/>
      <dgm:spPr/>
      <dgm:t>
        <a:bodyPr/>
        <a:lstStyle/>
        <a:p>
          <a:endParaRPr lang="zh-CN" altLang="en-US"/>
        </a:p>
      </dgm:t>
    </dgm:pt>
    <dgm:pt modelId="{61375639-B8EE-4F3E-B361-F6352E9C2368}">
      <dgm:prSet phldrT="[文本]" custT="1"/>
      <dgm:spPr/>
      <dgm:t>
        <a:bodyPr/>
        <a:lstStyle/>
        <a:p>
          <a:r>
            <a:rPr lang="zh-CN" altLang="en-US" sz="2400" dirty="0" smtClean="0">
              <a:latin typeface="微软雅黑" pitchFamily="34" charset="-122"/>
              <a:ea typeface="微软雅黑" pitchFamily="34" charset="-122"/>
            </a:rPr>
            <a:t>采购</a:t>
          </a:r>
          <a:endParaRPr lang="zh-CN" altLang="en-US" sz="2400" dirty="0">
            <a:latin typeface="微软雅黑" pitchFamily="34" charset="-122"/>
            <a:ea typeface="微软雅黑" pitchFamily="34" charset="-122"/>
          </a:endParaRPr>
        </a:p>
      </dgm:t>
    </dgm:pt>
    <dgm:pt modelId="{0B787D80-A51E-46DA-8ADB-F86E4C086F6C}" type="parTrans" cxnId="{6BE34202-939E-47AE-A86F-81101828407E}">
      <dgm:prSet/>
      <dgm:spPr/>
      <dgm:t>
        <a:bodyPr/>
        <a:lstStyle/>
        <a:p>
          <a:endParaRPr lang="zh-CN" altLang="en-US"/>
        </a:p>
      </dgm:t>
    </dgm:pt>
    <dgm:pt modelId="{5A428DFD-255D-4469-AB49-9D840FBB5FF3}" type="sibTrans" cxnId="{6BE34202-939E-47AE-A86F-81101828407E}">
      <dgm:prSet/>
      <dgm:spPr/>
      <dgm:t>
        <a:bodyPr/>
        <a:lstStyle/>
        <a:p>
          <a:endParaRPr lang="zh-CN" altLang="en-US"/>
        </a:p>
      </dgm:t>
    </dgm:pt>
    <dgm:pt modelId="{13A1C8C9-0E4F-4A7E-9F7A-52EE8E9A05EA}">
      <dgm:prSet phldrT="[文本]" custT="1"/>
      <dgm:spPr/>
      <dgm:t>
        <a:bodyPr/>
        <a:lstStyle/>
        <a:p>
          <a:r>
            <a:rPr lang="zh-CN" altLang="en-US" sz="2400" dirty="0" smtClean="0">
              <a:latin typeface="微软雅黑" pitchFamily="34" charset="-122"/>
              <a:ea typeface="微软雅黑" pitchFamily="34" charset="-122"/>
            </a:rPr>
            <a:t>销售</a:t>
          </a:r>
          <a:endParaRPr lang="zh-CN" altLang="en-US" sz="2400" dirty="0">
            <a:latin typeface="微软雅黑" pitchFamily="34" charset="-122"/>
            <a:ea typeface="微软雅黑" pitchFamily="34" charset="-122"/>
          </a:endParaRPr>
        </a:p>
      </dgm:t>
    </dgm:pt>
    <dgm:pt modelId="{66B8844C-B06B-47E9-847E-23A9E05F4AFF}" type="parTrans" cxnId="{1BB78C12-6F4F-4D8B-BB86-7397C8059B3E}">
      <dgm:prSet/>
      <dgm:spPr/>
      <dgm:t>
        <a:bodyPr/>
        <a:lstStyle/>
        <a:p>
          <a:endParaRPr lang="zh-CN" altLang="en-US"/>
        </a:p>
      </dgm:t>
    </dgm:pt>
    <dgm:pt modelId="{F8E5577C-64BD-48DE-AA3F-6101757D29ED}" type="sibTrans" cxnId="{1BB78C12-6F4F-4D8B-BB86-7397C8059B3E}">
      <dgm:prSet/>
      <dgm:spPr/>
      <dgm:t>
        <a:bodyPr/>
        <a:lstStyle/>
        <a:p>
          <a:endParaRPr lang="zh-CN" altLang="en-US"/>
        </a:p>
      </dgm:t>
    </dgm:pt>
    <dgm:pt modelId="{013F5518-A067-4AAE-8E46-AE665F8B810A}">
      <dgm:prSet phldrT="[文本]" custT="1"/>
      <dgm:spPr/>
      <dgm:t>
        <a:bodyPr/>
        <a:lstStyle/>
        <a:p>
          <a:r>
            <a:rPr lang="zh-CN" altLang="en-US" sz="2400" dirty="0" smtClean="0">
              <a:latin typeface="微软雅黑" pitchFamily="34" charset="-122"/>
              <a:ea typeface="微软雅黑" pitchFamily="34" charset="-122"/>
            </a:rPr>
            <a:t>费用</a:t>
          </a:r>
          <a:endParaRPr lang="zh-CN" altLang="en-US" sz="2400" dirty="0">
            <a:latin typeface="微软雅黑" pitchFamily="34" charset="-122"/>
            <a:ea typeface="微软雅黑" pitchFamily="34" charset="-122"/>
          </a:endParaRPr>
        </a:p>
      </dgm:t>
    </dgm:pt>
    <dgm:pt modelId="{DFEE037B-D3C1-43F9-B600-C550B82484DD}" type="parTrans" cxnId="{7410E6D4-8802-470E-9405-61BB5BD99ED3}">
      <dgm:prSet/>
      <dgm:spPr/>
      <dgm:t>
        <a:bodyPr/>
        <a:lstStyle/>
        <a:p>
          <a:endParaRPr lang="zh-CN" altLang="en-US"/>
        </a:p>
      </dgm:t>
    </dgm:pt>
    <dgm:pt modelId="{F672C46D-D52A-4B39-AAA6-CFBB0B5E4AFB}" type="sibTrans" cxnId="{7410E6D4-8802-470E-9405-61BB5BD99ED3}">
      <dgm:prSet/>
      <dgm:spPr/>
      <dgm:t>
        <a:bodyPr/>
        <a:lstStyle/>
        <a:p>
          <a:endParaRPr lang="zh-CN" altLang="en-US"/>
        </a:p>
      </dgm:t>
    </dgm:pt>
    <dgm:pt modelId="{5B9492FF-8F31-4DF2-BAF3-4C2E8771F71E}">
      <dgm:prSet phldrT="[文本]" custT="1"/>
      <dgm:spPr/>
      <dgm:t>
        <a:bodyPr/>
        <a:lstStyle/>
        <a:p>
          <a:r>
            <a:rPr lang="zh-CN" altLang="en-US" sz="2400" dirty="0" smtClean="0">
              <a:latin typeface="微软雅黑" pitchFamily="34" charset="-122"/>
              <a:ea typeface="微软雅黑" pitchFamily="34" charset="-122"/>
            </a:rPr>
            <a:t>经营范围</a:t>
          </a:r>
          <a:endParaRPr lang="zh-CN" altLang="en-US" sz="2400" dirty="0">
            <a:latin typeface="微软雅黑" pitchFamily="34" charset="-122"/>
            <a:ea typeface="微软雅黑" pitchFamily="34" charset="-122"/>
          </a:endParaRPr>
        </a:p>
      </dgm:t>
    </dgm:pt>
    <dgm:pt modelId="{BA66BA93-141C-4833-9EB7-885A710BF217}" type="parTrans" cxnId="{DD0743BF-71CA-4796-ACE2-C110606436E6}">
      <dgm:prSet/>
      <dgm:spPr/>
      <dgm:t>
        <a:bodyPr/>
        <a:lstStyle/>
        <a:p>
          <a:endParaRPr lang="zh-CN" altLang="en-US"/>
        </a:p>
      </dgm:t>
    </dgm:pt>
    <dgm:pt modelId="{ACD8570C-167E-47AF-A398-6FEDB3A63061}" type="sibTrans" cxnId="{DD0743BF-71CA-4796-ACE2-C110606436E6}">
      <dgm:prSet/>
      <dgm:spPr/>
      <dgm:t>
        <a:bodyPr/>
        <a:lstStyle/>
        <a:p>
          <a:endParaRPr lang="zh-CN" altLang="en-US"/>
        </a:p>
      </dgm:t>
    </dgm:pt>
    <dgm:pt modelId="{12EEB696-6BDA-49CE-9758-3C91B88846F3}" type="pres">
      <dgm:prSet presAssocID="{D42DFC83-D457-4C12-B256-F1FA410896F8}" presName="cycle" presStyleCnt="0">
        <dgm:presLayoutVars>
          <dgm:chMax val="1"/>
          <dgm:dir/>
          <dgm:animLvl val="ctr"/>
          <dgm:resizeHandles val="exact"/>
        </dgm:presLayoutVars>
      </dgm:prSet>
      <dgm:spPr/>
      <dgm:t>
        <a:bodyPr/>
        <a:lstStyle/>
        <a:p>
          <a:endParaRPr lang="zh-CN" altLang="en-US"/>
        </a:p>
      </dgm:t>
    </dgm:pt>
    <dgm:pt modelId="{DA1CCD7C-E587-4670-8509-0841CA194B8F}" type="pres">
      <dgm:prSet presAssocID="{FED1DCDA-872C-4C1D-96CA-25D5FC3F0873}" presName="centerShape" presStyleLbl="node0" presStyleIdx="0" presStyleCnt="1"/>
      <dgm:spPr/>
      <dgm:t>
        <a:bodyPr/>
        <a:lstStyle/>
        <a:p>
          <a:endParaRPr lang="zh-CN" altLang="en-US"/>
        </a:p>
      </dgm:t>
    </dgm:pt>
    <dgm:pt modelId="{D285BBAE-0DCF-4637-B80D-F0F7412AB519}" type="pres">
      <dgm:prSet presAssocID="{1B1A76B1-8B25-496B-8C8E-52B20E0A8227}" presName="Name9" presStyleLbl="parChTrans1D2" presStyleIdx="0" presStyleCnt="6"/>
      <dgm:spPr/>
      <dgm:t>
        <a:bodyPr/>
        <a:lstStyle/>
        <a:p>
          <a:endParaRPr lang="zh-CN" altLang="en-US"/>
        </a:p>
      </dgm:t>
    </dgm:pt>
    <dgm:pt modelId="{430A72C3-6791-4F8D-B0A4-12895071F54C}" type="pres">
      <dgm:prSet presAssocID="{1B1A76B1-8B25-496B-8C8E-52B20E0A8227}" presName="connTx" presStyleLbl="parChTrans1D2" presStyleIdx="0" presStyleCnt="6"/>
      <dgm:spPr/>
      <dgm:t>
        <a:bodyPr/>
        <a:lstStyle/>
        <a:p>
          <a:endParaRPr lang="zh-CN" altLang="en-US"/>
        </a:p>
      </dgm:t>
    </dgm:pt>
    <dgm:pt modelId="{F1CDC8A2-DC0D-4102-91E7-876214DC2C26}" type="pres">
      <dgm:prSet presAssocID="{FE2DE9A2-7CC7-4519-84D9-8F039AE806D6}" presName="node" presStyleLbl="node1" presStyleIdx="0" presStyleCnt="6">
        <dgm:presLayoutVars>
          <dgm:bulletEnabled val="1"/>
        </dgm:presLayoutVars>
      </dgm:prSet>
      <dgm:spPr/>
      <dgm:t>
        <a:bodyPr/>
        <a:lstStyle/>
        <a:p>
          <a:endParaRPr lang="zh-CN" altLang="en-US"/>
        </a:p>
      </dgm:t>
    </dgm:pt>
    <dgm:pt modelId="{F86A34B1-E5AE-47F3-B0BF-AF43D78D2404}" type="pres">
      <dgm:prSet presAssocID="{96528084-BC29-4CAE-9715-1CE3A59E9025}" presName="Name9" presStyleLbl="parChTrans1D2" presStyleIdx="1" presStyleCnt="6"/>
      <dgm:spPr/>
      <dgm:t>
        <a:bodyPr/>
        <a:lstStyle/>
        <a:p>
          <a:endParaRPr lang="zh-CN" altLang="en-US"/>
        </a:p>
      </dgm:t>
    </dgm:pt>
    <dgm:pt modelId="{01537EAD-8897-4B0B-B4D8-F476A85D68E7}" type="pres">
      <dgm:prSet presAssocID="{96528084-BC29-4CAE-9715-1CE3A59E9025}" presName="connTx" presStyleLbl="parChTrans1D2" presStyleIdx="1" presStyleCnt="6"/>
      <dgm:spPr/>
      <dgm:t>
        <a:bodyPr/>
        <a:lstStyle/>
        <a:p>
          <a:endParaRPr lang="zh-CN" altLang="en-US"/>
        </a:p>
      </dgm:t>
    </dgm:pt>
    <dgm:pt modelId="{6EC22AC4-B3D0-4813-8142-A62D9C8A3A01}" type="pres">
      <dgm:prSet presAssocID="{87017DA4-73D5-417B-9398-0813E7DFFA9D}" presName="node" presStyleLbl="node1" presStyleIdx="1" presStyleCnt="6">
        <dgm:presLayoutVars>
          <dgm:bulletEnabled val="1"/>
        </dgm:presLayoutVars>
      </dgm:prSet>
      <dgm:spPr/>
      <dgm:t>
        <a:bodyPr/>
        <a:lstStyle/>
        <a:p>
          <a:endParaRPr lang="zh-CN" altLang="en-US"/>
        </a:p>
      </dgm:t>
    </dgm:pt>
    <dgm:pt modelId="{0F3579AD-0D54-4B10-A49A-69EAD5DAA346}" type="pres">
      <dgm:prSet presAssocID="{0B787D80-A51E-46DA-8ADB-F86E4C086F6C}" presName="Name9" presStyleLbl="parChTrans1D2" presStyleIdx="2" presStyleCnt="6"/>
      <dgm:spPr/>
      <dgm:t>
        <a:bodyPr/>
        <a:lstStyle/>
        <a:p>
          <a:endParaRPr lang="zh-CN" altLang="en-US"/>
        </a:p>
      </dgm:t>
    </dgm:pt>
    <dgm:pt modelId="{938FF0DF-F434-4864-9BB9-E781ACA7F7C7}" type="pres">
      <dgm:prSet presAssocID="{0B787D80-A51E-46DA-8ADB-F86E4C086F6C}" presName="connTx" presStyleLbl="parChTrans1D2" presStyleIdx="2" presStyleCnt="6"/>
      <dgm:spPr/>
      <dgm:t>
        <a:bodyPr/>
        <a:lstStyle/>
        <a:p>
          <a:endParaRPr lang="zh-CN" altLang="en-US"/>
        </a:p>
      </dgm:t>
    </dgm:pt>
    <dgm:pt modelId="{8373F758-884A-4696-B206-EAF2A68333A2}" type="pres">
      <dgm:prSet presAssocID="{61375639-B8EE-4F3E-B361-F6352E9C2368}" presName="node" presStyleLbl="node1" presStyleIdx="2" presStyleCnt="6">
        <dgm:presLayoutVars>
          <dgm:bulletEnabled val="1"/>
        </dgm:presLayoutVars>
      </dgm:prSet>
      <dgm:spPr/>
      <dgm:t>
        <a:bodyPr/>
        <a:lstStyle/>
        <a:p>
          <a:endParaRPr lang="zh-CN" altLang="en-US"/>
        </a:p>
      </dgm:t>
    </dgm:pt>
    <dgm:pt modelId="{89186BFE-9880-472A-8B3A-874867FA352F}" type="pres">
      <dgm:prSet presAssocID="{66B8844C-B06B-47E9-847E-23A9E05F4AFF}" presName="Name9" presStyleLbl="parChTrans1D2" presStyleIdx="3" presStyleCnt="6"/>
      <dgm:spPr/>
      <dgm:t>
        <a:bodyPr/>
        <a:lstStyle/>
        <a:p>
          <a:endParaRPr lang="zh-CN" altLang="en-US"/>
        </a:p>
      </dgm:t>
    </dgm:pt>
    <dgm:pt modelId="{FF0597E6-7C4D-4A04-9C16-5528B3F60AF3}" type="pres">
      <dgm:prSet presAssocID="{66B8844C-B06B-47E9-847E-23A9E05F4AFF}" presName="connTx" presStyleLbl="parChTrans1D2" presStyleIdx="3" presStyleCnt="6"/>
      <dgm:spPr/>
      <dgm:t>
        <a:bodyPr/>
        <a:lstStyle/>
        <a:p>
          <a:endParaRPr lang="zh-CN" altLang="en-US"/>
        </a:p>
      </dgm:t>
    </dgm:pt>
    <dgm:pt modelId="{B24E98C3-BD94-408D-BCA0-C8746BB7D3BA}" type="pres">
      <dgm:prSet presAssocID="{13A1C8C9-0E4F-4A7E-9F7A-52EE8E9A05EA}" presName="node" presStyleLbl="node1" presStyleIdx="3" presStyleCnt="6">
        <dgm:presLayoutVars>
          <dgm:bulletEnabled val="1"/>
        </dgm:presLayoutVars>
      </dgm:prSet>
      <dgm:spPr/>
      <dgm:t>
        <a:bodyPr/>
        <a:lstStyle/>
        <a:p>
          <a:endParaRPr lang="zh-CN" altLang="en-US"/>
        </a:p>
      </dgm:t>
    </dgm:pt>
    <dgm:pt modelId="{DC95E5CC-0515-4E1F-9156-5CD89BCB5339}" type="pres">
      <dgm:prSet presAssocID="{DFEE037B-D3C1-43F9-B600-C550B82484DD}" presName="Name9" presStyleLbl="parChTrans1D2" presStyleIdx="4" presStyleCnt="6"/>
      <dgm:spPr/>
      <dgm:t>
        <a:bodyPr/>
        <a:lstStyle/>
        <a:p>
          <a:endParaRPr lang="zh-CN" altLang="en-US"/>
        </a:p>
      </dgm:t>
    </dgm:pt>
    <dgm:pt modelId="{31C5F4C3-AC03-4F38-8511-5A2ABBFC1E9D}" type="pres">
      <dgm:prSet presAssocID="{DFEE037B-D3C1-43F9-B600-C550B82484DD}" presName="connTx" presStyleLbl="parChTrans1D2" presStyleIdx="4" presStyleCnt="6"/>
      <dgm:spPr/>
      <dgm:t>
        <a:bodyPr/>
        <a:lstStyle/>
        <a:p>
          <a:endParaRPr lang="zh-CN" altLang="en-US"/>
        </a:p>
      </dgm:t>
    </dgm:pt>
    <dgm:pt modelId="{CAC1A27A-E4B7-443E-AB8B-F7413CD1679D}" type="pres">
      <dgm:prSet presAssocID="{013F5518-A067-4AAE-8E46-AE665F8B810A}" presName="node" presStyleLbl="node1" presStyleIdx="4" presStyleCnt="6">
        <dgm:presLayoutVars>
          <dgm:bulletEnabled val="1"/>
        </dgm:presLayoutVars>
      </dgm:prSet>
      <dgm:spPr/>
      <dgm:t>
        <a:bodyPr/>
        <a:lstStyle/>
        <a:p>
          <a:endParaRPr lang="zh-CN" altLang="en-US"/>
        </a:p>
      </dgm:t>
    </dgm:pt>
    <dgm:pt modelId="{BCF8557F-EDD5-4E46-9AC8-14035A89F338}" type="pres">
      <dgm:prSet presAssocID="{BA66BA93-141C-4833-9EB7-885A710BF217}" presName="Name9" presStyleLbl="parChTrans1D2" presStyleIdx="5" presStyleCnt="6"/>
      <dgm:spPr/>
      <dgm:t>
        <a:bodyPr/>
        <a:lstStyle/>
        <a:p>
          <a:endParaRPr lang="zh-CN" altLang="en-US"/>
        </a:p>
      </dgm:t>
    </dgm:pt>
    <dgm:pt modelId="{05C8933A-C9D1-4AEF-AA2E-099A564462EB}" type="pres">
      <dgm:prSet presAssocID="{BA66BA93-141C-4833-9EB7-885A710BF217}" presName="connTx" presStyleLbl="parChTrans1D2" presStyleIdx="5" presStyleCnt="6"/>
      <dgm:spPr/>
      <dgm:t>
        <a:bodyPr/>
        <a:lstStyle/>
        <a:p>
          <a:endParaRPr lang="zh-CN" altLang="en-US"/>
        </a:p>
      </dgm:t>
    </dgm:pt>
    <dgm:pt modelId="{0EE1302E-8F12-45F8-A099-26069D9C3BCB}" type="pres">
      <dgm:prSet presAssocID="{5B9492FF-8F31-4DF2-BAF3-4C2E8771F71E}" presName="node" presStyleLbl="node1" presStyleIdx="5" presStyleCnt="6">
        <dgm:presLayoutVars>
          <dgm:bulletEnabled val="1"/>
        </dgm:presLayoutVars>
      </dgm:prSet>
      <dgm:spPr/>
      <dgm:t>
        <a:bodyPr/>
        <a:lstStyle/>
        <a:p>
          <a:endParaRPr lang="zh-CN" altLang="en-US"/>
        </a:p>
      </dgm:t>
    </dgm:pt>
  </dgm:ptLst>
  <dgm:cxnLst>
    <dgm:cxn modelId="{B9B5E1CB-844B-4763-8777-A28E84BD563E}" type="presOf" srcId="{96528084-BC29-4CAE-9715-1CE3A59E9025}" destId="{01537EAD-8897-4B0B-B4D8-F476A85D68E7}" srcOrd="1" destOrd="0" presId="urn:microsoft.com/office/officeart/2005/8/layout/radial1"/>
    <dgm:cxn modelId="{C521F73A-2FD1-4F0D-9F31-70F6DED2F205}" srcId="{FED1DCDA-872C-4C1D-96CA-25D5FC3F0873}" destId="{87017DA4-73D5-417B-9398-0813E7DFFA9D}" srcOrd="1" destOrd="0" parTransId="{96528084-BC29-4CAE-9715-1CE3A59E9025}" sibTransId="{9E3F3086-3988-4367-B60B-D5589C2E9707}"/>
    <dgm:cxn modelId="{4CBD60DA-FA38-49F9-AA81-346216E13FE4}" type="presOf" srcId="{BA66BA93-141C-4833-9EB7-885A710BF217}" destId="{05C8933A-C9D1-4AEF-AA2E-099A564462EB}" srcOrd="1" destOrd="0" presId="urn:microsoft.com/office/officeart/2005/8/layout/radial1"/>
    <dgm:cxn modelId="{5418A03F-E139-4045-994F-D8A3B8F97D68}" type="presOf" srcId="{1B1A76B1-8B25-496B-8C8E-52B20E0A8227}" destId="{D285BBAE-0DCF-4637-B80D-F0F7412AB519}" srcOrd="0" destOrd="0" presId="urn:microsoft.com/office/officeart/2005/8/layout/radial1"/>
    <dgm:cxn modelId="{CBFC5C6F-F228-4F20-973E-310E007A0813}" type="presOf" srcId="{DFEE037B-D3C1-43F9-B600-C550B82484DD}" destId="{31C5F4C3-AC03-4F38-8511-5A2ABBFC1E9D}" srcOrd="1" destOrd="0" presId="urn:microsoft.com/office/officeart/2005/8/layout/radial1"/>
    <dgm:cxn modelId="{534527AD-39EE-43D7-8012-395ACAF66F34}" type="presOf" srcId="{87017DA4-73D5-417B-9398-0813E7DFFA9D}" destId="{6EC22AC4-B3D0-4813-8142-A62D9C8A3A01}" srcOrd="0" destOrd="0" presId="urn:microsoft.com/office/officeart/2005/8/layout/radial1"/>
    <dgm:cxn modelId="{2334E26E-C68F-4251-BDFD-2D3102FBEB26}" type="presOf" srcId="{013F5518-A067-4AAE-8E46-AE665F8B810A}" destId="{CAC1A27A-E4B7-443E-AB8B-F7413CD1679D}" srcOrd="0" destOrd="0" presId="urn:microsoft.com/office/officeart/2005/8/layout/radial1"/>
    <dgm:cxn modelId="{BCAB3168-F6E7-454C-9B9D-940C56895FD0}" type="presOf" srcId="{FED1DCDA-872C-4C1D-96CA-25D5FC3F0873}" destId="{DA1CCD7C-E587-4670-8509-0841CA194B8F}" srcOrd="0" destOrd="0" presId="urn:microsoft.com/office/officeart/2005/8/layout/radial1"/>
    <dgm:cxn modelId="{16E80E2D-637C-48EB-90DF-AF493AF8E311}" type="presOf" srcId="{DFEE037B-D3C1-43F9-B600-C550B82484DD}" destId="{DC95E5CC-0515-4E1F-9156-5CD89BCB5339}" srcOrd="0" destOrd="0" presId="urn:microsoft.com/office/officeart/2005/8/layout/radial1"/>
    <dgm:cxn modelId="{63881E05-83C7-4E70-8D47-67E03E4C681C}" type="presOf" srcId="{0B787D80-A51E-46DA-8ADB-F86E4C086F6C}" destId="{0F3579AD-0D54-4B10-A49A-69EAD5DAA346}" srcOrd="0" destOrd="0" presId="urn:microsoft.com/office/officeart/2005/8/layout/radial1"/>
    <dgm:cxn modelId="{6BE34202-939E-47AE-A86F-81101828407E}" srcId="{FED1DCDA-872C-4C1D-96CA-25D5FC3F0873}" destId="{61375639-B8EE-4F3E-B361-F6352E9C2368}" srcOrd="2" destOrd="0" parTransId="{0B787D80-A51E-46DA-8ADB-F86E4C086F6C}" sibTransId="{5A428DFD-255D-4469-AB49-9D840FBB5FF3}"/>
    <dgm:cxn modelId="{E893D7E6-2A37-4F28-90CA-06791C4BE60F}" type="presOf" srcId="{96528084-BC29-4CAE-9715-1CE3A59E9025}" destId="{F86A34B1-E5AE-47F3-B0BF-AF43D78D2404}" srcOrd="0" destOrd="0" presId="urn:microsoft.com/office/officeart/2005/8/layout/radial1"/>
    <dgm:cxn modelId="{F276C7A3-DC4E-4FCD-BBD8-F04FDE0752A0}" type="presOf" srcId="{FE2DE9A2-7CC7-4519-84D9-8F039AE806D6}" destId="{F1CDC8A2-DC0D-4102-91E7-876214DC2C26}" srcOrd="0" destOrd="0" presId="urn:microsoft.com/office/officeart/2005/8/layout/radial1"/>
    <dgm:cxn modelId="{CE600D00-646B-4F07-823F-89F8798D900C}" type="presOf" srcId="{61375639-B8EE-4F3E-B361-F6352E9C2368}" destId="{8373F758-884A-4696-B206-EAF2A68333A2}" srcOrd="0" destOrd="0" presId="urn:microsoft.com/office/officeart/2005/8/layout/radial1"/>
    <dgm:cxn modelId="{DD0743BF-71CA-4796-ACE2-C110606436E6}" srcId="{FED1DCDA-872C-4C1D-96CA-25D5FC3F0873}" destId="{5B9492FF-8F31-4DF2-BAF3-4C2E8771F71E}" srcOrd="5" destOrd="0" parTransId="{BA66BA93-141C-4833-9EB7-885A710BF217}" sibTransId="{ACD8570C-167E-47AF-A398-6FEDB3A63061}"/>
    <dgm:cxn modelId="{1BB78C12-6F4F-4D8B-BB86-7397C8059B3E}" srcId="{FED1DCDA-872C-4C1D-96CA-25D5FC3F0873}" destId="{13A1C8C9-0E4F-4A7E-9F7A-52EE8E9A05EA}" srcOrd="3" destOrd="0" parTransId="{66B8844C-B06B-47E9-847E-23A9E05F4AFF}" sibTransId="{F8E5577C-64BD-48DE-AA3F-6101757D29ED}"/>
    <dgm:cxn modelId="{CA5A7188-BA0C-4D1D-A6B5-77C1CE5B3257}" type="presOf" srcId="{D42DFC83-D457-4C12-B256-F1FA410896F8}" destId="{12EEB696-6BDA-49CE-9758-3C91B88846F3}" srcOrd="0" destOrd="0" presId="urn:microsoft.com/office/officeart/2005/8/layout/radial1"/>
    <dgm:cxn modelId="{95582B1B-5AAD-4A83-AD63-805795391705}" type="presOf" srcId="{13A1C8C9-0E4F-4A7E-9F7A-52EE8E9A05EA}" destId="{B24E98C3-BD94-408D-BCA0-C8746BB7D3BA}" srcOrd="0" destOrd="0" presId="urn:microsoft.com/office/officeart/2005/8/layout/radial1"/>
    <dgm:cxn modelId="{9D6715C7-BD58-43B3-BFDF-43A2CD85CC4D}" type="presOf" srcId="{5B9492FF-8F31-4DF2-BAF3-4C2E8771F71E}" destId="{0EE1302E-8F12-45F8-A099-26069D9C3BCB}" srcOrd="0" destOrd="0" presId="urn:microsoft.com/office/officeart/2005/8/layout/radial1"/>
    <dgm:cxn modelId="{D32F10AF-86B1-40F0-A205-0E2146DC420E}" type="presOf" srcId="{0B787D80-A51E-46DA-8ADB-F86E4C086F6C}" destId="{938FF0DF-F434-4864-9BB9-E781ACA7F7C7}" srcOrd="1" destOrd="0" presId="urn:microsoft.com/office/officeart/2005/8/layout/radial1"/>
    <dgm:cxn modelId="{E02A2880-F0E3-44EA-872C-C91D3DC3C62A}" type="presOf" srcId="{66B8844C-B06B-47E9-847E-23A9E05F4AFF}" destId="{89186BFE-9880-472A-8B3A-874867FA352F}" srcOrd="0" destOrd="0" presId="urn:microsoft.com/office/officeart/2005/8/layout/radial1"/>
    <dgm:cxn modelId="{71EF594D-B90C-4DF7-86DF-841439CCE1D9}" type="presOf" srcId="{1B1A76B1-8B25-496B-8C8E-52B20E0A8227}" destId="{430A72C3-6791-4F8D-B0A4-12895071F54C}" srcOrd="1" destOrd="0" presId="urn:microsoft.com/office/officeart/2005/8/layout/radial1"/>
    <dgm:cxn modelId="{7410E6D4-8802-470E-9405-61BB5BD99ED3}" srcId="{FED1DCDA-872C-4C1D-96CA-25D5FC3F0873}" destId="{013F5518-A067-4AAE-8E46-AE665F8B810A}" srcOrd="4" destOrd="0" parTransId="{DFEE037B-D3C1-43F9-B600-C550B82484DD}" sibTransId="{F672C46D-D52A-4B39-AAA6-CFBB0B5E4AFB}"/>
    <dgm:cxn modelId="{E50E1A9E-D88B-4BAA-AEA1-CBF0AA30BECF}" srcId="{D42DFC83-D457-4C12-B256-F1FA410896F8}" destId="{FED1DCDA-872C-4C1D-96CA-25D5FC3F0873}" srcOrd="0" destOrd="0" parTransId="{57903504-6D5C-42E5-968C-6E4A4EB0C15D}" sibTransId="{06797439-C4DD-421F-8D4D-71F6D6125A2A}"/>
    <dgm:cxn modelId="{932F255F-34D0-448F-9CC5-DA3649FBE205}" srcId="{FED1DCDA-872C-4C1D-96CA-25D5FC3F0873}" destId="{FE2DE9A2-7CC7-4519-84D9-8F039AE806D6}" srcOrd="0" destOrd="0" parTransId="{1B1A76B1-8B25-496B-8C8E-52B20E0A8227}" sibTransId="{4CB9F135-31CC-47A7-AB11-F20BFCC4AC15}"/>
    <dgm:cxn modelId="{D0674924-AFEF-4608-83D8-FC9164EADBFC}" type="presOf" srcId="{66B8844C-B06B-47E9-847E-23A9E05F4AFF}" destId="{FF0597E6-7C4D-4A04-9C16-5528B3F60AF3}" srcOrd="1" destOrd="0" presId="urn:microsoft.com/office/officeart/2005/8/layout/radial1"/>
    <dgm:cxn modelId="{B4B968BF-A71A-45F8-8FF7-FAF0DFB82F1F}" type="presOf" srcId="{BA66BA93-141C-4833-9EB7-885A710BF217}" destId="{BCF8557F-EDD5-4E46-9AC8-14035A89F338}" srcOrd="0" destOrd="0" presId="urn:microsoft.com/office/officeart/2005/8/layout/radial1"/>
    <dgm:cxn modelId="{EE89B296-297A-408F-873E-79D2ADF82A45}" type="presParOf" srcId="{12EEB696-6BDA-49CE-9758-3C91B88846F3}" destId="{DA1CCD7C-E587-4670-8509-0841CA194B8F}" srcOrd="0" destOrd="0" presId="urn:microsoft.com/office/officeart/2005/8/layout/radial1"/>
    <dgm:cxn modelId="{3FED91A4-0BB6-4E62-B0AC-1569083CA01F}" type="presParOf" srcId="{12EEB696-6BDA-49CE-9758-3C91B88846F3}" destId="{D285BBAE-0DCF-4637-B80D-F0F7412AB519}" srcOrd="1" destOrd="0" presId="urn:microsoft.com/office/officeart/2005/8/layout/radial1"/>
    <dgm:cxn modelId="{C823CF91-85D4-49F2-AD86-0A95F030745C}" type="presParOf" srcId="{D285BBAE-0DCF-4637-B80D-F0F7412AB519}" destId="{430A72C3-6791-4F8D-B0A4-12895071F54C}" srcOrd="0" destOrd="0" presId="urn:microsoft.com/office/officeart/2005/8/layout/radial1"/>
    <dgm:cxn modelId="{4AACADBE-C69E-4E9F-A22F-07AE39532294}" type="presParOf" srcId="{12EEB696-6BDA-49CE-9758-3C91B88846F3}" destId="{F1CDC8A2-DC0D-4102-91E7-876214DC2C26}" srcOrd="2" destOrd="0" presId="urn:microsoft.com/office/officeart/2005/8/layout/radial1"/>
    <dgm:cxn modelId="{6AEA058E-29A6-4A64-B723-E2096477F548}" type="presParOf" srcId="{12EEB696-6BDA-49CE-9758-3C91B88846F3}" destId="{F86A34B1-E5AE-47F3-B0BF-AF43D78D2404}" srcOrd="3" destOrd="0" presId="urn:microsoft.com/office/officeart/2005/8/layout/radial1"/>
    <dgm:cxn modelId="{0BB26EFC-519B-43DF-8D39-AD2AE56F9F32}" type="presParOf" srcId="{F86A34B1-E5AE-47F3-B0BF-AF43D78D2404}" destId="{01537EAD-8897-4B0B-B4D8-F476A85D68E7}" srcOrd="0" destOrd="0" presId="urn:microsoft.com/office/officeart/2005/8/layout/radial1"/>
    <dgm:cxn modelId="{F2C0833A-3F15-4752-9264-6D7670F11333}" type="presParOf" srcId="{12EEB696-6BDA-49CE-9758-3C91B88846F3}" destId="{6EC22AC4-B3D0-4813-8142-A62D9C8A3A01}" srcOrd="4" destOrd="0" presId="urn:microsoft.com/office/officeart/2005/8/layout/radial1"/>
    <dgm:cxn modelId="{E724BDA4-7FF0-4591-B756-AAE272E5E13D}" type="presParOf" srcId="{12EEB696-6BDA-49CE-9758-3C91B88846F3}" destId="{0F3579AD-0D54-4B10-A49A-69EAD5DAA346}" srcOrd="5" destOrd="0" presId="urn:microsoft.com/office/officeart/2005/8/layout/radial1"/>
    <dgm:cxn modelId="{148271FF-548B-4BCA-88FF-E91D0DAF0606}" type="presParOf" srcId="{0F3579AD-0D54-4B10-A49A-69EAD5DAA346}" destId="{938FF0DF-F434-4864-9BB9-E781ACA7F7C7}" srcOrd="0" destOrd="0" presId="urn:microsoft.com/office/officeart/2005/8/layout/radial1"/>
    <dgm:cxn modelId="{63E4F8AE-E5E2-4FA9-BE67-E558D0465498}" type="presParOf" srcId="{12EEB696-6BDA-49CE-9758-3C91B88846F3}" destId="{8373F758-884A-4696-B206-EAF2A68333A2}" srcOrd="6" destOrd="0" presId="urn:microsoft.com/office/officeart/2005/8/layout/radial1"/>
    <dgm:cxn modelId="{307455E3-0832-420A-8DC9-0F982D7E1C0B}" type="presParOf" srcId="{12EEB696-6BDA-49CE-9758-3C91B88846F3}" destId="{89186BFE-9880-472A-8B3A-874867FA352F}" srcOrd="7" destOrd="0" presId="urn:microsoft.com/office/officeart/2005/8/layout/radial1"/>
    <dgm:cxn modelId="{F0836294-2F56-496A-94F6-3D82CAED07A3}" type="presParOf" srcId="{89186BFE-9880-472A-8B3A-874867FA352F}" destId="{FF0597E6-7C4D-4A04-9C16-5528B3F60AF3}" srcOrd="0" destOrd="0" presId="urn:microsoft.com/office/officeart/2005/8/layout/radial1"/>
    <dgm:cxn modelId="{B6EE6F52-1F95-4596-8414-0727002A576F}" type="presParOf" srcId="{12EEB696-6BDA-49CE-9758-3C91B88846F3}" destId="{B24E98C3-BD94-408D-BCA0-C8746BB7D3BA}" srcOrd="8" destOrd="0" presId="urn:microsoft.com/office/officeart/2005/8/layout/radial1"/>
    <dgm:cxn modelId="{F632667F-8CF7-4968-900D-787E4769E057}" type="presParOf" srcId="{12EEB696-6BDA-49CE-9758-3C91B88846F3}" destId="{DC95E5CC-0515-4E1F-9156-5CD89BCB5339}" srcOrd="9" destOrd="0" presId="urn:microsoft.com/office/officeart/2005/8/layout/radial1"/>
    <dgm:cxn modelId="{A45500F8-D2F4-46D9-A1BD-927B28C38A85}" type="presParOf" srcId="{DC95E5CC-0515-4E1F-9156-5CD89BCB5339}" destId="{31C5F4C3-AC03-4F38-8511-5A2ABBFC1E9D}" srcOrd="0" destOrd="0" presId="urn:microsoft.com/office/officeart/2005/8/layout/radial1"/>
    <dgm:cxn modelId="{C04CBCBF-57CF-4552-8A61-6E3C93BFA41B}" type="presParOf" srcId="{12EEB696-6BDA-49CE-9758-3C91B88846F3}" destId="{CAC1A27A-E4B7-443E-AB8B-F7413CD1679D}" srcOrd="10" destOrd="0" presId="urn:microsoft.com/office/officeart/2005/8/layout/radial1"/>
    <dgm:cxn modelId="{A71A33E6-BC9E-42E4-A4B9-3C74462E260C}" type="presParOf" srcId="{12EEB696-6BDA-49CE-9758-3C91B88846F3}" destId="{BCF8557F-EDD5-4E46-9AC8-14035A89F338}" srcOrd="11" destOrd="0" presId="urn:microsoft.com/office/officeart/2005/8/layout/radial1"/>
    <dgm:cxn modelId="{57228E36-B8F7-4ADA-94B8-AF39A86AE1B2}" type="presParOf" srcId="{BCF8557F-EDD5-4E46-9AC8-14035A89F338}" destId="{05C8933A-C9D1-4AEF-AA2E-099A564462EB}" srcOrd="0" destOrd="0" presId="urn:microsoft.com/office/officeart/2005/8/layout/radial1"/>
    <dgm:cxn modelId="{739ADBDE-5A60-472D-917C-1C73B6499BBE}" type="presParOf" srcId="{12EEB696-6BDA-49CE-9758-3C91B88846F3}" destId="{0EE1302E-8F12-45F8-A099-26069D9C3BCB}" srcOrd="12"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0095890-54E9-4B3F-903D-3CE10FB7CD4A}" type="doc">
      <dgm:prSet loTypeId="urn:microsoft.com/office/officeart/2005/8/layout/hList7#1" loCatId="list" qsTypeId="urn:microsoft.com/office/officeart/2005/8/quickstyle/simple1" qsCatId="simple" csTypeId="urn:microsoft.com/office/officeart/2005/8/colors/accent1_2" csCatId="accent1" phldr="1"/>
      <dgm:spPr/>
    </dgm:pt>
    <dgm:pt modelId="{EC827416-E3C0-41C3-B48E-EF6AB53F1930}">
      <dgm:prSet phldrT="[文本]" custT="1"/>
      <dgm:spPr/>
      <dgm:t>
        <a:bodyPr/>
        <a:lstStyle/>
        <a:p>
          <a:endParaRPr lang="en-US" altLang="zh-CN" sz="1050" dirty="0" smtClean="0"/>
        </a:p>
        <a:p>
          <a:endParaRPr lang="en-US" altLang="zh-CN" sz="1050" dirty="0" smtClean="0"/>
        </a:p>
        <a:p>
          <a:endParaRPr lang="en-US" altLang="zh-CN" sz="1050" dirty="0" smtClean="0"/>
        </a:p>
        <a:p>
          <a:r>
            <a:rPr lang="zh-CN" altLang="en-US" sz="1400" dirty="0" smtClean="0"/>
            <a:t>采购总监</a:t>
          </a:r>
          <a:endParaRPr lang="en-US" altLang="zh-CN" sz="1400" dirty="0" smtClean="0"/>
        </a:p>
        <a:p>
          <a:r>
            <a:rPr lang="zh-CN" altLang="en-US" sz="1400" dirty="0" smtClean="0"/>
            <a:t>营运总监</a:t>
          </a:r>
          <a:endParaRPr lang="en-US" altLang="zh-CN" sz="1400" dirty="0" smtClean="0"/>
        </a:p>
        <a:p>
          <a:r>
            <a:rPr lang="zh-CN" altLang="en-US" sz="1400" dirty="0" smtClean="0"/>
            <a:t>品类经理</a:t>
          </a:r>
          <a:endParaRPr lang="en-US" altLang="zh-CN" sz="1400" dirty="0" smtClean="0"/>
        </a:p>
        <a:p>
          <a:r>
            <a:rPr lang="zh-CN" altLang="en-US" sz="1400" dirty="0" smtClean="0"/>
            <a:t>采购经理</a:t>
          </a:r>
          <a:endParaRPr lang="en-US" altLang="zh-CN" sz="1400" dirty="0" smtClean="0"/>
        </a:p>
        <a:p>
          <a:r>
            <a:rPr lang="en-US" altLang="zh-CN" sz="1400" dirty="0" smtClean="0"/>
            <a:t>……</a:t>
          </a:r>
        </a:p>
        <a:p>
          <a:endParaRPr lang="zh-CN" altLang="en-US" sz="800" dirty="0"/>
        </a:p>
      </dgm:t>
    </dgm:pt>
    <dgm:pt modelId="{439D4ACE-95C0-4397-A9EE-4D2F64ADB05B}" type="parTrans" cxnId="{67CC32B9-E9D5-4AD6-98F2-2CC54527A375}">
      <dgm:prSet/>
      <dgm:spPr/>
      <dgm:t>
        <a:bodyPr/>
        <a:lstStyle/>
        <a:p>
          <a:endParaRPr lang="zh-CN" altLang="en-US"/>
        </a:p>
      </dgm:t>
    </dgm:pt>
    <dgm:pt modelId="{70B3D39C-C014-430C-9C69-E1F3F595C41B}" type="sibTrans" cxnId="{67CC32B9-E9D5-4AD6-98F2-2CC54527A375}">
      <dgm:prSet/>
      <dgm:spPr/>
      <dgm:t>
        <a:bodyPr/>
        <a:lstStyle/>
        <a:p>
          <a:endParaRPr lang="zh-CN" altLang="en-US"/>
        </a:p>
      </dgm:t>
    </dgm:pt>
    <dgm:pt modelId="{FF3D4C12-5E20-4893-A2DA-D210AF8FC469}">
      <dgm:prSet phldrT="[文本]" custT="1"/>
      <dgm:spPr/>
      <dgm:t>
        <a:bodyPr/>
        <a:lstStyle/>
        <a:p>
          <a:endParaRPr lang="en-US" altLang="zh-CN" sz="800" dirty="0" smtClean="0"/>
        </a:p>
        <a:p>
          <a:r>
            <a:rPr lang="zh-CN" altLang="en-US" sz="1200" dirty="0" smtClean="0"/>
            <a:t>地区总经理</a:t>
          </a:r>
          <a:endParaRPr lang="en-US" altLang="zh-CN" sz="1200" dirty="0" smtClean="0"/>
        </a:p>
        <a:p>
          <a:r>
            <a:rPr lang="zh-CN" altLang="en-US" sz="1200" dirty="0" smtClean="0"/>
            <a:t>采购经理</a:t>
          </a:r>
          <a:endParaRPr lang="en-US" altLang="zh-CN" sz="1200" dirty="0" smtClean="0"/>
        </a:p>
        <a:p>
          <a:r>
            <a:rPr lang="zh-CN" altLang="en-US" sz="1200" dirty="0" smtClean="0"/>
            <a:t>营运经理</a:t>
          </a:r>
          <a:endParaRPr lang="en-US" altLang="zh-CN" sz="1200" dirty="0" smtClean="0"/>
        </a:p>
        <a:p>
          <a:r>
            <a:rPr lang="en-US" altLang="zh-CN" sz="1200" dirty="0" smtClean="0"/>
            <a:t>……</a:t>
          </a:r>
        </a:p>
        <a:p>
          <a:endParaRPr lang="zh-CN" altLang="en-US" sz="1200" dirty="0"/>
        </a:p>
      </dgm:t>
    </dgm:pt>
    <dgm:pt modelId="{2A68FCE1-CB68-4697-87BF-D27915F9516A}" type="parTrans" cxnId="{8959614E-61CD-47CB-9B7C-B11FB0C37EBF}">
      <dgm:prSet/>
      <dgm:spPr/>
      <dgm:t>
        <a:bodyPr/>
        <a:lstStyle/>
        <a:p>
          <a:endParaRPr lang="zh-CN" altLang="en-US"/>
        </a:p>
      </dgm:t>
    </dgm:pt>
    <dgm:pt modelId="{AF40770A-30B9-47A0-8EB9-91F74FC9CFDB}" type="sibTrans" cxnId="{8959614E-61CD-47CB-9B7C-B11FB0C37EBF}">
      <dgm:prSet/>
      <dgm:spPr/>
      <dgm:t>
        <a:bodyPr/>
        <a:lstStyle/>
        <a:p>
          <a:endParaRPr lang="zh-CN" altLang="en-US"/>
        </a:p>
      </dgm:t>
    </dgm:pt>
    <dgm:pt modelId="{35607B16-0F22-4F99-827C-F44B0515C2DD}">
      <dgm:prSet phldrT="[文本]" custT="1"/>
      <dgm:spPr/>
      <dgm:t>
        <a:bodyPr/>
        <a:lstStyle/>
        <a:p>
          <a:r>
            <a:rPr lang="zh-CN" altLang="en-US" sz="1200" dirty="0" smtClean="0"/>
            <a:t>店长</a:t>
          </a:r>
          <a:endParaRPr lang="en-US" altLang="zh-CN" sz="1200" dirty="0" smtClean="0"/>
        </a:p>
        <a:p>
          <a:r>
            <a:rPr lang="zh-CN" altLang="en-US" sz="1200" dirty="0" smtClean="0"/>
            <a:t>门店经理</a:t>
          </a:r>
          <a:endParaRPr lang="en-US" altLang="zh-CN" sz="1200" dirty="0" smtClean="0"/>
        </a:p>
        <a:p>
          <a:r>
            <a:rPr lang="zh-CN" altLang="en-US" sz="1200" dirty="0" smtClean="0"/>
            <a:t>门店营运</a:t>
          </a:r>
          <a:endParaRPr lang="en-US" altLang="zh-CN" sz="1200" dirty="0" smtClean="0"/>
        </a:p>
        <a:p>
          <a:r>
            <a:rPr lang="en-US" altLang="zh-CN" sz="1200" dirty="0" smtClean="0"/>
            <a:t>……</a:t>
          </a:r>
          <a:endParaRPr lang="zh-CN" altLang="en-US" sz="1200" dirty="0"/>
        </a:p>
      </dgm:t>
    </dgm:pt>
    <dgm:pt modelId="{B271EDB5-632D-405E-9973-CBD5B773A6DD}" type="parTrans" cxnId="{30FEA2A7-06A3-4806-9AF8-5BC43734063D}">
      <dgm:prSet/>
      <dgm:spPr/>
      <dgm:t>
        <a:bodyPr/>
        <a:lstStyle/>
        <a:p>
          <a:endParaRPr lang="zh-CN" altLang="en-US"/>
        </a:p>
      </dgm:t>
    </dgm:pt>
    <dgm:pt modelId="{C229CAB4-6355-4AAB-BD2B-60693EBBA8E4}" type="sibTrans" cxnId="{30FEA2A7-06A3-4806-9AF8-5BC43734063D}">
      <dgm:prSet/>
      <dgm:spPr/>
      <dgm:t>
        <a:bodyPr/>
        <a:lstStyle/>
        <a:p>
          <a:endParaRPr lang="zh-CN" altLang="en-US"/>
        </a:p>
      </dgm:t>
    </dgm:pt>
    <dgm:pt modelId="{939EF9B9-319E-48EF-8D1F-6A4B9448D44E}" type="pres">
      <dgm:prSet presAssocID="{40095890-54E9-4B3F-903D-3CE10FB7CD4A}" presName="Name0" presStyleCnt="0">
        <dgm:presLayoutVars>
          <dgm:dir/>
          <dgm:resizeHandles val="exact"/>
        </dgm:presLayoutVars>
      </dgm:prSet>
      <dgm:spPr/>
    </dgm:pt>
    <dgm:pt modelId="{A342D0C4-7466-431F-B91F-4953EEED9A6D}" type="pres">
      <dgm:prSet presAssocID="{40095890-54E9-4B3F-903D-3CE10FB7CD4A}" presName="fgShape" presStyleLbl="fgShp" presStyleIdx="0" presStyleCnt="1"/>
      <dgm:spPr/>
    </dgm:pt>
    <dgm:pt modelId="{DF17C3B9-30E9-4736-BDEE-6DFA0DE5EB81}" type="pres">
      <dgm:prSet presAssocID="{40095890-54E9-4B3F-903D-3CE10FB7CD4A}" presName="linComp" presStyleCnt="0"/>
      <dgm:spPr/>
    </dgm:pt>
    <dgm:pt modelId="{513C8003-C461-4D9A-9DE0-C21822688465}" type="pres">
      <dgm:prSet presAssocID="{EC827416-E3C0-41C3-B48E-EF6AB53F1930}" presName="compNode" presStyleCnt="0"/>
      <dgm:spPr/>
    </dgm:pt>
    <dgm:pt modelId="{FD3C7A4D-1610-4B61-9412-31EA8CB5BE95}" type="pres">
      <dgm:prSet presAssocID="{EC827416-E3C0-41C3-B48E-EF6AB53F1930}" presName="bkgdShape" presStyleLbl="node1" presStyleIdx="0" presStyleCnt="3"/>
      <dgm:spPr/>
      <dgm:t>
        <a:bodyPr/>
        <a:lstStyle/>
        <a:p>
          <a:endParaRPr lang="zh-CN" altLang="en-US"/>
        </a:p>
      </dgm:t>
    </dgm:pt>
    <dgm:pt modelId="{71D17C74-CCDF-4DB3-A343-D3E5F3A98C10}" type="pres">
      <dgm:prSet presAssocID="{EC827416-E3C0-41C3-B48E-EF6AB53F1930}" presName="nodeTx" presStyleLbl="node1" presStyleIdx="0" presStyleCnt="3">
        <dgm:presLayoutVars>
          <dgm:bulletEnabled val="1"/>
        </dgm:presLayoutVars>
      </dgm:prSet>
      <dgm:spPr/>
      <dgm:t>
        <a:bodyPr/>
        <a:lstStyle/>
        <a:p>
          <a:endParaRPr lang="zh-CN" altLang="en-US"/>
        </a:p>
      </dgm:t>
    </dgm:pt>
    <dgm:pt modelId="{A9817E08-7D5B-4882-845E-5C406F859835}" type="pres">
      <dgm:prSet presAssocID="{EC827416-E3C0-41C3-B48E-EF6AB53F1930}" presName="invisiNode" presStyleLbl="node1" presStyleIdx="0" presStyleCnt="3"/>
      <dgm:spPr/>
    </dgm:pt>
    <dgm:pt modelId="{1E8CC2B6-99FE-441B-BF7D-A3ABE5F1E78A}" type="pres">
      <dgm:prSet presAssocID="{EC827416-E3C0-41C3-B48E-EF6AB53F1930}" presName="imagNode" presStyleLbl="fgImgPlace1" presStyleIdx="0" presStyleCnt="3"/>
      <dgm:spPr/>
    </dgm:pt>
    <dgm:pt modelId="{4E787199-0789-451A-8DCC-ADB4B269BD21}" type="pres">
      <dgm:prSet presAssocID="{70B3D39C-C014-430C-9C69-E1F3F595C41B}" presName="sibTrans" presStyleLbl="sibTrans2D1" presStyleIdx="0" presStyleCnt="0"/>
      <dgm:spPr/>
      <dgm:t>
        <a:bodyPr/>
        <a:lstStyle/>
        <a:p>
          <a:endParaRPr lang="zh-CN" altLang="en-US"/>
        </a:p>
      </dgm:t>
    </dgm:pt>
    <dgm:pt modelId="{33EEB5FE-44B9-433F-87A2-08C1D7E89009}" type="pres">
      <dgm:prSet presAssocID="{FF3D4C12-5E20-4893-A2DA-D210AF8FC469}" presName="compNode" presStyleCnt="0"/>
      <dgm:spPr/>
    </dgm:pt>
    <dgm:pt modelId="{411ACB8D-E21E-42FC-B5B3-4F8F84D25FAC}" type="pres">
      <dgm:prSet presAssocID="{FF3D4C12-5E20-4893-A2DA-D210AF8FC469}" presName="bkgdShape" presStyleLbl="node1" presStyleIdx="1" presStyleCnt="3"/>
      <dgm:spPr/>
      <dgm:t>
        <a:bodyPr/>
        <a:lstStyle/>
        <a:p>
          <a:endParaRPr lang="zh-CN" altLang="en-US"/>
        </a:p>
      </dgm:t>
    </dgm:pt>
    <dgm:pt modelId="{1C6974C6-CF64-46EB-9194-F2268F7E061D}" type="pres">
      <dgm:prSet presAssocID="{FF3D4C12-5E20-4893-A2DA-D210AF8FC469}" presName="nodeTx" presStyleLbl="node1" presStyleIdx="1" presStyleCnt="3">
        <dgm:presLayoutVars>
          <dgm:bulletEnabled val="1"/>
        </dgm:presLayoutVars>
      </dgm:prSet>
      <dgm:spPr/>
      <dgm:t>
        <a:bodyPr/>
        <a:lstStyle/>
        <a:p>
          <a:endParaRPr lang="zh-CN" altLang="en-US"/>
        </a:p>
      </dgm:t>
    </dgm:pt>
    <dgm:pt modelId="{D06886CC-810C-41BA-A6EB-319B6F649187}" type="pres">
      <dgm:prSet presAssocID="{FF3D4C12-5E20-4893-A2DA-D210AF8FC469}" presName="invisiNode" presStyleLbl="node1" presStyleIdx="1" presStyleCnt="3"/>
      <dgm:spPr/>
    </dgm:pt>
    <dgm:pt modelId="{B161AB5A-92F1-4B06-85B7-9C255EB5A994}" type="pres">
      <dgm:prSet presAssocID="{FF3D4C12-5E20-4893-A2DA-D210AF8FC469}" presName="imagNode" presStyleLbl="fgImgPlace1" presStyleIdx="1" presStyleCnt="3"/>
      <dgm:spPr/>
    </dgm:pt>
    <dgm:pt modelId="{533F5EBE-4A87-4000-AE71-E5D57BBB1591}" type="pres">
      <dgm:prSet presAssocID="{AF40770A-30B9-47A0-8EB9-91F74FC9CFDB}" presName="sibTrans" presStyleLbl="sibTrans2D1" presStyleIdx="0" presStyleCnt="0"/>
      <dgm:spPr/>
      <dgm:t>
        <a:bodyPr/>
        <a:lstStyle/>
        <a:p>
          <a:endParaRPr lang="zh-CN" altLang="en-US"/>
        </a:p>
      </dgm:t>
    </dgm:pt>
    <dgm:pt modelId="{75496B49-4E39-48E5-9840-F9D9670438F1}" type="pres">
      <dgm:prSet presAssocID="{35607B16-0F22-4F99-827C-F44B0515C2DD}" presName="compNode" presStyleCnt="0"/>
      <dgm:spPr/>
    </dgm:pt>
    <dgm:pt modelId="{E18023AD-3B1D-4F17-81AF-6303157FA19A}" type="pres">
      <dgm:prSet presAssocID="{35607B16-0F22-4F99-827C-F44B0515C2DD}" presName="bkgdShape" presStyleLbl="node1" presStyleIdx="2" presStyleCnt="3"/>
      <dgm:spPr/>
      <dgm:t>
        <a:bodyPr/>
        <a:lstStyle/>
        <a:p>
          <a:endParaRPr lang="zh-CN" altLang="en-US"/>
        </a:p>
      </dgm:t>
    </dgm:pt>
    <dgm:pt modelId="{6B1486AD-5090-406B-81F9-A1900E2D4261}" type="pres">
      <dgm:prSet presAssocID="{35607B16-0F22-4F99-827C-F44B0515C2DD}" presName="nodeTx" presStyleLbl="node1" presStyleIdx="2" presStyleCnt="3">
        <dgm:presLayoutVars>
          <dgm:bulletEnabled val="1"/>
        </dgm:presLayoutVars>
      </dgm:prSet>
      <dgm:spPr/>
      <dgm:t>
        <a:bodyPr/>
        <a:lstStyle/>
        <a:p>
          <a:endParaRPr lang="zh-CN" altLang="en-US"/>
        </a:p>
      </dgm:t>
    </dgm:pt>
    <dgm:pt modelId="{C5632B0B-0BA4-4AA9-AB1A-C2A26F24576A}" type="pres">
      <dgm:prSet presAssocID="{35607B16-0F22-4F99-827C-F44B0515C2DD}" presName="invisiNode" presStyleLbl="node1" presStyleIdx="2" presStyleCnt="3"/>
      <dgm:spPr/>
    </dgm:pt>
    <dgm:pt modelId="{14A433D9-950A-4E07-92A8-D66AF7F96160}" type="pres">
      <dgm:prSet presAssocID="{35607B16-0F22-4F99-827C-F44B0515C2DD}" presName="imagNode" presStyleLbl="fgImgPlace1" presStyleIdx="2" presStyleCnt="3"/>
      <dgm:spPr/>
    </dgm:pt>
  </dgm:ptLst>
  <dgm:cxnLst>
    <dgm:cxn modelId="{813AA333-8EDB-44BB-9853-D8911AE593A1}" type="presOf" srcId="{EC827416-E3C0-41C3-B48E-EF6AB53F1930}" destId="{71D17C74-CCDF-4DB3-A343-D3E5F3A98C10}" srcOrd="1" destOrd="0" presId="urn:microsoft.com/office/officeart/2005/8/layout/hList7#1"/>
    <dgm:cxn modelId="{30FEA2A7-06A3-4806-9AF8-5BC43734063D}" srcId="{40095890-54E9-4B3F-903D-3CE10FB7CD4A}" destId="{35607B16-0F22-4F99-827C-F44B0515C2DD}" srcOrd="2" destOrd="0" parTransId="{B271EDB5-632D-405E-9973-CBD5B773A6DD}" sibTransId="{C229CAB4-6355-4AAB-BD2B-60693EBBA8E4}"/>
    <dgm:cxn modelId="{8959614E-61CD-47CB-9B7C-B11FB0C37EBF}" srcId="{40095890-54E9-4B3F-903D-3CE10FB7CD4A}" destId="{FF3D4C12-5E20-4893-A2DA-D210AF8FC469}" srcOrd="1" destOrd="0" parTransId="{2A68FCE1-CB68-4697-87BF-D27915F9516A}" sibTransId="{AF40770A-30B9-47A0-8EB9-91F74FC9CFDB}"/>
    <dgm:cxn modelId="{B109502D-9860-4E5C-A720-5DC4939FCA2B}" type="presOf" srcId="{AF40770A-30B9-47A0-8EB9-91F74FC9CFDB}" destId="{533F5EBE-4A87-4000-AE71-E5D57BBB1591}" srcOrd="0" destOrd="0" presId="urn:microsoft.com/office/officeart/2005/8/layout/hList7#1"/>
    <dgm:cxn modelId="{03BE94AD-1E3B-4778-ADF6-3D686B0ED9FF}" type="presOf" srcId="{35607B16-0F22-4F99-827C-F44B0515C2DD}" destId="{E18023AD-3B1D-4F17-81AF-6303157FA19A}" srcOrd="0" destOrd="0" presId="urn:microsoft.com/office/officeart/2005/8/layout/hList7#1"/>
    <dgm:cxn modelId="{8D7AE3CD-EB23-47D0-A281-A00645AC0331}" type="presOf" srcId="{EC827416-E3C0-41C3-B48E-EF6AB53F1930}" destId="{FD3C7A4D-1610-4B61-9412-31EA8CB5BE95}" srcOrd="0" destOrd="0" presId="urn:microsoft.com/office/officeart/2005/8/layout/hList7#1"/>
    <dgm:cxn modelId="{FDADEC8D-487F-43C8-8107-269F41986D34}" type="presOf" srcId="{FF3D4C12-5E20-4893-A2DA-D210AF8FC469}" destId="{1C6974C6-CF64-46EB-9194-F2268F7E061D}" srcOrd="1" destOrd="0" presId="urn:microsoft.com/office/officeart/2005/8/layout/hList7#1"/>
    <dgm:cxn modelId="{0F9DF0CC-4D82-45A4-B3E4-7B1951F2D702}" type="presOf" srcId="{35607B16-0F22-4F99-827C-F44B0515C2DD}" destId="{6B1486AD-5090-406B-81F9-A1900E2D4261}" srcOrd="1" destOrd="0" presId="urn:microsoft.com/office/officeart/2005/8/layout/hList7#1"/>
    <dgm:cxn modelId="{10E549C2-1612-4911-895E-0C15A59935B2}" type="presOf" srcId="{70B3D39C-C014-430C-9C69-E1F3F595C41B}" destId="{4E787199-0789-451A-8DCC-ADB4B269BD21}" srcOrd="0" destOrd="0" presId="urn:microsoft.com/office/officeart/2005/8/layout/hList7#1"/>
    <dgm:cxn modelId="{FACFC077-54E7-4BF7-A988-6B74842B11FD}" type="presOf" srcId="{40095890-54E9-4B3F-903D-3CE10FB7CD4A}" destId="{939EF9B9-319E-48EF-8D1F-6A4B9448D44E}" srcOrd="0" destOrd="0" presId="urn:microsoft.com/office/officeart/2005/8/layout/hList7#1"/>
    <dgm:cxn modelId="{852D98B7-5361-40AB-834F-A322FD2FAC43}" type="presOf" srcId="{FF3D4C12-5E20-4893-A2DA-D210AF8FC469}" destId="{411ACB8D-E21E-42FC-B5B3-4F8F84D25FAC}" srcOrd="0" destOrd="0" presId="urn:microsoft.com/office/officeart/2005/8/layout/hList7#1"/>
    <dgm:cxn modelId="{67CC32B9-E9D5-4AD6-98F2-2CC54527A375}" srcId="{40095890-54E9-4B3F-903D-3CE10FB7CD4A}" destId="{EC827416-E3C0-41C3-B48E-EF6AB53F1930}" srcOrd="0" destOrd="0" parTransId="{439D4ACE-95C0-4397-A9EE-4D2F64ADB05B}" sibTransId="{70B3D39C-C014-430C-9C69-E1F3F595C41B}"/>
    <dgm:cxn modelId="{6C9EB40D-5D7C-4593-AF92-1DC3A210E338}" type="presParOf" srcId="{939EF9B9-319E-48EF-8D1F-6A4B9448D44E}" destId="{A342D0C4-7466-431F-B91F-4953EEED9A6D}" srcOrd="0" destOrd="0" presId="urn:microsoft.com/office/officeart/2005/8/layout/hList7#1"/>
    <dgm:cxn modelId="{1AB2D263-E974-4BD3-9B5A-A9DAB9041D37}" type="presParOf" srcId="{939EF9B9-319E-48EF-8D1F-6A4B9448D44E}" destId="{DF17C3B9-30E9-4736-BDEE-6DFA0DE5EB81}" srcOrd="1" destOrd="0" presId="urn:microsoft.com/office/officeart/2005/8/layout/hList7#1"/>
    <dgm:cxn modelId="{3C22D8D9-1ABE-40A0-97FA-99243D7E20DB}" type="presParOf" srcId="{DF17C3B9-30E9-4736-BDEE-6DFA0DE5EB81}" destId="{513C8003-C461-4D9A-9DE0-C21822688465}" srcOrd="0" destOrd="0" presId="urn:microsoft.com/office/officeart/2005/8/layout/hList7#1"/>
    <dgm:cxn modelId="{C40C0B1E-0AA0-44BC-8575-07963C1CA6A4}" type="presParOf" srcId="{513C8003-C461-4D9A-9DE0-C21822688465}" destId="{FD3C7A4D-1610-4B61-9412-31EA8CB5BE95}" srcOrd="0" destOrd="0" presId="urn:microsoft.com/office/officeart/2005/8/layout/hList7#1"/>
    <dgm:cxn modelId="{9E10555A-21F2-4B20-B977-10DA7A2CB4B9}" type="presParOf" srcId="{513C8003-C461-4D9A-9DE0-C21822688465}" destId="{71D17C74-CCDF-4DB3-A343-D3E5F3A98C10}" srcOrd="1" destOrd="0" presId="urn:microsoft.com/office/officeart/2005/8/layout/hList7#1"/>
    <dgm:cxn modelId="{749E9361-6662-456D-92E5-A308E9EDF09E}" type="presParOf" srcId="{513C8003-C461-4D9A-9DE0-C21822688465}" destId="{A9817E08-7D5B-4882-845E-5C406F859835}" srcOrd="2" destOrd="0" presId="urn:microsoft.com/office/officeart/2005/8/layout/hList7#1"/>
    <dgm:cxn modelId="{D512EBD1-BCA6-4410-BCEA-F80C2BA69A71}" type="presParOf" srcId="{513C8003-C461-4D9A-9DE0-C21822688465}" destId="{1E8CC2B6-99FE-441B-BF7D-A3ABE5F1E78A}" srcOrd="3" destOrd="0" presId="urn:microsoft.com/office/officeart/2005/8/layout/hList7#1"/>
    <dgm:cxn modelId="{03515F0E-287F-4D13-A887-325B8B7335F7}" type="presParOf" srcId="{DF17C3B9-30E9-4736-BDEE-6DFA0DE5EB81}" destId="{4E787199-0789-451A-8DCC-ADB4B269BD21}" srcOrd="1" destOrd="0" presId="urn:microsoft.com/office/officeart/2005/8/layout/hList7#1"/>
    <dgm:cxn modelId="{D4F36336-9E13-41DC-8908-C7F2B7AA5CFC}" type="presParOf" srcId="{DF17C3B9-30E9-4736-BDEE-6DFA0DE5EB81}" destId="{33EEB5FE-44B9-433F-87A2-08C1D7E89009}" srcOrd="2" destOrd="0" presId="urn:microsoft.com/office/officeart/2005/8/layout/hList7#1"/>
    <dgm:cxn modelId="{5A3AFE59-12C8-4B51-A580-CBB86AD8C674}" type="presParOf" srcId="{33EEB5FE-44B9-433F-87A2-08C1D7E89009}" destId="{411ACB8D-E21E-42FC-B5B3-4F8F84D25FAC}" srcOrd="0" destOrd="0" presId="urn:microsoft.com/office/officeart/2005/8/layout/hList7#1"/>
    <dgm:cxn modelId="{7166F741-F8E6-4C13-B911-3B703F49273F}" type="presParOf" srcId="{33EEB5FE-44B9-433F-87A2-08C1D7E89009}" destId="{1C6974C6-CF64-46EB-9194-F2268F7E061D}" srcOrd="1" destOrd="0" presId="urn:microsoft.com/office/officeart/2005/8/layout/hList7#1"/>
    <dgm:cxn modelId="{14444ED7-9401-418C-84ED-BA53C2E2903C}" type="presParOf" srcId="{33EEB5FE-44B9-433F-87A2-08C1D7E89009}" destId="{D06886CC-810C-41BA-A6EB-319B6F649187}" srcOrd="2" destOrd="0" presId="urn:microsoft.com/office/officeart/2005/8/layout/hList7#1"/>
    <dgm:cxn modelId="{FB28EBAC-2D13-442A-B0E4-1AE1453BC001}" type="presParOf" srcId="{33EEB5FE-44B9-433F-87A2-08C1D7E89009}" destId="{B161AB5A-92F1-4B06-85B7-9C255EB5A994}" srcOrd="3" destOrd="0" presId="urn:microsoft.com/office/officeart/2005/8/layout/hList7#1"/>
    <dgm:cxn modelId="{AEC3CF2B-5843-4AAE-A0FB-CBF4E6AA83D5}" type="presParOf" srcId="{DF17C3B9-30E9-4736-BDEE-6DFA0DE5EB81}" destId="{533F5EBE-4A87-4000-AE71-E5D57BBB1591}" srcOrd="3" destOrd="0" presId="urn:microsoft.com/office/officeart/2005/8/layout/hList7#1"/>
    <dgm:cxn modelId="{25BF87CC-4FD1-4C72-96F3-03689EAD61DF}" type="presParOf" srcId="{DF17C3B9-30E9-4736-BDEE-6DFA0DE5EB81}" destId="{75496B49-4E39-48E5-9840-F9D9670438F1}" srcOrd="4" destOrd="0" presId="urn:microsoft.com/office/officeart/2005/8/layout/hList7#1"/>
    <dgm:cxn modelId="{DD215152-E7C3-4B2B-ADCB-681800BE50A0}" type="presParOf" srcId="{75496B49-4E39-48E5-9840-F9D9670438F1}" destId="{E18023AD-3B1D-4F17-81AF-6303157FA19A}" srcOrd="0" destOrd="0" presId="urn:microsoft.com/office/officeart/2005/8/layout/hList7#1"/>
    <dgm:cxn modelId="{D7962A71-0727-4DA1-A4B0-E62B204C8826}" type="presParOf" srcId="{75496B49-4E39-48E5-9840-F9D9670438F1}" destId="{6B1486AD-5090-406B-81F9-A1900E2D4261}" srcOrd="1" destOrd="0" presId="urn:microsoft.com/office/officeart/2005/8/layout/hList7#1"/>
    <dgm:cxn modelId="{BB6B0B3B-951E-4DB9-8506-231807ECFC6B}" type="presParOf" srcId="{75496B49-4E39-48E5-9840-F9D9670438F1}" destId="{C5632B0B-0BA4-4AA9-AB1A-C2A26F24576A}" srcOrd="2" destOrd="0" presId="urn:microsoft.com/office/officeart/2005/8/layout/hList7#1"/>
    <dgm:cxn modelId="{4DFF0EEE-FBEA-40A2-B4BB-5C3DF9C0E02D}" type="presParOf" srcId="{75496B49-4E39-48E5-9840-F9D9670438F1}" destId="{14A433D9-950A-4E07-92A8-D66AF7F96160}" srcOrd="3" destOrd="0" presId="urn:microsoft.com/office/officeart/2005/8/layout/hList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D36CC6F-8876-454E-ABBC-082B6741E5ED}" type="doc">
      <dgm:prSet loTypeId="urn:microsoft.com/office/officeart/2005/8/layout/rings+Icon" loCatId="relationship" qsTypeId="urn:microsoft.com/office/officeart/2005/8/quickstyle/simple1" qsCatId="simple" csTypeId="urn:microsoft.com/office/officeart/2005/8/colors/accent1_2" csCatId="accent1" phldr="1"/>
      <dgm:spPr/>
    </dgm:pt>
    <dgm:pt modelId="{41AC2863-CC8B-402F-A5CF-F12089B898E7}">
      <dgm:prSet phldrT="[文本]"/>
      <dgm:spPr/>
      <dgm:t>
        <a:bodyPr/>
        <a:lstStyle/>
        <a:p>
          <a:r>
            <a:rPr lang="zh-CN" altLang="en-US" dirty="0" smtClean="0"/>
            <a:t>管理模式</a:t>
          </a:r>
          <a:endParaRPr lang="zh-CN" altLang="en-US" dirty="0"/>
        </a:p>
      </dgm:t>
    </dgm:pt>
    <dgm:pt modelId="{C4688070-AC53-478F-9CA3-911D38BE73A9}" type="parTrans" cxnId="{C87B8EB8-3155-4E2F-ADDF-E2467DF1F786}">
      <dgm:prSet/>
      <dgm:spPr/>
      <dgm:t>
        <a:bodyPr/>
        <a:lstStyle/>
        <a:p>
          <a:endParaRPr lang="zh-CN" altLang="en-US"/>
        </a:p>
      </dgm:t>
    </dgm:pt>
    <dgm:pt modelId="{9DA97002-55F5-47F7-ACB4-6B3A9347C253}" type="sibTrans" cxnId="{C87B8EB8-3155-4E2F-ADDF-E2467DF1F786}">
      <dgm:prSet/>
      <dgm:spPr/>
      <dgm:t>
        <a:bodyPr/>
        <a:lstStyle/>
        <a:p>
          <a:endParaRPr lang="zh-CN" altLang="en-US"/>
        </a:p>
      </dgm:t>
    </dgm:pt>
    <dgm:pt modelId="{B56D3A42-5BB5-4264-9CB7-146F37D8F67E}">
      <dgm:prSet phldrT="[文本]"/>
      <dgm:spPr/>
      <dgm:t>
        <a:bodyPr/>
        <a:lstStyle/>
        <a:p>
          <a:r>
            <a:rPr lang="zh-CN" altLang="en-US" dirty="0" smtClean="0"/>
            <a:t>组织架构</a:t>
          </a:r>
          <a:endParaRPr lang="zh-CN" altLang="en-US" dirty="0"/>
        </a:p>
      </dgm:t>
    </dgm:pt>
    <dgm:pt modelId="{0F064033-1F93-4A96-90EE-84E51CC3813F}" type="parTrans" cxnId="{68A2254C-06B9-479F-8C48-6EAF6F0155AB}">
      <dgm:prSet/>
      <dgm:spPr/>
      <dgm:t>
        <a:bodyPr/>
        <a:lstStyle/>
        <a:p>
          <a:endParaRPr lang="zh-CN" altLang="en-US"/>
        </a:p>
      </dgm:t>
    </dgm:pt>
    <dgm:pt modelId="{DD31331A-24BA-47BD-95C7-7D9CB0B39957}" type="sibTrans" cxnId="{68A2254C-06B9-479F-8C48-6EAF6F0155AB}">
      <dgm:prSet/>
      <dgm:spPr/>
      <dgm:t>
        <a:bodyPr/>
        <a:lstStyle/>
        <a:p>
          <a:endParaRPr lang="zh-CN" altLang="en-US"/>
        </a:p>
      </dgm:t>
    </dgm:pt>
    <dgm:pt modelId="{7DDFF5EB-77DA-43F5-AA0F-59121B49E94B}">
      <dgm:prSet phldrT="[文本]"/>
      <dgm:spPr/>
      <dgm:t>
        <a:bodyPr/>
        <a:lstStyle/>
        <a:p>
          <a:r>
            <a:rPr lang="zh-CN" altLang="en-US" dirty="0" smtClean="0"/>
            <a:t>系统引进</a:t>
          </a:r>
          <a:endParaRPr lang="zh-CN" altLang="en-US" dirty="0"/>
        </a:p>
      </dgm:t>
    </dgm:pt>
    <dgm:pt modelId="{B704C1B8-B1C1-476E-96D0-B8EF4268EBC7}" type="parTrans" cxnId="{EC375E98-2604-4C97-82EF-6AF79F76E04C}">
      <dgm:prSet/>
      <dgm:spPr/>
      <dgm:t>
        <a:bodyPr/>
        <a:lstStyle/>
        <a:p>
          <a:endParaRPr lang="zh-CN" altLang="en-US"/>
        </a:p>
      </dgm:t>
    </dgm:pt>
    <dgm:pt modelId="{679A8837-AFBD-4023-AA81-49C00C6CA15C}" type="sibTrans" cxnId="{EC375E98-2604-4C97-82EF-6AF79F76E04C}">
      <dgm:prSet/>
      <dgm:spPr/>
      <dgm:t>
        <a:bodyPr/>
        <a:lstStyle/>
        <a:p>
          <a:endParaRPr lang="zh-CN" altLang="en-US"/>
        </a:p>
      </dgm:t>
    </dgm:pt>
    <dgm:pt modelId="{5B6168C3-3A79-4773-9D6C-453ED0838C9F}" type="pres">
      <dgm:prSet presAssocID="{7D36CC6F-8876-454E-ABBC-082B6741E5ED}" presName="Name0" presStyleCnt="0">
        <dgm:presLayoutVars>
          <dgm:chMax val="7"/>
          <dgm:dir/>
          <dgm:resizeHandles val="exact"/>
        </dgm:presLayoutVars>
      </dgm:prSet>
      <dgm:spPr/>
    </dgm:pt>
    <dgm:pt modelId="{D27C61E4-32E4-4AB5-8F9C-8811F447C735}" type="pres">
      <dgm:prSet presAssocID="{7D36CC6F-8876-454E-ABBC-082B6741E5ED}" presName="ellipse1" presStyleLbl="vennNode1" presStyleIdx="0" presStyleCnt="3">
        <dgm:presLayoutVars>
          <dgm:bulletEnabled val="1"/>
        </dgm:presLayoutVars>
      </dgm:prSet>
      <dgm:spPr/>
    </dgm:pt>
    <dgm:pt modelId="{9CCABFB0-EE52-4B6B-B6A7-38B3AA09D292}" type="pres">
      <dgm:prSet presAssocID="{7D36CC6F-8876-454E-ABBC-082B6741E5ED}" presName="ellipse2" presStyleLbl="vennNode1" presStyleIdx="1" presStyleCnt="3">
        <dgm:presLayoutVars>
          <dgm:bulletEnabled val="1"/>
        </dgm:presLayoutVars>
      </dgm:prSet>
      <dgm:spPr/>
    </dgm:pt>
    <dgm:pt modelId="{632732FA-D2EF-4844-8880-DC4667058C96}" type="pres">
      <dgm:prSet presAssocID="{7D36CC6F-8876-454E-ABBC-082B6741E5ED}" presName="ellipse3" presStyleLbl="vennNode1" presStyleIdx="2" presStyleCnt="3">
        <dgm:presLayoutVars>
          <dgm:bulletEnabled val="1"/>
        </dgm:presLayoutVars>
      </dgm:prSet>
      <dgm:spPr/>
    </dgm:pt>
  </dgm:ptLst>
  <dgm:cxnLst>
    <dgm:cxn modelId="{2EC4AF26-89C6-4930-A664-EAF9B2D24E9C}" type="presOf" srcId="{7D36CC6F-8876-454E-ABBC-082B6741E5ED}" destId="{5B6168C3-3A79-4773-9D6C-453ED0838C9F}" srcOrd="0" destOrd="0" presId="urn:microsoft.com/office/officeart/2005/8/layout/rings+Icon"/>
    <dgm:cxn modelId="{C87B8EB8-3155-4E2F-ADDF-E2467DF1F786}" srcId="{7D36CC6F-8876-454E-ABBC-082B6741E5ED}" destId="{41AC2863-CC8B-402F-A5CF-F12089B898E7}" srcOrd="0" destOrd="0" parTransId="{C4688070-AC53-478F-9CA3-911D38BE73A9}" sibTransId="{9DA97002-55F5-47F7-ACB4-6B3A9347C253}"/>
    <dgm:cxn modelId="{68A2254C-06B9-479F-8C48-6EAF6F0155AB}" srcId="{7D36CC6F-8876-454E-ABBC-082B6741E5ED}" destId="{B56D3A42-5BB5-4264-9CB7-146F37D8F67E}" srcOrd="1" destOrd="0" parTransId="{0F064033-1F93-4A96-90EE-84E51CC3813F}" sibTransId="{DD31331A-24BA-47BD-95C7-7D9CB0B39957}"/>
    <dgm:cxn modelId="{9F6F4E9E-5591-44FF-9B0D-C7656C6FF2AD}" type="presOf" srcId="{41AC2863-CC8B-402F-A5CF-F12089B898E7}" destId="{D27C61E4-32E4-4AB5-8F9C-8811F447C735}" srcOrd="0" destOrd="0" presId="urn:microsoft.com/office/officeart/2005/8/layout/rings+Icon"/>
    <dgm:cxn modelId="{EC375E98-2604-4C97-82EF-6AF79F76E04C}" srcId="{7D36CC6F-8876-454E-ABBC-082B6741E5ED}" destId="{7DDFF5EB-77DA-43F5-AA0F-59121B49E94B}" srcOrd="2" destOrd="0" parTransId="{B704C1B8-B1C1-476E-96D0-B8EF4268EBC7}" sibTransId="{679A8837-AFBD-4023-AA81-49C00C6CA15C}"/>
    <dgm:cxn modelId="{C327FEB4-E2AD-4D7D-9176-3F99A4423554}" type="presOf" srcId="{7DDFF5EB-77DA-43F5-AA0F-59121B49E94B}" destId="{632732FA-D2EF-4844-8880-DC4667058C96}" srcOrd="0" destOrd="0" presId="urn:microsoft.com/office/officeart/2005/8/layout/rings+Icon"/>
    <dgm:cxn modelId="{FF1AAC91-2A8B-4A22-86EF-A4E6B92D12BD}" type="presOf" srcId="{B56D3A42-5BB5-4264-9CB7-146F37D8F67E}" destId="{9CCABFB0-EE52-4B6B-B6A7-38B3AA09D292}" srcOrd="0" destOrd="0" presId="urn:microsoft.com/office/officeart/2005/8/layout/rings+Icon"/>
    <dgm:cxn modelId="{A13A9980-9637-4F8A-A777-6580CF2F9824}" type="presParOf" srcId="{5B6168C3-3A79-4773-9D6C-453ED0838C9F}" destId="{D27C61E4-32E4-4AB5-8F9C-8811F447C735}" srcOrd="0" destOrd="0" presId="urn:microsoft.com/office/officeart/2005/8/layout/rings+Icon"/>
    <dgm:cxn modelId="{AA902822-1367-4C1C-BA87-82BA247AF7CB}" type="presParOf" srcId="{5B6168C3-3A79-4773-9D6C-453ED0838C9F}" destId="{9CCABFB0-EE52-4B6B-B6A7-38B3AA09D292}" srcOrd="1" destOrd="0" presId="urn:microsoft.com/office/officeart/2005/8/layout/rings+Icon"/>
    <dgm:cxn modelId="{C13A0140-5FC9-4DBD-B6EC-0CCA9BF8C61B}" type="presParOf" srcId="{5B6168C3-3A79-4773-9D6C-453ED0838C9F}" destId="{632732FA-D2EF-4844-8880-DC4667058C96}" srcOrd="2"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53C5CC-A452-4102-9A09-7C79199168D2}" type="doc">
      <dgm:prSet loTypeId="urn:microsoft.com/office/officeart/2005/8/layout/vList4#1" loCatId="list" qsTypeId="urn:microsoft.com/office/officeart/2005/8/quickstyle/simple1" qsCatId="simple" csTypeId="urn:microsoft.com/office/officeart/2005/8/colors/accent1_2" csCatId="accent1" phldr="1"/>
      <dgm:spPr/>
      <dgm:t>
        <a:bodyPr/>
        <a:lstStyle/>
        <a:p>
          <a:endParaRPr lang="en-US"/>
        </a:p>
      </dgm:t>
    </dgm:pt>
    <dgm:pt modelId="{947B4955-621F-4105-95F3-A21724DA9BC5}">
      <dgm:prSet phldrT="[Text]"/>
      <dgm:spPr/>
      <dgm:t>
        <a:bodyPr/>
        <a:lstStyle/>
        <a:p>
          <a:r>
            <a:rPr lang="zh-CN" altLang="en-US" b="1" dirty="0" smtClean="0">
              <a:latin typeface="微软雅黑" panose="020B0503020204020204" pitchFamily="34" charset="-122"/>
              <a:ea typeface="微软雅黑" panose="020B0503020204020204" pitchFamily="34" charset="-122"/>
            </a:rPr>
            <a:t>  交易数据统一从零售系统发起，保持财务业务数据的准确性</a:t>
          </a:r>
          <a:endParaRPr lang="en-US" b="1" dirty="0">
            <a:latin typeface="微软雅黑" panose="020B0503020204020204" pitchFamily="34" charset="-122"/>
            <a:ea typeface="微软雅黑" panose="020B0503020204020204" pitchFamily="34" charset="-122"/>
          </a:endParaRPr>
        </a:p>
      </dgm:t>
    </dgm:pt>
    <dgm:pt modelId="{7CCF9656-3EC1-4D96-B1B9-58E2E6E2FC18}" type="parTrans" cxnId="{1D64AA0D-9351-43FD-9DAA-A95C147B4F7B}">
      <dgm:prSet/>
      <dgm:spPr/>
      <dgm:t>
        <a:bodyPr/>
        <a:lstStyle/>
        <a:p>
          <a:endParaRPr lang="en-US"/>
        </a:p>
      </dgm:t>
    </dgm:pt>
    <dgm:pt modelId="{D4F0BA84-AA52-414A-9035-097FFD0715B4}" type="sibTrans" cxnId="{1D64AA0D-9351-43FD-9DAA-A95C147B4F7B}">
      <dgm:prSet/>
      <dgm:spPr/>
      <dgm:t>
        <a:bodyPr/>
        <a:lstStyle/>
        <a:p>
          <a:endParaRPr lang="en-US"/>
        </a:p>
      </dgm:t>
    </dgm:pt>
    <dgm:pt modelId="{5FD7DF77-54E8-4C64-86B6-16B5922253C1}">
      <dgm:prSet phldrT="[Text]"/>
      <dgm:spPr/>
      <dgm:t>
        <a:bodyPr/>
        <a:lstStyle/>
        <a:p>
          <a:r>
            <a:rPr lang="zh-CN" altLang="en-US" b="1" dirty="0" smtClean="0">
              <a:latin typeface="微软雅黑" panose="020B0503020204020204" pitchFamily="34" charset="-122"/>
              <a:ea typeface="微软雅黑" panose="020B0503020204020204" pitchFamily="34" charset="-122"/>
            </a:rPr>
            <a:t>  零售系统供应商合同控制财务结算，防范财务结算风险</a:t>
          </a:r>
          <a:endParaRPr lang="en-US" b="1" dirty="0">
            <a:latin typeface="微软雅黑" panose="020B0503020204020204" pitchFamily="34" charset="-122"/>
            <a:ea typeface="微软雅黑" panose="020B0503020204020204" pitchFamily="34" charset="-122"/>
          </a:endParaRPr>
        </a:p>
      </dgm:t>
    </dgm:pt>
    <dgm:pt modelId="{0EF5016E-E63C-4887-B532-74830F1FA8F5}" type="parTrans" cxnId="{39A59024-8337-43A7-9F45-404B2AE4499E}">
      <dgm:prSet/>
      <dgm:spPr/>
      <dgm:t>
        <a:bodyPr/>
        <a:lstStyle/>
        <a:p>
          <a:endParaRPr lang="en-US"/>
        </a:p>
      </dgm:t>
    </dgm:pt>
    <dgm:pt modelId="{E4121359-DDDD-4088-BA7B-0B524E29C5B1}" type="sibTrans" cxnId="{39A59024-8337-43A7-9F45-404B2AE4499E}">
      <dgm:prSet/>
      <dgm:spPr/>
      <dgm:t>
        <a:bodyPr/>
        <a:lstStyle/>
        <a:p>
          <a:endParaRPr lang="en-US"/>
        </a:p>
      </dgm:t>
    </dgm:pt>
    <dgm:pt modelId="{D3C37953-53D0-4CEF-951B-E676B40893ED}">
      <dgm:prSet phldrT="[Text]"/>
      <dgm:spPr/>
      <dgm:t>
        <a:bodyPr/>
        <a:lstStyle/>
        <a:p>
          <a:r>
            <a:rPr lang="zh-CN" altLang="en-US" b="1" dirty="0" smtClean="0">
              <a:latin typeface="微软雅黑" panose="020B0503020204020204" pitchFamily="34" charset="-122"/>
              <a:ea typeface="微软雅黑" panose="020B0503020204020204" pitchFamily="34" charset="-122"/>
            </a:rPr>
            <a:t>  实现供应商库存和销售考核，降低结算风险</a:t>
          </a:r>
          <a:endParaRPr lang="en-US" b="1" dirty="0">
            <a:latin typeface="微软雅黑" panose="020B0503020204020204" pitchFamily="34" charset="-122"/>
            <a:ea typeface="微软雅黑" panose="020B0503020204020204" pitchFamily="34" charset="-122"/>
          </a:endParaRPr>
        </a:p>
      </dgm:t>
    </dgm:pt>
    <dgm:pt modelId="{AE927F6A-C5B5-4830-AF3E-4164701657BC}" type="parTrans" cxnId="{67D07E0D-33D2-4692-9FCC-51642200AB6D}">
      <dgm:prSet/>
      <dgm:spPr/>
      <dgm:t>
        <a:bodyPr/>
        <a:lstStyle/>
        <a:p>
          <a:endParaRPr lang="en-US"/>
        </a:p>
      </dgm:t>
    </dgm:pt>
    <dgm:pt modelId="{E1528391-C09A-4A3B-A3B4-3C8F135C38A9}" type="sibTrans" cxnId="{67D07E0D-33D2-4692-9FCC-51642200AB6D}">
      <dgm:prSet/>
      <dgm:spPr/>
      <dgm:t>
        <a:bodyPr/>
        <a:lstStyle/>
        <a:p>
          <a:endParaRPr lang="en-US"/>
        </a:p>
      </dgm:t>
    </dgm:pt>
    <dgm:pt modelId="{C7AA47B8-1B5A-4375-A9E9-BAD98488BC65}">
      <dgm:prSet phldrT="[Text]"/>
      <dgm:spPr/>
      <dgm:t>
        <a:bodyPr/>
        <a:lstStyle/>
        <a:p>
          <a:r>
            <a:rPr lang="zh-CN" altLang="en-US" b="1" dirty="0" smtClean="0">
              <a:latin typeface="微软雅黑" panose="020B0503020204020204" pitchFamily="34" charset="-122"/>
              <a:ea typeface="微软雅黑" panose="020B0503020204020204" pitchFamily="34" charset="-122"/>
            </a:rPr>
            <a:t>  财务结算数据和零售系统集成，避免退货无法收款风险</a:t>
          </a:r>
          <a:endParaRPr lang="en-US" b="1" dirty="0">
            <a:latin typeface="微软雅黑" panose="020B0503020204020204" pitchFamily="34" charset="-122"/>
            <a:ea typeface="微软雅黑" panose="020B0503020204020204" pitchFamily="34" charset="-122"/>
          </a:endParaRPr>
        </a:p>
      </dgm:t>
    </dgm:pt>
    <dgm:pt modelId="{7DF3B430-0582-426E-BD9F-25BB08241005}" type="parTrans" cxnId="{15E18094-7E24-4673-8980-F4BA72138807}">
      <dgm:prSet/>
      <dgm:spPr/>
      <dgm:t>
        <a:bodyPr/>
        <a:lstStyle/>
        <a:p>
          <a:endParaRPr lang="en-US"/>
        </a:p>
      </dgm:t>
    </dgm:pt>
    <dgm:pt modelId="{6AC28B2B-E97D-438D-B593-F466A1D3AB9A}" type="sibTrans" cxnId="{15E18094-7E24-4673-8980-F4BA72138807}">
      <dgm:prSet/>
      <dgm:spPr/>
      <dgm:t>
        <a:bodyPr/>
        <a:lstStyle/>
        <a:p>
          <a:endParaRPr lang="en-US"/>
        </a:p>
      </dgm:t>
    </dgm:pt>
    <dgm:pt modelId="{E65F068E-008A-4AFD-8A89-CBE3458F4246}">
      <dgm:prSet phldrT="[Text]"/>
      <dgm:spPr/>
      <dgm:t>
        <a:bodyPr/>
        <a:lstStyle/>
        <a:p>
          <a:r>
            <a:rPr lang="zh-CN" altLang="en-US" b="1" dirty="0" smtClean="0">
              <a:latin typeface="微软雅黑" panose="020B0503020204020204" pitchFamily="34" charset="-122"/>
              <a:ea typeface="微软雅黑" panose="020B0503020204020204" pitchFamily="34" charset="-122"/>
            </a:rPr>
            <a:t>  结算系统和商务智能系统集成，实现后台毛利分析</a:t>
          </a:r>
          <a:endParaRPr lang="en-US" b="1" dirty="0">
            <a:latin typeface="微软雅黑" panose="020B0503020204020204" pitchFamily="34" charset="-122"/>
            <a:ea typeface="微软雅黑" panose="020B0503020204020204" pitchFamily="34" charset="-122"/>
          </a:endParaRPr>
        </a:p>
      </dgm:t>
    </dgm:pt>
    <dgm:pt modelId="{9DFF3E54-FE65-42B4-BEB4-CFDEB2507515}" type="parTrans" cxnId="{6EB4235A-16A0-4E8F-A950-EB290005CEC6}">
      <dgm:prSet/>
      <dgm:spPr/>
      <dgm:t>
        <a:bodyPr/>
        <a:lstStyle/>
        <a:p>
          <a:endParaRPr lang="en-US"/>
        </a:p>
      </dgm:t>
    </dgm:pt>
    <dgm:pt modelId="{E758EBF6-91B5-42A5-8CAB-C4866BB7FDDA}" type="sibTrans" cxnId="{6EB4235A-16A0-4E8F-A950-EB290005CEC6}">
      <dgm:prSet/>
      <dgm:spPr/>
      <dgm:t>
        <a:bodyPr/>
        <a:lstStyle/>
        <a:p>
          <a:endParaRPr lang="en-US"/>
        </a:p>
      </dgm:t>
    </dgm:pt>
    <dgm:pt modelId="{8A95C306-A6E8-4ED8-B83F-B1BCFD5DDFCE}">
      <dgm:prSet phldrT="[Text]"/>
      <dgm:spPr/>
      <dgm:t>
        <a:bodyPr/>
        <a:lstStyle/>
        <a:p>
          <a:r>
            <a:rPr lang="zh-CN" altLang="en-US" b="1" dirty="0" smtClean="0">
              <a:latin typeface="微软雅黑" panose="020B0503020204020204" pitchFamily="34" charset="-122"/>
              <a:ea typeface="微软雅黑" panose="020B0503020204020204" pitchFamily="34" charset="-122"/>
            </a:rPr>
            <a:t>  实现零售、财务系统的双向追溯</a:t>
          </a:r>
          <a:endParaRPr lang="en-US" b="1" dirty="0">
            <a:latin typeface="微软雅黑" panose="020B0503020204020204" pitchFamily="34" charset="-122"/>
            <a:ea typeface="微软雅黑" panose="020B0503020204020204" pitchFamily="34" charset="-122"/>
          </a:endParaRPr>
        </a:p>
      </dgm:t>
    </dgm:pt>
    <dgm:pt modelId="{0DCA0290-5694-4832-9DD5-D030E7562943}" type="parTrans" cxnId="{79F8A334-1970-426A-BE16-575431D3E815}">
      <dgm:prSet/>
      <dgm:spPr/>
      <dgm:t>
        <a:bodyPr/>
        <a:lstStyle/>
        <a:p>
          <a:endParaRPr lang="en-US"/>
        </a:p>
      </dgm:t>
    </dgm:pt>
    <dgm:pt modelId="{5B1EAA6D-FB72-453D-B72F-AA0DABFBD936}" type="sibTrans" cxnId="{79F8A334-1970-426A-BE16-575431D3E815}">
      <dgm:prSet/>
      <dgm:spPr/>
      <dgm:t>
        <a:bodyPr/>
        <a:lstStyle/>
        <a:p>
          <a:endParaRPr lang="en-US"/>
        </a:p>
      </dgm:t>
    </dgm:pt>
    <dgm:pt modelId="{36A70893-6A4D-474C-93F2-AD738000A1AA}">
      <dgm:prSet phldrT="[Text]"/>
      <dgm:spPr/>
      <dgm:t>
        <a:bodyPr/>
        <a:lstStyle/>
        <a:p>
          <a:r>
            <a:rPr lang="zh-CN" altLang="en-US" b="1" dirty="0" smtClean="0">
              <a:latin typeface="微软雅黑" panose="020B0503020204020204" pitchFamily="34" charset="-122"/>
              <a:ea typeface="微软雅黑" panose="020B0503020204020204" pitchFamily="34" charset="-122"/>
            </a:rPr>
            <a:t>  统一基础数据，如组织单位、供应商、品类结构</a:t>
          </a:r>
          <a:endParaRPr lang="en-US" b="1" dirty="0">
            <a:latin typeface="微软雅黑" panose="020B0503020204020204" pitchFamily="34" charset="-122"/>
            <a:ea typeface="微软雅黑" panose="020B0503020204020204" pitchFamily="34" charset="-122"/>
          </a:endParaRPr>
        </a:p>
      </dgm:t>
    </dgm:pt>
    <dgm:pt modelId="{0648E868-86C3-4651-BC69-432402CE7B92}" type="parTrans" cxnId="{85CB928E-C636-48D5-B083-57498B48D885}">
      <dgm:prSet/>
      <dgm:spPr/>
      <dgm:t>
        <a:bodyPr/>
        <a:lstStyle/>
        <a:p>
          <a:endParaRPr lang="en-US"/>
        </a:p>
      </dgm:t>
    </dgm:pt>
    <dgm:pt modelId="{B366BA1E-4314-46C2-92B8-5EEAAC7FB258}" type="sibTrans" cxnId="{85CB928E-C636-48D5-B083-57498B48D885}">
      <dgm:prSet/>
      <dgm:spPr/>
      <dgm:t>
        <a:bodyPr/>
        <a:lstStyle/>
        <a:p>
          <a:endParaRPr lang="en-US"/>
        </a:p>
      </dgm:t>
    </dgm:pt>
    <dgm:pt modelId="{9CBAFBF8-A6F7-49D3-B6E2-F2C9393EA443}" type="pres">
      <dgm:prSet presAssocID="{E553C5CC-A452-4102-9A09-7C79199168D2}" presName="linear" presStyleCnt="0">
        <dgm:presLayoutVars>
          <dgm:dir/>
          <dgm:resizeHandles val="exact"/>
        </dgm:presLayoutVars>
      </dgm:prSet>
      <dgm:spPr/>
      <dgm:t>
        <a:bodyPr/>
        <a:lstStyle/>
        <a:p>
          <a:endParaRPr lang="en-US"/>
        </a:p>
      </dgm:t>
    </dgm:pt>
    <dgm:pt modelId="{9EBCA5FF-90AC-4C2C-A819-B6B238EE5180}" type="pres">
      <dgm:prSet presAssocID="{947B4955-621F-4105-95F3-A21724DA9BC5}" presName="comp" presStyleCnt="0"/>
      <dgm:spPr/>
    </dgm:pt>
    <dgm:pt modelId="{1EDCA03F-4E46-4FD6-9334-07061CEA532A}" type="pres">
      <dgm:prSet presAssocID="{947B4955-621F-4105-95F3-A21724DA9BC5}" presName="box" presStyleLbl="node1" presStyleIdx="0" presStyleCnt="7" custLinFactNeighborX="622" custLinFactNeighborY="-27471"/>
      <dgm:spPr/>
      <dgm:t>
        <a:bodyPr/>
        <a:lstStyle/>
        <a:p>
          <a:endParaRPr lang="en-US"/>
        </a:p>
      </dgm:t>
    </dgm:pt>
    <dgm:pt modelId="{07764B35-7966-47F1-830E-841F9644731E}" type="pres">
      <dgm:prSet presAssocID="{947B4955-621F-4105-95F3-A21724DA9BC5}" presName="img" presStyleLbl="fgImgPlace1" presStyleIdx="0" presStyleCnt="7"/>
      <dgm:spPr/>
    </dgm:pt>
    <dgm:pt modelId="{815F253E-5ABF-4773-85CF-705B0DB60D3D}" type="pres">
      <dgm:prSet presAssocID="{947B4955-621F-4105-95F3-A21724DA9BC5}" presName="text" presStyleLbl="node1" presStyleIdx="0" presStyleCnt="7">
        <dgm:presLayoutVars>
          <dgm:bulletEnabled val="1"/>
        </dgm:presLayoutVars>
      </dgm:prSet>
      <dgm:spPr/>
      <dgm:t>
        <a:bodyPr/>
        <a:lstStyle/>
        <a:p>
          <a:endParaRPr lang="en-US"/>
        </a:p>
      </dgm:t>
    </dgm:pt>
    <dgm:pt modelId="{8A6FACDF-65F1-4593-A7CE-9FB709D9898B}" type="pres">
      <dgm:prSet presAssocID="{D4F0BA84-AA52-414A-9035-097FFD0715B4}" presName="spacer" presStyleCnt="0"/>
      <dgm:spPr/>
    </dgm:pt>
    <dgm:pt modelId="{33D4316A-3B25-4168-8527-32E8A2BD3A0F}" type="pres">
      <dgm:prSet presAssocID="{5FD7DF77-54E8-4C64-86B6-16B5922253C1}" presName="comp" presStyleCnt="0"/>
      <dgm:spPr/>
    </dgm:pt>
    <dgm:pt modelId="{BFF25C4C-3F01-4E51-BB60-B21633F2AF77}" type="pres">
      <dgm:prSet presAssocID="{5FD7DF77-54E8-4C64-86B6-16B5922253C1}" presName="box" presStyleLbl="node1" presStyleIdx="1" presStyleCnt="7"/>
      <dgm:spPr/>
      <dgm:t>
        <a:bodyPr/>
        <a:lstStyle/>
        <a:p>
          <a:endParaRPr lang="en-US"/>
        </a:p>
      </dgm:t>
    </dgm:pt>
    <dgm:pt modelId="{72923278-9A37-43EB-9D50-AFE232B0FE78}" type="pres">
      <dgm:prSet presAssocID="{5FD7DF77-54E8-4C64-86B6-16B5922253C1}" presName="img" presStyleLbl="fgImgPlace1" presStyleIdx="1" presStyleCnt="7"/>
      <dgm:spPr/>
    </dgm:pt>
    <dgm:pt modelId="{05F824DE-93F8-4A67-AEE2-3AF5BEC0A9CE}" type="pres">
      <dgm:prSet presAssocID="{5FD7DF77-54E8-4C64-86B6-16B5922253C1}" presName="text" presStyleLbl="node1" presStyleIdx="1" presStyleCnt="7">
        <dgm:presLayoutVars>
          <dgm:bulletEnabled val="1"/>
        </dgm:presLayoutVars>
      </dgm:prSet>
      <dgm:spPr/>
      <dgm:t>
        <a:bodyPr/>
        <a:lstStyle/>
        <a:p>
          <a:endParaRPr lang="en-US"/>
        </a:p>
      </dgm:t>
    </dgm:pt>
    <dgm:pt modelId="{31152A38-A2E0-482C-ACD8-9A76CD1A1EF8}" type="pres">
      <dgm:prSet presAssocID="{E4121359-DDDD-4088-BA7B-0B524E29C5B1}" presName="spacer" presStyleCnt="0"/>
      <dgm:spPr/>
    </dgm:pt>
    <dgm:pt modelId="{82C06B96-1C31-4D1D-A19A-7044312DF6CA}" type="pres">
      <dgm:prSet presAssocID="{D3C37953-53D0-4CEF-951B-E676B40893ED}" presName="comp" presStyleCnt="0"/>
      <dgm:spPr/>
    </dgm:pt>
    <dgm:pt modelId="{962DEA80-3EE1-4797-8F5E-91EF8DC2EA72}" type="pres">
      <dgm:prSet presAssocID="{D3C37953-53D0-4CEF-951B-E676B40893ED}" presName="box" presStyleLbl="node1" presStyleIdx="2" presStyleCnt="7"/>
      <dgm:spPr/>
      <dgm:t>
        <a:bodyPr/>
        <a:lstStyle/>
        <a:p>
          <a:endParaRPr lang="en-US"/>
        </a:p>
      </dgm:t>
    </dgm:pt>
    <dgm:pt modelId="{636F78F2-3D05-4BDC-9747-92216DFF90F8}" type="pres">
      <dgm:prSet presAssocID="{D3C37953-53D0-4CEF-951B-E676B40893ED}" presName="img" presStyleLbl="fgImgPlace1" presStyleIdx="2" presStyleCnt="7"/>
      <dgm:spPr/>
    </dgm:pt>
    <dgm:pt modelId="{F48F6A8C-55EF-4C92-B91E-7E45CA2DC27F}" type="pres">
      <dgm:prSet presAssocID="{D3C37953-53D0-4CEF-951B-E676B40893ED}" presName="text" presStyleLbl="node1" presStyleIdx="2" presStyleCnt="7">
        <dgm:presLayoutVars>
          <dgm:bulletEnabled val="1"/>
        </dgm:presLayoutVars>
      </dgm:prSet>
      <dgm:spPr/>
      <dgm:t>
        <a:bodyPr/>
        <a:lstStyle/>
        <a:p>
          <a:endParaRPr lang="en-US"/>
        </a:p>
      </dgm:t>
    </dgm:pt>
    <dgm:pt modelId="{8872AD11-41A9-4E86-9447-E56EC5C5ACF6}" type="pres">
      <dgm:prSet presAssocID="{E1528391-C09A-4A3B-A3B4-3C8F135C38A9}" presName="spacer" presStyleCnt="0"/>
      <dgm:spPr/>
    </dgm:pt>
    <dgm:pt modelId="{60940B4D-D18A-4E91-9675-F14F3DB33CE2}" type="pres">
      <dgm:prSet presAssocID="{C7AA47B8-1B5A-4375-A9E9-BAD98488BC65}" presName="comp" presStyleCnt="0"/>
      <dgm:spPr/>
    </dgm:pt>
    <dgm:pt modelId="{0BC20D38-F403-40EF-AFF5-6F21EE1631A3}" type="pres">
      <dgm:prSet presAssocID="{C7AA47B8-1B5A-4375-A9E9-BAD98488BC65}" presName="box" presStyleLbl="node1" presStyleIdx="3" presStyleCnt="7"/>
      <dgm:spPr/>
      <dgm:t>
        <a:bodyPr/>
        <a:lstStyle/>
        <a:p>
          <a:endParaRPr lang="en-US"/>
        </a:p>
      </dgm:t>
    </dgm:pt>
    <dgm:pt modelId="{C3867E29-FE94-417F-AD2D-5DFA77A1BF09}" type="pres">
      <dgm:prSet presAssocID="{C7AA47B8-1B5A-4375-A9E9-BAD98488BC65}" presName="img" presStyleLbl="fgImgPlace1" presStyleIdx="3" presStyleCnt="7"/>
      <dgm:spPr/>
    </dgm:pt>
    <dgm:pt modelId="{1C9B97E8-A99D-4418-A1BB-86B09420286A}" type="pres">
      <dgm:prSet presAssocID="{C7AA47B8-1B5A-4375-A9E9-BAD98488BC65}" presName="text" presStyleLbl="node1" presStyleIdx="3" presStyleCnt="7">
        <dgm:presLayoutVars>
          <dgm:bulletEnabled val="1"/>
        </dgm:presLayoutVars>
      </dgm:prSet>
      <dgm:spPr/>
      <dgm:t>
        <a:bodyPr/>
        <a:lstStyle/>
        <a:p>
          <a:endParaRPr lang="en-US"/>
        </a:p>
      </dgm:t>
    </dgm:pt>
    <dgm:pt modelId="{D8CC8325-E4F3-4882-89A0-396113C23E6F}" type="pres">
      <dgm:prSet presAssocID="{6AC28B2B-E97D-438D-B593-F466A1D3AB9A}" presName="spacer" presStyleCnt="0"/>
      <dgm:spPr/>
    </dgm:pt>
    <dgm:pt modelId="{FF522F00-2351-47EE-BCF2-38C797449E2D}" type="pres">
      <dgm:prSet presAssocID="{8A95C306-A6E8-4ED8-B83F-B1BCFD5DDFCE}" presName="comp" presStyleCnt="0"/>
      <dgm:spPr/>
    </dgm:pt>
    <dgm:pt modelId="{B8C16C7B-4F72-4656-857D-6479E64AB215}" type="pres">
      <dgm:prSet presAssocID="{8A95C306-A6E8-4ED8-B83F-B1BCFD5DDFCE}" presName="box" presStyleLbl="node1" presStyleIdx="4" presStyleCnt="7"/>
      <dgm:spPr/>
      <dgm:t>
        <a:bodyPr/>
        <a:lstStyle/>
        <a:p>
          <a:endParaRPr lang="en-US"/>
        </a:p>
      </dgm:t>
    </dgm:pt>
    <dgm:pt modelId="{F211996E-A068-4128-AA9D-ED5BCCFE914A}" type="pres">
      <dgm:prSet presAssocID="{8A95C306-A6E8-4ED8-B83F-B1BCFD5DDFCE}" presName="img" presStyleLbl="fgImgPlace1" presStyleIdx="4" presStyleCnt="7"/>
      <dgm:spPr/>
    </dgm:pt>
    <dgm:pt modelId="{646D218F-24D3-49A1-9D35-9A3D06060176}" type="pres">
      <dgm:prSet presAssocID="{8A95C306-A6E8-4ED8-B83F-B1BCFD5DDFCE}" presName="text" presStyleLbl="node1" presStyleIdx="4" presStyleCnt="7">
        <dgm:presLayoutVars>
          <dgm:bulletEnabled val="1"/>
        </dgm:presLayoutVars>
      </dgm:prSet>
      <dgm:spPr/>
      <dgm:t>
        <a:bodyPr/>
        <a:lstStyle/>
        <a:p>
          <a:endParaRPr lang="en-US"/>
        </a:p>
      </dgm:t>
    </dgm:pt>
    <dgm:pt modelId="{3592A138-CA1E-4F0B-9A1E-07AC77B5E8F9}" type="pres">
      <dgm:prSet presAssocID="{5B1EAA6D-FB72-453D-B72F-AA0DABFBD936}" presName="spacer" presStyleCnt="0"/>
      <dgm:spPr/>
    </dgm:pt>
    <dgm:pt modelId="{D909B6A8-FF5F-438A-A110-AAAFE173A008}" type="pres">
      <dgm:prSet presAssocID="{36A70893-6A4D-474C-93F2-AD738000A1AA}" presName="comp" presStyleCnt="0"/>
      <dgm:spPr/>
    </dgm:pt>
    <dgm:pt modelId="{8603558E-3062-40F1-B373-CF3C3B268B45}" type="pres">
      <dgm:prSet presAssocID="{36A70893-6A4D-474C-93F2-AD738000A1AA}" presName="box" presStyleLbl="node1" presStyleIdx="5" presStyleCnt="7"/>
      <dgm:spPr/>
      <dgm:t>
        <a:bodyPr/>
        <a:lstStyle/>
        <a:p>
          <a:endParaRPr lang="en-US"/>
        </a:p>
      </dgm:t>
    </dgm:pt>
    <dgm:pt modelId="{FC2A3DAF-5FEE-4D7D-81B4-55EC645CB114}" type="pres">
      <dgm:prSet presAssocID="{36A70893-6A4D-474C-93F2-AD738000A1AA}" presName="img" presStyleLbl="fgImgPlace1" presStyleIdx="5" presStyleCnt="7"/>
      <dgm:spPr/>
    </dgm:pt>
    <dgm:pt modelId="{CAA3F66A-DB8C-42C9-8595-CF839164B9B1}" type="pres">
      <dgm:prSet presAssocID="{36A70893-6A4D-474C-93F2-AD738000A1AA}" presName="text" presStyleLbl="node1" presStyleIdx="5" presStyleCnt="7">
        <dgm:presLayoutVars>
          <dgm:bulletEnabled val="1"/>
        </dgm:presLayoutVars>
      </dgm:prSet>
      <dgm:spPr/>
      <dgm:t>
        <a:bodyPr/>
        <a:lstStyle/>
        <a:p>
          <a:endParaRPr lang="en-US"/>
        </a:p>
      </dgm:t>
    </dgm:pt>
    <dgm:pt modelId="{4802296C-BFEC-4D20-9D8E-36E153B65992}" type="pres">
      <dgm:prSet presAssocID="{B366BA1E-4314-46C2-92B8-5EEAAC7FB258}" presName="spacer" presStyleCnt="0"/>
      <dgm:spPr/>
    </dgm:pt>
    <dgm:pt modelId="{54E20307-8EE6-41DE-B4B8-47321CFD51CC}" type="pres">
      <dgm:prSet presAssocID="{E65F068E-008A-4AFD-8A89-CBE3458F4246}" presName="comp" presStyleCnt="0"/>
      <dgm:spPr/>
    </dgm:pt>
    <dgm:pt modelId="{70A29E26-864D-4D13-8D0F-E03D5C6FA474}" type="pres">
      <dgm:prSet presAssocID="{E65F068E-008A-4AFD-8A89-CBE3458F4246}" presName="box" presStyleLbl="node1" presStyleIdx="6" presStyleCnt="7"/>
      <dgm:spPr/>
      <dgm:t>
        <a:bodyPr/>
        <a:lstStyle/>
        <a:p>
          <a:endParaRPr lang="en-US"/>
        </a:p>
      </dgm:t>
    </dgm:pt>
    <dgm:pt modelId="{9714C6ED-DEC0-4733-8B05-66D6C8E07891}" type="pres">
      <dgm:prSet presAssocID="{E65F068E-008A-4AFD-8A89-CBE3458F4246}" presName="img" presStyleLbl="fgImgPlace1" presStyleIdx="6" presStyleCnt="7"/>
      <dgm:spPr/>
    </dgm:pt>
    <dgm:pt modelId="{C42EC2FA-927E-457B-B2E1-020F40C65DD2}" type="pres">
      <dgm:prSet presAssocID="{E65F068E-008A-4AFD-8A89-CBE3458F4246}" presName="text" presStyleLbl="node1" presStyleIdx="6" presStyleCnt="7">
        <dgm:presLayoutVars>
          <dgm:bulletEnabled val="1"/>
        </dgm:presLayoutVars>
      </dgm:prSet>
      <dgm:spPr/>
      <dgm:t>
        <a:bodyPr/>
        <a:lstStyle/>
        <a:p>
          <a:endParaRPr lang="en-US"/>
        </a:p>
      </dgm:t>
    </dgm:pt>
  </dgm:ptLst>
  <dgm:cxnLst>
    <dgm:cxn modelId="{AD8E502A-93BE-454B-A15D-5A66B19CFC08}" type="presOf" srcId="{8A95C306-A6E8-4ED8-B83F-B1BCFD5DDFCE}" destId="{646D218F-24D3-49A1-9D35-9A3D06060176}" srcOrd="1" destOrd="0" presId="urn:microsoft.com/office/officeart/2005/8/layout/vList4#1"/>
    <dgm:cxn modelId="{15E18094-7E24-4673-8980-F4BA72138807}" srcId="{E553C5CC-A452-4102-9A09-7C79199168D2}" destId="{C7AA47B8-1B5A-4375-A9E9-BAD98488BC65}" srcOrd="3" destOrd="0" parTransId="{7DF3B430-0582-426E-BD9F-25BB08241005}" sibTransId="{6AC28B2B-E97D-438D-B593-F466A1D3AB9A}"/>
    <dgm:cxn modelId="{C407EA7D-23ED-48E7-9ED0-3DD1DC3DD9DB}" type="presOf" srcId="{C7AA47B8-1B5A-4375-A9E9-BAD98488BC65}" destId="{0BC20D38-F403-40EF-AFF5-6F21EE1631A3}" srcOrd="0" destOrd="0" presId="urn:microsoft.com/office/officeart/2005/8/layout/vList4#1"/>
    <dgm:cxn modelId="{FC86523C-0440-420A-99BA-DC37C166DA00}" type="presOf" srcId="{36A70893-6A4D-474C-93F2-AD738000A1AA}" destId="{CAA3F66A-DB8C-42C9-8595-CF839164B9B1}" srcOrd="1" destOrd="0" presId="urn:microsoft.com/office/officeart/2005/8/layout/vList4#1"/>
    <dgm:cxn modelId="{44652C5E-900A-43E9-8E22-48050EDD463A}" type="presOf" srcId="{36A70893-6A4D-474C-93F2-AD738000A1AA}" destId="{8603558E-3062-40F1-B373-CF3C3B268B45}" srcOrd="0" destOrd="0" presId="urn:microsoft.com/office/officeart/2005/8/layout/vList4#1"/>
    <dgm:cxn modelId="{9286C929-07E3-4139-8C04-E221DF457659}" type="presOf" srcId="{947B4955-621F-4105-95F3-A21724DA9BC5}" destId="{815F253E-5ABF-4773-85CF-705B0DB60D3D}" srcOrd="1" destOrd="0" presId="urn:microsoft.com/office/officeart/2005/8/layout/vList4#1"/>
    <dgm:cxn modelId="{66BA7DC1-98B3-42B5-9793-A8A617D34F62}" type="presOf" srcId="{947B4955-621F-4105-95F3-A21724DA9BC5}" destId="{1EDCA03F-4E46-4FD6-9334-07061CEA532A}" srcOrd="0" destOrd="0" presId="urn:microsoft.com/office/officeart/2005/8/layout/vList4#1"/>
    <dgm:cxn modelId="{742AF1A2-CDF9-49A2-907C-B2C7F533370B}" type="presOf" srcId="{C7AA47B8-1B5A-4375-A9E9-BAD98488BC65}" destId="{1C9B97E8-A99D-4418-A1BB-86B09420286A}" srcOrd="1" destOrd="0" presId="urn:microsoft.com/office/officeart/2005/8/layout/vList4#1"/>
    <dgm:cxn modelId="{BA451E9F-9DF5-42D3-B393-EA809F3523CF}" type="presOf" srcId="{5FD7DF77-54E8-4C64-86B6-16B5922253C1}" destId="{BFF25C4C-3F01-4E51-BB60-B21633F2AF77}" srcOrd="0" destOrd="0" presId="urn:microsoft.com/office/officeart/2005/8/layout/vList4#1"/>
    <dgm:cxn modelId="{6EB4235A-16A0-4E8F-A950-EB290005CEC6}" srcId="{E553C5CC-A452-4102-9A09-7C79199168D2}" destId="{E65F068E-008A-4AFD-8A89-CBE3458F4246}" srcOrd="6" destOrd="0" parTransId="{9DFF3E54-FE65-42B4-BEB4-CFDEB2507515}" sibTransId="{E758EBF6-91B5-42A5-8CAB-C4866BB7FDDA}"/>
    <dgm:cxn modelId="{69832628-9047-46C8-9E48-A11439BD8A8F}" type="presOf" srcId="{8A95C306-A6E8-4ED8-B83F-B1BCFD5DDFCE}" destId="{B8C16C7B-4F72-4656-857D-6479E64AB215}" srcOrd="0" destOrd="0" presId="urn:microsoft.com/office/officeart/2005/8/layout/vList4#1"/>
    <dgm:cxn modelId="{293577F7-87CC-44AD-B7BF-6DC6E0BEAE90}" type="presOf" srcId="{E65F068E-008A-4AFD-8A89-CBE3458F4246}" destId="{70A29E26-864D-4D13-8D0F-E03D5C6FA474}" srcOrd="0" destOrd="0" presId="urn:microsoft.com/office/officeart/2005/8/layout/vList4#1"/>
    <dgm:cxn modelId="{79F8A334-1970-426A-BE16-575431D3E815}" srcId="{E553C5CC-A452-4102-9A09-7C79199168D2}" destId="{8A95C306-A6E8-4ED8-B83F-B1BCFD5DDFCE}" srcOrd="4" destOrd="0" parTransId="{0DCA0290-5694-4832-9DD5-D030E7562943}" sibTransId="{5B1EAA6D-FB72-453D-B72F-AA0DABFBD936}"/>
    <dgm:cxn modelId="{67D07E0D-33D2-4692-9FCC-51642200AB6D}" srcId="{E553C5CC-A452-4102-9A09-7C79199168D2}" destId="{D3C37953-53D0-4CEF-951B-E676B40893ED}" srcOrd="2" destOrd="0" parTransId="{AE927F6A-C5B5-4830-AF3E-4164701657BC}" sibTransId="{E1528391-C09A-4A3B-A3B4-3C8F135C38A9}"/>
    <dgm:cxn modelId="{B000DD3A-8D76-45B8-A3D6-3457BA07C9D1}" type="presOf" srcId="{E65F068E-008A-4AFD-8A89-CBE3458F4246}" destId="{C42EC2FA-927E-457B-B2E1-020F40C65DD2}" srcOrd="1" destOrd="0" presId="urn:microsoft.com/office/officeart/2005/8/layout/vList4#1"/>
    <dgm:cxn modelId="{6BBFDF68-829C-4DA6-A45D-317FAB9EC3B0}" type="presOf" srcId="{D3C37953-53D0-4CEF-951B-E676B40893ED}" destId="{F48F6A8C-55EF-4C92-B91E-7E45CA2DC27F}" srcOrd="1" destOrd="0" presId="urn:microsoft.com/office/officeart/2005/8/layout/vList4#1"/>
    <dgm:cxn modelId="{2E8A5EDB-73C6-46FA-861C-D49C6BD2761C}" type="presOf" srcId="{E553C5CC-A452-4102-9A09-7C79199168D2}" destId="{9CBAFBF8-A6F7-49D3-B6E2-F2C9393EA443}" srcOrd="0" destOrd="0" presId="urn:microsoft.com/office/officeart/2005/8/layout/vList4#1"/>
    <dgm:cxn modelId="{1D64AA0D-9351-43FD-9DAA-A95C147B4F7B}" srcId="{E553C5CC-A452-4102-9A09-7C79199168D2}" destId="{947B4955-621F-4105-95F3-A21724DA9BC5}" srcOrd="0" destOrd="0" parTransId="{7CCF9656-3EC1-4D96-B1B9-58E2E6E2FC18}" sibTransId="{D4F0BA84-AA52-414A-9035-097FFD0715B4}"/>
    <dgm:cxn modelId="{2D497F88-DEEE-4680-AC96-5AC9D1C26CE6}" type="presOf" srcId="{5FD7DF77-54E8-4C64-86B6-16B5922253C1}" destId="{05F824DE-93F8-4A67-AEE2-3AF5BEC0A9CE}" srcOrd="1" destOrd="0" presId="urn:microsoft.com/office/officeart/2005/8/layout/vList4#1"/>
    <dgm:cxn modelId="{641AC7EC-D330-4B3A-9CB9-B9BFC52B5701}" type="presOf" srcId="{D3C37953-53D0-4CEF-951B-E676B40893ED}" destId="{962DEA80-3EE1-4797-8F5E-91EF8DC2EA72}" srcOrd="0" destOrd="0" presId="urn:microsoft.com/office/officeart/2005/8/layout/vList4#1"/>
    <dgm:cxn modelId="{85CB928E-C636-48D5-B083-57498B48D885}" srcId="{E553C5CC-A452-4102-9A09-7C79199168D2}" destId="{36A70893-6A4D-474C-93F2-AD738000A1AA}" srcOrd="5" destOrd="0" parTransId="{0648E868-86C3-4651-BC69-432402CE7B92}" sibTransId="{B366BA1E-4314-46C2-92B8-5EEAAC7FB258}"/>
    <dgm:cxn modelId="{39A59024-8337-43A7-9F45-404B2AE4499E}" srcId="{E553C5CC-A452-4102-9A09-7C79199168D2}" destId="{5FD7DF77-54E8-4C64-86B6-16B5922253C1}" srcOrd="1" destOrd="0" parTransId="{0EF5016E-E63C-4887-B532-74830F1FA8F5}" sibTransId="{E4121359-DDDD-4088-BA7B-0B524E29C5B1}"/>
    <dgm:cxn modelId="{394F11BA-799C-4E10-B741-E8D2D6F5F42F}" type="presParOf" srcId="{9CBAFBF8-A6F7-49D3-B6E2-F2C9393EA443}" destId="{9EBCA5FF-90AC-4C2C-A819-B6B238EE5180}" srcOrd="0" destOrd="0" presId="urn:microsoft.com/office/officeart/2005/8/layout/vList4#1"/>
    <dgm:cxn modelId="{448F07AD-A62D-401A-B2F8-C24548A65477}" type="presParOf" srcId="{9EBCA5FF-90AC-4C2C-A819-B6B238EE5180}" destId="{1EDCA03F-4E46-4FD6-9334-07061CEA532A}" srcOrd="0" destOrd="0" presId="urn:microsoft.com/office/officeart/2005/8/layout/vList4#1"/>
    <dgm:cxn modelId="{7D02329B-C335-45BC-8A31-5BC4E800131C}" type="presParOf" srcId="{9EBCA5FF-90AC-4C2C-A819-B6B238EE5180}" destId="{07764B35-7966-47F1-830E-841F9644731E}" srcOrd="1" destOrd="0" presId="urn:microsoft.com/office/officeart/2005/8/layout/vList4#1"/>
    <dgm:cxn modelId="{E020E19C-0EBD-4D7B-81E3-9D3D3C229F79}" type="presParOf" srcId="{9EBCA5FF-90AC-4C2C-A819-B6B238EE5180}" destId="{815F253E-5ABF-4773-85CF-705B0DB60D3D}" srcOrd="2" destOrd="0" presId="urn:microsoft.com/office/officeart/2005/8/layout/vList4#1"/>
    <dgm:cxn modelId="{27319386-0786-46E3-A207-B48DF990C0F9}" type="presParOf" srcId="{9CBAFBF8-A6F7-49D3-B6E2-F2C9393EA443}" destId="{8A6FACDF-65F1-4593-A7CE-9FB709D9898B}" srcOrd="1" destOrd="0" presId="urn:microsoft.com/office/officeart/2005/8/layout/vList4#1"/>
    <dgm:cxn modelId="{E01B598D-4C5B-4E7B-832B-D6EC94FE159D}" type="presParOf" srcId="{9CBAFBF8-A6F7-49D3-B6E2-F2C9393EA443}" destId="{33D4316A-3B25-4168-8527-32E8A2BD3A0F}" srcOrd="2" destOrd="0" presId="urn:microsoft.com/office/officeart/2005/8/layout/vList4#1"/>
    <dgm:cxn modelId="{D762BD8E-F139-407C-AD6F-722667E3DF03}" type="presParOf" srcId="{33D4316A-3B25-4168-8527-32E8A2BD3A0F}" destId="{BFF25C4C-3F01-4E51-BB60-B21633F2AF77}" srcOrd="0" destOrd="0" presId="urn:microsoft.com/office/officeart/2005/8/layout/vList4#1"/>
    <dgm:cxn modelId="{FD7C3B23-69C1-4FC4-9C46-DED1F4615252}" type="presParOf" srcId="{33D4316A-3B25-4168-8527-32E8A2BD3A0F}" destId="{72923278-9A37-43EB-9D50-AFE232B0FE78}" srcOrd="1" destOrd="0" presId="urn:microsoft.com/office/officeart/2005/8/layout/vList4#1"/>
    <dgm:cxn modelId="{8ABB2EB0-DDC5-4590-B95D-D4C05ED0BC83}" type="presParOf" srcId="{33D4316A-3B25-4168-8527-32E8A2BD3A0F}" destId="{05F824DE-93F8-4A67-AEE2-3AF5BEC0A9CE}" srcOrd="2" destOrd="0" presId="urn:microsoft.com/office/officeart/2005/8/layout/vList4#1"/>
    <dgm:cxn modelId="{CE0F962F-C84B-4779-9D88-595A4F836756}" type="presParOf" srcId="{9CBAFBF8-A6F7-49D3-B6E2-F2C9393EA443}" destId="{31152A38-A2E0-482C-ACD8-9A76CD1A1EF8}" srcOrd="3" destOrd="0" presId="urn:microsoft.com/office/officeart/2005/8/layout/vList4#1"/>
    <dgm:cxn modelId="{59993D34-063B-4262-B4C9-4976C6B00A9B}" type="presParOf" srcId="{9CBAFBF8-A6F7-49D3-B6E2-F2C9393EA443}" destId="{82C06B96-1C31-4D1D-A19A-7044312DF6CA}" srcOrd="4" destOrd="0" presId="urn:microsoft.com/office/officeart/2005/8/layout/vList4#1"/>
    <dgm:cxn modelId="{8D1397E7-55AD-4A3F-8F4D-7113AE8D76A1}" type="presParOf" srcId="{82C06B96-1C31-4D1D-A19A-7044312DF6CA}" destId="{962DEA80-3EE1-4797-8F5E-91EF8DC2EA72}" srcOrd="0" destOrd="0" presId="urn:microsoft.com/office/officeart/2005/8/layout/vList4#1"/>
    <dgm:cxn modelId="{3B5BB029-07F5-4894-B571-7A5EFDE67CDB}" type="presParOf" srcId="{82C06B96-1C31-4D1D-A19A-7044312DF6CA}" destId="{636F78F2-3D05-4BDC-9747-92216DFF90F8}" srcOrd="1" destOrd="0" presId="urn:microsoft.com/office/officeart/2005/8/layout/vList4#1"/>
    <dgm:cxn modelId="{68E49349-FB5B-4095-9B45-FA1C84FFAEED}" type="presParOf" srcId="{82C06B96-1C31-4D1D-A19A-7044312DF6CA}" destId="{F48F6A8C-55EF-4C92-B91E-7E45CA2DC27F}" srcOrd="2" destOrd="0" presId="urn:microsoft.com/office/officeart/2005/8/layout/vList4#1"/>
    <dgm:cxn modelId="{884EE9B1-42F6-4F6D-9A61-482DD7DDC640}" type="presParOf" srcId="{9CBAFBF8-A6F7-49D3-B6E2-F2C9393EA443}" destId="{8872AD11-41A9-4E86-9447-E56EC5C5ACF6}" srcOrd="5" destOrd="0" presId="urn:microsoft.com/office/officeart/2005/8/layout/vList4#1"/>
    <dgm:cxn modelId="{CE6DE9D8-7D96-4550-81A6-D122A9CC2CF3}" type="presParOf" srcId="{9CBAFBF8-A6F7-49D3-B6E2-F2C9393EA443}" destId="{60940B4D-D18A-4E91-9675-F14F3DB33CE2}" srcOrd="6" destOrd="0" presId="urn:microsoft.com/office/officeart/2005/8/layout/vList4#1"/>
    <dgm:cxn modelId="{66E9C6A3-9899-4E05-9644-69E56AD0BCB4}" type="presParOf" srcId="{60940B4D-D18A-4E91-9675-F14F3DB33CE2}" destId="{0BC20D38-F403-40EF-AFF5-6F21EE1631A3}" srcOrd="0" destOrd="0" presId="urn:microsoft.com/office/officeart/2005/8/layout/vList4#1"/>
    <dgm:cxn modelId="{09B3620B-1BE1-415A-B15A-30C1B4524956}" type="presParOf" srcId="{60940B4D-D18A-4E91-9675-F14F3DB33CE2}" destId="{C3867E29-FE94-417F-AD2D-5DFA77A1BF09}" srcOrd="1" destOrd="0" presId="urn:microsoft.com/office/officeart/2005/8/layout/vList4#1"/>
    <dgm:cxn modelId="{C6B6A53C-5BA7-480B-9B36-952A8739C32D}" type="presParOf" srcId="{60940B4D-D18A-4E91-9675-F14F3DB33CE2}" destId="{1C9B97E8-A99D-4418-A1BB-86B09420286A}" srcOrd="2" destOrd="0" presId="urn:microsoft.com/office/officeart/2005/8/layout/vList4#1"/>
    <dgm:cxn modelId="{55494CF1-B935-465C-BD8B-E0336D10DBD6}" type="presParOf" srcId="{9CBAFBF8-A6F7-49D3-B6E2-F2C9393EA443}" destId="{D8CC8325-E4F3-4882-89A0-396113C23E6F}" srcOrd="7" destOrd="0" presId="urn:microsoft.com/office/officeart/2005/8/layout/vList4#1"/>
    <dgm:cxn modelId="{C31717ED-2763-442C-A7CE-51F20F509877}" type="presParOf" srcId="{9CBAFBF8-A6F7-49D3-B6E2-F2C9393EA443}" destId="{FF522F00-2351-47EE-BCF2-38C797449E2D}" srcOrd="8" destOrd="0" presId="urn:microsoft.com/office/officeart/2005/8/layout/vList4#1"/>
    <dgm:cxn modelId="{801EF445-278A-4E60-9AB1-133FC1A465D5}" type="presParOf" srcId="{FF522F00-2351-47EE-BCF2-38C797449E2D}" destId="{B8C16C7B-4F72-4656-857D-6479E64AB215}" srcOrd="0" destOrd="0" presId="urn:microsoft.com/office/officeart/2005/8/layout/vList4#1"/>
    <dgm:cxn modelId="{512C5AA8-DFDD-433F-A6EE-03F7B65A34D1}" type="presParOf" srcId="{FF522F00-2351-47EE-BCF2-38C797449E2D}" destId="{F211996E-A068-4128-AA9D-ED5BCCFE914A}" srcOrd="1" destOrd="0" presId="urn:microsoft.com/office/officeart/2005/8/layout/vList4#1"/>
    <dgm:cxn modelId="{1995F710-9F49-4172-9C4F-CFD9FC177686}" type="presParOf" srcId="{FF522F00-2351-47EE-BCF2-38C797449E2D}" destId="{646D218F-24D3-49A1-9D35-9A3D06060176}" srcOrd="2" destOrd="0" presId="urn:microsoft.com/office/officeart/2005/8/layout/vList4#1"/>
    <dgm:cxn modelId="{91F2BA99-EAD3-434F-AE49-CA7F9D4018CA}" type="presParOf" srcId="{9CBAFBF8-A6F7-49D3-B6E2-F2C9393EA443}" destId="{3592A138-CA1E-4F0B-9A1E-07AC77B5E8F9}" srcOrd="9" destOrd="0" presId="urn:microsoft.com/office/officeart/2005/8/layout/vList4#1"/>
    <dgm:cxn modelId="{21AA7D45-D423-4CEC-A2B0-2F4FCF6A0CFC}" type="presParOf" srcId="{9CBAFBF8-A6F7-49D3-B6E2-F2C9393EA443}" destId="{D909B6A8-FF5F-438A-A110-AAAFE173A008}" srcOrd="10" destOrd="0" presId="urn:microsoft.com/office/officeart/2005/8/layout/vList4#1"/>
    <dgm:cxn modelId="{60CF54D3-1CA8-4717-A4FA-BDD95F80048B}" type="presParOf" srcId="{D909B6A8-FF5F-438A-A110-AAAFE173A008}" destId="{8603558E-3062-40F1-B373-CF3C3B268B45}" srcOrd="0" destOrd="0" presId="urn:microsoft.com/office/officeart/2005/8/layout/vList4#1"/>
    <dgm:cxn modelId="{24151F75-535D-4E5D-8AE2-A908A17521A7}" type="presParOf" srcId="{D909B6A8-FF5F-438A-A110-AAAFE173A008}" destId="{FC2A3DAF-5FEE-4D7D-81B4-55EC645CB114}" srcOrd="1" destOrd="0" presId="urn:microsoft.com/office/officeart/2005/8/layout/vList4#1"/>
    <dgm:cxn modelId="{A9742543-6DDB-4275-88C1-CB8783749B18}" type="presParOf" srcId="{D909B6A8-FF5F-438A-A110-AAAFE173A008}" destId="{CAA3F66A-DB8C-42C9-8595-CF839164B9B1}" srcOrd="2" destOrd="0" presId="urn:microsoft.com/office/officeart/2005/8/layout/vList4#1"/>
    <dgm:cxn modelId="{DC8955ED-390C-42EE-ABB1-B885B1DF50DE}" type="presParOf" srcId="{9CBAFBF8-A6F7-49D3-B6E2-F2C9393EA443}" destId="{4802296C-BFEC-4D20-9D8E-36E153B65992}" srcOrd="11" destOrd="0" presId="urn:microsoft.com/office/officeart/2005/8/layout/vList4#1"/>
    <dgm:cxn modelId="{BB831557-48A2-4FE3-A5A1-10243CD5872E}" type="presParOf" srcId="{9CBAFBF8-A6F7-49D3-B6E2-F2C9393EA443}" destId="{54E20307-8EE6-41DE-B4B8-47321CFD51CC}" srcOrd="12" destOrd="0" presId="urn:microsoft.com/office/officeart/2005/8/layout/vList4#1"/>
    <dgm:cxn modelId="{ED35711D-E121-45F7-B6D5-83EAD4744294}" type="presParOf" srcId="{54E20307-8EE6-41DE-B4B8-47321CFD51CC}" destId="{70A29E26-864D-4D13-8D0F-E03D5C6FA474}" srcOrd="0" destOrd="0" presId="urn:microsoft.com/office/officeart/2005/8/layout/vList4#1"/>
    <dgm:cxn modelId="{DA1DD4A3-5A42-415D-B3E2-D5FB20BF3410}" type="presParOf" srcId="{54E20307-8EE6-41DE-B4B8-47321CFD51CC}" destId="{9714C6ED-DEC0-4733-8B05-66D6C8E07891}" srcOrd="1" destOrd="0" presId="urn:microsoft.com/office/officeart/2005/8/layout/vList4#1"/>
    <dgm:cxn modelId="{34C761C3-B6AF-459C-9950-F16F74CE9EA0}" type="presParOf" srcId="{54E20307-8EE6-41DE-B4B8-47321CFD51CC}" destId="{C42EC2FA-927E-457B-B2E1-020F40C65DD2}" srcOrd="2" destOrd="0" presId="urn:microsoft.com/office/officeart/2005/8/layout/vList4#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FBF725-676B-4934-83CB-72569B1E5455}"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zh-CN" altLang="en-US"/>
        </a:p>
      </dgm:t>
    </dgm:pt>
    <dgm:pt modelId="{2C60DEC0-FB86-4140-8861-72BA01798946}">
      <dgm:prSet phldrT="[文本]"/>
      <dgm:spPr/>
      <dgm:t>
        <a:bodyPr/>
        <a:lstStyle/>
        <a:p>
          <a:r>
            <a:rPr lang="zh-CN" altLang="en-US" dirty="0" smtClean="0">
              <a:latin typeface="微软雅黑" pitchFamily="34" charset="-122"/>
              <a:ea typeface="微软雅黑" pitchFamily="34" charset="-122"/>
            </a:rPr>
            <a:t>门店营运管理</a:t>
          </a:r>
          <a:endParaRPr lang="zh-CN" altLang="en-US" dirty="0">
            <a:latin typeface="微软雅黑" pitchFamily="34" charset="-122"/>
            <a:ea typeface="微软雅黑" pitchFamily="34" charset="-122"/>
          </a:endParaRPr>
        </a:p>
      </dgm:t>
    </dgm:pt>
    <dgm:pt modelId="{03FA3E88-44E9-4F05-B9E8-5270E34B8B91}" type="parTrans" cxnId="{65066F08-31A2-4A0E-A713-C46077F94D0E}">
      <dgm:prSet/>
      <dgm:spPr/>
      <dgm:t>
        <a:bodyPr/>
        <a:lstStyle/>
        <a:p>
          <a:endParaRPr lang="zh-CN" altLang="en-US"/>
        </a:p>
      </dgm:t>
    </dgm:pt>
    <dgm:pt modelId="{A08233C3-6FAC-47E6-96E1-6F9A7E112B50}" type="sibTrans" cxnId="{65066F08-31A2-4A0E-A713-C46077F94D0E}">
      <dgm:prSet/>
      <dgm:spPr/>
      <dgm:t>
        <a:bodyPr/>
        <a:lstStyle/>
        <a:p>
          <a:endParaRPr lang="zh-CN" altLang="en-US"/>
        </a:p>
      </dgm:t>
    </dgm:pt>
    <dgm:pt modelId="{672CE644-40DA-4CD7-89D8-8F64BEA3C025}">
      <dgm:prSet phldrT="[文本]"/>
      <dgm:spPr/>
      <dgm:t>
        <a:bodyPr/>
        <a:lstStyle/>
        <a:p>
          <a:r>
            <a:rPr lang="zh-CN" altLang="en-US" dirty="0" smtClean="0">
              <a:latin typeface="微软雅黑" pitchFamily="34" charset="-122"/>
              <a:ea typeface="微软雅黑" pitchFamily="34" charset="-122"/>
            </a:rPr>
            <a:t>流程标准化</a:t>
          </a:r>
          <a:endParaRPr lang="zh-CN" altLang="en-US" dirty="0">
            <a:latin typeface="微软雅黑" pitchFamily="34" charset="-122"/>
            <a:ea typeface="微软雅黑" pitchFamily="34" charset="-122"/>
          </a:endParaRPr>
        </a:p>
      </dgm:t>
    </dgm:pt>
    <dgm:pt modelId="{7ECB0C3E-9B9D-4D94-98B6-34D6A2D38E99}" type="parTrans" cxnId="{48BF2A58-FFAC-4D29-8307-0898A3E36EA0}">
      <dgm:prSet/>
      <dgm:spPr/>
      <dgm:t>
        <a:bodyPr/>
        <a:lstStyle/>
        <a:p>
          <a:endParaRPr lang="zh-CN" altLang="en-US"/>
        </a:p>
      </dgm:t>
    </dgm:pt>
    <dgm:pt modelId="{B287E603-C86F-4F99-B03E-D34706382F1D}" type="sibTrans" cxnId="{48BF2A58-FFAC-4D29-8307-0898A3E36EA0}">
      <dgm:prSet/>
      <dgm:spPr/>
      <dgm:t>
        <a:bodyPr/>
        <a:lstStyle/>
        <a:p>
          <a:endParaRPr lang="zh-CN" altLang="en-US"/>
        </a:p>
      </dgm:t>
    </dgm:pt>
    <dgm:pt modelId="{180A659C-90FB-48EA-BABD-689DE1B39626}">
      <dgm:prSet phldrT="[文本]"/>
      <dgm:spPr/>
      <dgm:t>
        <a:bodyPr/>
        <a:lstStyle/>
        <a:p>
          <a:r>
            <a:rPr lang="zh-CN" altLang="en-US" dirty="0" smtClean="0">
              <a:latin typeface="微软雅黑" pitchFamily="34" charset="-122"/>
              <a:ea typeface="微软雅黑" pitchFamily="34" charset="-122"/>
            </a:rPr>
            <a:t>简化系统操作</a:t>
          </a:r>
          <a:endParaRPr lang="zh-CN" altLang="en-US" dirty="0">
            <a:latin typeface="微软雅黑" pitchFamily="34" charset="-122"/>
            <a:ea typeface="微软雅黑" pitchFamily="34" charset="-122"/>
          </a:endParaRPr>
        </a:p>
      </dgm:t>
    </dgm:pt>
    <dgm:pt modelId="{F1523655-5D1F-48D9-9BF3-CEC21C0B75BA}" type="parTrans" cxnId="{8E4C3A68-B204-4EA5-A13A-4374075AEF4F}">
      <dgm:prSet/>
      <dgm:spPr/>
      <dgm:t>
        <a:bodyPr/>
        <a:lstStyle/>
        <a:p>
          <a:endParaRPr lang="zh-CN" altLang="en-US"/>
        </a:p>
      </dgm:t>
    </dgm:pt>
    <dgm:pt modelId="{95FFA689-6D4B-4BBF-A1EA-8CDE5772EAFE}" type="sibTrans" cxnId="{8E4C3A68-B204-4EA5-A13A-4374075AEF4F}">
      <dgm:prSet/>
      <dgm:spPr/>
      <dgm:t>
        <a:bodyPr/>
        <a:lstStyle/>
        <a:p>
          <a:endParaRPr lang="zh-CN" altLang="en-US"/>
        </a:p>
      </dgm:t>
    </dgm:pt>
    <dgm:pt modelId="{C28F25B9-215D-48C5-8AB2-34C087E67E41}">
      <dgm:prSet phldrT="[文本]"/>
      <dgm:spPr/>
      <dgm:t>
        <a:bodyPr/>
        <a:lstStyle/>
        <a:p>
          <a:r>
            <a:rPr lang="zh-CN" altLang="en-US" dirty="0" smtClean="0">
              <a:latin typeface="微软雅黑" pitchFamily="34" charset="-122"/>
              <a:ea typeface="微软雅黑" pitchFamily="34" charset="-122"/>
            </a:rPr>
            <a:t>提高工作效率</a:t>
          </a:r>
          <a:endParaRPr lang="zh-CN" altLang="en-US" dirty="0">
            <a:latin typeface="微软雅黑" pitchFamily="34" charset="-122"/>
            <a:ea typeface="微软雅黑" pitchFamily="34" charset="-122"/>
          </a:endParaRPr>
        </a:p>
      </dgm:t>
    </dgm:pt>
    <dgm:pt modelId="{E97E5186-4093-4544-9A7E-54491F416831}" type="parTrans" cxnId="{E97C4B3B-3AF8-40A4-8ECF-A1E055F72170}">
      <dgm:prSet/>
      <dgm:spPr/>
      <dgm:t>
        <a:bodyPr/>
        <a:lstStyle/>
        <a:p>
          <a:endParaRPr lang="zh-CN" altLang="en-US"/>
        </a:p>
      </dgm:t>
    </dgm:pt>
    <dgm:pt modelId="{E8A94C0E-90C0-439A-A98A-C7AD254E634D}" type="sibTrans" cxnId="{E97C4B3B-3AF8-40A4-8ECF-A1E055F72170}">
      <dgm:prSet/>
      <dgm:spPr/>
      <dgm:t>
        <a:bodyPr/>
        <a:lstStyle/>
        <a:p>
          <a:endParaRPr lang="zh-CN" altLang="en-US"/>
        </a:p>
      </dgm:t>
    </dgm:pt>
    <dgm:pt modelId="{DD215FDA-FFF9-4190-8883-13BA295AF459}">
      <dgm:prSet phldrT="[文本]"/>
      <dgm:spPr/>
      <dgm:t>
        <a:bodyPr/>
        <a:lstStyle/>
        <a:p>
          <a:r>
            <a:rPr lang="zh-CN" altLang="en-US" dirty="0" smtClean="0">
              <a:latin typeface="微软雅黑" pitchFamily="34" charset="-122"/>
              <a:ea typeface="微软雅黑" pitchFamily="34" charset="-122"/>
            </a:rPr>
            <a:t>加强生鲜管理</a:t>
          </a:r>
          <a:endParaRPr lang="zh-CN" altLang="en-US" dirty="0">
            <a:latin typeface="微软雅黑" pitchFamily="34" charset="-122"/>
            <a:ea typeface="微软雅黑" pitchFamily="34" charset="-122"/>
          </a:endParaRPr>
        </a:p>
      </dgm:t>
    </dgm:pt>
    <dgm:pt modelId="{1AED95B9-39EF-43FF-95AD-653DE8B2FE2D}" type="parTrans" cxnId="{74737677-F419-4BDF-A898-26CB692B4A15}">
      <dgm:prSet/>
      <dgm:spPr/>
      <dgm:t>
        <a:bodyPr/>
        <a:lstStyle/>
        <a:p>
          <a:endParaRPr lang="zh-CN" altLang="en-US"/>
        </a:p>
      </dgm:t>
    </dgm:pt>
    <dgm:pt modelId="{AB5774E3-A65E-42D3-A2D8-6C1B724C432D}" type="sibTrans" cxnId="{74737677-F419-4BDF-A898-26CB692B4A15}">
      <dgm:prSet/>
      <dgm:spPr/>
      <dgm:t>
        <a:bodyPr/>
        <a:lstStyle/>
        <a:p>
          <a:endParaRPr lang="zh-CN" altLang="en-US"/>
        </a:p>
      </dgm:t>
    </dgm:pt>
    <dgm:pt modelId="{E4B32E42-9E7E-4458-A60E-E2BB56F7A3B9}">
      <dgm:prSet phldrT="[文本]"/>
      <dgm:spPr/>
      <dgm:t>
        <a:bodyPr/>
        <a:lstStyle/>
        <a:p>
          <a:r>
            <a:rPr lang="zh-CN" altLang="en-US" dirty="0" smtClean="0">
              <a:latin typeface="微软雅黑" pitchFamily="34" charset="-122"/>
              <a:ea typeface="微软雅黑" pitchFamily="34" charset="-122"/>
            </a:rPr>
            <a:t>畅销品和</a:t>
          </a:r>
          <a:r>
            <a:rPr lang="en-US" altLang="zh-CN" dirty="0" smtClean="0">
              <a:latin typeface="微软雅黑" pitchFamily="34" charset="-122"/>
              <a:ea typeface="微软雅黑" pitchFamily="34" charset="-122"/>
            </a:rPr>
            <a:t>KVI</a:t>
          </a:r>
          <a:r>
            <a:rPr lang="zh-CN" altLang="en-US" dirty="0" smtClean="0">
              <a:latin typeface="微软雅黑" pitchFamily="34" charset="-122"/>
              <a:ea typeface="微软雅黑" pitchFamily="34" charset="-122"/>
            </a:rPr>
            <a:t>管理</a:t>
          </a:r>
          <a:endParaRPr lang="zh-CN" altLang="en-US" dirty="0">
            <a:latin typeface="微软雅黑" pitchFamily="34" charset="-122"/>
            <a:ea typeface="微软雅黑" pitchFamily="34" charset="-122"/>
          </a:endParaRPr>
        </a:p>
      </dgm:t>
    </dgm:pt>
    <dgm:pt modelId="{3A8AF4B7-E0AA-442D-A778-3D2FC260C7E6}" type="parTrans" cxnId="{85210681-6FE0-4C68-B11B-F45A300F615B}">
      <dgm:prSet/>
      <dgm:spPr/>
      <dgm:t>
        <a:bodyPr/>
        <a:lstStyle/>
        <a:p>
          <a:endParaRPr lang="zh-CN" altLang="en-US"/>
        </a:p>
      </dgm:t>
    </dgm:pt>
    <dgm:pt modelId="{78D380A2-5CFC-4EB5-8E43-F5545BE7DBAA}" type="sibTrans" cxnId="{85210681-6FE0-4C68-B11B-F45A300F615B}">
      <dgm:prSet/>
      <dgm:spPr/>
      <dgm:t>
        <a:bodyPr/>
        <a:lstStyle/>
        <a:p>
          <a:endParaRPr lang="zh-CN" altLang="en-US"/>
        </a:p>
      </dgm:t>
    </dgm:pt>
    <dgm:pt modelId="{0EB15094-5331-442B-B5CC-6C7F03FF6978}">
      <dgm:prSet phldrT="[文本]"/>
      <dgm:spPr/>
      <dgm:t>
        <a:bodyPr/>
        <a:lstStyle/>
        <a:p>
          <a:r>
            <a:rPr lang="zh-CN" altLang="en-US" dirty="0" smtClean="0">
              <a:latin typeface="微软雅黑" pitchFamily="34" charset="-122"/>
              <a:ea typeface="微软雅黑" pitchFamily="34" charset="-122"/>
            </a:rPr>
            <a:t>明确分析指标</a:t>
          </a:r>
          <a:endParaRPr lang="zh-CN" altLang="en-US" dirty="0">
            <a:latin typeface="微软雅黑" pitchFamily="34" charset="-122"/>
            <a:ea typeface="微软雅黑" pitchFamily="34" charset="-122"/>
          </a:endParaRPr>
        </a:p>
      </dgm:t>
    </dgm:pt>
    <dgm:pt modelId="{A3F285F1-12CA-4EC7-8963-607C3816ED19}" type="parTrans" cxnId="{180C99C6-42AB-49E3-A45B-C4CCF7C48D3E}">
      <dgm:prSet/>
      <dgm:spPr/>
      <dgm:t>
        <a:bodyPr/>
        <a:lstStyle/>
        <a:p>
          <a:endParaRPr lang="zh-CN" altLang="en-US"/>
        </a:p>
      </dgm:t>
    </dgm:pt>
    <dgm:pt modelId="{D5C40ABD-CEEF-4B63-ABD8-FC7F68901CFB}" type="sibTrans" cxnId="{180C99C6-42AB-49E3-A45B-C4CCF7C48D3E}">
      <dgm:prSet/>
      <dgm:spPr/>
      <dgm:t>
        <a:bodyPr/>
        <a:lstStyle/>
        <a:p>
          <a:endParaRPr lang="zh-CN" altLang="en-US"/>
        </a:p>
      </dgm:t>
    </dgm:pt>
    <dgm:pt modelId="{5B56539A-5779-44A2-A65A-F28172E38BB9}" type="pres">
      <dgm:prSet presAssocID="{79FBF725-676B-4934-83CB-72569B1E5455}" presName="Name0" presStyleCnt="0">
        <dgm:presLayoutVars>
          <dgm:chMax val="1"/>
          <dgm:chPref val="1"/>
          <dgm:dir/>
          <dgm:animOne val="branch"/>
          <dgm:animLvl val="lvl"/>
        </dgm:presLayoutVars>
      </dgm:prSet>
      <dgm:spPr/>
      <dgm:t>
        <a:bodyPr/>
        <a:lstStyle/>
        <a:p>
          <a:endParaRPr lang="zh-CN" altLang="en-US"/>
        </a:p>
      </dgm:t>
    </dgm:pt>
    <dgm:pt modelId="{E048F2F2-341F-492E-AF2D-E5986C01B6D3}" type="pres">
      <dgm:prSet presAssocID="{2C60DEC0-FB86-4140-8861-72BA01798946}" presName="Parent" presStyleLbl="node0" presStyleIdx="0" presStyleCnt="1">
        <dgm:presLayoutVars>
          <dgm:chMax val="6"/>
          <dgm:chPref val="6"/>
        </dgm:presLayoutVars>
      </dgm:prSet>
      <dgm:spPr/>
      <dgm:t>
        <a:bodyPr/>
        <a:lstStyle/>
        <a:p>
          <a:endParaRPr lang="zh-CN" altLang="en-US"/>
        </a:p>
      </dgm:t>
    </dgm:pt>
    <dgm:pt modelId="{D0642C85-9C90-49B8-8406-65D7AF57B7E5}" type="pres">
      <dgm:prSet presAssocID="{672CE644-40DA-4CD7-89D8-8F64BEA3C025}" presName="Accent1" presStyleCnt="0"/>
      <dgm:spPr/>
    </dgm:pt>
    <dgm:pt modelId="{F3740C77-D2F3-456C-AFA9-B74815A2555B}" type="pres">
      <dgm:prSet presAssocID="{672CE644-40DA-4CD7-89D8-8F64BEA3C025}" presName="Accent" presStyleLbl="bgShp" presStyleIdx="0" presStyleCnt="6"/>
      <dgm:spPr/>
    </dgm:pt>
    <dgm:pt modelId="{BD95085B-28C1-4683-9251-15052750D18B}" type="pres">
      <dgm:prSet presAssocID="{672CE644-40DA-4CD7-89D8-8F64BEA3C025}" presName="Child1" presStyleLbl="node1" presStyleIdx="0" presStyleCnt="6">
        <dgm:presLayoutVars>
          <dgm:chMax val="0"/>
          <dgm:chPref val="0"/>
          <dgm:bulletEnabled val="1"/>
        </dgm:presLayoutVars>
      </dgm:prSet>
      <dgm:spPr/>
      <dgm:t>
        <a:bodyPr/>
        <a:lstStyle/>
        <a:p>
          <a:endParaRPr lang="zh-CN" altLang="en-US"/>
        </a:p>
      </dgm:t>
    </dgm:pt>
    <dgm:pt modelId="{48CCDFF7-6A55-4146-BE9E-740B4F2B8930}" type="pres">
      <dgm:prSet presAssocID="{180A659C-90FB-48EA-BABD-689DE1B39626}" presName="Accent2" presStyleCnt="0"/>
      <dgm:spPr/>
    </dgm:pt>
    <dgm:pt modelId="{FB6FA393-5BC5-4BE1-BCB7-F9E2D03F0EFC}" type="pres">
      <dgm:prSet presAssocID="{180A659C-90FB-48EA-BABD-689DE1B39626}" presName="Accent" presStyleLbl="bgShp" presStyleIdx="1" presStyleCnt="6"/>
      <dgm:spPr/>
    </dgm:pt>
    <dgm:pt modelId="{19577277-0F6F-4D42-8723-7739BCDDD1D4}" type="pres">
      <dgm:prSet presAssocID="{180A659C-90FB-48EA-BABD-689DE1B39626}" presName="Child2" presStyleLbl="node1" presStyleIdx="1" presStyleCnt="6">
        <dgm:presLayoutVars>
          <dgm:chMax val="0"/>
          <dgm:chPref val="0"/>
          <dgm:bulletEnabled val="1"/>
        </dgm:presLayoutVars>
      </dgm:prSet>
      <dgm:spPr/>
      <dgm:t>
        <a:bodyPr/>
        <a:lstStyle/>
        <a:p>
          <a:endParaRPr lang="zh-CN" altLang="en-US"/>
        </a:p>
      </dgm:t>
    </dgm:pt>
    <dgm:pt modelId="{F38B0D5A-CF69-40B8-BAAC-23C56E5C5F3B}" type="pres">
      <dgm:prSet presAssocID="{C28F25B9-215D-48C5-8AB2-34C087E67E41}" presName="Accent3" presStyleCnt="0"/>
      <dgm:spPr/>
    </dgm:pt>
    <dgm:pt modelId="{3C4C79B9-F1D7-477D-80A1-85AB9140F5D9}" type="pres">
      <dgm:prSet presAssocID="{C28F25B9-215D-48C5-8AB2-34C087E67E41}" presName="Accent" presStyleLbl="bgShp" presStyleIdx="2" presStyleCnt="6"/>
      <dgm:spPr/>
    </dgm:pt>
    <dgm:pt modelId="{5DB843BD-B386-4B2C-B7D4-0959716D0483}" type="pres">
      <dgm:prSet presAssocID="{C28F25B9-215D-48C5-8AB2-34C087E67E41}" presName="Child3" presStyleLbl="node1" presStyleIdx="2" presStyleCnt="6">
        <dgm:presLayoutVars>
          <dgm:chMax val="0"/>
          <dgm:chPref val="0"/>
          <dgm:bulletEnabled val="1"/>
        </dgm:presLayoutVars>
      </dgm:prSet>
      <dgm:spPr/>
      <dgm:t>
        <a:bodyPr/>
        <a:lstStyle/>
        <a:p>
          <a:endParaRPr lang="zh-CN" altLang="en-US"/>
        </a:p>
      </dgm:t>
    </dgm:pt>
    <dgm:pt modelId="{9750F37D-85A2-40BE-AECE-726F58E987F3}" type="pres">
      <dgm:prSet presAssocID="{DD215FDA-FFF9-4190-8883-13BA295AF459}" presName="Accent4" presStyleCnt="0"/>
      <dgm:spPr/>
    </dgm:pt>
    <dgm:pt modelId="{EA197B80-E8C7-413D-B8A5-5C7928AAF667}" type="pres">
      <dgm:prSet presAssocID="{DD215FDA-FFF9-4190-8883-13BA295AF459}" presName="Accent" presStyleLbl="bgShp" presStyleIdx="3" presStyleCnt="6"/>
      <dgm:spPr/>
    </dgm:pt>
    <dgm:pt modelId="{852BFB50-7943-4D73-82DB-AE99B19DE596}" type="pres">
      <dgm:prSet presAssocID="{DD215FDA-FFF9-4190-8883-13BA295AF459}" presName="Child4" presStyleLbl="node1" presStyleIdx="3" presStyleCnt="6">
        <dgm:presLayoutVars>
          <dgm:chMax val="0"/>
          <dgm:chPref val="0"/>
          <dgm:bulletEnabled val="1"/>
        </dgm:presLayoutVars>
      </dgm:prSet>
      <dgm:spPr/>
      <dgm:t>
        <a:bodyPr/>
        <a:lstStyle/>
        <a:p>
          <a:endParaRPr lang="zh-CN" altLang="en-US"/>
        </a:p>
      </dgm:t>
    </dgm:pt>
    <dgm:pt modelId="{4F12200E-04FC-4060-9891-F221AA40CCD5}" type="pres">
      <dgm:prSet presAssocID="{E4B32E42-9E7E-4458-A60E-E2BB56F7A3B9}" presName="Accent5" presStyleCnt="0"/>
      <dgm:spPr/>
    </dgm:pt>
    <dgm:pt modelId="{1E07EFA3-34BC-4A42-9A20-041B0EF229A9}" type="pres">
      <dgm:prSet presAssocID="{E4B32E42-9E7E-4458-A60E-E2BB56F7A3B9}" presName="Accent" presStyleLbl="bgShp" presStyleIdx="4" presStyleCnt="6"/>
      <dgm:spPr/>
    </dgm:pt>
    <dgm:pt modelId="{C5F3ABE1-3F7D-4C69-8DDC-45D64074047C}" type="pres">
      <dgm:prSet presAssocID="{E4B32E42-9E7E-4458-A60E-E2BB56F7A3B9}" presName="Child5" presStyleLbl="node1" presStyleIdx="4" presStyleCnt="6">
        <dgm:presLayoutVars>
          <dgm:chMax val="0"/>
          <dgm:chPref val="0"/>
          <dgm:bulletEnabled val="1"/>
        </dgm:presLayoutVars>
      </dgm:prSet>
      <dgm:spPr/>
      <dgm:t>
        <a:bodyPr/>
        <a:lstStyle/>
        <a:p>
          <a:endParaRPr lang="zh-CN" altLang="en-US"/>
        </a:p>
      </dgm:t>
    </dgm:pt>
    <dgm:pt modelId="{9C0E6C8D-79F8-4D89-8616-98A06FD07BCA}" type="pres">
      <dgm:prSet presAssocID="{0EB15094-5331-442B-B5CC-6C7F03FF6978}" presName="Accent6" presStyleCnt="0"/>
      <dgm:spPr/>
    </dgm:pt>
    <dgm:pt modelId="{67872E72-0B8C-4BCE-84ED-D93EFF90DE14}" type="pres">
      <dgm:prSet presAssocID="{0EB15094-5331-442B-B5CC-6C7F03FF6978}" presName="Accent" presStyleLbl="bgShp" presStyleIdx="5" presStyleCnt="6"/>
      <dgm:spPr/>
    </dgm:pt>
    <dgm:pt modelId="{710E0AD8-2A36-4A1B-BF24-C76143EE6B6E}" type="pres">
      <dgm:prSet presAssocID="{0EB15094-5331-442B-B5CC-6C7F03FF6978}" presName="Child6" presStyleLbl="node1" presStyleIdx="5" presStyleCnt="6">
        <dgm:presLayoutVars>
          <dgm:chMax val="0"/>
          <dgm:chPref val="0"/>
          <dgm:bulletEnabled val="1"/>
        </dgm:presLayoutVars>
      </dgm:prSet>
      <dgm:spPr/>
      <dgm:t>
        <a:bodyPr/>
        <a:lstStyle/>
        <a:p>
          <a:endParaRPr lang="zh-CN" altLang="en-US"/>
        </a:p>
      </dgm:t>
    </dgm:pt>
  </dgm:ptLst>
  <dgm:cxnLst>
    <dgm:cxn modelId="{85210681-6FE0-4C68-B11B-F45A300F615B}" srcId="{2C60DEC0-FB86-4140-8861-72BA01798946}" destId="{E4B32E42-9E7E-4458-A60E-E2BB56F7A3B9}" srcOrd="4" destOrd="0" parTransId="{3A8AF4B7-E0AA-442D-A778-3D2FC260C7E6}" sibTransId="{78D380A2-5CFC-4EB5-8E43-F5545BE7DBAA}"/>
    <dgm:cxn modelId="{E97C4B3B-3AF8-40A4-8ECF-A1E055F72170}" srcId="{2C60DEC0-FB86-4140-8861-72BA01798946}" destId="{C28F25B9-215D-48C5-8AB2-34C087E67E41}" srcOrd="2" destOrd="0" parTransId="{E97E5186-4093-4544-9A7E-54491F416831}" sibTransId="{E8A94C0E-90C0-439A-A98A-C7AD254E634D}"/>
    <dgm:cxn modelId="{180C99C6-42AB-49E3-A45B-C4CCF7C48D3E}" srcId="{2C60DEC0-FB86-4140-8861-72BA01798946}" destId="{0EB15094-5331-442B-B5CC-6C7F03FF6978}" srcOrd="5" destOrd="0" parTransId="{A3F285F1-12CA-4EC7-8963-607C3816ED19}" sibTransId="{D5C40ABD-CEEF-4B63-ABD8-FC7F68901CFB}"/>
    <dgm:cxn modelId="{2E9E0E1C-E578-4FFA-82E5-0897C3E70075}" type="presOf" srcId="{180A659C-90FB-48EA-BABD-689DE1B39626}" destId="{19577277-0F6F-4D42-8723-7739BCDDD1D4}" srcOrd="0" destOrd="0" presId="urn:microsoft.com/office/officeart/2011/layout/HexagonRadial"/>
    <dgm:cxn modelId="{4FDBE6B4-FB9F-4A50-BB00-D2A235FC07AF}" type="presOf" srcId="{E4B32E42-9E7E-4458-A60E-E2BB56F7A3B9}" destId="{C5F3ABE1-3F7D-4C69-8DDC-45D64074047C}" srcOrd="0" destOrd="0" presId="urn:microsoft.com/office/officeart/2011/layout/HexagonRadial"/>
    <dgm:cxn modelId="{8E4C3A68-B204-4EA5-A13A-4374075AEF4F}" srcId="{2C60DEC0-FB86-4140-8861-72BA01798946}" destId="{180A659C-90FB-48EA-BABD-689DE1B39626}" srcOrd="1" destOrd="0" parTransId="{F1523655-5D1F-48D9-9BF3-CEC21C0B75BA}" sibTransId="{95FFA689-6D4B-4BBF-A1EA-8CDE5772EAFE}"/>
    <dgm:cxn modelId="{8B0A28DF-CFDD-4B97-8F7B-818145714F03}" type="presOf" srcId="{672CE644-40DA-4CD7-89D8-8F64BEA3C025}" destId="{BD95085B-28C1-4683-9251-15052750D18B}" srcOrd="0" destOrd="0" presId="urn:microsoft.com/office/officeart/2011/layout/HexagonRadial"/>
    <dgm:cxn modelId="{74737677-F419-4BDF-A898-26CB692B4A15}" srcId="{2C60DEC0-FB86-4140-8861-72BA01798946}" destId="{DD215FDA-FFF9-4190-8883-13BA295AF459}" srcOrd="3" destOrd="0" parTransId="{1AED95B9-39EF-43FF-95AD-653DE8B2FE2D}" sibTransId="{AB5774E3-A65E-42D3-A2D8-6C1B724C432D}"/>
    <dgm:cxn modelId="{B3B09287-76E0-4DFE-A718-D61988F70199}" type="presOf" srcId="{2C60DEC0-FB86-4140-8861-72BA01798946}" destId="{E048F2F2-341F-492E-AF2D-E5986C01B6D3}" srcOrd="0" destOrd="0" presId="urn:microsoft.com/office/officeart/2011/layout/HexagonRadial"/>
    <dgm:cxn modelId="{F3CDDDA6-2DB0-479A-82EB-6EF2FE0C50C7}" type="presOf" srcId="{0EB15094-5331-442B-B5CC-6C7F03FF6978}" destId="{710E0AD8-2A36-4A1B-BF24-C76143EE6B6E}" srcOrd="0" destOrd="0" presId="urn:microsoft.com/office/officeart/2011/layout/HexagonRadial"/>
    <dgm:cxn modelId="{48BF2A58-FFAC-4D29-8307-0898A3E36EA0}" srcId="{2C60DEC0-FB86-4140-8861-72BA01798946}" destId="{672CE644-40DA-4CD7-89D8-8F64BEA3C025}" srcOrd="0" destOrd="0" parTransId="{7ECB0C3E-9B9D-4D94-98B6-34D6A2D38E99}" sibTransId="{B287E603-C86F-4F99-B03E-D34706382F1D}"/>
    <dgm:cxn modelId="{C5661195-88B8-48C8-9848-82C771E060FC}" type="presOf" srcId="{DD215FDA-FFF9-4190-8883-13BA295AF459}" destId="{852BFB50-7943-4D73-82DB-AE99B19DE596}" srcOrd="0" destOrd="0" presId="urn:microsoft.com/office/officeart/2011/layout/HexagonRadial"/>
    <dgm:cxn modelId="{6618C81A-DFDE-4F2C-ACD2-B4204361D60B}" type="presOf" srcId="{79FBF725-676B-4934-83CB-72569B1E5455}" destId="{5B56539A-5779-44A2-A65A-F28172E38BB9}" srcOrd="0" destOrd="0" presId="urn:microsoft.com/office/officeart/2011/layout/HexagonRadial"/>
    <dgm:cxn modelId="{65066F08-31A2-4A0E-A713-C46077F94D0E}" srcId="{79FBF725-676B-4934-83CB-72569B1E5455}" destId="{2C60DEC0-FB86-4140-8861-72BA01798946}" srcOrd="0" destOrd="0" parTransId="{03FA3E88-44E9-4F05-B9E8-5270E34B8B91}" sibTransId="{A08233C3-6FAC-47E6-96E1-6F9A7E112B50}"/>
    <dgm:cxn modelId="{0E5364E6-38BC-44F8-A301-4BE6B52C1205}" type="presOf" srcId="{C28F25B9-215D-48C5-8AB2-34C087E67E41}" destId="{5DB843BD-B386-4B2C-B7D4-0959716D0483}" srcOrd="0" destOrd="0" presId="urn:microsoft.com/office/officeart/2011/layout/HexagonRadial"/>
    <dgm:cxn modelId="{0C840961-BC76-4296-A140-DCBEE56FDBCB}" type="presParOf" srcId="{5B56539A-5779-44A2-A65A-F28172E38BB9}" destId="{E048F2F2-341F-492E-AF2D-E5986C01B6D3}" srcOrd="0" destOrd="0" presId="urn:microsoft.com/office/officeart/2011/layout/HexagonRadial"/>
    <dgm:cxn modelId="{324CEDC9-2D08-4AA0-BA34-54BA182A79BF}" type="presParOf" srcId="{5B56539A-5779-44A2-A65A-F28172E38BB9}" destId="{D0642C85-9C90-49B8-8406-65D7AF57B7E5}" srcOrd="1" destOrd="0" presId="urn:microsoft.com/office/officeart/2011/layout/HexagonRadial"/>
    <dgm:cxn modelId="{CCC67871-5268-41B4-B5F1-C254F927198F}" type="presParOf" srcId="{D0642C85-9C90-49B8-8406-65D7AF57B7E5}" destId="{F3740C77-D2F3-456C-AFA9-B74815A2555B}" srcOrd="0" destOrd="0" presId="urn:microsoft.com/office/officeart/2011/layout/HexagonRadial"/>
    <dgm:cxn modelId="{D4D6E909-B75A-4171-886D-45723C16AE5C}" type="presParOf" srcId="{5B56539A-5779-44A2-A65A-F28172E38BB9}" destId="{BD95085B-28C1-4683-9251-15052750D18B}" srcOrd="2" destOrd="0" presId="urn:microsoft.com/office/officeart/2011/layout/HexagonRadial"/>
    <dgm:cxn modelId="{1CEDB8E4-98FD-4070-944F-138D33A96C62}" type="presParOf" srcId="{5B56539A-5779-44A2-A65A-F28172E38BB9}" destId="{48CCDFF7-6A55-4146-BE9E-740B4F2B8930}" srcOrd="3" destOrd="0" presId="urn:microsoft.com/office/officeart/2011/layout/HexagonRadial"/>
    <dgm:cxn modelId="{47524CE4-034D-4C93-BD2D-1BAE2D9BA806}" type="presParOf" srcId="{48CCDFF7-6A55-4146-BE9E-740B4F2B8930}" destId="{FB6FA393-5BC5-4BE1-BCB7-F9E2D03F0EFC}" srcOrd="0" destOrd="0" presId="urn:microsoft.com/office/officeart/2011/layout/HexagonRadial"/>
    <dgm:cxn modelId="{12B35C7B-4495-4552-9CA1-A576474266A5}" type="presParOf" srcId="{5B56539A-5779-44A2-A65A-F28172E38BB9}" destId="{19577277-0F6F-4D42-8723-7739BCDDD1D4}" srcOrd="4" destOrd="0" presId="urn:microsoft.com/office/officeart/2011/layout/HexagonRadial"/>
    <dgm:cxn modelId="{BB26B97A-4E95-4509-AF4A-59E44202F9CD}" type="presParOf" srcId="{5B56539A-5779-44A2-A65A-F28172E38BB9}" destId="{F38B0D5A-CF69-40B8-BAAC-23C56E5C5F3B}" srcOrd="5" destOrd="0" presId="urn:microsoft.com/office/officeart/2011/layout/HexagonRadial"/>
    <dgm:cxn modelId="{DF86A21A-94F3-4796-82E8-AA5A6E64265E}" type="presParOf" srcId="{F38B0D5A-CF69-40B8-BAAC-23C56E5C5F3B}" destId="{3C4C79B9-F1D7-477D-80A1-85AB9140F5D9}" srcOrd="0" destOrd="0" presId="urn:microsoft.com/office/officeart/2011/layout/HexagonRadial"/>
    <dgm:cxn modelId="{E1663D7F-C1A8-42B7-B531-B5251210AF9F}" type="presParOf" srcId="{5B56539A-5779-44A2-A65A-F28172E38BB9}" destId="{5DB843BD-B386-4B2C-B7D4-0959716D0483}" srcOrd="6" destOrd="0" presId="urn:microsoft.com/office/officeart/2011/layout/HexagonRadial"/>
    <dgm:cxn modelId="{EAC7E655-5E27-4A53-8A52-6136556523D3}" type="presParOf" srcId="{5B56539A-5779-44A2-A65A-F28172E38BB9}" destId="{9750F37D-85A2-40BE-AECE-726F58E987F3}" srcOrd="7" destOrd="0" presId="urn:microsoft.com/office/officeart/2011/layout/HexagonRadial"/>
    <dgm:cxn modelId="{888BFE04-086C-4608-9A76-79ED85DA52C3}" type="presParOf" srcId="{9750F37D-85A2-40BE-AECE-726F58E987F3}" destId="{EA197B80-E8C7-413D-B8A5-5C7928AAF667}" srcOrd="0" destOrd="0" presId="urn:microsoft.com/office/officeart/2011/layout/HexagonRadial"/>
    <dgm:cxn modelId="{80CA0987-DAE9-4437-8545-381A7B4B2F2A}" type="presParOf" srcId="{5B56539A-5779-44A2-A65A-F28172E38BB9}" destId="{852BFB50-7943-4D73-82DB-AE99B19DE596}" srcOrd="8" destOrd="0" presId="urn:microsoft.com/office/officeart/2011/layout/HexagonRadial"/>
    <dgm:cxn modelId="{5B280C4A-58B9-48B9-B2B5-684A1C3B363F}" type="presParOf" srcId="{5B56539A-5779-44A2-A65A-F28172E38BB9}" destId="{4F12200E-04FC-4060-9891-F221AA40CCD5}" srcOrd="9" destOrd="0" presId="urn:microsoft.com/office/officeart/2011/layout/HexagonRadial"/>
    <dgm:cxn modelId="{7A2CBB9B-2BF9-4A5A-B9D8-523EEB759E5C}" type="presParOf" srcId="{4F12200E-04FC-4060-9891-F221AA40CCD5}" destId="{1E07EFA3-34BC-4A42-9A20-041B0EF229A9}" srcOrd="0" destOrd="0" presId="urn:microsoft.com/office/officeart/2011/layout/HexagonRadial"/>
    <dgm:cxn modelId="{9731F7AF-638B-47AD-B4E3-CAFEB105A1C1}" type="presParOf" srcId="{5B56539A-5779-44A2-A65A-F28172E38BB9}" destId="{C5F3ABE1-3F7D-4C69-8DDC-45D64074047C}" srcOrd="10" destOrd="0" presId="urn:microsoft.com/office/officeart/2011/layout/HexagonRadial"/>
    <dgm:cxn modelId="{3DC8425A-57A8-46C9-8BA6-15AE24CF8721}" type="presParOf" srcId="{5B56539A-5779-44A2-A65A-F28172E38BB9}" destId="{9C0E6C8D-79F8-4D89-8616-98A06FD07BCA}" srcOrd="11" destOrd="0" presId="urn:microsoft.com/office/officeart/2011/layout/HexagonRadial"/>
    <dgm:cxn modelId="{2417AF62-7FAD-4B9A-A525-2F2BC1B66FEA}" type="presParOf" srcId="{9C0E6C8D-79F8-4D89-8616-98A06FD07BCA}" destId="{67872E72-0B8C-4BCE-84ED-D93EFF90DE14}" srcOrd="0" destOrd="0" presId="urn:microsoft.com/office/officeart/2011/layout/HexagonRadial"/>
    <dgm:cxn modelId="{0A250E45-5E4E-4D39-B7C2-7451D53FADBD}" type="presParOf" srcId="{5B56539A-5779-44A2-A65A-F28172E38BB9}" destId="{710E0AD8-2A36-4A1B-BF24-C76143EE6B6E}"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DBB0F19-865F-4CB1-85F1-2926683F411F}"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zh-CN" altLang="en-US"/>
        </a:p>
      </dgm:t>
    </dgm:pt>
    <dgm:pt modelId="{A027D30A-3559-4698-8EF6-8B3672CE7DEA}">
      <dgm:prSet phldrT="[文本]"/>
      <dgm:spPr>
        <a:solidFill>
          <a:schemeClr val="accent2">
            <a:lumMod val="75000"/>
          </a:schemeClr>
        </a:solidFill>
      </dgm:spPr>
      <dgm:t>
        <a:bodyPr/>
        <a:lstStyle/>
        <a:p>
          <a:r>
            <a:rPr lang="zh-CN" altLang="en-US" b="1" dirty="0" smtClean="0">
              <a:solidFill>
                <a:schemeClr val="bg1"/>
              </a:solidFill>
              <a:latin typeface="微软雅黑" panose="020B0503020204020204" pitchFamily="34" charset="-122"/>
              <a:ea typeface="微软雅黑" panose="020B0503020204020204" pitchFamily="34" charset="-122"/>
            </a:rPr>
            <a:t>生鲜拆售</a:t>
          </a:r>
          <a:endParaRPr lang="zh-CN" altLang="en-US" b="1" dirty="0">
            <a:solidFill>
              <a:schemeClr val="bg1"/>
            </a:solidFill>
            <a:latin typeface="微软雅黑" panose="020B0503020204020204" pitchFamily="34" charset="-122"/>
            <a:ea typeface="微软雅黑" panose="020B0503020204020204" pitchFamily="34" charset="-122"/>
          </a:endParaRPr>
        </a:p>
      </dgm:t>
    </dgm:pt>
    <dgm:pt modelId="{0F9E81F5-1477-44D9-9150-AC9AEF10ABCC}" type="parTrans" cxnId="{FEE10BF7-F2B3-4846-A885-3F210B7E776E}">
      <dgm:prSet/>
      <dgm:spPr/>
      <dgm:t>
        <a:bodyPr/>
        <a:lstStyle/>
        <a:p>
          <a:endParaRPr lang="zh-CN" altLang="en-US">
            <a:latin typeface="微软雅黑" panose="020B0503020204020204" pitchFamily="34" charset="-122"/>
            <a:ea typeface="微软雅黑" panose="020B0503020204020204" pitchFamily="34" charset="-122"/>
          </a:endParaRPr>
        </a:p>
      </dgm:t>
    </dgm:pt>
    <dgm:pt modelId="{23FC2BD5-67EC-44B9-9C9F-BF34E17B8FBF}" type="sibTrans" cxnId="{FEE10BF7-F2B3-4846-A885-3F210B7E776E}">
      <dgm:prSet/>
      <dgm:spPr/>
      <dgm:t>
        <a:bodyPr/>
        <a:lstStyle/>
        <a:p>
          <a:endParaRPr lang="zh-CN" altLang="en-US">
            <a:latin typeface="微软雅黑" panose="020B0503020204020204" pitchFamily="34" charset="-122"/>
            <a:ea typeface="微软雅黑" panose="020B0503020204020204" pitchFamily="34" charset="-122"/>
          </a:endParaRPr>
        </a:p>
      </dgm:t>
    </dgm:pt>
    <dgm:pt modelId="{3E3A9ACC-5708-4994-A42F-DF74A44289DB}">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实现拆售单品管理</a:t>
          </a:r>
          <a:endParaRPr lang="zh-CN" altLang="en-US" sz="1600" b="1" dirty="0">
            <a:latin typeface="微软雅黑" panose="020B0503020204020204" pitchFamily="34" charset="-122"/>
            <a:ea typeface="微软雅黑" panose="020B0503020204020204" pitchFamily="34" charset="-122"/>
          </a:endParaRPr>
        </a:p>
      </dgm:t>
    </dgm:pt>
    <dgm:pt modelId="{D63A9108-410A-4F88-A3FF-DFF57485DD6F}" type="parTrans" cxnId="{F4927445-5132-4D78-84F6-7FA50B21F9E3}">
      <dgm:prSet/>
      <dgm:spPr/>
      <dgm:t>
        <a:bodyPr/>
        <a:lstStyle/>
        <a:p>
          <a:endParaRPr lang="zh-CN" altLang="en-US">
            <a:latin typeface="微软雅黑" panose="020B0503020204020204" pitchFamily="34" charset="-122"/>
            <a:ea typeface="微软雅黑" panose="020B0503020204020204" pitchFamily="34" charset="-122"/>
          </a:endParaRPr>
        </a:p>
      </dgm:t>
    </dgm:pt>
    <dgm:pt modelId="{43CC0E48-7F91-419B-A601-DF706F40ECBE}" type="sibTrans" cxnId="{F4927445-5132-4D78-84F6-7FA50B21F9E3}">
      <dgm:prSet/>
      <dgm:spPr/>
      <dgm:t>
        <a:bodyPr/>
        <a:lstStyle/>
        <a:p>
          <a:endParaRPr lang="zh-CN" altLang="en-US">
            <a:latin typeface="微软雅黑" panose="020B0503020204020204" pitchFamily="34" charset="-122"/>
            <a:ea typeface="微软雅黑" panose="020B0503020204020204" pitchFamily="34" charset="-122"/>
          </a:endParaRPr>
        </a:p>
      </dgm:t>
    </dgm:pt>
    <dgm:pt modelId="{FE80584B-415D-4488-BC03-0BC944331CA9}">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可以管理到库存和成本</a:t>
          </a:r>
          <a:endParaRPr lang="zh-CN" altLang="en-US" sz="1600" b="1" dirty="0">
            <a:latin typeface="微软雅黑" panose="020B0503020204020204" pitchFamily="34" charset="-122"/>
            <a:ea typeface="微软雅黑" panose="020B0503020204020204" pitchFamily="34" charset="-122"/>
          </a:endParaRPr>
        </a:p>
      </dgm:t>
    </dgm:pt>
    <dgm:pt modelId="{3AE4E2CC-148F-4828-99CE-4647CA02ED9A}" type="parTrans" cxnId="{D5DC3F89-7CAA-4EA4-9374-38679DA9A1AF}">
      <dgm:prSet/>
      <dgm:spPr/>
      <dgm:t>
        <a:bodyPr/>
        <a:lstStyle/>
        <a:p>
          <a:endParaRPr lang="zh-CN" altLang="en-US">
            <a:latin typeface="微软雅黑" panose="020B0503020204020204" pitchFamily="34" charset="-122"/>
            <a:ea typeface="微软雅黑" panose="020B0503020204020204" pitchFamily="34" charset="-122"/>
          </a:endParaRPr>
        </a:p>
      </dgm:t>
    </dgm:pt>
    <dgm:pt modelId="{92C7A73D-AD1E-48F4-B93B-A7BDC3897AAF}" type="sibTrans" cxnId="{D5DC3F89-7CAA-4EA4-9374-38679DA9A1AF}">
      <dgm:prSet/>
      <dgm:spPr/>
      <dgm:t>
        <a:bodyPr/>
        <a:lstStyle/>
        <a:p>
          <a:endParaRPr lang="zh-CN" altLang="en-US">
            <a:latin typeface="微软雅黑" panose="020B0503020204020204" pitchFamily="34" charset="-122"/>
            <a:ea typeface="微软雅黑" panose="020B0503020204020204" pitchFamily="34" charset="-122"/>
          </a:endParaRPr>
        </a:p>
      </dgm:t>
    </dgm:pt>
    <dgm:pt modelId="{2B16C895-ADC7-4460-9A21-0C03F39E2199}">
      <dgm:prSet phldrT="[文本]"/>
      <dgm:spPr>
        <a:solidFill>
          <a:schemeClr val="accent2">
            <a:lumMod val="75000"/>
          </a:schemeClr>
        </a:solidFill>
      </dgm:spPr>
      <dgm:t>
        <a:bodyPr/>
        <a:lstStyle/>
        <a:p>
          <a:r>
            <a:rPr lang="zh-CN" altLang="en-US" b="1" dirty="0" smtClean="0">
              <a:solidFill>
                <a:schemeClr val="bg1"/>
              </a:solidFill>
              <a:latin typeface="微软雅黑" panose="020B0503020204020204" pitchFamily="34" charset="-122"/>
              <a:ea typeface="微软雅黑" panose="020B0503020204020204" pitchFamily="34" charset="-122"/>
            </a:rPr>
            <a:t>生鲜加工</a:t>
          </a:r>
          <a:endParaRPr lang="zh-CN" altLang="en-US" b="1" dirty="0">
            <a:solidFill>
              <a:schemeClr val="bg1"/>
            </a:solidFill>
            <a:latin typeface="微软雅黑" panose="020B0503020204020204" pitchFamily="34" charset="-122"/>
            <a:ea typeface="微软雅黑" panose="020B0503020204020204" pitchFamily="34" charset="-122"/>
          </a:endParaRPr>
        </a:p>
      </dgm:t>
    </dgm:pt>
    <dgm:pt modelId="{2BBAA9A9-12B5-4858-BE35-46F1238C065A}" type="parTrans" cxnId="{416CCC87-9D36-46EC-B4B1-D4441CD0519A}">
      <dgm:prSet/>
      <dgm:spPr/>
      <dgm:t>
        <a:bodyPr/>
        <a:lstStyle/>
        <a:p>
          <a:endParaRPr lang="zh-CN" altLang="en-US">
            <a:latin typeface="微软雅黑" panose="020B0503020204020204" pitchFamily="34" charset="-122"/>
            <a:ea typeface="微软雅黑" panose="020B0503020204020204" pitchFamily="34" charset="-122"/>
          </a:endParaRPr>
        </a:p>
      </dgm:t>
    </dgm:pt>
    <dgm:pt modelId="{6E55108D-2600-4F73-8CE2-760A85F74C54}" type="sibTrans" cxnId="{416CCC87-9D36-46EC-B4B1-D4441CD0519A}">
      <dgm:prSet/>
      <dgm:spPr/>
      <dgm:t>
        <a:bodyPr/>
        <a:lstStyle/>
        <a:p>
          <a:endParaRPr lang="zh-CN" altLang="en-US">
            <a:latin typeface="微软雅黑" panose="020B0503020204020204" pitchFamily="34" charset="-122"/>
            <a:ea typeface="微软雅黑" panose="020B0503020204020204" pitchFamily="34" charset="-122"/>
          </a:endParaRPr>
        </a:p>
      </dgm:t>
    </dgm:pt>
    <dgm:pt modelId="{9571E3B3-709D-473B-8AA0-7B6F9EAF0737}">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按部门核算</a:t>
          </a:r>
          <a:endParaRPr lang="zh-CN" altLang="en-US" sz="1600" b="1" dirty="0">
            <a:latin typeface="微软雅黑" panose="020B0503020204020204" pitchFamily="34" charset="-122"/>
            <a:ea typeface="微软雅黑" panose="020B0503020204020204" pitchFamily="34" charset="-122"/>
          </a:endParaRPr>
        </a:p>
      </dgm:t>
    </dgm:pt>
    <dgm:pt modelId="{672CEDB7-74B6-4E24-8D74-8ED504FD3587}" type="parTrans" cxnId="{9CD81E5E-8E02-43D9-8B34-FD612D681E7A}">
      <dgm:prSet/>
      <dgm:spPr/>
      <dgm:t>
        <a:bodyPr/>
        <a:lstStyle/>
        <a:p>
          <a:endParaRPr lang="zh-CN" altLang="en-US">
            <a:latin typeface="微软雅黑" panose="020B0503020204020204" pitchFamily="34" charset="-122"/>
            <a:ea typeface="微软雅黑" panose="020B0503020204020204" pitchFamily="34" charset="-122"/>
          </a:endParaRPr>
        </a:p>
      </dgm:t>
    </dgm:pt>
    <dgm:pt modelId="{3A3C6717-3CD5-44CC-9E9F-4F9A5C2250B4}" type="sibTrans" cxnId="{9CD81E5E-8E02-43D9-8B34-FD612D681E7A}">
      <dgm:prSet/>
      <dgm:spPr/>
      <dgm:t>
        <a:bodyPr/>
        <a:lstStyle/>
        <a:p>
          <a:endParaRPr lang="zh-CN" altLang="en-US">
            <a:latin typeface="微软雅黑" panose="020B0503020204020204" pitchFamily="34" charset="-122"/>
            <a:ea typeface="微软雅黑" panose="020B0503020204020204" pitchFamily="34" charset="-122"/>
          </a:endParaRPr>
        </a:p>
      </dgm:t>
    </dgm:pt>
    <dgm:pt modelId="{4C3C1FDD-D05D-4F21-918F-89B601E48130}">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调入原材料作为销售成本</a:t>
          </a:r>
          <a:endParaRPr lang="zh-CN" altLang="en-US" sz="1600" b="1" dirty="0">
            <a:latin typeface="微软雅黑" panose="020B0503020204020204" pitchFamily="34" charset="-122"/>
            <a:ea typeface="微软雅黑" panose="020B0503020204020204" pitchFamily="34" charset="-122"/>
          </a:endParaRPr>
        </a:p>
      </dgm:t>
    </dgm:pt>
    <dgm:pt modelId="{B55F139C-6761-4134-B337-53E679A6928F}" type="parTrans" cxnId="{782FDB49-3120-46CD-8D43-626DBB9C0BCB}">
      <dgm:prSet/>
      <dgm:spPr/>
      <dgm:t>
        <a:bodyPr/>
        <a:lstStyle/>
        <a:p>
          <a:endParaRPr lang="zh-CN" altLang="en-US">
            <a:latin typeface="微软雅黑" panose="020B0503020204020204" pitchFamily="34" charset="-122"/>
            <a:ea typeface="微软雅黑" panose="020B0503020204020204" pitchFamily="34" charset="-122"/>
          </a:endParaRPr>
        </a:p>
      </dgm:t>
    </dgm:pt>
    <dgm:pt modelId="{DD770E8F-FC1E-48F9-B247-C52AEF4D658B}" type="sibTrans" cxnId="{782FDB49-3120-46CD-8D43-626DBB9C0BCB}">
      <dgm:prSet/>
      <dgm:spPr/>
      <dgm:t>
        <a:bodyPr/>
        <a:lstStyle/>
        <a:p>
          <a:endParaRPr lang="zh-CN" altLang="en-US">
            <a:latin typeface="微软雅黑" panose="020B0503020204020204" pitchFamily="34" charset="-122"/>
            <a:ea typeface="微软雅黑" panose="020B0503020204020204" pitchFamily="34" charset="-122"/>
          </a:endParaRPr>
        </a:p>
      </dgm:t>
    </dgm:pt>
    <dgm:pt modelId="{EC18299A-2BB6-4B96-B0AA-8F25987215AD}">
      <dgm:prSet phldrT="[文本]"/>
      <dgm:spPr>
        <a:solidFill>
          <a:schemeClr val="accent2">
            <a:lumMod val="75000"/>
          </a:schemeClr>
        </a:solidFill>
      </dgm:spPr>
      <dgm:t>
        <a:bodyPr/>
        <a:lstStyle/>
        <a:p>
          <a:r>
            <a:rPr lang="zh-CN" altLang="en-US" b="1" dirty="0" smtClean="0">
              <a:solidFill>
                <a:schemeClr val="bg1"/>
              </a:solidFill>
              <a:latin typeface="微软雅黑" panose="020B0503020204020204" pitchFamily="34" charset="-122"/>
              <a:ea typeface="微软雅黑" panose="020B0503020204020204" pitchFamily="34" charset="-122"/>
            </a:rPr>
            <a:t>其他</a:t>
          </a:r>
          <a:endParaRPr lang="zh-CN" altLang="en-US" b="1" dirty="0">
            <a:solidFill>
              <a:schemeClr val="bg1"/>
            </a:solidFill>
            <a:latin typeface="微软雅黑" panose="020B0503020204020204" pitchFamily="34" charset="-122"/>
            <a:ea typeface="微软雅黑" panose="020B0503020204020204" pitchFamily="34" charset="-122"/>
          </a:endParaRPr>
        </a:p>
      </dgm:t>
    </dgm:pt>
    <dgm:pt modelId="{32FD8DCA-D4D6-477B-BDFB-3D4ED5850CFB}" type="parTrans" cxnId="{0E13E102-7AB6-4855-AD73-0286828C03AF}">
      <dgm:prSet/>
      <dgm:spPr/>
      <dgm:t>
        <a:bodyPr/>
        <a:lstStyle/>
        <a:p>
          <a:endParaRPr lang="zh-CN" altLang="en-US">
            <a:latin typeface="微软雅黑" panose="020B0503020204020204" pitchFamily="34" charset="-122"/>
            <a:ea typeface="微软雅黑" panose="020B0503020204020204" pitchFamily="34" charset="-122"/>
          </a:endParaRPr>
        </a:p>
      </dgm:t>
    </dgm:pt>
    <dgm:pt modelId="{353AD39B-FC97-491F-8657-77B29E41BC3A}" type="sibTrans" cxnId="{0E13E102-7AB6-4855-AD73-0286828C03AF}">
      <dgm:prSet/>
      <dgm:spPr/>
      <dgm:t>
        <a:bodyPr/>
        <a:lstStyle/>
        <a:p>
          <a:endParaRPr lang="zh-CN" altLang="en-US">
            <a:latin typeface="微软雅黑" panose="020B0503020204020204" pitchFamily="34" charset="-122"/>
            <a:ea typeface="微软雅黑" panose="020B0503020204020204" pitchFamily="34" charset="-122"/>
          </a:endParaRPr>
        </a:p>
      </dgm:t>
    </dgm:pt>
    <dgm:pt modelId="{EAC6CB73-48FF-42DD-988A-3198D24FDE9C}">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普通商品</a:t>
          </a:r>
          <a:endParaRPr lang="zh-CN" altLang="en-US" sz="1600" b="1" dirty="0">
            <a:latin typeface="微软雅黑" panose="020B0503020204020204" pitchFamily="34" charset="-122"/>
            <a:ea typeface="微软雅黑" panose="020B0503020204020204" pitchFamily="34" charset="-122"/>
          </a:endParaRPr>
        </a:p>
      </dgm:t>
    </dgm:pt>
    <dgm:pt modelId="{F6C25FD4-408A-4158-B313-25693F01141C}" type="parTrans" cxnId="{8438E486-F59D-4171-90D5-BD50434B31CD}">
      <dgm:prSet/>
      <dgm:spPr/>
      <dgm:t>
        <a:bodyPr/>
        <a:lstStyle/>
        <a:p>
          <a:endParaRPr lang="zh-CN" altLang="en-US">
            <a:latin typeface="微软雅黑" panose="020B0503020204020204" pitchFamily="34" charset="-122"/>
            <a:ea typeface="微软雅黑" panose="020B0503020204020204" pitchFamily="34" charset="-122"/>
          </a:endParaRPr>
        </a:p>
      </dgm:t>
    </dgm:pt>
    <dgm:pt modelId="{8DB697ED-883E-492A-9D32-64EE94AEEFE9}" type="sibTrans" cxnId="{8438E486-F59D-4171-90D5-BD50434B31CD}">
      <dgm:prSet/>
      <dgm:spPr/>
      <dgm:t>
        <a:bodyPr/>
        <a:lstStyle/>
        <a:p>
          <a:endParaRPr lang="zh-CN" altLang="en-US">
            <a:latin typeface="微软雅黑" panose="020B0503020204020204" pitchFamily="34" charset="-122"/>
            <a:ea typeface="微软雅黑" panose="020B0503020204020204" pitchFamily="34" charset="-122"/>
          </a:endParaRPr>
        </a:p>
      </dgm:t>
    </dgm:pt>
    <dgm:pt modelId="{7E54908A-3E3A-482B-B3D3-5E175A152101}">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损耗管理</a:t>
          </a:r>
          <a:endParaRPr lang="zh-CN" altLang="en-US" sz="1600" b="1" dirty="0">
            <a:latin typeface="微软雅黑" panose="020B0503020204020204" pitchFamily="34" charset="-122"/>
            <a:ea typeface="微软雅黑" panose="020B0503020204020204" pitchFamily="34" charset="-122"/>
          </a:endParaRPr>
        </a:p>
      </dgm:t>
    </dgm:pt>
    <dgm:pt modelId="{40055A8F-201B-40DB-92B1-B4AF1C59EE82}" type="parTrans" cxnId="{C033274A-AF0E-4F61-B482-CFFE77874537}">
      <dgm:prSet/>
      <dgm:spPr/>
      <dgm:t>
        <a:bodyPr/>
        <a:lstStyle/>
        <a:p>
          <a:endParaRPr lang="zh-CN" altLang="en-US">
            <a:latin typeface="微软雅黑" panose="020B0503020204020204" pitchFamily="34" charset="-122"/>
            <a:ea typeface="微软雅黑" panose="020B0503020204020204" pitchFamily="34" charset="-122"/>
          </a:endParaRPr>
        </a:p>
      </dgm:t>
    </dgm:pt>
    <dgm:pt modelId="{0E2475E5-3174-4ACE-95D5-06AB6642C951}" type="sibTrans" cxnId="{C033274A-AF0E-4F61-B482-CFFE77874537}">
      <dgm:prSet/>
      <dgm:spPr/>
      <dgm:t>
        <a:bodyPr/>
        <a:lstStyle/>
        <a:p>
          <a:endParaRPr lang="zh-CN" altLang="en-US">
            <a:latin typeface="微软雅黑" panose="020B0503020204020204" pitchFamily="34" charset="-122"/>
            <a:ea typeface="微软雅黑" panose="020B0503020204020204" pitchFamily="34" charset="-122"/>
          </a:endParaRPr>
        </a:p>
      </dgm:t>
    </dgm:pt>
    <dgm:pt modelId="{36668E09-C7E2-41DE-AAB4-7AB46C92F51F}">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可以管理单品毛利</a:t>
          </a:r>
          <a:endParaRPr lang="zh-CN" altLang="en-US" sz="1600" b="1" dirty="0">
            <a:latin typeface="微软雅黑" panose="020B0503020204020204" pitchFamily="34" charset="-122"/>
            <a:ea typeface="微软雅黑" panose="020B0503020204020204" pitchFamily="34" charset="-122"/>
          </a:endParaRPr>
        </a:p>
      </dgm:t>
    </dgm:pt>
    <dgm:pt modelId="{83092886-9355-47B0-B15C-BFACAE118001}" type="parTrans" cxnId="{EF75FD0F-23D1-4484-9CBE-9DCF55C6847D}">
      <dgm:prSet/>
      <dgm:spPr/>
      <dgm:t>
        <a:bodyPr/>
        <a:lstStyle/>
        <a:p>
          <a:endParaRPr lang="zh-CN" altLang="en-US">
            <a:latin typeface="微软雅黑" panose="020B0503020204020204" pitchFamily="34" charset="-122"/>
            <a:ea typeface="微软雅黑" panose="020B0503020204020204" pitchFamily="34" charset="-122"/>
          </a:endParaRPr>
        </a:p>
      </dgm:t>
    </dgm:pt>
    <dgm:pt modelId="{D83E5615-AEA0-4409-B748-045E5F61C653}" type="sibTrans" cxnId="{EF75FD0F-23D1-4484-9CBE-9DCF55C6847D}">
      <dgm:prSet/>
      <dgm:spPr/>
      <dgm:t>
        <a:bodyPr/>
        <a:lstStyle/>
        <a:p>
          <a:endParaRPr lang="zh-CN" altLang="en-US">
            <a:latin typeface="微软雅黑" panose="020B0503020204020204" pitchFamily="34" charset="-122"/>
            <a:ea typeface="微软雅黑" panose="020B0503020204020204" pitchFamily="34" charset="-122"/>
          </a:endParaRPr>
        </a:p>
      </dgm:t>
    </dgm:pt>
    <dgm:pt modelId="{45A4AD8C-B457-4509-84C5-ADA8989ECDBE}">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分地区</a:t>
          </a:r>
          <a:r>
            <a:rPr lang="en-US" altLang="zh-CN" sz="1600" b="1" dirty="0" smtClean="0">
              <a:latin typeface="微软雅黑" panose="020B0503020204020204" pitchFamily="34" charset="-122"/>
              <a:ea typeface="微软雅黑" panose="020B0503020204020204" pitchFamily="34" charset="-122"/>
            </a:rPr>
            <a:t>/</a:t>
          </a:r>
          <a:r>
            <a:rPr lang="zh-CN" altLang="en-US" sz="1600" b="1" dirty="0" smtClean="0">
              <a:latin typeface="微软雅黑" panose="020B0503020204020204" pitchFamily="34" charset="-122"/>
              <a:ea typeface="微软雅黑" panose="020B0503020204020204" pitchFamily="34" charset="-122"/>
            </a:rPr>
            <a:t>门店管理</a:t>
          </a:r>
          <a:endParaRPr lang="zh-CN" altLang="en-US" sz="1600" b="1" dirty="0">
            <a:latin typeface="微软雅黑" panose="020B0503020204020204" pitchFamily="34" charset="-122"/>
            <a:ea typeface="微软雅黑" panose="020B0503020204020204" pitchFamily="34" charset="-122"/>
          </a:endParaRPr>
        </a:p>
      </dgm:t>
    </dgm:pt>
    <dgm:pt modelId="{AE76713A-4056-4E84-B432-6F97F3A6D0EE}" type="parTrans" cxnId="{D6C57510-9FD8-485F-B8A3-355B2C4F888C}">
      <dgm:prSet/>
      <dgm:spPr/>
      <dgm:t>
        <a:bodyPr/>
        <a:lstStyle/>
        <a:p>
          <a:endParaRPr lang="zh-CN" altLang="en-US">
            <a:latin typeface="微软雅黑" panose="020B0503020204020204" pitchFamily="34" charset="-122"/>
            <a:ea typeface="微软雅黑" panose="020B0503020204020204" pitchFamily="34" charset="-122"/>
          </a:endParaRPr>
        </a:p>
      </dgm:t>
    </dgm:pt>
    <dgm:pt modelId="{1176F6F9-A970-4E34-BDF6-6137EB8DE7F8}" type="sibTrans" cxnId="{D6C57510-9FD8-485F-B8A3-355B2C4F888C}">
      <dgm:prSet/>
      <dgm:spPr/>
      <dgm:t>
        <a:bodyPr/>
        <a:lstStyle/>
        <a:p>
          <a:endParaRPr lang="zh-CN" altLang="en-US">
            <a:latin typeface="微软雅黑" panose="020B0503020204020204" pitchFamily="34" charset="-122"/>
            <a:ea typeface="微软雅黑" panose="020B0503020204020204" pitchFamily="34" charset="-122"/>
          </a:endParaRPr>
        </a:p>
      </dgm:t>
    </dgm:pt>
    <dgm:pt modelId="{7248CCEF-7031-448A-85EF-E6C9226902DD}">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销售管理到加工成品</a:t>
          </a:r>
          <a:endParaRPr lang="zh-CN" altLang="en-US" sz="1600" b="1" dirty="0">
            <a:latin typeface="微软雅黑" panose="020B0503020204020204" pitchFamily="34" charset="-122"/>
            <a:ea typeface="微软雅黑" panose="020B0503020204020204" pitchFamily="34" charset="-122"/>
          </a:endParaRPr>
        </a:p>
      </dgm:t>
    </dgm:pt>
    <dgm:pt modelId="{F1FEC05B-C5FD-4EAD-B19F-317465C4F3E8}" type="parTrans" cxnId="{4257CE56-78C1-4FB5-B5EC-6C9C9C0B739E}">
      <dgm:prSet/>
      <dgm:spPr/>
      <dgm:t>
        <a:bodyPr/>
        <a:lstStyle/>
        <a:p>
          <a:endParaRPr lang="zh-CN" altLang="en-US">
            <a:latin typeface="微软雅黑" panose="020B0503020204020204" pitchFamily="34" charset="-122"/>
            <a:ea typeface="微软雅黑" panose="020B0503020204020204" pitchFamily="34" charset="-122"/>
          </a:endParaRPr>
        </a:p>
      </dgm:t>
    </dgm:pt>
    <dgm:pt modelId="{CD14899E-464B-48BD-B65D-2CC10C21B632}" type="sibTrans" cxnId="{4257CE56-78C1-4FB5-B5EC-6C9C9C0B739E}">
      <dgm:prSet/>
      <dgm:spPr/>
      <dgm:t>
        <a:bodyPr/>
        <a:lstStyle/>
        <a:p>
          <a:endParaRPr lang="zh-CN" altLang="en-US">
            <a:latin typeface="微软雅黑" panose="020B0503020204020204" pitchFamily="34" charset="-122"/>
            <a:ea typeface="微软雅黑" panose="020B0503020204020204" pitchFamily="34" charset="-122"/>
          </a:endParaRPr>
        </a:p>
      </dgm:t>
    </dgm:pt>
    <dgm:pt modelId="{ED530CB7-BFCA-443A-829D-4D95B94E8E4B}">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毛利按部门管理</a:t>
          </a:r>
          <a:endParaRPr lang="zh-CN" altLang="en-US" sz="1600" b="1" dirty="0">
            <a:latin typeface="微软雅黑" panose="020B0503020204020204" pitchFamily="34" charset="-122"/>
            <a:ea typeface="微软雅黑" panose="020B0503020204020204" pitchFamily="34" charset="-122"/>
          </a:endParaRPr>
        </a:p>
      </dgm:t>
    </dgm:pt>
    <dgm:pt modelId="{E78EE9CE-F303-40C6-8CC8-A520C946AF35}" type="parTrans" cxnId="{04237720-30D5-4BB5-B03E-3D53057FA8CC}">
      <dgm:prSet/>
      <dgm:spPr/>
      <dgm:t>
        <a:bodyPr/>
        <a:lstStyle/>
        <a:p>
          <a:endParaRPr lang="zh-CN" altLang="en-US">
            <a:latin typeface="微软雅黑" panose="020B0503020204020204" pitchFamily="34" charset="-122"/>
            <a:ea typeface="微软雅黑" panose="020B0503020204020204" pitchFamily="34" charset="-122"/>
          </a:endParaRPr>
        </a:p>
      </dgm:t>
    </dgm:pt>
    <dgm:pt modelId="{6DFCB3E0-D6A6-4535-8FE5-DAB0482AD071}" type="sibTrans" cxnId="{04237720-30D5-4BB5-B03E-3D53057FA8CC}">
      <dgm:prSet/>
      <dgm:spPr/>
      <dgm:t>
        <a:bodyPr/>
        <a:lstStyle/>
        <a:p>
          <a:endParaRPr lang="zh-CN" altLang="en-US">
            <a:latin typeface="微软雅黑" panose="020B0503020204020204" pitchFamily="34" charset="-122"/>
            <a:ea typeface="微软雅黑" panose="020B0503020204020204" pitchFamily="34" charset="-122"/>
          </a:endParaRPr>
        </a:p>
      </dgm:t>
    </dgm:pt>
    <dgm:pt modelId="{A5EB9382-81B5-4F17-BDDE-6E89298F1D9E}">
      <dgm:prSet phldrT="[文本]" custT="1"/>
      <dgm:spPr/>
      <dgm:t>
        <a:bodyPr/>
        <a:lstStyle/>
        <a:p>
          <a:r>
            <a:rPr lang="zh-CN" altLang="en-US" sz="1600" b="1" smtClean="0">
              <a:latin typeface="微软雅黑" panose="020B0503020204020204" pitchFamily="34" charset="-122"/>
              <a:ea typeface="微软雅黑" panose="020B0503020204020204" pitchFamily="34" charset="-122"/>
            </a:rPr>
            <a:t>菜篮子</a:t>
          </a:r>
          <a:r>
            <a:rPr lang="zh-CN" altLang="en-US" sz="1600" b="1" dirty="0" smtClean="0">
              <a:latin typeface="微软雅黑" panose="020B0503020204020204" pitchFamily="34" charset="-122"/>
              <a:ea typeface="微软雅黑" panose="020B0503020204020204" pitchFamily="34" charset="-122"/>
            </a:rPr>
            <a:t>商品</a:t>
          </a:r>
          <a:endParaRPr lang="zh-CN" altLang="en-US" sz="1600" b="1" dirty="0">
            <a:latin typeface="微软雅黑" panose="020B0503020204020204" pitchFamily="34" charset="-122"/>
            <a:ea typeface="微软雅黑" panose="020B0503020204020204" pitchFamily="34" charset="-122"/>
          </a:endParaRPr>
        </a:p>
      </dgm:t>
    </dgm:pt>
    <dgm:pt modelId="{F671DF4A-BB62-48E7-910C-3A2680B015F9}" type="parTrans" cxnId="{F5C8E550-A3FB-459B-B42F-E4A745A08FEF}">
      <dgm:prSet/>
      <dgm:spPr/>
    </dgm:pt>
    <dgm:pt modelId="{B8B555BA-43C0-4284-A559-33D67BB266AE}" type="sibTrans" cxnId="{F5C8E550-A3FB-459B-B42F-E4A745A08FEF}">
      <dgm:prSet/>
      <dgm:spPr/>
    </dgm:pt>
    <dgm:pt modelId="{1EFFC0DB-ABAC-4E63-845D-12F5D9926A8C}" type="pres">
      <dgm:prSet presAssocID="{ADBB0F19-865F-4CB1-85F1-2926683F411F}" presName="theList" presStyleCnt="0">
        <dgm:presLayoutVars>
          <dgm:dir/>
          <dgm:animLvl val="lvl"/>
          <dgm:resizeHandles val="exact"/>
        </dgm:presLayoutVars>
      </dgm:prSet>
      <dgm:spPr/>
      <dgm:t>
        <a:bodyPr/>
        <a:lstStyle/>
        <a:p>
          <a:endParaRPr lang="zh-CN" altLang="en-US"/>
        </a:p>
      </dgm:t>
    </dgm:pt>
    <dgm:pt modelId="{B3137620-52DA-4A06-97FE-77DC0A66ABE9}" type="pres">
      <dgm:prSet presAssocID="{A027D30A-3559-4698-8EF6-8B3672CE7DEA}" presName="compNode" presStyleCnt="0"/>
      <dgm:spPr/>
    </dgm:pt>
    <dgm:pt modelId="{511DC2FA-4593-49E6-845E-E794998F5922}" type="pres">
      <dgm:prSet presAssocID="{A027D30A-3559-4698-8EF6-8B3672CE7DEA}" presName="aNode" presStyleLbl="bgShp" presStyleIdx="0" presStyleCnt="3"/>
      <dgm:spPr/>
      <dgm:t>
        <a:bodyPr/>
        <a:lstStyle/>
        <a:p>
          <a:endParaRPr lang="zh-CN" altLang="en-US"/>
        </a:p>
      </dgm:t>
    </dgm:pt>
    <dgm:pt modelId="{EB4564C0-BB45-40D8-8DDB-C7A71EEBD579}" type="pres">
      <dgm:prSet presAssocID="{A027D30A-3559-4698-8EF6-8B3672CE7DEA}" presName="textNode" presStyleLbl="bgShp" presStyleIdx="0" presStyleCnt="3"/>
      <dgm:spPr/>
      <dgm:t>
        <a:bodyPr/>
        <a:lstStyle/>
        <a:p>
          <a:endParaRPr lang="zh-CN" altLang="en-US"/>
        </a:p>
      </dgm:t>
    </dgm:pt>
    <dgm:pt modelId="{30FD4013-1ACC-4C2A-BC48-6A8F023B9334}" type="pres">
      <dgm:prSet presAssocID="{A027D30A-3559-4698-8EF6-8B3672CE7DEA}" presName="compChildNode" presStyleCnt="0"/>
      <dgm:spPr/>
    </dgm:pt>
    <dgm:pt modelId="{2350A3A7-40C6-450B-9FDD-4694A9B3AA68}" type="pres">
      <dgm:prSet presAssocID="{A027D30A-3559-4698-8EF6-8B3672CE7DEA}" presName="theInnerList" presStyleCnt="0"/>
      <dgm:spPr/>
    </dgm:pt>
    <dgm:pt modelId="{39F9B237-ACE6-4B61-B0A2-8179B1AA4895}" type="pres">
      <dgm:prSet presAssocID="{3E3A9ACC-5708-4994-A42F-DF74A44289DB}" presName="childNode" presStyleLbl="node1" presStyleIdx="0" presStyleCnt="11">
        <dgm:presLayoutVars>
          <dgm:bulletEnabled val="1"/>
        </dgm:presLayoutVars>
      </dgm:prSet>
      <dgm:spPr/>
      <dgm:t>
        <a:bodyPr/>
        <a:lstStyle/>
        <a:p>
          <a:endParaRPr lang="zh-CN" altLang="en-US"/>
        </a:p>
      </dgm:t>
    </dgm:pt>
    <dgm:pt modelId="{954F0BE8-5A37-40D8-B166-E8E06EE6EC76}" type="pres">
      <dgm:prSet presAssocID="{3E3A9ACC-5708-4994-A42F-DF74A44289DB}" presName="aSpace2" presStyleCnt="0"/>
      <dgm:spPr/>
    </dgm:pt>
    <dgm:pt modelId="{C5FACB02-259D-4E4D-9367-30397BE700FF}" type="pres">
      <dgm:prSet presAssocID="{FE80584B-415D-4488-BC03-0BC944331CA9}" presName="childNode" presStyleLbl="node1" presStyleIdx="1" presStyleCnt="11">
        <dgm:presLayoutVars>
          <dgm:bulletEnabled val="1"/>
        </dgm:presLayoutVars>
      </dgm:prSet>
      <dgm:spPr/>
      <dgm:t>
        <a:bodyPr/>
        <a:lstStyle/>
        <a:p>
          <a:endParaRPr lang="zh-CN" altLang="en-US"/>
        </a:p>
      </dgm:t>
    </dgm:pt>
    <dgm:pt modelId="{C510E119-0B72-489D-8509-2F72F8B59152}" type="pres">
      <dgm:prSet presAssocID="{FE80584B-415D-4488-BC03-0BC944331CA9}" presName="aSpace2" presStyleCnt="0"/>
      <dgm:spPr/>
    </dgm:pt>
    <dgm:pt modelId="{FE745DE2-F2BB-477C-86BE-3949B637421B}" type="pres">
      <dgm:prSet presAssocID="{36668E09-C7E2-41DE-AAB4-7AB46C92F51F}" presName="childNode" presStyleLbl="node1" presStyleIdx="2" presStyleCnt="11">
        <dgm:presLayoutVars>
          <dgm:bulletEnabled val="1"/>
        </dgm:presLayoutVars>
      </dgm:prSet>
      <dgm:spPr/>
      <dgm:t>
        <a:bodyPr/>
        <a:lstStyle/>
        <a:p>
          <a:endParaRPr lang="zh-CN" altLang="en-US"/>
        </a:p>
      </dgm:t>
    </dgm:pt>
    <dgm:pt modelId="{EF64AFE6-1446-4782-B090-DADD6BD02B1D}" type="pres">
      <dgm:prSet presAssocID="{36668E09-C7E2-41DE-AAB4-7AB46C92F51F}" presName="aSpace2" presStyleCnt="0"/>
      <dgm:spPr/>
    </dgm:pt>
    <dgm:pt modelId="{E4C72A12-639D-4DBB-A3C2-0A53456E712F}" type="pres">
      <dgm:prSet presAssocID="{45A4AD8C-B457-4509-84C5-ADA8989ECDBE}" presName="childNode" presStyleLbl="node1" presStyleIdx="3" presStyleCnt="11">
        <dgm:presLayoutVars>
          <dgm:bulletEnabled val="1"/>
        </dgm:presLayoutVars>
      </dgm:prSet>
      <dgm:spPr/>
      <dgm:t>
        <a:bodyPr/>
        <a:lstStyle/>
        <a:p>
          <a:endParaRPr lang="zh-CN" altLang="en-US"/>
        </a:p>
      </dgm:t>
    </dgm:pt>
    <dgm:pt modelId="{0037B038-26C2-47AD-97E0-8FBE56B518BC}" type="pres">
      <dgm:prSet presAssocID="{A027D30A-3559-4698-8EF6-8B3672CE7DEA}" presName="aSpace" presStyleCnt="0"/>
      <dgm:spPr/>
    </dgm:pt>
    <dgm:pt modelId="{D88A3BF8-5DB3-4ADF-8A37-99D7BF2ABF47}" type="pres">
      <dgm:prSet presAssocID="{2B16C895-ADC7-4460-9A21-0C03F39E2199}" presName="compNode" presStyleCnt="0"/>
      <dgm:spPr/>
    </dgm:pt>
    <dgm:pt modelId="{CC895F37-4EA1-4828-9C2C-A304237CBCB4}" type="pres">
      <dgm:prSet presAssocID="{2B16C895-ADC7-4460-9A21-0C03F39E2199}" presName="aNode" presStyleLbl="bgShp" presStyleIdx="1" presStyleCnt="3"/>
      <dgm:spPr/>
      <dgm:t>
        <a:bodyPr/>
        <a:lstStyle/>
        <a:p>
          <a:endParaRPr lang="zh-CN" altLang="en-US"/>
        </a:p>
      </dgm:t>
    </dgm:pt>
    <dgm:pt modelId="{35FECC62-C4D0-4E72-989A-8198698CAF23}" type="pres">
      <dgm:prSet presAssocID="{2B16C895-ADC7-4460-9A21-0C03F39E2199}" presName="textNode" presStyleLbl="bgShp" presStyleIdx="1" presStyleCnt="3"/>
      <dgm:spPr/>
      <dgm:t>
        <a:bodyPr/>
        <a:lstStyle/>
        <a:p>
          <a:endParaRPr lang="zh-CN" altLang="en-US"/>
        </a:p>
      </dgm:t>
    </dgm:pt>
    <dgm:pt modelId="{50C05FA8-B790-4D73-A23C-98E7D135F785}" type="pres">
      <dgm:prSet presAssocID="{2B16C895-ADC7-4460-9A21-0C03F39E2199}" presName="compChildNode" presStyleCnt="0"/>
      <dgm:spPr/>
    </dgm:pt>
    <dgm:pt modelId="{2B56A953-6BC4-49E2-8CF6-155CCD6E51AE}" type="pres">
      <dgm:prSet presAssocID="{2B16C895-ADC7-4460-9A21-0C03F39E2199}" presName="theInnerList" presStyleCnt="0"/>
      <dgm:spPr/>
    </dgm:pt>
    <dgm:pt modelId="{2C8F44CD-2565-4FA3-BACF-6750297C5005}" type="pres">
      <dgm:prSet presAssocID="{9571E3B3-709D-473B-8AA0-7B6F9EAF0737}" presName="childNode" presStyleLbl="node1" presStyleIdx="4" presStyleCnt="11">
        <dgm:presLayoutVars>
          <dgm:bulletEnabled val="1"/>
        </dgm:presLayoutVars>
      </dgm:prSet>
      <dgm:spPr/>
      <dgm:t>
        <a:bodyPr/>
        <a:lstStyle/>
        <a:p>
          <a:endParaRPr lang="zh-CN" altLang="en-US"/>
        </a:p>
      </dgm:t>
    </dgm:pt>
    <dgm:pt modelId="{3BD79B64-8248-4887-90F1-700FEDB8C586}" type="pres">
      <dgm:prSet presAssocID="{9571E3B3-709D-473B-8AA0-7B6F9EAF0737}" presName="aSpace2" presStyleCnt="0"/>
      <dgm:spPr/>
    </dgm:pt>
    <dgm:pt modelId="{8585B91E-2A4D-445D-8E0A-D513BF9687EA}" type="pres">
      <dgm:prSet presAssocID="{4C3C1FDD-D05D-4F21-918F-89B601E48130}" presName="childNode" presStyleLbl="node1" presStyleIdx="5" presStyleCnt="11">
        <dgm:presLayoutVars>
          <dgm:bulletEnabled val="1"/>
        </dgm:presLayoutVars>
      </dgm:prSet>
      <dgm:spPr/>
      <dgm:t>
        <a:bodyPr/>
        <a:lstStyle/>
        <a:p>
          <a:endParaRPr lang="zh-CN" altLang="en-US"/>
        </a:p>
      </dgm:t>
    </dgm:pt>
    <dgm:pt modelId="{69D51F43-6F50-441F-B644-2198F75D19E1}" type="pres">
      <dgm:prSet presAssocID="{4C3C1FDD-D05D-4F21-918F-89B601E48130}" presName="aSpace2" presStyleCnt="0"/>
      <dgm:spPr/>
    </dgm:pt>
    <dgm:pt modelId="{9B019186-F86E-487B-BEFD-AA6E1A1FC87E}" type="pres">
      <dgm:prSet presAssocID="{7248CCEF-7031-448A-85EF-E6C9226902DD}" presName="childNode" presStyleLbl="node1" presStyleIdx="6" presStyleCnt="11">
        <dgm:presLayoutVars>
          <dgm:bulletEnabled val="1"/>
        </dgm:presLayoutVars>
      </dgm:prSet>
      <dgm:spPr/>
      <dgm:t>
        <a:bodyPr/>
        <a:lstStyle/>
        <a:p>
          <a:endParaRPr lang="zh-CN" altLang="en-US"/>
        </a:p>
      </dgm:t>
    </dgm:pt>
    <dgm:pt modelId="{59AEC204-EC60-449C-AE85-64379584DF7F}" type="pres">
      <dgm:prSet presAssocID="{7248CCEF-7031-448A-85EF-E6C9226902DD}" presName="aSpace2" presStyleCnt="0"/>
      <dgm:spPr/>
    </dgm:pt>
    <dgm:pt modelId="{E32B9322-0AB0-45CF-B622-752D532A96AE}" type="pres">
      <dgm:prSet presAssocID="{ED530CB7-BFCA-443A-829D-4D95B94E8E4B}" presName="childNode" presStyleLbl="node1" presStyleIdx="7" presStyleCnt="11">
        <dgm:presLayoutVars>
          <dgm:bulletEnabled val="1"/>
        </dgm:presLayoutVars>
      </dgm:prSet>
      <dgm:spPr/>
      <dgm:t>
        <a:bodyPr/>
        <a:lstStyle/>
        <a:p>
          <a:endParaRPr lang="zh-CN" altLang="en-US"/>
        </a:p>
      </dgm:t>
    </dgm:pt>
    <dgm:pt modelId="{B0A01688-5C8B-4FCE-8F59-23B4A884D594}" type="pres">
      <dgm:prSet presAssocID="{2B16C895-ADC7-4460-9A21-0C03F39E2199}" presName="aSpace" presStyleCnt="0"/>
      <dgm:spPr/>
    </dgm:pt>
    <dgm:pt modelId="{44268369-6791-4245-B716-56DE5153DF32}" type="pres">
      <dgm:prSet presAssocID="{EC18299A-2BB6-4B96-B0AA-8F25987215AD}" presName="compNode" presStyleCnt="0"/>
      <dgm:spPr/>
    </dgm:pt>
    <dgm:pt modelId="{882A168A-01AA-4C0B-BFE5-7B696B3B4BAA}" type="pres">
      <dgm:prSet presAssocID="{EC18299A-2BB6-4B96-B0AA-8F25987215AD}" presName="aNode" presStyleLbl="bgShp" presStyleIdx="2" presStyleCnt="3"/>
      <dgm:spPr/>
      <dgm:t>
        <a:bodyPr/>
        <a:lstStyle/>
        <a:p>
          <a:endParaRPr lang="zh-CN" altLang="en-US"/>
        </a:p>
      </dgm:t>
    </dgm:pt>
    <dgm:pt modelId="{5DFDE16D-F7AB-4F6C-87EA-B611B4624C3F}" type="pres">
      <dgm:prSet presAssocID="{EC18299A-2BB6-4B96-B0AA-8F25987215AD}" presName="textNode" presStyleLbl="bgShp" presStyleIdx="2" presStyleCnt="3"/>
      <dgm:spPr/>
      <dgm:t>
        <a:bodyPr/>
        <a:lstStyle/>
        <a:p>
          <a:endParaRPr lang="zh-CN" altLang="en-US"/>
        </a:p>
      </dgm:t>
    </dgm:pt>
    <dgm:pt modelId="{C5DF65FD-96A4-4E2B-B26E-74677CD8D14D}" type="pres">
      <dgm:prSet presAssocID="{EC18299A-2BB6-4B96-B0AA-8F25987215AD}" presName="compChildNode" presStyleCnt="0"/>
      <dgm:spPr/>
    </dgm:pt>
    <dgm:pt modelId="{D2BFD254-E30B-4FD7-8536-D7CF591F4A04}" type="pres">
      <dgm:prSet presAssocID="{EC18299A-2BB6-4B96-B0AA-8F25987215AD}" presName="theInnerList" presStyleCnt="0"/>
      <dgm:spPr/>
    </dgm:pt>
    <dgm:pt modelId="{6F1E44CB-053B-4432-A662-21130BCC5800}" type="pres">
      <dgm:prSet presAssocID="{EAC6CB73-48FF-42DD-988A-3198D24FDE9C}" presName="childNode" presStyleLbl="node1" presStyleIdx="8" presStyleCnt="11">
        <dgm:presLayoutVars>
          <dgm:bulletEnabled val="1"/>
        </dgm:presLayoutVars>
      </dgm:prSet>
      <dgm:spPr/>
      <dgm:t>
        <a:bodyPr/>
        <a:lstStyle/>
        <a:p>
          <a:endParaRPr lang="zh-CN" altLang="en-US"/>
        </a:p>
      </dgm:t>
    </dgm:pt>
    <dgm:pt modelId="{AA9C8AF6-4C67-4072-A862-E409E35ED976}" type="pres">
      <dgm:prSet presAssocID="{EAC6CB73-48FF-42DD-988A-3198D24FDE9C}" presName="aSpace2" presStyleCnt="0"/>
      <dgm:spPr/>
    </dgm:pt>
    <dgm:pt modelId="{4DFE5A53-C003-4879-9433-9756063F70F9}" type="pres">
      <dgm:prSet presAssocID="{A5EB9382-81B5-4F17-BDDE-6E89298F1D9E}" presName="childNode" presStyleLbl="node1" presStyleIdx="9" presStyleCnt="11">
        <dgm:presLayoutVars>
          <dgm:bulletEnabled val="1"/>
        </dgm:presLayoutVars>
      </dgm:prSet>
      <dgm:spPr/>
      <dgm:t>
        <a:bodyPr/>
        <a:lstStyle/>
        <a:p>
          <a:endParaRPr lang="zh-CN" altLang="en-US"/>
        </a:p>
      </dgm:t>
    </dgm:pt>
    <dgm:pt modelId="{5014EA91-2AA1-489A-B469-A5410DE5D8B0}" type="pres">
      <dgm:prSet presAssocID="{A5EB9382-81B5-4F17-BDDE-6E89298F1D9E}" presName="aSpace2" presStyleCnt="0"/>
      <dgm:spPr/>
    </dgm:pt>
    <dgm:pt modelId="{6451094A-A2FB-496E-9282-250D857AF451}" type="pres">
      <dgm:prSet presAssocID="{7E54908A-3E3A-482B-B3D3-5E175A152101}" presName="childNode" presStyleLbl="node1" presStyleIdx="10" presStyleCnt="11">
        <dgm:presLayoutVars>
          <dgm:bulletEnabled val="1"/>
        </dgm:presLayoutVars>
      </dgm:prSet>
      <dgm:spPr/>
      <dgm:t>
        <a:bodyPr/>
        <a:lstStyle/>
        <a:p>
          <a:endParaRPr lang="zh-CN" altLang="en-US"/>
        </a:p>
      </dgm:t>
    </dgm:pt>
  </dgm:ptLst>
  <dgm:cxnLst>
    <dgm:cxn modelId="{F5C51875-8184-4F40-9F76-BF2EB4F367C7}" type="presOf" srcId="{9571E3B3-709D-473B-8AA0-7B6F9EAF0737}" destId="{2C8F44CD-2565-4FA3-BACF-6750297C5005}" srcOrd="0" destOrd="0" presId="urn:microsoft.com/office/officeart/2005/8/layout/lProcess2"/>
    <dgm:cxn modelId="{206AE385-1933-4321-A55C-6DDFEFA80384}" type="presOf" srcId="{45A4AD8C-B457-4509-84C5-ADA8989ECDBE}" destId="{E4C72A12-639D-4DBB-A3C2-0A53456E712F}" srcOrd="0" destOrd="0" presId="urn:microsoft.com/office/officeart/2005/8/layout/lProcess2"/>
    <dgm:cxn modelId="{2F8B5EF4-4A2F-47A7-A04E-139194C9C0CE}" type="presOf" srcId="{ED530CB7-BFCA-443A-829D-4D95B94E8E4B}" destId="{E32B9322-0AB0-45CF-B622-752D532A96AE}" srcOrd="0" destOrd="0" presId="urn:microsoft.com/office/officeart/2005/8/layout/lProcess2"/>
    <dgm:cxn modelId="{4257CE56-78C1-4FB5-B5EC-6C9C9C0B739E}" srcId="{2B16C895-ADC7-4460-9A21-0C03F39E2199}" destId="{7248CCEF-7031-448A-85EF-E6C9226902DD}" srcOrd="2" destOrd="0" parTransId="{F1FEC05B-C5FD-4EAD-B19F-317465C4F3E8}" sibTransId="{CD14899E-464B-48BD-B65D-2CC10C21B632}"/>
    <dgm:cxn modelId="{8438E486-F59D-4171-90D5-BD50434B31CD}" srcId="{EC18299A-2BB6-4B96-B0AA-8F25987215AD}" destId="{EAC6CB73-48FF-42DD-988A-3198D24FDE9C}" srcOrd="0" destOrd="0" parTransId="{F6C25FD4-408A-4158-B313-25693F01141C}" sibTransId="{8DB697ED-883E-492A-9D32-64EE94AEEFE9}"/>
    <dgm:cxn modelId="{296A0C80-BA79-4D1A-92CF-6F9C06800937}" type="presOf" srcId="{4C3C1FDD-D05D-4F21-918F-89B601E48130}" destId="{8585B91E-2A4D-445D-8E0A-D513BF9687EA}" srcOrd="0" destOrd="0" presId="urn:microsoft.com/office/officeart/2005/8/layout/lProcess2"/>
    <dgm:cxn modelId="{0E13E102-7AB6-4855-AD73-0286828C03AF}" srcId="{ADBB0F19-865F-4CB1-85F1-2926683F411F}" destId="{EC18299A-2BB6-4B96-B0AA-8F25987215AD}" srcOrd="2" destOrd="0" parTransId="{32FD8DCA-D4D6-477B-BDFB-3D4ED5850CFB}" sibTransId="{353AD39B-FC97-491F-8657-77B29E41BC3A}"/>
    <dgm:cxn modelId="{E3CAD2FF-0A2E-4428-AB37-1A9AF7B5D47E}" type="presOf" srcId="{FE80584B-415D-4488-BC03-0BC944331CA9}" destId="{C5FACB02-259D-4E4D-9367-30397BE700FF}" srcOrd="0" destOrd="0" presId="urn:microsoft.com/office/officeart/2005/8/layout/lProcess2"/>
    <dgm:cxn modelId="{96C7F698-A6EC-4069-BDE0-AAC5B7BC4A83}" type="presOf" srcId="{EC18299A-2BB6-4B96-B0AA-8F25987215AD}" destId="{5DFDE16D-F7AB-4F6C-87EA-B611B4624C3F}" srcOrd="1" destOrd="0" presId="urn:microsoft.com/office/officeart/2005/8/layout/lProcess2"/>
    <dgm:cxn modelId="{F711D5D0-2E17-498E-8584-E4BAF9E21B7A}" type="presOf" srcId="{ADBB0F19-865F-4CB1-85F1-2926683F411F}" destId="{1EFFC0DB-ABAC-4E63-845D-12F5D9926A8C}" srcOrd="0" destOrd="0" presId="urn:microsoft.com/office/officeart/2005/8/layout/lProcess2"/>
    <dgm:cxn modelId="{6E9D476B-DD51-4A1B-A3E4-30E2E7579ADB}" type="presOf" srcId="{3E3A9ACC-5708-4994-A42F-DF74A44289DB}" destId="{39F9B237-ACE6-4B61-B0A2-8179B1AA4895}" srcOrd="0" destOrd="0" presId="urn:microsoft.com/office/officeart/2005/8/layout/lProcess2"/>
    <dgm:cxn modelId="{40FD2114-CA56-47FF-91B6-F88CC36D9D96}" type="presOf" srcId="{A027D30A-3559-4698-8EF6-8B3672CE7DEA}" destId="{EB4564C0-BB45-40D8-8DDB-C7A71EEBD579}" srcOrd="1" destOrd="0" presId="urn:microsoft.com/office/officeart/2005/8/layout/lProcess2"/>
    <dgm:cxn modelId="{FEE10BF7-F2B3-4846-A885-3F210B7E776E}" srcId="{ADBB0F19-865F-4CB1-85F1-2926683F411F}" destId="{A027D30A-3559-4698-8EF6-8B3672CE7DEA}" srcOrd="0" destOrd="0" parTransId="{0F9E81F5-1477-44D9-9150-AC9AEF10ABCC}" sibTransId="{23FC2BD5-67EC-44B9-9C9F-BF34E17B8FBF}"/>
    <dgm:cxn modelId="{F4927445-5132-4D78-84F6-7FA50B21F9E3}" srcId="{A027D30A-3559-4698-8EF6-8B3672CE7DEA}" destId="{3E3A9ACC-5708-4994-A42F-DF74A44289DB}" srcOrd="0" destOrd="0" parTransId="{D63A9108-410A-4F88-A3FF-DFF57485DD6F}" sibTransId="{43CC0E48-7F91-419B-A601-DF706F40ECBE}"/>
    <dgm:cxn modelId="{DFD2965E-54C9-4BB6-B8DC-38938FBE8204}" type="presOf" srcId="{7E54908A-3E3A-482B-B3D3-5E175A152101}" destId="{6451094A-A2FB-496E-9282-250D857AF451}" srcOrd="0" destOrd="0" presId="urn:microsoft.com/office/officeart/2005/8/layout/lProcess2"/>
    <dgm:cxn modelId="{D5DC3F89-7CAA-4EA4-9374-38679DA9A1AF}" srcId="{A027D30A-3559-4698-8EF6-8B3672CE7DEA}" destId="{FE80584B-415D-4488-BC03-0BC944331CA9}" srcOrd="1" destOrd="0" parTransId="{3AE4E2CC-148F-4828-99CE-4647CA02ED9A}" sibTransId="{92C7A73D-AD1E-48F4-B93B-A7BDC3897AAF}"/>
    <dgm:cxn modelId="{8644B44E-981B-4ABB-9B2A-B5320AC0DCEB}" type="presOf" srcId="{EC18299A-2BB6-4B96-B0AA-8F25987215AD}" destId="{882A168A-01AA-4C0B-BFE5-7B696B3B4BAA}" srcOrd="0" destOrd="0" presId="urn:microsoft.com/office/officeart/2005/8/layout/lProcess2"/>
    <dgm:cxn modelId="{416CCC87-9D36-46EC-B4B1-D4441CD0519A}" srcId="{ADBB0F19-865F-4CB1-85F1-2926683F411F}" destId="{2B16C895-ADC7-4460-9A21-0C03F39E2199}" srcOrd="1" destOrd="0" parTransId="{2BBAA9A9-12B5-4858-BE35-46F1238C065A}" sibTransId="{6E55108D-2600-4F73-8CE2-760A85F74C54}"/>
    <dgm:cxn modelId="{F5C8E550-A3FB-459B-B42F-E4A745A08FEF}" srcId="{EC18299A-2BB6-4B96-B0AA-8F25987215AD}" destId="{A5EB9382-81B5-4F17-BDDE-6E89298F1D9E}" srcOrd="1" destOrd="0" parTransId="{F671DF4A-BB62-48E7-910C-3A2680B015F9}" sibTransId="{B8B555BA-43C0-4284-A559-33D67BB266AE}"/>
    <dgm:cxn modelId="{EF75FD0F-23D1-4484-9CBE-9DCF55C6847D}" srcId="{A027D30A-3559-4698-8EF6-8B3672CE7DEA}" destId="{36668E09-C7E2-41DE-AAB4-7AB46C92F51F}" srcOrd="2" destOrd="0" parTransId="{83092886-9355-47B0-B15C-BFACAE118001}" sibTransId="{D83E5615-AEA0-4409-B748-045E5F61C653}"/>
    <dgm:cxn modelId="{9C10AF6F-381D-450F-A03F-5D3C64A65C01}" type="presOf" srcId="{7248CCEF-7031-448A-85EF-E6C9226902DD}" destId="{9B019186-F86E-487B-BEFD-AA6E1A1FC87E}" srcOrd="0" destOrd="0" presId="urn:microsoft.com/office/officeart/2005/8/layout/lProcess2"/>
    <dgm:cxn modelId="{04237720-30D5-4BB5-B03E-3D53057FA8CC}" srcId="{2B16C895-ADC7-4460-9A21-0C03F39E2199}" destId="{ED530CB7-BFCA-443A-829D-4D95B94E8E4B}" srcOrd="3" destOrd="0" parTransId="{E78EE9CE-F303-40C6-8CC8-A520C946AF35}" sibTransId="{6DFCB3E0-D6A6-4535-8FE5-DAB0482AD071}"/>
    <dgm:cxn modelId="{28E0F36A-D763-427E-8FE7-B082EE7CA452}" type="presOf" srcId="{A5EB9382-81B5-4F17-BDDE-6E89298F1D9E}" destId="{4DFE5A53-C003-4879-9433-9756063F70F9}" srcOrd="0" destOrd="0" presId="urn:microsoft.com/office/officeart/2005/8/layout/lProcess2"/>
    <dgm:cxn modelId="{CD8DFE17-5D12-42A8-BC6A-A3B35F9BAA75}" type="presOf" srcId="{A027D30A-3559-4698-8EF6-8B3672CE7DEA}" destId="{511DC2FA-4593-49E6-845E-E794998F5922}" srcOrd="0" destOrd="0" presId="urn:microsoft.com/office/officeart/2005/8/layout/lProcess2"/>
    <dgm:cxn modelId="{C033274A-AF0E-4F61-B482-CFFE77874537}" srcId="{EC18299A-2BB6-4B96-B0AA-8F25987215AD}" destId="{7E54908A-3E3A-482B-B3D3-5E175A152101}" srcOrd="2" destOrd="0" parTransId="{40055A8F-201B-40DB-92B1-B4AF1C59EE82}" sibTransId="{0E2475E5-3174-4ACE-95D5-06AB6642C951}"/>
    <dgm:cxn modelId="{680EA3EC-D2E5-4C4A-88A0-0AF0B10E32BE}" type="presOf" srcId="{EAC6CB73-48FF-42DD-988A-3198D24FDE9C}" destId="{6F1E44CB-053B-4432-A662-21130BCC5800}" srcOrd="0" destOrd="0" presId="urn:microsoft.com/office/officeart/2005/8/layout/lProcess2"/>
    <dgm:cxn modelId="{9CD81E5E-8E02-43D9-8B34-FD612D681E7A}" srcId="{2B16C895-ADC7-4460-9A21-0C03F39E2199}" destId="{9571E3B3-709D-473B-8AA0-7B6F9EAF0737}" srcOrd="0" destOrd="0" parTransId="{672CEDB7-74B6-4E24-8D74-8ED504FD3587}" sibTransId="{3A3C6717-3CD5-44CC-9E9F-4F9A5C2250B4}"/>
    <dgm:cxn modelId="{D6C57510-9FD8-485F-B8A3-355B2C4F888C}" srcId="{A027D30A-3559-4698-8EF6-8B3672CE7DEA}" destId="{45A4AD8C-B457-4509-84C5-ADA8989ECDBE}" srcOrd="3" destOrd="0" parTransId="{AE76713A-4056-4E84-B432-6F97F3A6D0EE}" sibTransId="{1176F6F9-A970-4E34-BDF6-6137EB8DE7F8}"/>
    <dgm:cxn modelId="{6AC3C0E0-A3ED-49D1-8299-A40485DA868A}" type="presOf" srcId="{2B16C895-ADC7-4460-9A21-0C03F39E2199}" destId="{CC895F37-4EA1-4828-9C2C-A304237CBCB4}" srcOrd="0" destOrd="0" presId="urn:microsoft.com/office/officeart/2005/8/layout/lProcess2"/>
    <dgm:cxn modelId="{782FDB49-3120-46CD-8D43-626DBB9C0BCB}" srcId="{2B16C895-ADC7-4460-9A21-0C03F39E2199}" destId="{4C3C1FDD-D05D-4F21-918F-89B601E48130}" srcOrd="1" destOrd="0" parTransId="{B55F139C-6761-4134-B337-53E679A6928F}" sibTransId="{DD770E8F-FC1E-48F9-B247-C52AEF4D658B}"/>
    <dgm:cxn modelId="{89556D9B-55B2-4ABE-B94F-DCC1694525E4}" type="presOf" srcId="{2B16C895-ADC7-4460-9A21-0C03F39E2199}" destId="{35FECC62-C4D0-4E72-989A-8198698CAF23}" srcOrd="1" destOrd="0" presId="urn:microsoft.com/office/officeart/2005/8/layout/lProcess2"/>
    <dgm:cxn modelId="{F8C43847-4BCB-4CE0-BB06-E3C4EC1071ED}" type="presOf" srcId="{36668E09-C7E2-41DE-AAB4-7AB46C92F51F}" destId="{FE745DE2-F2BB-477C-86BE-3949B637421B}" srcOrd="0" destOrd="0" presId="urn:microsoft.com/office/officeart/2005/8/layout/lProcess2"/>
    <dgm:cxn modelId="{A137C2CE-E71B-4C17-8811-F2392249C0BA}" type="presParOf" srcId="{1EFFC0DB-ABAC-4E63-845D-12F5D9926A8C}" destId="{B3137620-52DA-4A06-97FE-77DC0A66ABE9}" srcOrd="0" destOrd="0" presId="urn:microsoft.com/office/officeart/2005/8/layout/lProcess2"/>
    <dgm:cxn modelId="{57508F57-A163-4F57-AF5E-60599A67927B}" type="presParOf" srcId="{B3137620-52DA-4A06-97FE-77DC0A66ABE9}" destId="{511DC2FA-4593-49E6-845E-E794998F5922}" srcOrd="0" destOrd="0" presId="urn:microsoft.com/office/officeart/2005/8/layout/lProcess2"/>
    <dgm:cxn modelId="{F611EC59-E479-4D73-9147-B540AF9B3681}" type="presParOf" srcId="{B3137620-52DA-4A06-97FE-77DC0A66ABE9}" destId="{EB4564C0-BB45-40D8-8DDB-C7A71EEBD579}" srcOrd="1" destOrd="0" presId="urn:microsoft.com/office/officeart/2005/8/layout/lProcess2"/>
    <dgm:cxn modelId="{CE13EE4A-B9B0-473B-86D6-B21BC7855FBF}" type="presParOf" srcId="{B3137620-52DA-4A06-97FE-77DC0A66ABE9}" destId="{30FD4013-1ACC-4C2A-BC48-6A8F023B9334}" srcOrd="2" destOrd="0" presId="urn:microsoft.com/office/officeart/2005/8/layout/lProcess2"/>
    <dgm:cxn modelId="{51599125-964D-4EC4-B22F-49B20A95A581}" type="presParOf" srcId="{30FD4013-1ACC-4C2A-BC48-6A8F023B9334}" destId="{2350A3A7-40C6-450B-9FDD-4694A9B3AA68}" srcOrd="0" destOrd="0" presId="urn:microsoft.com/office/officeart/2005/8/layout/lProcess2"/>
    <dgm:cxn modelId="{8CC12050-178D-4126-B270-FA28E0D4F699}" type="presParOf" srcId="{2350A3A7-40C6-450B-9FDD-4694A9B3AA68}" destId="{39F9B237-ACE6-4B61-B0A2-8179B1AA4895}" srcOrd="0" destOrd="0" presId="urn:microsoft.com/office/officeart/2005/8/layout/lProcess2"/>
    <dgm:cxn modelId="{466E34F1-ABB1-4422-990C-8BD5C6F2E1B8}" type="presParOf" srcId="{2350A3A7-40C6-450B-9FDD-4694A9B3AA68}" destId="{954F0BE8-5A37-40D8-B166-E8E06EE6EC76}" srcOrd="1" destOrd="0" presId="urn:microsoft.com/office/officeart/2005/8/layout/lProcess2"/>
    <dgm:cxn modelId="{046ED6F1-C68E-4EEA-9FC9-EF09011E4BEA}" type="presParOf" srcId="{2350A3A7-40C6-450B-9FDD-4694A9B3AA68}" destId="{C5FACB02-259D-4E4D-9367-30397BE700FF}" srcOrd="2" destOrd="0" presId="urn:microsoft.com/office/officeart/2005/8/layout/lProcess2"/>
    <dgm:cxn modelId="{041B6912-7D7D-48FE-AC0B-1CF081C21CDE}" type="presParOf" srcId="{2350A3A7-40C6-450B-9FDD-4694A9B3AA68}" destId="{C510E119-0B72-489D-8509-2F72F8B59152}" srcOrd="3" destOrd="0" presId="urn:microsoft.com/office/officeart/2005/8/layout/lProcess2"/>
    <dgm:cxn modelId="{5B6017C5-3EA2-4F20-8F63-D6E5C05B6A38}" type="presParOf" srcId="{2350A3A7-40C6-450B-9FDD-4694A9B3AA68}" destId="{FE745DE2-F2BB-477C-86BE-3949B637421B}" srcOrd="4" destOrd="0" presId="urn:microsoft.com/office/officeart/2005/8/layout/lProcess2"/>
    <dgm:cxn modelId="{8B05F0DE-5A37-496F-A010-62D06975AC23}" type="presParOf" srcId="{2350A3A7-40C6-450B-9FDD-4694A9B3AA68}" destId="{EF64AFE6-1446-4782-B090-DADD6BD02B1D}" srcOrd="5" destOrd="0" presId="urn:microsoft.com/office/officeart/2005/8/layout/lProcess2"/>
    <dgm:cxn modelId="{64287A6C-D781-45C1-83C6-98656F52B362}" type="presParOf" srcId="{2350A3A7-40C6-450B-9FDD-4694A9B3AA68}" destId="{E4C72A12-639D-4DBB-A3C2-0A53456E712F}" srcOrd="6" destOrd="0" presId="urn:microsoft.com/office/officeart/2005/8/layout/lProcess2"/>
    <dgm:cxn modelId="{2F21F881-CC0D-4E65-928A-5DF22958C9D1}" type="presParOf" srcId="{1EFFC0DB-ABAC-4E63-845D-12F5D9926A8C}" destId="{0037B038-26C2-47AD-97E0-8FBE56B518BC}" srcOrd="1" destOrd="0" presId="urn:microsoft.com/office/officeart/2005/8/layout/lProcess2"/>
    <dgm:cxn modelId="{179CDB27-5270-4353-90A4-B8ED1A922CE8}" type="presParOf" srcId="{1EFFC0DB-ABAC-4E63-845D-12F5D9926A8C}" destId="{D88A3BF8-5DB3-4ADF-8A37-99D7BF2ABF47}" srcOrd="2" destOrd="0" presId="urn:microsoft.com/office/officeart/2005/8/layout/lProcess2"/>
    <dgm:cxn modelId="{DCE5B770-4BE1-4DDC-9F15-90A4E214609D}" type="presParOf" srcId="{D88A3BF8-5DB3-4ADF-8A37-99D7BF2ABF47}" destId="{CC895F37-4EA1-4828-9C2C-A304237CBCB4}" srcOrd="0" destOrd="0" presId="urn:microsoft.com/office/officeart/2005/8/layout/lProcess2"/>
    <dgm:cxn modelId="{B07F37CF-39C4-4B82-890C-100B8563BAD5}" type="presParOf" srcId="{D88A3BF8-5DB3-4ADF-8A37-99D7BF2ABF47}" destId="{35FECC62-C4D0-4E72-989A-8198698CAF23}" srcOrd="1" destOrd="0" presId="urn:microsoft.com/office/officeart/2005/8/layout/lProcess2"/>
    <dgm:cxn modelId="{BD8C3C51-1F08-4D15-AAF4-2A220F2B797B}" type="presParOf" srcId="{D88A3BF8-5DB3-4ADF-8A37-99D7BF2ABF47}" destId="{50C05FA8-B790-4D73-A23C-98E7D135F785}" srcOrd="2" destOrd="0" presId="urn:microsoft.com/office/officeart/2005/8/layout/lProcess2"/>
    <dgm:cxn modelId="{56CA15D7-3B96-4C6A-B7E7-37A4517073B7}" type="presParOf" srcId="{50C05FA8-B790-4D73-A23C-98E7D135F785}" destId="{2B56A953-6BC4-49E2-8CF6-155CCD6E51AE}" srcOrd="0" destOrd="0" presId="urn:microsoft.com/office/officeart/2005/8/layout/lProcess2"/>
    <dgm:cxn modelId="{AD1F4408-5467-4567-8122-83C4765E6E45}" type="presParOf" srcId="{2B56A953-6BC4-49E2-8CF6-155CCD6E51AE}" destId="{2C8F44CD-2565-4FA3-BACF-6750297C5005}" srcOrd="0" destOrd="0" presId="urn:microsoft.com/office/officeart/2005/8/layout/lProcess2"/>
    <dgm:cxn modelId="{F2612F36-7F2D-498E-94D4-E4B8E74E704C}" type="presParOf" srcId="{2B56A953-6BC4-49E2-8CF6-155CCD6E51AE}" destId="{3BD79B64-8248-4887-90F1-700FEDB8C586}" srcOrd="1" destOrd="0" presId="urn:microsoft.com/office/officeart/2005/8/layout/lProcess2"/>
    <dgm:cxn modelId="{DC5A7B11-0F96-4F09-A427-EEA41961D32E}" type="presParOf" srcId="{2B56A953-6BC4-49E2-8CF6-155CCD6E51AE}" destId="{8585B91E-2A4D-445D-8E0A-D513BF9687EA}" srcOrd="2" destOrd="0" presId="urn:microsoft.com/office/officeart/2005/8/layout/lProcess2"/>
    <dgm:cxn modelId="{DC6F6C35-A94D-45D9-A732-08968D270780}" type="presParOf" srcId="{2B56A953-6BC4-49E2-8CF6-155CCD6E51AE}" destId="{69D51F43-6F50-441F-B644-2198F75D19E1}" srcOrd="3" destOrd="0" presId="urn:microsoft.com/office/officeart/2005/8/layout/lProcess2"/>
    <dgm:cxn modelId="{6D9219DE-4901-4539-B41D-8EE9545E6E92}" type="presParOf" srcId="{2B56A953-6BC4-49E2-8CF6-155CCD6E51AE}" destId="{9B019186-F86E-487B-BEFD-AA6E1A1FC87E}" srcOrd="4" destOrd="0" presId="urn:microsoft.com/office/officeart/2005/8/layout/lProcess2"/>
    <dgm:cxn modelId="{FE400E4A-729A-47DC-AEE4-1D185E6E9183}" type="presParOf" srcId="{2B56A953-6BC4-49E2-8CF6-155CCD6E51AE}" destId="{59AEC204-EC60-449C-AE85-64379584DF7F}" srcOrd="5" destOrd="0" presId="urn:microsoft.com/office/officeart/2005/8/layout/lProcess2"/>
    <dgm:cxn modelId="{E578C7D3-B328-4038-8E96-7567A30ACFF5}" type="presParOf" srcId="{2B56A953-6BC4-49E2-8CF6-155CCD6E51AE}" destId="{E32B9322-0AB0-45CF-B622-752D532A96AE}" srcOrd="6" destOrd="0" presId="urn:microsoft.com/office/officeart/2005/8/layout/lProcess2"/>
    <dgm:cxn modelId="{EA844D5E-4D81-4A98-8EB9-B9D43E5208A5}" type="presParOf" srcId="{1EFFC0DB-ABAC-4E63-845D-12F5D9926A8C}" destId="{B0A01688-5C8B-4FCE-8F59-23B4A884D594}" srcOrd="3" destOrd="0" presId="urn:microsoft.com/office/officeart/2005/8/layout/lProcess2"/>
    <dgm:cxn modelId="{38862A21-9BD1-4F69-87E5-025FC0840C52}" type="presParOf" srcId="{1EFFC0DB-ABAC-4E63-845D-12F5D9926A8C}" destId="{44268369-6791-4245-B716-56DE5153DF32}" srcOrd="4" destOrd="0" presId="urn:microsoft.com/office/officeart/2005/8/layout/lProcess2"/>
    <dgm:cxn modelId="{75497F88-A763-410D-961C-7FE200080216}" type="presParOf" srcId="{44268369-6791-4245-B716-56DE5153DF32}" destId="{882A168A-01AA-4C0B-BFE5-7B696B3B4BAA}" srcOrd="0" destOrd="0" presId="urn:microsoft.com/office/officeart/2005/8/layout/lProcess2"/>
    <dgm:cxn modelId="{A65128A5-2B77-44B3-8DFB-DE0878436A43}" type="presParOf" srcId="{44268369-6791-4245-B716-56DE5153DF32}" destId="{5DFDE16D-F7AB-4F6C-87EA-B611B4624C3F}" srcOrd="1" destOrd="0" presId="urn:microsoft.com/office/officeart/2005/8/layout/lProcess2"/>
    <dgm:cxn modelId="{CA692DC8-C92D-477C-8654-77189BCC5875}" type="presParOf" srcId="{44268369-6791-4245-B716-56DE5153DF32}" destId="{C5DF65FD-96A4-4E2B-B26E-74677CD8D14D}" srcOrd="2" destOrd="0" presId="urn:microsoft.com/office/officeart/2005/8/layout/lProcess2"/>
    <dgm:cxn modelId="{6769D197-6625-4EB1-ADBF-36D47259D8F8}" type="presParOf" srcId="{C5DF65FD-96A4-4E2B-B26E-74677CD8D14D}" destId="{D2BFD254-E30B-4FD7-8536-D7CF591F4A04}" srcOrd="0" destOrd="0" presId="urn:microsoft.com/office/officeart/2005/8/layout/lProcess2"/>
    <dgm:cxn modelId="{F8289FDC-1949-47B4-A9F2-6D0C467C7612}" type="presParOf" srcId="{D2BFD254-E30B-4FD7-8536-D7CF591F4A04}" destId="{6F1E44CB-053B-4432-A662-21130BCC5800}" srcOrd="0" destOrd="0" presId="urn:microsoft.com/office/officeart/2005/8/layout/lProcess2"/>
    <dgm:cxn modelId="{294B2781-6111-4B2D-A9FC-9701E91950AC}" type="presParOf" srcId="{D2BFD254-E30B-4FD7-8536-D7CF591F4A04}" destId="{AA9C8AF6-4C67-4072-A862-E409E35ED976}" srcOrd="1" destOrd="0" presId="urn:microsoft.com/office/officeart/2005/8/layout/lProcess2"/>
    <dgm:cxn modelId="{F8C5A01F-AFE3-4A30-97D0-B6C00E57FF0E}" type="presParOf" srcId="{D2BFD254-E30B-4FD7-8536-D7CF591F4A04}" destId="{4DFE5A53-C003-4879-9433-9756063F70F9}" srcOrd="2" destOrd="0" presId="urn:microsoft.com/office/officeart/2005/8/layout/lProcess2"/>
    <dgm:cxn modelId="{B00BCBA1-C2DD-4AF0-A850-FE5E5ACB21CB}" type="presParOf" srcId="{D2BFD254-E30B-4FD7-8536-D7CF591F4A04}" destId="{5014EA91-2AA1-489A-B469-A5410DE5D8B0}" srcOrd="3" destOrd="0" presId="urn:microsoft.com/office/officeart/2005/8/layout/lProcess2"/>
    <dgm:cxn modelId="{AB71A489-7593-457A-A08D-6859D42F12E3}" type="presParOf" srcId="{D2BFD254-E30B-4FD7-8536-D7CF591F4A04}" destId="{6451094A-A2FB-496E-9282-250D857AF451}"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6CD3EDE-9BEF-4886-90C3-F69F1A02687F}" type="doc">
      <dgm:prSet loTypeId="urn:microsoft.com/office/officeart/2005/8/layout/hProcess9" loCatId="process" qsTypeId="urn:microsoft.com/office/officeart/2005/8/quickstyle/simple1" qsCatId="simple" csTypeId="urn:microsoft.com/office/officeart/2005/8/colors/accent1_2" csCatId="accent1" phldr="1"/>
      <dgm:spPr/>
    </dgm:pt>
    <dgm:pt modelId="{6DBACF02-A7B6-41B0-A289-3E631D2EC708}">
      <dgm:prSet phldrT="[文本]" custT="1"/>
      <dgm:spPr>
        <a:solidFill>
          <a:srgbClr val="00B050"/>
        </a:solidFill>
      </dgm:spPr>
      <dgm:t>
        <a:bodyPr/>
        <a:lstStyle/>
        <a:p>
          <a:pPr>
            <a:lnSpc>
              <a:spcPts val="1500"/>
            </a:lnSpc>
          </a:pPr>
          <a:r>
            <a:rPr lang="zh-CN" altLang="en-US" sz="1200" dirty="0" smtClean="0">
              <a:latin typeface="微软雅黑" pitchFamily="34" charset="-122"/>
              <a:ea typeface="微软雅黑" pitchFamily="34" charset="-122"/>
            </a:rPr>
            <a:t>年度档期规划</a:t>
          </a:r>
          <a:endParaRPr lang="zh-CN" altLang="en-US" sz="1200" dirty="0">
            <a:latin typeface="微软雅黑" pitchFamily="34" charset="-122"/>
            <a:ea typeface="微软雅黑" pitchFamily="34" charset="-122"/>
          </a:endParaRPr>
        </a:p>
      </dgm:t>
    </dgm:pt>
    <dgm:pt modelId="{15AA518A-ACD7-4C46-AEF7-B9724D0B3AAE}" type="parTrans" cxnId="{1B87EF8C-00AA-448C-9B62-603059F99CB5}">
      <dgm:prSet/>
      <dgm:spPr/>
      <dgm:t>
        <a:bodyPr/>
        <a:lstStyle/>
        <a:p>
          <a:endParaRPr lang="zh-CN" altLang="en-US" sz="1200"/>
        </a:p>
      </dgm:t>
    </dgm:pt>
    <dgm:pt modelId="{08A69ECB-B2FD-49B1-9E0A-AD287F60E465}" type="sibTrans" cxnId="{1B87EF8C-00AA-448C-9B62-603059F99CB5}">
      <dgm:prSet/>
      <dgm:spPr/>
      <dgm:t>
        <a:bodyPr/>
        <a:lstStyle/>
        <a:p>
          <a:endParaRPr lang="zh-CN" altLang="en-US" sz="1200"/>
        </a:p>
      </dgm:t>
    </dgm:pt>
    <dgm:pt modelId="{B8F02D83-557E-4A57-A71D-25CC2462A3AE}">
      <dgm:prSet phldrT="[文本]" custT="1"/>
      <dgm:spPr>
        <a:solidFill>
          <a:srgbClr val="00B0F0"/>
        </a:solidFill>
      </dgm:spPr>
      <dgm:t>
        <a:bodyPr/>
        <a:lstStyle/>
        <a:p>
          <a:pPr>
            <a:lnSpc>
              <a:spcPts val="1500"/>
            </a:lnSpc>
          </a:pPr>
          <a:r>
            <a:rPr lang="zh-CN" altLang="en-US" sz="1200" dirty="0" smtClean="0">
              <a:latin typeface="微软雅黑" pitchFamily="34" charset="-122"/>
              <a:ea typeface="微软雅黑" pitchFamily="34" charset="-122"/>
            </a:rPr>
            <a:t>地区快讯促销方案</a:t>
          </a:r>
          <a:endParaRPr lang="zh-CN" altLang="en-US" sz="1200" dirty="0">
            <a:latin typeface="微软雅黑" pitchFamily="34" charset="-122"/>
            <a:ea typeface="微软雅黑" pitchFamily="34" charset="-122"/>
          </a:endParaRPr>
        </a:p>
      </dgm:t>
    </dgm:pt>
    <dgm:pt modelId="{D778C7D6-B87E-4E49-B08E-1CF1158A3411}" type="parTrans" cxnId="{63E45D84-7FBA-4A7F-9317-C22FE6B3D69A}">
      <dgm:prSet/>
      <dgm:spPr/>
      <dgm:t>
        <a:bodyPr/>
        <a:lstStyle/>
        <a:p>
          <a:endParaRPr lang="zh-CN" altLang="en-US" sz="1200"/>
        </a:p>
      </dgm:t>
    </dgm:pt>
    <dgm:pt modelId="{EB1B0FA2-FBA5-4782-81B2-212626C889BE}" type="sibTrans" cxnId="{63E45D84-7FBA-4A7F-9317-C22FE6B3D69A}">
      <dgm:prSet/>
      <dgm:spPr/>
      <dgm:t>
        <a:bodyPr/>
        <a:lstStyle/>
        <a:p>
          <a:endParaRPr lang="zh-CN" altLang="en-US" sz="1200"/>
        </a:p>
      </dgm:t>
    </dgm:pt>
    <dgm:pt modelId="{1F5A5569-BA52-4297-B27E-0EC5B17EB22E}">
      <dgm:prSet phldrT="[文本]" custT="1"/>
      <dgm:spPr>
        <a:solidFill>
          <a:srgbClr val="00B050"/>
        </a:solidFill>
      </dgm:spPr>
      <dgm:t>
        <a:bodyPr/>
        <a:lstStyle/>
        <a:p>
          <a:pPr>
            <a:lnSpc>
              <a:spcPts val="1500"/>
            </a:lnSpc>
          </a:pPr>
          <a:r>
            <a:rPr lang="zh-CN" altLang="en-US" sz="1200" dirty="0" smtClean="0">
              <a:latin typeface="微软雅黑" pitchFamily="34" charset="-122"/>
              <a:ea typeface="微软雅黑" pitchFamily="34" charset="-122"/>
            </a:rPr>
            <a:t>自动创建简单促销</a:t>
          </a:r>
          <a:endParaRPr lang="zh-CN" altLang="en-US" sz="1200" dirty="0">
            <a:latin typeface="微软雅黑" pitchFamily="34" charset="-122"/>
            <a:ea typeface="微软雅黑" pitchFamily="34" charset="-122"/>
          </a:endParaRPr>
        </a:p>
      </dgm:t>
    </dgm:pt>
    <dgm:pt modelId="{F03D7105-1988-4142-9C90-BE6A4944B585}" type="parTrans" cxnId="{9116C23F-A02C-40A7-B95F-6D29E44091E9}">
      <dgm:prSet/>
      <dgm:spPr/>
      <dgm:t>
        <a:bodyPr/>
        <a:lstStyle/>
        <a:p>
          <a:endParaRPr lang="zh-CN" altLang="en-US" sz="1200"/>
        </a:p>
      </dgm:t>
    </dgm:pt>
    <dgm:pt modelId="{185863B0-9C39-4502-B277-48D059E4FA7E}" type="sibTrans" cxnId="{9116C23F-A02C-40A7-B95F-6D29E44091E9}">
      <dgm:prSet/>
      <dgm:spPr/>
      <dgm:t>
        <a:bodyPr/>
        <a:lstStyle/>
        <a:p>
          <a:endParaRPr lang="zh-CN" altLang="en-US" sz="1200"/>
        </a:p>
      </dgm:t>
    </dgm:pt>
    <dgm:pt modelId="{0A4C3FD5-28DD-4EEB-BB71-CB26B83A5FD5}">
      <dgm:prSet phldrT="[文本]" custT="1"/>
      <dgm:spPr>
        <a:solidFill>
          <a:srgbClr val="00B050"/>
        </a:solidFill>
      </dgm:spPr>
      <dgm:t>
        <a:bodyPr/>
        <a:lstStyle/>
        <a:p>
          <a:pPr>
            <a:lnSpc>
              <a:spcPts val="1500"/>
            </a:lnSpc>
          </a:pPr>
          <a:r>
            <a:rPr lang="zh-CN" altLang="en-US" sz="1200" dirty="0" smtClean="0">
              <a:latin typeface="微软雅黑" pitchFamily="34" charset="-122"/>
              <a:ea typeface="微软雅黑" pitchFamily="34" charset="-122"/>
            </a:rPr>
            <a:t>快讯首单</a:t>
          </a:r>
          <a:endParaRPr lang="zh-CN" altLang="en-US" sz="1200" dirty="0">
            <a:latin typeface="微软雅黑" pitchFamily="34" charset="-122"/>
            <a:ea typeface="微软雅黑" pitchFamily="34" charset="-122"/>
          </a:endParaRPr>
        </a:p>
      </dgm:t>
    </dgm:pt>
    <dgm:pt modelId="{B785580D-B5B6-4892-A302-BE5E67F102D4}" type="parTrans" cxnId="{F2A46B3E-A4B6-4714-9BBB-5FA9BA9737FB}">
      <dgm:prSet/>
      <dgm:spPr/>
      <dgm:t>
        <a:bodyPr/>
        <a:lstStyle/>
        <a:p>
          <a:endParaRPr lang="zh-CN" altLang="en-US" sz="1200"/>
        </a:p>
      </dgm:t>
    </dgm:pt>
    <dgm:pt modelId="{71803110-E944-44B1-9DE5-89D58EC5F116}" type="sibTrans" cxnId="{F2A46B3E-A4B6-4714-9BBB-5FA9BA9737FB}">
      <dgm:prSet/>
      <dgm:spPr/>
      <dgm:t>
        <a:bodyPr/>
        <a:lstStyle/>
        <a:p>
          <a:endParaRPr lang="zh-CN" altLang="en-US" sz="1200"/>
        </a:p>
      </dgm:t>
    </dgm:pt>
    <dgm:pt modelId="{644E2C04-F298-48C6-BC18-CEDD5A0B4D19}">
      <dgm:prSet phldrT="[文本]" custT="1"/>
      <dgm:spPr>
        <a:solidFill>
          <a:srgbClr val="00B050"/>
        </a:solidFill>
      </dgm:spPr>
      <dgm:t>
        <a:bodyPr/>
        <a:lstStyle/>
        <a:p>
          <a:r>
            <a:rPr lang="zh-CN" altLang="en-US" sz="1200" dirty="0" smtClean="0">
              <a:latin typeface="微软雅黑" pitchFamily="34" charset="-122"/>
              <a:ea typeface="微软雅黑" pitchFamily="34" charset="-122"/>
            </a:rPr>
            <a:t>库存补差</a:t>
          </a:r>
          <a:endParaRPr lang="zh-CN" altLang="en-US" sz="1200" dirty="0">
            <a:latin typeface="微软雅黑" pitchFamily="34" charset="-122"/>
            <a:ea typeface="微软雅黑" pitchFamily="34" charset="-122"/>
          </a:endParaRPr>
        </a:p>
      </dgm:t>
    </dgm:pt>
    <dgm:pt modelId="{63A79436-E025-4395-A7CF-05651111B628}" type="parTrans" cxnId="{B5689228-DD30-4ADA-BBD6-B1A9ED5A1EAF}">
      <dgm:prSet/>
      <dgm:spPr/>
      <dgm:t>
        <a:bodyPr/>
        <a:lstStyle/>
        <a:p>
          <a:endParaRPr lang="zh-CN" altLang="en-US" sz="1200"/>
        </a:p>
      </dgm:t>
    </dgm:pt>
    <dgm:pt modelId="{13FC70E1-9AE4-4E93-881B-FA87492E8391}" type="sibTrans" cxnId="{B5689228-DD30-4ADA-BBD6-B1A9ED5A1EAF}">
      <dgm:prSet/>
      <dgm:spPr/>
      <dgm:t>
        <a:bodyPr/>
        <a:lstStyle/>
        <a:p>
          <a:endParaRPr lang="zh-CN" altLang="en-US" sz="1200"/>
        </a:p>
      </dgm:t>
    </dgm:pt>
    <dgm:pt modelId="{8E5BA297-8413-41C0-9BC1-066BCA75EA98}">
      <dgm:prSet phldrT="[文本]" custT="1"/>
      <dgm:spPr>
        <a:solidFill>
          <a:srgbClr val="00B050"/>
        </a:solidFill>
      </dgm:spPr>
      <dgm:t>
        <a:bodyPr/>
        <a:lstStyle/>
        <a:p>
          <a:r>
            <a:rPr lang="zh-CN" altLang="en-US" sz="1200" dirty="0" smtClean="0">
              <a:latin typeface="微软雅黑" pitchFamily="34" charset="-122"/>
              <a:ea typeface="微软雅黑" pitchFamily="34" charset="-122"/>
            </a:rPr>
            <a:t>销售补差</a:t>
          </a:r>
          <a:endParaRPr lang="zh-CN" altLang="en-US" sz="1200" dirty="0">
            <a:latin typeface="微软雅黑" pitchFamily="34" charset="-122"/>
            <a:ea typeface="微软雅黑" pitchFamily="34" charset="-122"/>
          </a:endParaRPr>
        </a:p>
      </dgm:t>
    </dgm:pt>
    <dgm:pt modelId="{37AFFE09-B74A-486E-9EBA-4FF6E64B217F}" type="parTrans" cxnId="{52C767E6-80F1-4F7C-8B89-B64E5EEFF7EE}">
      <dgm:prSet/>
      <dgm:spPr/>
      <dgm:t>
        <a:bodyPr/>
        <a:lstStyle/>
        <a:p>
          <a:endParaRPr lang="zh-CN" altLang="en-US" sz="1200"/>
        </a:p>
      </dgm:t>
    </dgm:pt>
    <dgm:pt modelId="{6A4AFAED-68FB-4A10-BA63-85B24FE3674B}" type="sibTrans" cxnId="{52C767E6-80F1-4F7C-8B89-B64E5EEFF7EE}">
      <dgm:prSet/>
      <dgm:spPr/>
      <dgm:t>
        <a:bodyPr/>
        <a:lstStyle/>
        <a:p>
          <a:endParaRPr lang="zh-CN" altLang="en-US" sz="1200"/>
        </a:p>
      </dgm:t>
    </dgm:pt>
    <dgm:pt modelId="{65786252-3D15-49A3-92FE-FD4029E13B84}">
      <dgm:prSet phldrT="[文本]" custT="1"/>
      <dgm:spPr>
        <a:solidFill>
          <a:srgbClr val="00B050"/>
        </a:solidFill>
      </dgm:spPr>
      <dgm:t>
        <a:bodyPr/>
        <a:lstStyle/>
        <a:p>
          <a:r>
            <a:rPr lang="zh-CN" altLang="en-US" sz="1200" dirty="0" smtClean="0">
              <a:latin typeface="微软雅黑" pitchFamily="34" charset="-122"/>
              <a:ea typeface="微软雅黑" pitchFamily="34" charset="-122"/>
            </a:rPr>
            <a:t>促销销售</a:t>
          </a:r>
          <a:endParaRPr lang="zh-CN" altLang="en-US" sz="1200" dirty="0">
            <a:latin typeface="微软雅黑" pitchFamily="34" charset="-122"/>
            <a:ea typeface="微软雅黑" pitchFamily="34" charset="-122"/>
          </a:endParaRPr>
        </a:p>
      </dgm:t>
    </dgm:pt>
    <dgm:pt modelId="{CAED5FF0-C558-41C6-B891-CCA425B710AE}" type="parTrans" cxnId="{20CD825F-A605-44F3-B80E-20F6C97AE9AC}">
      <dgm:prSet/>
      <dgm:spPr/>
      <dgm:t>
        <a:bodyPr/>
        <a:lstStyle/>
        <a:p>
          <a:endParaRPr lang="zh-CN" altLang="en-US" sz="1200"/>
        </a:p>
      </dgm:t>
    </dgm:pt>
    <dgm:pt modelId="{A861AA3E-4A67-4CC5-910B-B278544C7CD3}" type="sibTrans" cxnId="{20CD825F-A605-44F3-B80E-20F6C97AE9AC}">
      <dgm:prSet/>
      <dgm:spPr/>
      <dgm:t>
        <a:bodyPr/>
        <a:lstStyle/>
        <a:p>
          <a:endParaRPr lang="zh-CN" altLang="en-US" sz="1200"/>
        </a:p>
      </dgm:t>
    </dgm:pt>
    <dgm:pt modelId="{017A0D7A-F133-4836-A05E-E08A6AC37F48}">
      <dgm:prSet phldrT="[文本]" custT="1"/>
      <dgm:spPr>
        <a:solidFill>
          <a:srgbClr val="00B0F0"/>
        </a:solidFill>
      </dgm:spPr>
      <dgm:t>
        <a:bodyPr/>
        <a:lstStyle/>
        <a:p>
          <a:pPr>
            <a:lnSpc>
              <a:spcPts val="1500"/>
            </a:lnSpc>
          </a:pPr>
          <a:r>
            <a:rPr lang="zh-CN" altLang="en-US" sz="1200" dirty="0" smtClean="0">
              <a:latin typeface="微软雅黑" pitchFamily="34" charset="-122"/>
              <a:ea typeface="微软雅黑" pitchFamily="34" charset="-122"/>
            </a:rPr>
            <a:t>快讯收集表</a:t>
          </a:r>
          <a:endParaRPr lang="zh-CN" altLang="en-US" sz="1200" dirty="0">
            <a:latin typeface="微软雅黑" pitchFamily="34" charset="-122"/>
            <a:ea typeface="微软雅黑" pitchFamily="34" charset="-122"/>
          </a:endParaRPr>
        </a:p>
      </dgm:t>
    </dgm:pt>
    <dgm:pt modelId="{680512E2-D2C5-4327-865B-9A7EC8808B4A}" type="parTrans" cxnId="{454AAA52-9A68-4745-A7F0-5D6BA808EE76}">
      <dgm:prSet/>
      <dgm:spPr/>
      <dgm:t>
        <a:bodyPr/>
        <a:lstStyle/>
        <a:p>
          <a:endParaRPr lang="zh-CN" altLang="en-US" sz="1200"/>
        </a:p>
      </dgm:t>
    </dgm:pt>
    <dgm:pt modelId="{378C8851-4C93-421F-ACD7-B6BE10287D83}" type="sibTrans" cxnId="{454AAA52-9A68-4745-A7F0-5D6BA808EE76}">
      <dgm:prSet/>
      <dgm:spPr/>
      <dgm:t>
        <a:bodyPr/>
        <a:lstStyle/>
        <a:p>
          <a:endParaRPr lang="zh-CN" altLang="en-US" sz="1200"/>
        </a:p>
      </dgm:t>
    </dgm:pt>
    <dgm:pt modelId="{8F7B19A6-A39A-43CC-A0FA-35E66DEE9509}">
      <dgm:prSet phldrT="[文本]" custT="1"/>
      <dgm:spPr>
        <a:solidFill>
          <a:srgbClr val="00B050"/>
        </a:solidFill>
      </dgm:spPr>
      <dgm:t>
        <a:bodyPr/>
        <a:lstStyle/>
        <a:p>
          <a:r>
            <a:rPr lang="zh-CN" altLang="en-US" sz="1200" dirty="0" smtClean="0">
              <a:latin typeface="微软雅黑" pitchFamily="34" charset="-122"/>
              <a:ea typeface="微软雅黑" pitchFamily="34" charset="-122"/>
            </a:rPr>
            <a:t>快讯评估</a:t>
          </a:r>
          <a:endParaRPr lang="zh-CN" altLang="en-US" sz="1200" dirty="0">
            <a:latin typeface="微软雅黑" pitchFamily="34" charset="-122"/>
            <a:ea typeface="微软雅黑" pitchFamily="34" charset="-122"/>
          </a:endParaRPr>
        </a:p>
      </dgm:t>
    </dgm:pt>
    <dgm:pt modelId="{EE624F16-174E-4658-AB6B-650CDD55B90F}" type="parTrans" cxnId="{7F0F3EFA-6A3B-468C-9AD7-C7E58BB525AE}">
      <dgm:prSet/>
      <dgm:spPr/>
      <dgm:t>
        <a:bodyPr/>
        <a:lstStyle/>
        <a:p>
          <a:endParaRPr lang="zh-CN" altLang="en-US" sz="1200"/>
        </a:p>
      </dgm:t>
    </dgm:pt>
    <dgm:pt modelId="{F74C15AD-2AE2-4BA1-9955-4D06C4CEF8E3}" type="sibTrans" cxnId="{7F0F3EFA-6A3B-468C-9AD7-C7E58BB525AE}">
      <dgm:prSet/>
      <dgm:spPr/>
      <dgm:t>
        <a:bodyPr/>
        <a:lstStyle/>
        <a:p>
          <a:endParaRPr lang="zh-CN" altLang="en-US" sz="1200"/>
        </a:p>
      </dgm:t>
    </dgm:pt>
    <dgm:pt modelId="{3549A201-1626-4E5E-ABA1-DF771122578C}">
      <dgm:prSet phldrT="[文本]" custT="1"/>
      <dgm:spPr>
        <a:solidFill>
          <a:srgbClr val="00B050"/>
        </a:solidFill>
      </dgm:spPr>
      <dgm:t>
        <a:bodyPr/>
        <a:lstStyle/>
        <a:p>
          <a:pPr>
            <a:lnSpc>
              <a:spcPts val="1500"/>
            </a:lnSpc>
          </a:pPr>
          <a:r>
            <a:rPr lang="zh-CN" altLang="en-US" sz="1200" dirty="0" smtClean="0">
              <a:latin typeface="微软雅黑" pitchFamily="34" charset="-122"/>
              <a:ea typeface="微软雅黑" pitchFamily="34" charset="-122"/>
            </a:rPr>
            <a:t>导入采集表和预估</a:t>
          </a:r>
          <a:endParaRPr lang="zh-CN" altLang="en-US" sz="1200" dirty="0">
            <a:latin typeface="微软雅黑" pitchFamily="34" charset="-122"/>
            <a:ea typeface="微软雅黑" pitchFamily="34" charset="-122"/>
          </a:endParaRPr>
        </a:p>
      </dgm:t>
    </dgm:pt>
    <dgm:pt modelId="{C005D99E-4C14-4190-AF84-983F340FBBB0}" type="parTrans" cxnId="{3B11981D-8C02-4EFA-836F-CA74B9690502}">
      <dgm:prSet/>
      <dgm:spPr/>
      <dgm:t>
        <a:bodyPr/>
        <a:lstStyle/>
        <a:p>
          <a:endParaRPr lang="zh-CN" altLang="en-US"/>
        </a:p>
      </dgm:t>
    </dgm:pt>
    <dgm:pt modelId="{970F59C8-090D-40CC-AC41-4EAD27C4B66E}" type="sibTrans" cxnId="{3B11981D-8C02-4EFA-836F-CA74B9690502}">
      <dgm:prSet/>
      <dgm:spPr/>
      <dgm:t>
        <a:bodyPr/>
        <a:lstStyle/>
        <a:p>
          <a:endParaRPr lang="zh-CN" altLang="en-US"/>
        </a:p>
      </dgm:t>
    </dgm:pt>
    <dgm:pt modelId="{F359AB63-D746-49FC-9371-64BB92C136FC}" type="pres">
      <dgm:prSet presAssocID="{26CD3EDE-9BEF-4886-90C3-F69F1A02687F}" presName="CompostProcess" presStyleCnt="0">
        <dgm:presLayoutVars>
          <dgm:dir/>
          <dgm:resizeHandles val="exact"/>
        </dgm:presLayoutVars>
      </dgm:prSet>
      <dgm:spPr/>
    </dgm:pt>
    <dgm:pt modelId="{B08782B9-1B6F-4DE2-B194-B35442267E0C}" type="pres">
      <dgm:prSet presAssocID="{26CD3EDE-9BEF-4886-90C3-F69F1A02687F}" presName="arrow" presStyleLbl="bgShp" presStyleIdx="0" presStyleCnt="1" custScaleX="102783" custLinFactNeighborX="-5030"/>
      <dgm:spPr/>
    </dgm:pt>
    <dgm:pt modelId="{E604D3C4-71E6-44F3-8D76-FE27CF0B5BA0}" type="pres">
      <dgm:prSet presAssocID="{26CD3EDE-9BEF-4886-90C3-F69F1A02687F}" presName="linearProcess" presStyleCnt="0"/>
      <dgm:spPr/>
    </dgm:pt>
    <dgm:pt modelId="{CAC4DD5F-1DFF-4527-A78B-A89D7CD5BC87}" type="pres">
      <dgm:prSet presAssocID="{6DBACF02-A7B6-41B0-A289-3E631D2EC708}" presName="textNode" presStyleLbl="node1" presStyleIdx="0" presStyleCnt="10" custLinFactX="14179" custLinFactNeighborX="100000">
        <dgm:presLayoutVars>
          <dgm:bulletEnabled val="1"/>
        </dgm:presLayoutVars>
      </dgm:prSet>
      <dgm:spPr/>
      <dgm:t>
        <a:bodyPr/>
        <a:lstStyle/>
        <a:p>
          <a:endParaRPr lang="zh-CN" altLang="en-US"/>
        </a:p>
      </dgm:t>
    </dgm:pt>
    <dgm:pt modelId="{27A1362A-32C7-4D5F-BD5E-4F52BC0EADA4}" type="pres">
      <dgm:prSet presAssocID="{08A69ECB-B2FD-49B1-9E0A-AD287F60E465}" presName="sibTrans" presStyleCnt="0"/>
      <dgm:spPr/>
    </dgm:pt>
    <dgm:pt modelId="{A5690C77-BE2B-4B6A-8E67-E2F39636E457}" type="pres">
      <dgm:prSet presAssocID="{B8F02D83-557E-4A57-A71D-25CC2462A3AE}" presName="textNode" presStyleLbl="node1" presStyleIdx="1" presStyleCnt="10" custLinFactX="4581" custLinFactNeighborX="100000">
        <dgm:presLayoutVars>
          <dgm:bulletEnabled val="1"/>
        </dgm:presLayoutVars>
      </dgm:prSet>
      <dgm:spPr/>
      <dgm:t>
        <a:bodyPr/>
        <a:lstStyle/>
        <a:p>
          <a:endParaRPr lang="zh-CN" altLang="en-US"/>
        </a:p>
      </dgm:t>
    </dgm:pt>
    <dgm:pt modelId="{2EE11803-3BA3-4F3E-BA0E-D9B18DCB0A02}" type="pres">
      <dgm:prSet presAssocID="{EB1B0FA2-FBA5-4782-81B2-212626C889BE}" presName="sibTrans" presStyleCnt="0"/>
      <dgm:spPr/>
    </dgm:pt>
    <dgm:pt modelId="{A20289B7-C68E-4C70-8C49-1E22CF0A4BBF}" type="pres">
      <dgm:prSet presAssocID="{017A0D7A-F133-4836-A05E-E08A6AC37F48}" presName="textNode" presStyleLbl="node1" presStyleIdx="2" presStyleCnt="10" custLinFactNeighborX="44285">
        <dgm:presLayoutVars>
          <dgm:bulletEnabled val="1"/>
        </dgm:presLayoutVars>
      </dgm:prSet>
      <dgm:spPr/>
      <dgm:t>
        <a:bodyPr/>
        <a:lstStyle/>
        <a:p>
          <a:endParaRPr lang="zh-CN" altLang="en-US"/>
        </a:p>
      </dgm:t>
    </dgm:pt>
    <dgm:pt modelId="{BF863B4F-0C73-4668-BF88-34F21E0BD0E0}" type="pres">
      <dgm:prSet presAssocID="{378C8851-4C93-421F-ACD7-B6BE10287D83}" presName="sibTrans" presStyleCnt="0"/>
      <dgm:spPr/>
    </dgm:pt>
    <dgm:pt modelId="{8D13966B-A8CD-40C3-9A89-AA3A432F5730}" type="pres">
      <dgm:prSet presAssocID="{3549A201-1626-4E5E-ABA1-DF771122578C}" presName="textNode" presStyleLbl="node1" presStyleIdx="3" presStyleCnt="10">
        <dgm:presLayoutVars>
          <dgm:bulletEnabled val="1"/>
        </dgm:presLayoutVars>
      </dgm:prSet>
      <dgm:spPr/>
      <dgm:t>
        <a:bodyPr/>
        <a:lstStyle/>
        <a:p>
          <a:endParaRPr lang="zh-CN" altLang="en-US"/>
        </a:p>
      </dgm:t>
    </dgm:pt>
    <dgm:pt modelId="{5FD8F476-DA07-4972-9AA8-B3C19EF47A40}" type="pres">
      <dgm:prSet presAssocID="{970F59C8-090D-40CC-AC41-4EAD27C4B66E}" presName="sibTrans" presStyleCnt="0"/>
      <dgm:spPr/>
    </dgm:pt>
    <dgm:pt modelId="{59C4AF80-056A-4EFB-AFBF-A4DB32AB28AC}" type="pres">
      <dgm:prSet presAssocID="{1F5A5569-BA52-4297-B27E-0EC5B17EB22E}" presName="textNode" presStyleLbl="node1" presStyleIdx="4" presStyleCnt="10" custLinFactX="-2532" custLinFactNeighborX="-100000">
        <dgm:presLayoutVars>
          <dgm:bulletEnabled val="1"/>
        </dgm:presLayoutVars>
      </dgm:prSet>
      <dgm:spPr/>
      <dgm:t>
        <a:bodyPr/>
        <a:lstStyle/>
        <a:p>
          <a:endParaRPr lang="zh-CN" altLang="en-US"/>
        </a:p>
      </dgm:t>
    </dgm:pt>
    <dgm:pt modelId="{75CFAD27-0460-44EC-800A-A1DCF6B703FB}" type="pres">
      <dgm:prSet presAssocID="{185863B0-9C39-4502-B277-48D059E4FA7E}" presName="sibTrans" presStyleCnt="0"/>
      <dgm:spPr/>
    </dgm:pt>
    <dgm:pt modelId="{51FBB155-72A2-448B-815A-9AA381CD011B}" type="pres">
      <dgm:prSet presAssocID="{0A4C3FD5-28DD-4EEB-BB71-CB26B83A5FD5}" presName="textNode" presStyleLbl="node1" presStyleIdx="5" presStyleCnt="10" custLinFactX="-9387" custLinFactNeighborX="-100000">
        <dgm:presLayoutVars>
          <dgm:bulletEnabled val="1"/>
        </dgm:presLayoutVars>
      </dgm:prSet>
      <dgm:spPr/>
      <dgm:t>
        <a:bodyPr/>
        <a:lstStyle/>
        <a:p>
          <a:endParaRPr lang="zh-CN" altLang="en-US"/>
        </a:p>
      </dgm:t>
    </dgm:pt>
    <dgm:pt modelId="{359D194A-6CC1-480D-8416-6F42DF6AD345}" type="pres">
      <dgm:prSet presAssocID="{71803110-E944-44B1-9DE5-89D58EC5F116}" presName="sibTrans" presStyleCnt="0"/>
      <dgm:spPr/>
    </dgm:pt>
    <dgm:pt modelId="{288338DC-12C3-4E9A-9BF8-4B56D63A8C91}" type="pres">
      <dgm:prSet presAssocID="{644E2C04-F298-48C6-BC18-CEDD5A0B4D19}" presName="textNode" presStyleLbl="node1" presStyleIdx="6" presStyleCnt="10" custLinFactX="-14871" custLinFactNeighborX="-100000">
        <dgm:presLayoutVars>
          <dgm:bulletEnabled val="1"/>
        </dgm:presLayoutVars>
      </dgm:prSet>
      <dgm:spPr/>
      <dgm:t>
        <a:bodyPr/>
        <a:lstStyle/>
        <a:p>
          <a:endParaRPr lang="zh-CN" altLang="en-US"/>
        </a:p>
      </dgm:t>
    </dgm:pt>
    <dgm:pt modelId="{CF9E188C-3FF3-4CF0-8B44-9462CAF0C545}" type="pres">
      <dgm:prSet presAssocID="{13FC70E1-9AE4-4E93-881B-FA87492E8391}" presName="sibTrans" presStyleCnt="0"/>
      <dgm:spPr/>
    </dgm:pt>
    <dgm:pt modelId="{10F42D80-0AA4-435B-B940-D5308E72C478}" type="pres">
      <dgm:prSet presAssocID="{65786252-3D15-49A3-92FE-FD4029E13B84}" presName="textNode" presStyleLbl="node1" presStyleIdx="7" presStyleCnt="10" custLinFactX="-23097" custLinFactNeighborX="-100000">
        <dgm:presLayoutVars>
          <dgm:bulletEnabled val="1"/>
        </dgm:presLayoutVars>
      </dgm:prSet>
      <dgm:spPr/>
      <dgm:t>
        <a:bodyPr/>
        <a:lstStyle/>
        <a:p>
          <a:endParaRPr lang="zh-CN" altLang="en-US"/>
        </a:p>
      </dgm:t>
    </dgm:pt>
    <dgm:pt modelId="{68162F91-5D91-476F-A920-0DCE70C17E14}" type="pres">
      <dgm:prSet presAssocID="{A861AA3E-4A67-4CC5-910B-B278544C7CD3}" presName="sibTrans" presStyleCnt="0"/>
      <dgm:spPr/>
    </dgm:pt>
    <dgm:pt modelId="{BB3D1767-C855-4C37-AD72-955EFBCA57D4}" type="pres">
      <dgm:prSet presAssocID="{8E5BA297-8413-41C0-9BC1-066BCA75EA98}" presName="textNode" presStyleLbl="node1" presStyleIdx="8" presStyleCnt="10" custLinFactX="-32694" custLinFactNeighborX="-100000">
        <dgm:presLayoutVars>
          <dgm:bulletEnabled val="1"/>
        </dgm:presLayoutVars>
      </dgm:prSet>
      <dgm:spPr/>
      <dgm:t>
        <a:bodyPr/>
        <a:lstStyle/>
        <a:p>
          <a:endParaRPr lang="zh-CN" altLang="en-US"/>
        </a:p>
      </dgm:t>
    </dgm:pt>
    <dgm:pt modelId="{1F6DFC02-F1D3-454F-A2E2-06CFC0725037}" type="pres">
      <dgm:prSet presAssocID="{6A4AFAED-68FB-4A10-BA63-85B24FE3674B}" presName="sibTrans" presStyleCnt="0"/>
      <dgm:spPr/>
    </dgm:pt>
    <dgm:pt modelId="{804A6EA1-7C97-466D-8F75-6EA04DF92497}" type="pres">
      <dgm:prSet presAssocID="{8F7B19A6-A39A-43CC-A0FA-35E66DEE9509}" presName="textNode" presStyleLbl="node1" presStyleIdx="9" presStyleCnt="10" custLinFactX="-36807" custLinFactNeighborX="-100000">
        <dgm:presLayoutVars>
          <dgm:bulletEnabled val="1"/>
        </dgm:presLayoutVars>
      </dgm:prSet>
      <dgm:spPr/>
      <dgm:t>
        <a:bodyPr/>
        <a:lstStyle/>
        <a:p>
          <a:endParaRPr lang="zh-CN" altLang="en-US"/>
        </a:p>
      </dgm:t>
    </dgm:pt>
  </dgm:ptLst>
  <dgm:cxnLst>
    <dgm:cxn modelId="{52C767E6-80F1-4F7C-8B89-B64E5EEFF7EE}" srcId="{26CD3EDE-9BEF-4886-90C3-F69F1A02687F}" destId="{8E5BA297-8413-41C0-9BC1-066BCA75EA98}" srcOrd="8" destOrd="0" parTransId="{37AFFE09-B74A-486E-9EBA-4FF6E64B217F}" sibTransId="{6A4AFAED-68FB-4A10-BA63-85B24FE3674B}"/>
    <dgm:cxn modelId="{24FBB181-CFD7-42E5-9BE9-3DD1D28CEE3F}" type="presOf" srcId="{6DBACF02-A7B6-41B0-A289-3E631D2EC708}" destId="{CAC4DD5F-1DFF-4527-A78B-A89D7CD5BC87}" srcOrd="0" destOrd="0" presId="urn:microsoft.com/office/officeart/2005/8/layout/hProcess9"/>
    <dgm:cxn modelId="{453E339A-D0CB-4026-8070-37F57B23A4B5}" type="presOf" srcId="{0A4C3FD5-28DD-4EEB-BB71-CB26B83A5FD5}" destId="{51FBB155-72A2-448B-815A-9AA381CD011B}" srcOrd="0" destOrd="0" presId="urn:microsoft.com/office/officeart/2005/8/layout/hProcess9"/>
    <dgm:cxn modelId="{CBDC22AA-D4C0-44EB-A342-D99E78C46175}" type="presOf" srcId="{1F5A5569-BA52-4297-B27E-0EC5B17EB22E}" destId="{59C4AF80-056A-4EFB-AFBF-A4DB32AB28AC}" srcOrd="0" destOrd="0" presId="urn:microsoft.com/office/officeart/2005/8/layout/hProcess9"/>
    <dgm:cxn modelId="{B5689228-DD30-4ADA-BBD6-B1A9ED5A1EAF}" srcId="{26CD3EDE-9BEF-4886-90C3-F69F1A02687F}" destId="{644E2C04-F298-48C6-BC18-CEDD5A0B4D19}" srcOrd="6" destOrd="0" parTransId="{63A79436-E025-4395-A7CF-05651111B628}" sibTransId="{13FC70E1-9AE4-4E93-881B-FA87492E8391}"/>
    <dgm:cxn modelId="{F2A46B3E-A4B6-4714-9BBB-5FA9BA9737FB}" srcId="{26CD3EDE-9BEF-4886-90C3-F69F1A02687F}" destId="{0A4C3FD5-28DD-4EEB-BB71-CB26B83A5FD5}" srcOrd="5" destOrd="0" parTransId="{B785580D-B5B6-4892-A302-BE5E67F102D4}" sibTransId="{71803110-E944-44B1-9DE5-89D58EC5F116}"/>
    <dgm:cxn modelId="{DCEFE9AD-09DD-4234-B911-6E74E857BFEC}" type="presOf" srcId="{3549A201-1626-4E5E-ABA1-DF771122578C}" destId="{8D13966B-A8CD-40C3-9A89-AA3A432F5730}" srcOrd="0" destOrd="0" presId="urn:microsoft.com/office/officeart/2005/8/layout/hProcess9"/>
    <dgm:cxn modelId="{3B11981D-8C02-4EFA-836F-CA74B9690502}" srcId="{26CD3EDE-9BEF-4886-90C3-F69F1A02687F}" destId="{3549A201-1626-4E5E-ABA1-DF771122578C}" srcOrd="3" destOrd="0" parTransId="{C005D99E-4C14-4190-AF84-983F340FBBB0}" sibTransId="{970F59C8-090D-40CC-AC41-4EAD27C4B66E}"/>
    <dgm:cxn modelId="{7F0F3EFA-6A3B-468C-9AD7-C7E58BB525AE}" srcId="{26CD3EDE-9BEF-4886-90C3-F69F1A02687F}" destId="{8F7B19A6-A39A-43CC-A0FA-35E66DEE9509}" srcOrd="9" destOrd="0" parTransId="{EE624F16-174E-4658-AB6B-650CDD55B90F}" sibTransId="{F74C15AD-2AE2-4BA1-9955-4D06C4CEF8E3}"/>
    <dgm:cxn modelId="{0EC39F6A-101D-4153-A137-F0A7E5861111}" type="presOf" srcId="{017A0D7A-F133-4836-A05E-E08A6AC37F48}" destId="{A20289B7-C68E-4C70-8C49-1E22CF0A4BBF}" srcOrd="0" destOrd="0" presId="urn:microsoft.com/office/officeart/2005/8/layout/hProcess9"/>
    <dgm:cxn modelId="{1B87EF8C-00AA-448C-9B62-603059F99CB5}" srcId="{26CD3EDE-9BEF-4886-90C3-F69F1A02687F}" destId="{6DBACF02-A7B6-41B0-A289-3E631D2EC708}" srcOrd="0" destOrd="0" parTransId="{15AA518A-ACD7-4C46-AEF7-B9724D0B3AAE}" sibTransId="{08A69ECB-B2FD-49B1-9E0A-AD287F60E465}"/>
    <dgm:cxn modelId="{58B0C2C0-EBBF-44D6-AFA1-F552F8CE2601}" type="presOf" srcId="{65786252-3D15-49A3-92FE-FD4029E13B84}" destId="{10F42D80-0AA4-435B-B940-D5308E72C478}" srcOrd="0" destOrd="0" presId="urn:microsoft.com/office/officeart/2005/8/layout/hProcess9"/>
    <dgm:cxn modelId="{F1211C16-647B-49D6-9922-A0288C57C520}" type="presOf" srcId="{B8F02D83-557E-4A57-A71D-25CC2462A3AE}" destId="{A5690C77-BE2B-4B6A-8E67-E2F39636E457}" srcOrd="0" destOrd="0" presId="urn:microsoft.com/office/officeart/2005/8/layout/hProcess9"/>
    <dgm:cxn modelId="{454AAA52-9A68-4745-A7F0-5D6BA808EE76}" srcId="{26CD3EDE-9BEF-4886-90C3-F69F1A02687F}" destId="{017A0D7A-F133-4836-A05E-E08A6AC37F48}" srcOrd="2" destOrd="0" parTransId="{680512E2-D2C5-4327-865B-9A7EC8808B4A}" sibTransId="{378C8851-4C93-421F-ACD7-B6BE10287D83}"/>
    <dgm:cxn modelId="{63E45D84-7FBA-4A7F-9317-C22FE6B3D69A}" srcId="{26CD3EDE-9BEF-4886-90C3-F69F1A02687F}" destId="{B8F02D83-557E-4A57-A71D-25CC2462A3AE}" srcOrd="1" destOrd="0" parTransId="{D778C7D6-B87E-4E49-B08E-1CF1158A3411}" sibTransId="{EB1B0FA2-FBA5-4782-81B2-212626C889BE}"/>
    <dgm:cxn modelId="{9116C23F-A02C-40A7-B95F-6D29E44091E9}" srcId="{26CD3EDE-9BEF-4886-90C3-F69F1A02687F}" destId="{1F5A5569-BA52-4297-B27E-0EC5B17EB22E}" srcOrd="4" destOrd="0" parTransId="{F03D7105-1988-4142-9C90-BE6A4944B585}" sibTransId="{185863B0-9C39-4502-B277-48D059E4FA7E}"/>
    <dgm:cxn modelId="{A91343A8-DB95-4771-9337-410E76A4767E}" type="presOf" srcId="{26CD3EDE-9BEF-4886-90C3-F69F1A02687F}" destId="{F359AB63-D746-49FC-9371-64BB92C136FC}" srcOrd="0" destOrd="0" presId="urn:microsoft.com/office/officeart/2005/8/layout/hProcess9"/>
    <dgm:cxn modelId="{DAC383E1-D22F-4EF8-943A-17DC05631A87}" type="presOf" srcId="{8F7B19A6-A39A-43CC-A0FA-35E66DEE9509}" destId="{804A6EA1-7C97-466D-8F75-6EA04DF92497}" srcOrd="0" destOrd="0" presId="urn:microsoft.com/office/officeart/2005/8/layout/hProcess9"/>
    <dgm:cxn modelId="{829E3D91-8D61-445F-B719-C4E92ED2CAFB}" type="presOf" srcId="{8E5BA297-8413-41C0-9BC1-066BCA75EA98}" destId="{BB3D1767-C855-4C37-AD72-955EFBCA57D4}" srcOrd="0" destOrd="0" presId="urn:microsoft.com/office/officeart/2005/8/layout/hProcess9"/>
    <dgm:cxn modelId="{20CD825F-A605-44F3-B80E-20F6C97AE9AC}" srcId="{26CD3EDE-9BEF-4886-90C3-F69F1A02687F}" destId="{65786252-3D15-49A3-92FE-FD4029E13B84}" srcOrd="7" destOrd="0" parTransId="{CAED5FF0-C558-41C6-B891-CCA425B710AE}" sibTransId="{A861AA3E-4A67-4CC5-910B-B278544C7CD3}"/>
    <dgm:cxn modelId="{29DFE5E9-3567-4F1C-9122-03FB4BF93AA3}" type="presOf" srcId="{644E2C04-F298-48C6-BC18-CEDD5A0B4D19}" destId="{288338DC-12C3-4E9A-9BF8-4B56D63A8C91}" srcOrd="0" destOrd="0" presId="urn:microsoft.com/office/officeart/2005/8/layout/hProcess9"/>
    <dgm:cxn modelId="{D2C8BD56-BF4D-407A-AA93-3C8B02C3EF70}" type="presParOf" srcId="{F359AB63-D746-49FC-9371-64BB92C136FC}" destId="{B08782B9-1B6F-4DE2-B194-B35442267E0C}" srcOrd="0" destOrd="0" presId="urn:microsoft.com/office/officeart/2005/8/layout/hProcess9"/>
    <dgm:cxn modelId="{4B4405B9-7B4F-4215-BFC9-A91F18807EAA}" type="presParOf" srcId="{F359AB63-D746-49FC-9371-64BB92C136FC}" destId="{E604D3C4-71E6-44F3-8D76-FE27CF0B5BA0}" srcOrd="1" destOrd="0" presId="urn:microsoft.com/office/officeart/2005/8/layout/hProcess9"/>
    <dgm:cxn modelId="{A75E3F87-689A-4BB6-B9C9-9B6F4E0D4D3A}" type="presParOf" srcId="{E604D3C4-71E6-44F3-8D76-FE27CF0B5BA0}" destId="{CAC4DD5F-1DFF-4527-A78B-A89D7CD5BC87}" srcOrd="0" destOrd="0" presId="urn:microsoft.com/office/officeart/2005/8/layout/hProcess9"/>
    <dgm:cxn modelId="{076E5902-3446-4941-B7CC-D3D94BA9CAA9}" type="presParOf" srcId="{E604D3C4-71E6-44F3-8D76-FE27CF0B5BA0}" destId="{27A1362A-32C7-4D5F-BD5E-4F52BC0EADA4}" srcOrd="1" destOrd="0" presId="urn:microsoft.com/office/officeart/2005/8/layout/hProcess9"/>
    <dgm:cxn modelId="{B5877A82-A45C-407D-812B-5D7A97ACC0A0}" type="presParOf" srcId="{E604D3C4-71E6-44F3-8D76-FE27CF0B5BA0}" destId="{A5690C77-BE2B-4B6A-8E67-E2F39636E457}" srcOrd="2" destOrd="0" presId="urn:microsoft.com/office/officeart/2005/8/layout/hProcess9"/>
    <dgm:cxn modelId="{AE59CD34-5BCC-47E0-A339-218B7C40DC5E}" type="presParOf" srcId="{E604D3C4-71E6-44F3-8D76-FE27CF0B5BA0}" destId="{2EE11803-3BA3-4F3E-BA0E-D9B18DCB0A02}" srcOrd="3" destOrd="0" presId="urn:microsoft.com/office/officeart/2005/8/layout/hProcess9"/>
    <dgm:cxn modelId="{2950EBC0-45ED-472D-8806-CC2B60002A97}" type="presParOf" srcId="{E604D3C4-71E6-44F3-8D76-FE27CF0B5BA0}" destId="{A20289B7-C68E-4C70-8C49-1E22CF0A4BBF}" srcOrd="4" destOrd="0" presId="urn:microsoft.com/office/officeart/2005/8/layout/hProcess9"/>
    <dgm:cxn modelId="{08BB33C1-176C-4272-926A-C9FFF62E924E}" type="presParOf" srcId="{E604D3C4-71E6-44F3-8D76-FE27CF0B5BA0}" destId="{BF863B4F-0C73-4668-BF88-34F21E0BD0E0}" srcOrd="5" destOrd="0" presId="urn:microsoft.com/office/officeart/2005/8/layout/hProcess9"/>
    <dgm:cxn modelId="{BED4900A-0334-4417-AE9A-BEBC0DB1902D}" type="presParOf" srcId="{E604D3C4-71E6-44F3-8D76-FE27CF0B5BA0}" destId="{8D13966B-A8CD-40C3-9A89-AA3A432F5730}" srcOrd="6" destOrd="0" presId="urn:microsoft.com/office/officeart/2005/8/layout/hProcess9"/>
    <dgm:cxn modelId="{F6BCF4D6-4553-485F-B885-29983AE0F127}" type="presParOf" srcId="{E604D3C4-71E6-44F3-8D76-FE27CF0B5BA0}" destId="{5FD8F476-DA07-4972-9AA8-B3C19EF47A40}" srcOrd="7" destOrd="0" presId="urn:microsoft.com/office/officeart/2005/8/layout/hProcess9"/>
    <dgm:cxn modelId="{F95BC764-3545-4B53-8EBA-49525D914020}" type="presParOf" srcId="{E604D3C4-71E6-44F3-8D76-FE27CF0B5BA0}" destId="{59C4AF80-056A-4EFB-AFBF-A4DB32AB28AC}" srcOrd="8" destOrd="0" presId="urn:microsoft.com/office/officeart/2005/8/layout/hProcess9"/>
    <dgm:cxn modelId="{A1590CE4-8D59-42D1-87E6-2DCE0A5141ED}" type="presParOf" srcId="{E604D3C4-71E6-44F3-8D76-FE27CF0B5BA0}" destId="{75CFAD27-0460-44EC-800A-A1DCF6B703FB}" srcOrd="9" destOrd="0" presId="urn:microsoft.com/office/officeart/2005/8/layout/hProcess9"/>
    <dgm:cxn modelId="{DC608EE1-D3F5-4539-9AC8-35BA780970EF}" type="presParOf" srcId="{E604D3C4-71E6-44F3-8D76-FE27CF0B5BA0}" destId="{51FBB155-72A2-448B-815A-9AA381CD011B}" srcOrd="10" destOrd="0" presId="urn:microsoft.com/office/officeart/2005/8/layout/hProcess9"/>
    <dgm:cxn modelId="{0C6D0485-DFC1-413F-8A4A-BB362413FE16}" type="presParOf" srcId="{E604D3C4-71E6-44F3-8D76-FE27CF0B5BA0}" destId="{359D194A-6CC1-480D-8416-6F42DF6AD345}" srcOrd="11" destOrd="0" presId="urn:microsoft.com/office/officeart/2005/8/layout/hProcess9"/>
    <dgm:cxn modelId="{B302C39E-E21B-4606-AAF4-C91AA7A445C7}" type="presParOf" srcId="{E604D3C4-71E6-44F3-8D76-FE27CF0B5BA0}" destId="{288338DC-12C3-4E9A-9BF8-4B56D63A8C91}" srcOrd="12" destOrd="0" presId="urn:microsoft.com/office/officeart/2005/8/layout/hProcess9"/>
    <dgm:cxn modelId="{526EFAE8-F837-4A62-8955-1C9B7C0E1D99}" type="presParOf" srcId="{E604D3C4-71E6-44F3-8D76-FE27CF0B5BA0}" destId="{CF9E188C-3FF3-4CF0-8B44-9462CAF0C545}" srcOrd="13" destOrd="0" presId="urn:microsoft.com/office/officeart/2005/8/layout/hProcess9"/>
    <dgm:cxn modelId="{6DC10EF1-33AE-464B-B3CA-19E41EE2A715}" type="presParOf" srcId="{E604D3C4-71E6-44F3-8D76-FE27CF0B5BA0}" destId="{10F42D80-0AA4-435B-B940-D5308E72C478}" srcOrd="14" destOrd="0" presId="urn:microsoft.com/office/officeart/2005/8/layout/hProcess9"/>
    <dgm:cxn modelId="{DB0D2AAD-624B-4A5A-95CD-13A17568D334}" type="presParOf" srcId="{E604D3C4-71E6-44F3-8D76-FE27CF0B5BA0}" destId="{68162F91-5D91-476F-A920-0DCE70C17E14}" srcOrd="15" destOrd="0" presId="urn:microsoft.com/office/officeart/2005/8/layout/hProcess9"/>
    <dgm:cxn modelId="{C214D449-C435-4361-BFAD-728C0BA7BD5B}" type="presParOf" srcId="{E604D3C4-71E6-44F3-8D76-FE27CF0B5BA0}" destId="{BB3D1767-C855-4C37-AD72-955EFBCA57D4}" srcOrd="16" destOrd="0" presId="urn:microsoft.com/office/officeart/2005/8/layout/hProcess9"/>
    <dgm:cxn modelId="{68FAF707-F240-4167-BAC7-61173292EAC8}" type="presParOf" srcId="{E604D3C4-71E6-44F3-8D76-FE27CF0B5BA0}" destId="{1F6DFC02-F1D3-454F-A2E2-06CFC0725037}" srcOrd="17" destOrd="0" presId="urn:microsoft.com/office/officeart/2005/8/layout/hProcess9"/>
    <dgm:cxn modelId="{6B07B245-E616-47B0-8E24-EEFA591214A9}" type="presParOf" srcId="{E604D3C4-71E6-44F3-8D76-FE27CF0B5BA0}" destId="{804A6EA1-7C97-466D-8F75-6EA04DF92497}" srcOrd="1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B41243C-9D79-4F83-8B3C-7508D8DAB97B}" type="doc">
      <dgm:prSet loTypeId="urn:microsoft.com/office/officeart/2005/8/layout/chevron1" loCatId="process" qsTypeId="urn:microsoft.com/office/officeart/2005/8/quickstyle/simple1" qsCatId="simple" csTypeId="urn:microsoft.com/office/officeart/2005/8/colors/accent1_2" csCatId="accent1" phldr="1"/>
      <dgm:spPr/>
    </dgm:pt>
    <dgm:pt modelId="{C5F45740-7DE0-4364-A4C1-EE2DA1A1DF6F}">
      <dgm:prSet phldrT="[文本]" custT="1"/>
      <dgm:spPr>
        <a:solidFill>
          <a:schemeClr val="tx2">
            <a:lumMod val="40000"/>
            <a:lumOff val="60000"/>
          </a:schemeClr>
        </a:solidFill>
      </dgm:spPr>
      <dgm:t>
        <a:bodyPr/>
        <a:lstStyle/>
        <a:p>
          <a:r>
            <a:rPr lang="en-US" altLang="zh-CN" sz="1400" dirty="0" smtClean="0">
              <a:latin typeface="微软雅黑" pitchFamily="34" charset="-122"/>
              <a:ea typeface="微软雅黑" pitchFamily="34" charset="-122"/>
            </a:rPr>
            <a:t>KVI</a:t>
          </a:r>
          <a:r>
            <a:rPr lang="zh-CN" altLang="en-US" sz="1400" dirty="0" smtClean="0">
              <a:latin typeface="微软雅黑" pitchFamily="34" charset="-122"/>
              <a:ea typeface="微软雅黑" pitchFamily="34" charset="-122"/>
            </a:rPr>
            <a:t>选品</a:t>
          </a:r>
          <a:endParaRPr lang="zh-CN" altLang="en-US" sz="1400" dirty="0">
            <a:latin typeface="微软雅黑" pitchFamily="34" charset="-122"/>
            <a:ea typeface="微软雅黑" pitchFamily="34" charset="-122"/>
          </a:endParaRPr>
        </a:p>
      </dgm:t>
    </dgm:pt>
    <dgm:pt modelId="{52E15F97-6319-471B-83B8-CD090C7A47D8}" type="parTrans" cxnId="{CC448171-AA5F-4756-83BC-DB44705CDD7F}">
      <dgm:prSet/>
      <dgm:spPr/>
      <dgm:t>
        <a:bodyPr/>
        <a:lstStyle/>
        <a:p>
          <a:endParaRPr lang="zh-CN" altLang="en-US" sz="1400"/>
        </a:p>
      </dgm:t>
    </dgm:pt>
    <dgm:pt modelId="{ADA7F339-BC00-4DF7-9AD0-A0DD23A724CD}" type="sibTrans" cxnId="{CC448171-AA5F-4756-83BC-DB44705CDD7F}">
      <dgm:prSet/>
      <dgm:spPr/>
      <dgm:t>
        <a:bodyPr/>
        <a:lstStyle/>
        <a:p>
          <a:endParaRPr lang="zh-CN" altLang="en-US" sz="1400"/>
        </a:p>
      </dgm:t>
    </dgm:pt>
    <dgm:pt modelId="{C423215F-2615-44F8-9C45-B63C2AE6221C}">
      <dgm:prSet phldrT="[文本]" custT="1"/>
      <dgm:spPr/>
      <dgm:t>
        <a:bodyPr/>
        <a:lstStyle/>
        <a:p>
          <a:r>
            <a:rPr lang="zh-CN" altLang="en-US" sz="1400" dirty="0" smtClean="0">
              <a:latin typeface="微软雅黑" pitchFamily="34" charset="-122"/>
              <a:ea typeface="微软雅黑" pitchFamily="34" charset="-122"/>
            </a:rPr>
            <a:t>竞争对手设置</a:t>
          </a:r>
          <a:endParaRPr lang="zh-CN" altLang="en-US" sz="1400" dirty="0">
            <a:latin typeface="微软雅黑" pitchFamily="34" charset="-122"/>
            <a:ea typeface="微软雅黑" pitchFamily="34" charset="-122"/>
          </a:endParaRPr>
        </a:p>
      </dgm:t>
    </dgm:pt>
    <dgm:pt modelId="{D0D61428-2877-40B1-B3DD-BA80F54160A7}" type="parTrans" cxnId="{C399F264-6B31-48EA-BE0B-22453A8FB089}">
      <dgm:prSet/>
      <dgm:spPr/>
      <dgm:t>
        <a:bodyPr/>
        <a:lstStyle/>
        <a:p>
          <a:endParaRPr lang="zh-CN" altLang="en-US" sz="1400"/>
        </a:p>
      </dgm:t>
    </dgm:pt>
    <dgm:pt modelId="{4B231D91-6327-4201-A4B8-B6FF944F6231}" type="sibTrans" cxnId="{C399F264-6B31-48EA-BE0B-22453A8FB089}">
      <dgm:prSet/>
      <dgm:spPr/>
      <dgm:t>
        <a:bodyPr/>
        <a:lstStyle/>
        <a:p>
          <a:endParaRPr lang="zh-CN" altLang="en-US" sz="1400"/>
        </a:p>
      </dgm:t>
    </dgm:pt>
    <dgm:pt modelId="{B0FA9626-A69D-4C43-9A11-E63CA8D0DA46}">
      <dgm:prSet phldrT="[文本]" custT="1"/>
      <dgm:spPr/>
      <dgm:t>
        <a:bodyPr/>
        <a:lstStyle/>
        <a:p>
          <a:r>
            <a:rPr lang="zh-CN" altLang="en-US" sz="1400" dirty="0" smtClean="0">
              <a:latin typeface="微软雅黑" pitchFamily="34" charset="-122"/>
              <a:ea typeface="微软雅黑" pitchFamily="34" charset="-122"/>
            </a:rPr>
            <a:t>商品变价确认</a:t>
          </a:r>
          <a:endParaRPr lang="zh-CN" altLang="en-US" sz="1400" dirty="0">
            <a:latin typeface="微软雅黑" pitchFamily="34" charset="-122"/>
            <a:ea typeface="微软雅黑" pitchFamily="34" charset="-122"/>
          </a:endParaRPr>
        </a:p>
      </dgm:t>
    </dgm:pt>
    <dgm:pt modelId="{FDFB9E65-92CA-49E1-95AB-F7BC604DE055}" type="parTrans" cxnId="{CF874327-7E93-431E-95F9-8FE69EDBDB29}">
      <dgm:prSet/>
      <dgm:spPr/>
      <dgm:t>
        <a:bodyPr/>
        <a:lstStyle/>
        <a:p>
          <a:endParaRPr lang="zh-CN" altLang="en-US" sz="1400"/>
        </a:p>
      </dgm:t>
    </dgm:pt>
    <dgm:pt modelId="{05E398E8-D408-4E62-8220-99639A6D76F3}" type="sibTrans" cxnId="{CF874327-7E93-431E-95F9-8FE69EDBDB29}">
      <dgm:prSet/>
      <dgm:spPr/>
      <dgm:t>
        <a:bodyPr/>
        <a:lstStyle/>
        <a:p>
          <a:endParaRPr lang="zh-CN" altLang="en-US" sz="1400"/>
        </a:p>
      </dgm:t>
    </dgm:pt>
    <dgm:pt modelId="{52CE1E55-FE9C-4B1B-9F02-46C0A9B541C5}">
      <dgm:prSet phldrT="[文本]" custT="1"/>
      <dgm:spPr/>
      <dgm:t>
        <a:bodyPr/>
        <a:lstStyle/>
        <a:p>
          <a:r>
            <a:rPr lang="zh-CN" altLang="en-US" sz="1400" dirty="0" smtClean="0">
              <a:latin typeface="微软雅黑" pitchFamily="34" charset="-122"/>
              <a:ea typeface="微软雅黑" pitchFamily="34" charset="-122"/>
            </a:rPr>
            <a:t>市调管理</a:t>
          </a:r>
          <a:endParaRPr lang="zh-CN" altLang="en-US" sz="1400" dirty="0">
            <a:latin typeface="微软雅黑" pitchFamily="34" charset="-122"/>
            <a:ea typeface="微软雅黑" pitchFamily="34" charset="-122"/>
          </a:endParaRPr>
        </a:p>
      </dgm:t>
    </dgm:pt>
    <dgm:pt modelId="{03E797C7-F045-4869-9D7B-8987CDD3A5E4}" type="parTrans" cxnId="{656D51DD-48BA-4E7E-A8EB-95F8AC150484}">
      <dgm:prSet/>
      <dgm:spPr/>
      <dgm:t>
        <a:bodyPr/>
        <a:lstStyle/>
        <a:p>
          <a:endParaRPr lang="zh-CN" altLang="en-US" sz="1400"/>
        </a:p>
      </dgm:t>
    </dgm:pt>
    <dgm:pt modelId="{A0B733A1-E1DE-418B-ABFF-CF7FFC510591}" type="sibTrans" cxnId="{656D51DD-48BA-4E7E-A8EB-95F8AC150484}">
      <dgm:prSet/>
      <dgm:spPr/>
      <dgm:t>
        <a:bodyPr/>
        <a:lstStyle/>
        <a:p>
          <a:endParaRPr lang="zh-CN" altLang="en-US" sz="1400"/>
        </a:p>
      </dgm:t>
    </dgm:pt>
    <dgm:pt modelId="{59C5BB48-2554-441E-831B-8C924742AF00}">
      <dgm:prSet phldrT="[文本]" custT="1"/>
      <dgm:spPr>
        <a:solidFill>
          <a:schemeClr val="tx2">
            <a:lumMod val="40000"/>
            <a:lumOff val="60000"/>
          </a:schemeClr>
        </a:solidFill>
      </dgm:spPr>
      <dgm:t>
        <a:bodyPr/>
        <a:lstStyle/>
        <a:p>
          <a:r>
            <a:rPr lang="zh-CN" altLang="en-US" sz="1400" dirty="0" smtClean="0">
              <a:latin typeface="微软雅黑" pitchFamily="34" charset="-122"/>
              <a:ea typeface="微软雅黑" pitchFamily="34" charset="-122"/>
            </a:rPr>
            <a:t>评估分析</a:t>
          </a:r>
          <a:endParaRPr lang="zh-CN" altLang="en-US" sz="1400" dirty="0">
            <a:latin typeface="微软雅黑" pitchFamily="34" charset="-122"/>
            <a:ea typeface="微软雅黑" pitchFamily="34" charset="-122"/>
          </a:endParaRPr>
        </a:p>
      </dgm:t>
    </dgm:pt>
    <dgm:pt modelId="{B50E0E49-A8CB-4C86-B937-79569B3AC021}" type="parTrans" cxnId="{AAEEDDCB-9679-4BAA-9BBA-7462013BA3E2}">
      <dgm:prSet/>
      <dgm:spPr/>
      <dgm:t>
        <a:bodyPr/>
        <a:lstStyle/>
        <a:p>
          <a:endParaRPr lang="zh-CN" altLang="en-US" sz="1400"/>
        </a:p>
      </dgm:t>
    </dgm:pt>
    <dgm:pt modelId="{E20F4C99-43E2-4F63-A918-F5CEB0AE3C76}" type="sibTrans" cxnId="{AAEEDDCB-9679-4BAA-9BBA-7462013BA3E2}">
      <dgm:prSet/>
      <dgm:spPr/>
      <dgm:t>
        <a:bodyPr/>
        <a:lstStyle/>
        <a:p>
          <a:endParaRPr lang="zh-CN" altLang="en-US" sz="1400"/>
        </a:p>
      </dgm:t>
    </dgm:pt>
    <dgm:pt modelId="{5A7754FE-1841-4442-B045-559FD312883D}">
      <dgm:prSet phldrT="[文本]" custT="1"/>
      <dgm:spPr/>
      <dgm:t>
        <a:bodyPr/>
        <a:lstStyle/>
        <a:p>
          <a:r>
            <a:rPr lang="zh-CN" altLang="en-US" sz="1400" dirty="0" smtClean="0">
              <a:latin typeface="微软雅黑" pitchFamily="34" charset="-122"/>
              <a:ea typeface="微软雅黑" pitchFamily="34" charset="-122"/>
            </a:rPr>
            <a:t>竞争策略设置</a:t>
          </a:r>
          <a:endParaRPr lang="zh-CN" altLang="en-US" sz="1400" dirty="0">
            <a:latin typeface="微软雅黑" pitchFamily="34" charset="-122"/>
            <a:ea typeface="微软雅黑" pitchFamily="34" charset="-122"/>
          </a:endParaRPr>
        </a:p>
      </dgm:t>
    </dgm:pt>
    <dgm:pt modelId="{381752AD-A634-4973-8EC1-27064A102701}" type="parTrans" cxnId="{60950107-3B15-47A2-8FCC-90EAFC7CC988}">
      <dgm:prSet/>
      <dgm:spPr/>
      <dgm:t>
        <a:bodyPr/>
        <a:lstStyle/>
        <a:p>
          <a:endParaRPr lang="zh-CN" altLang="en-US" sz="1400"/>
        </a:p>
      </dgm:t>
    </dgm:pt>
    <dgm:pt modelId="{5859CE57-8C8D-4A15-8DE7-CF3B6F390DB2}" type="sibTrans" cxnId="{60950107-3B15-47A2-8FCC-90EAFC7CC988}">
      <dgm:prSet/>
      <dgm:spPr/>
      <dgm:t>
        <a:bodyPr/>
        <a:lstStyle/>
        <a:p>
          <a:endParaRPr lang="zh-CN" altLang="en-US" sz="1400"/>
        </a:p>
      </dgm:t>
    </dgm:pt>
    <dgm:pt modelId="{00294C63-3E51-4889-A09E-0240D1E84BA3}" type="pres">
      <dgm:prSet presAssocID="{2B41243C-9D79-4F83-8B3C-7508D8DAB97B}" presName="Name0" presStyleCnt="0">
        <dgm:presLayoutVars>
          <dgm:dir/>
          <dgm:animLvl val="lvl"/>
          <dgm:resizeHandles val="exact"/>
        </dgm:presLayoutVars>
      </dgm:prSet>
      <dgm:spPr/>
    </dgm:pt>
    <dgm:pt modelId="{87FFF911-A8AB-4120-ADFF-CE4A839A520C}" type="pres">
      <dgm:prSet presAssocID="{C5F45740-7DE0-4364-A4C1-EE2DA1A1DF6F}" presName="parTxOnly" presStyleLbl="node1" presStyleIdx="0" presStyleCnt="6">
        <dgm:presLayoutVars>
          <dgm:chMax val="0"/>
          <dgm:chPref val="0"/>
          <dgm:bulletEnabled val="1"/>
        </dgm:presLayoutVars>
      </dgm:prSet>
      <dgm:spPr/>
      <dgm:t>
        <a:bodyPr/>
        <a:lstStyle/>
        <a:p>
          <a:endParaRPr lang="zh-CN" altLang="en-US"/>
        </a:p>
      </dgm:t>
    </dgm:pt>
    <dgm:pt modelId="{CC6B5A49-F6FE-4676-B60A-6FF0C6714DF8}" type="pres">
      <dgm:prSet presAssocID="{ADA7F339-BC00-4DF7-9AD0-A0DD23A724CD}" presName="parTxOnlySpace" presStyleCnt="0"/>
      <dgm:spPr/>
    </dgm:pt>
    <dgm:pt modelId="{8B4E54A4-CA94-439A-9752-9C3AF65ED664}" type="pres">
      <dgm:prSet presAssocID="{C423215F-2615-44F8-9C45-B63C2AE6221C}" presName="parTxOnly" presStyleLbl="node1" presStyleIdx="1" presStyleCnt="6">
        <dgm:presLayoutVars>
          <dgm:chMax val="0"/>
          <dgm:chPref val="0"/>
          <dgm:bulletEnabled val="1"/>
        </dgm:presLayoutVars>
      </dgm:prSet>
      <dgm:spPr/>
      <dgm:t>
        <a:bodyPr/>
        <a:lstStyle/>
        <a:p>
          <a:endParaRPr lang="zh-CN" altLang="en-US"/>
        </a:p>
      </dgm:t>
    </dgm:pt>
    <dgm:pt modelId="{066E6DA3-50B1-40D9-B787-FF4A41092366}" type="pres">
      <dgm:prSet presAssocID="{4B231D91-6327-4201-A4B8-B6FF944F6231}" presName="parTxOnlySpace" presStyleCnt="0"/>
      <dgm:spPr/>
    </dgm:pt>
    <dgm:pt modelId="{62900BA6-C52B-4C4C-BCBC-D741ADAA396B}" type="pres">
      <dgm:prSet presAssocID="{5A7754FE-1841-4442-B045-559FD312883D}" presName="parTxOnly" presStyleLbl="node1" presStyleIdx="2" presStyleCnt="6">
        <dgm:presLayoutVars>
          <dgm:chMax val="0"/>
          <dgm:chPref val="0"/>
          <dgm:bulletEnabled val="1"/>
        </dgm:presLayoutVars>
      </dgm:prSet>
      <dgm:spPr/>
      <dgm:t>
        <a:bodyPr/>
        <a:lstStyle/>
        <a:p>
          <a:endParaRPr lang="zh-CN" altLang="en-US"/>
        </a:p>
      </dgm:t>
    </dgm:pt>
    <dgm:pt modelId="{D3946C80-5FD5-4E26-AF51-0C5162EAE7A3}" type="pres">
      <dgm:prSet presAssocID="{5859CE57-8C8D-4A15-8DE7-CF3B6F390DB2}" presName="parTxOnlySpace" presStyleCnt="0"/>
      <dgm:spPr/>
    </dgm:pt>
    <dgm:pt modelId="{EE693EC2-A150-417B-9370-645D30CD5988}" type="pres">
      <dgm:prSet presAssocID="{52CE1E55-FE9C-4B1B-9F02-46C0A9B541C5}" presName="parTxOnly" presStyleLbl="node1" presStyleIdx="3" presStyleCnt="6">
        <dgm:presLayoutVars>
          <dgm:chMax val="0"/>
          <dgm:chPref val="0"/>
          <dgm:bulletEnabled val="1"/>
        </dgm:presLayoutVars>
      </dgm:prSet>
      <dgm:spPr/>
      <dgm:t>
        <a:bodyPr/>
        <a:lstStyle/>
        <a:p>
          <a:endParaRPr lang="zh-CN" altLang="en-US"/>
        </a:p>
      </dgm:t>
    </dgm:pt>
    <dgm:pt modelId="{0B0CC61B-B376-46D0-B995-0E27A7CD0C87}" type="pres">
      <dgm:prSet presAssocID="{A0B733A1-E1DE-418B-ABFF-CF7FFC510591}" presName="parTxOnlySpace" presStyleCnt="0"/>
      <dgm:spPr/>
    </dgm:pt>
    <dgm:pt modelId="{4F5FA5F2-12F9-4C14-BC50-B48574F24865}" type="pres">
      <dgm:prSet presAssocID="{B0FA9626-A69D-4C43-9A11-E63CA8D0DA46}" presName="parTxOnly" presStyleLbl="node1" presStyleIdx="4" presStyleCnt="6">
        <dgm:presLayoutVars>
          <dgm:chMax val="0"/>
          <dgm:chPref val="0"/>
          <dgm:bulletEnabled val="1"/>
        </dgm:presLayoutVars>
      </dgm:prSet>
      <dgm:spPr/>
      <dgm:t>
        <a:bodyPr/>
        <a:lstStyle/>
        <a:p>
          <a:endParaRPr lang="zh-CN" altLang="en-US"/>
        </a:p>
      </dgm:t>
    </dgm:pt>
    <dgm:pt modelId="{60D6247D-A8A1-46DD-9989-59C1A423F545}" type="pres">
      <dgm:prSet presAssocID="{05E398E8-D408-4E62-8220-99639A6D76F3}" presName="parTxOnlySpace" presStyleCnt="0"/>
      <dgm:spPr/>
    </dgm:pt>
    <dgm:pt modelId="{9E123FCA-404E-4DF0-BCF5-06AB4F7D489F}" type="pres">
      <dgm:prSet presAssocID="{59C5BB48-2554-441E-831B-8C924742AF00}" presName="parTxOnly" presStyleLbl="node1" presStyleIdx="5" presStyleCnt="6" custLinFactNeighborY="-3069">
        <dgm:presLayoutVars>
          <dgm:chMax val="0"/>
          <dgm:chPref val="0"/>
          <dgm:bulletEnabled val="1"/>
        </dgm:presLayoutVars>
      </dgm:prSet>
      <dgm:spPr/>
      <dgm:t>
        <a:bodyPr/>
        <a:lstStyle/>
        <a:p>
          <a:endParaRPr lang="zh-CN" altLang="en-US"/>
        </a:p>
      </dgm:t>
    </dgm:pt>
  </dgm:ptLst>
  <dgm:cxnLst>
    <dgm:cxn modelId="{CC448171-AA5F-4756-83BC-DB44705CDD7F}" srcId="{2B41243C-9D79-4F83-8B3C-7508D8DAB97B}" destId="{C5F45740-7DE0-4364-A4C1-EE2DA1A1DF6F}" srcOrd="0" destOrd="0" parTransId="{52E15F97-6319-471B-83B8-CD090C7A47D8}" sibTransId="{ADA7F339-BC00-4DF7-9AD0-A0DD23A724CD}"/>
    <dgm:cxn modelId="{C399F264-6B31-48EA-BE0B-22453A8FB089}" srcId="{2B41243C-9D79-4F83-8B3C-7508D8DAB97B}" destId="{C423215F-2615-44F8-9C45-B63C2AE6221C}" srcOrd="1" destOrd="0" parTransId="{D0D61428-2877-40B1-B3DD-BA80F54160A7}" sibTransId="{4B231D91-6327-4201-A4B8-B6FF944F6231}"/>
    <dgm:cxn modelId="{60950107-3B15-47A2-8FCC-90EAFC7CC988}" srcId="{2B41243C-9D79-4F83-8B3C-7508D8DAB97B}" destId="{5A7754FE-1841-4442-B045-559FD312883D}" srcOrd="2" destOrd="0" parTransId="{381752AD-A634-4973-8EC1-27064A102701}" sibTransId="{5859CE57-8C8D-4A15-8DE7-CF3B6F390DB2}"/>
    <dgm:cxn modelId="{B0FE2BE3-0BAE-433D-97D6-D5B3E1828104}" type="presOf" srcId="{B0FA9626-A69D-4C43-9A11-E63CA8D0DA46}" destId="{4F5FA5F2-12F9-4C14-BC50-B48574F24865}" srcOrd="0" destOrd="0" presId="urn:microsoft.com/office/officeart/2005/8/layout/chevron1"/>
    <dgm:cxn modelId="{569FA965-FF49-4B07-AA97-EE062B4DF625}" type="presOf" srcId="{5A7754FE-1841-4442-B045-559FD312883D}" destId="{62900BA6-C52B-4C4C-BCBC-D741ADAA396B}" srcOrd="0" destOrd="0" presId="urn:microsoft.com/office/officeart/2005/8/layout/chevron1"/>
    <dgm:cxn modelId="{A0CDB0B4-718A-408A-9A6B-6C6AB56D9F6D}" type="presOf" srcId="{52CE1E55-FE9C-4B1B-9F02-46C0A9B541C5}" destId="{EE693EC2-A150-417B-9370-645D30CD5988}" srcOrd="0" destOrd="0" presId="urn:microsoft.com/office/officeart/2005/8/layout/chevron1"/>
    <dgm:cxn modelId="{49F26FC7-469A-4D7F-A645-1F39014825AF}" type="presOf" srcId="{59C5BB48-2554-441E-831B-8C924742AF00}" destId="{9E123FCA-404E-4DF0-BCF5-06AB4F7D489F}" srcOrd="0" destOrd="0" presId="urn:microsoft.com/office/officeart/2005/8/layout/chevron1"/>
    <dgm:cxn modelId="{656D51DD-48BA-4E7E-A8EB-95F8AC150484}" srcId="{2B41243C-9D79-4F83-8B3C-7508D8DAB97B}" destId="{52CE1E55-FE9C-4B1B-9F02-46C0A9B541C5}" srcOrd="3" destOrd="0" parTransId="{03E797C7-F045-4869-9D7B-8987CDD3A5E4}" sibTransId="{A0B733A1-E1DE-418B-ABFF-CF7FFC510591}"/>
    <dgm:cxn modelId="{FFF809C6-EA7C-40C1-82A9-1C045DB2B848}" type="presOf" srcId="{C423215F-2615-44F8-9C45-B63C2AE6221C}" destId="{8B4E54A4-CA94-439A-9752-9C3AF65ED664}" srcOrd="0" destOrd="0" presId="urn:microsoft.com/office/officeart/2005/8/layout/chevron1"/>
    <dgm:cxn modelId="{CF874327-7E93-431E-95F9-8FE69EDBDB29}" srcId="{2B41243C-9D79-4F83-8B3C-7508D8DAB97B}" destId="{B0FA9626-A69D-4C43-9A11-E63CA8D0DA46}" srcOrd="4" destOrd="0" parTransId="{FDFB9E65-92CA-49E1-95AB-F7BC604DE055}" sibTransId="{05E398E8-D408-4E62-8220-99639A6D76F3}"/>
    <dgm:cxn modelId="{1473FE74-4D0E-4C0D-B8EF-A2BEA2EB82DA}" type="presOf" srcId="{2B41243C-9D79-4F83-8B3C-7508D8DAB97B}" destId="{00294C63-3E51-4889-A09E-0240D1E84BA3}" srcOrd="0" destOrd="0" presId="urn:microsoft.com/office/officeart/2005/8/layout/chevron1"/>
    <dgm:cxn modelId="{229CE815-0721-4814-9E7F-41BDD325D4CD}" type="presOf" srcId="{C5F45740-7DE0-4364-A4C1-EE2DA1A1DF6F}" destId="{87FFF911-A8AB-4120-ADFF-CE4A839A520C}" srcOrd="0" destOrd="0" presId="urn:microsoft.com/office/officeart/2005/8/layout/chevron1"/>
    <dgm:cxn modelId="{AAEEDDCB-9679-4BAA-9BBA-7462013BA3E2}" srcId="{2B41243C-9D79-4F83-8B3C-7508D8DAB97B}" destId="{59C5BB48-2554-441E-831B-8C924742AF00}" srcOrd="5" destOrd="0" parTransId="{B50E0E49-A8CB-4C86-B937-79569B3AC021}" sibTransId="{E20F4C99-43E2-4F63-A918-F5CEB0AE3C76}"/>
    <dgm:cxn modelId="{F9289493-25E5-473A-B506-FB7891C84B62}" type="presParOf" srcId="{00294C63-3E51-4889-A09E-0240D1E84BA3}" destId="{87FFF911-A8AB-4120-ADFF-CE4A839A520C}" srcOrd="0" destOrd="0" presId="urn:microsoft.com/office/officeart/2005/8/layout/chevron1"/>
    <dgm:cxn modelId="{4EA5199C-E61E-4212-B553-6F9541E2D476}" type="presParOf" srcId="{00294C63-3E51-4889-A09E-0240D1E84BA3}" destId="{CC6B5A49-F6FE-4676-B60A-6FF0C6714DF8}" srcOrd="1" destOrd="0" presId="urn:microsoft.com/office/officeart/2005/8/layout/chevron1"/>
    <dgm:cxn modelId="{30DE5E21-40C2-4028-B2B5-CD76B184B4B8}" type="presParOf" srcId="{00294C63-3E51-4889-A09E-0240D1E84BA3}" destId="{8B4E54A4-CA94-439A-9752-9C3AF65ED664}" srcOrd="2" destOrd="0" presId="urn:microsoft.com/office/officeart/2005/8/layout/chevron1"/>
    <dgm:cxn modelId="{2F6C34FA-2943-4AD4-AA98-D6A4028F1E0B}" type="presParOf" srcId="{00294C63-3E51-4889-A09E-0240D1E84BA3}" destId="{066E6DA3-50B1-40D9-B787-FF4A41092366}" srcOrd="3" destOrd="0" presId="urn:microsoft.com/office/officeart/2005/8/layout/chevron1"/>
    <dgm:cxn modelId="{50301048-A5ED-4DE6-8459-507CF50F037A}" type="presParOf" srcId="{00294C63-3E51-4889-A09E-0240D1E84BA3}" destId="{62900BA6-C52B-4C4C-BCBC-D741ADAA396B}" srcOrd="4" destOrd="0" presId="urn:microsoft.com/office/officeart/2005/8/layout/chevron1"/>
    <dgm:cxn modelId="{BC00F115-1043-4465-BBE6-165FCC3E1F09}" type="presParOf" srcId="{00294C63-3E51-4889-A09E-0240D1E84BA3}" destId="{D3946C80-5FD5-4E26-AF51-0C5162EAE7A3}" srcOrd="5" destOrd="0" presId="urn:microsoft.com/office/officeart/2005/8/layout/chevron1"/>
    <dgm:cxn modelId="{AE54EACC-3789-49E0-A809-B4952418F65C}" type="presParOf" srcId="{00294C63-3E51-4889-A09E-0240D1E84BA3}" destId="{EE693EC2-A150-417B-9370-645D30CD5988}" srcOrd="6" destOrd="0" presId="urn:microsoft.com/office/officeart/2005/8/layout/chevron1"/>
    <dgm:cxn modelId="{7D08C406-6C33-48E6-8C59-41595AE18B61}" type="presParOf" srcId="{00294C63-3E51-4889-A09E-0240D1E84BA3}" destId="{0B0CC61B-B376-46D0-B995-0E27A7CD0C87}" srcOrd="7" destOrd="0" presId="urn:microsoft.com/office/officeart/2005/8/layout/chevron1"/>
    <dgm:cxn modelId="{D3456B99-A12D-4541-B494-3D85C2460D7D}" type="presParOf" srcId="{00294C63-3E51-4889-A09E-0240D1E84BA3}" destId="{4F5FA5F2-12F9-4C14-BC50-B48574F24865}" srcOrd="8" destOrd="0" presId="urn:microsoft.com/office/officeart/2005/8/layout/chevron1"/>
    <dgm:cxn modelId="{FFD97328-9437-48BA-BACD-842A8E3AD1C9}" type="presParOf" srcId="{00294C63-3E51-4889-A09E-0240D1E84BA3}" destId="{60D6247D-A8A1-46DD-9989-59C1A423F545}" srcOrd="9" destOrd="0" presId="urn:microsoft.com/office/officeart/2005/8/layout/chevron1"/>
    <dgm:cxn modelId="{4FD7123D-829F-44B9-8DF0-C1476A2AEA80}" type="presParOf" srcId="{00294C63-3E51-4889-A09E-0240D1E84BA3}" destId="{9E123FCA-404E-4DF0-BCF5-06AB4F7D489F}" srcOrd="10"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B41243C-9D79-4F83-8B3C-7508D8DAB97B}" type="doc">
      <dgm:prSet loTypeId="urn:microsoft.com/office/officeart/2005/8/layout/chevron1" loCatId="process" qsTypeId="urn:microsoft.com/office/officeart/2005/8/quickstyle/simple1" qsCatId="simple" csTypeId="urn:microsoft.com/office/officeart/2005/8/colors/accent1_2" csCatId="accent1" phldr="1"/>
      <dgm:spPr/>
    </dgm:pt>
    <dgm:pt modelId="{C5F45740-7DE0-4364-A4C1-EE2DA1A1DF6F}">
      <dgm:prSet phldrT="[文本]" custT="1"/>
      <dgm:spPr>
        <a:solidFill>
          <a:schemeClr val="tx2">
            <a:lumMod val="40000"/>
            <a:lumOff val="60000"/>
          </a:schemeClr>
        </a:solidFill>
      </dgm:spPr>
      <dgm:t>
        <a:bodyPr/>
        <a:lstStyle/>
        <a:p>
          <a:r>
            <a:rPr lang="en-US" altLang="zh-CN" sz="1400" dirty="0" smtClean="0">
              <a:latin typeface="微软雅黑" pitchFamily="34" charset="-122"/>
              <a:ea typeface="微软雅黑" pitchFamily="34" charset="-122"/>
            </a:rPr>
            <a:t>KVI</a:t>
          </a:r>
          <a:r>
            <a:rPr lang="zh-CN" altLang="en-US" sz="1400" dirty="0" smtClean="0">
              <a:latin typeface="微软雅黑" pitchFamily="34" charset="-122"/>
              <a:ea typeface="微软雅黑" pitchFamily="34" charset="-122"/>
            </a:rPr>
            <a:t>选品</a:t>
          </a:r>
          <a:endParaRPr lang="zh-CN" altLang="en-US" sz="1400" dirty="0">
            <a:latin typeface="微软雅黑" pitchFamily="34" charset="-122"/>
            <a:ea typeface="微软雅黑" pitchFamily="34" charset="-122"/>
          </a:endParaRPr>
        </a:p>
      </dgm:t>
    </dgm:pt>
    <dgm:pt modelId="{52E15F97-6319-471B-83B8-CD090C7A47D8}" type="parTrans" cxnId="{CC448171-AA5F-4756-83BC-DB44705CDD7F}">
      <dgm:prSet/>
      <dgm:spPr/>
      <dgm:t>
        <a:bodyPr/>
        <a:lstStyle/>
        <a:p>
          <a:endParaRPr lang="zh-CN" altLang="en-US" sz="1400"/>
        </a:p>
      </dgm:t>
    </dgm:pt>
    <dgm:pt modelId="{ADA7F339-BC00-4DF7-9AD0-A0DD23A724CD}" type="sibTrans" cxnId="{CC448171-AA5F-4756-83BC-DB44705CDD7F}">
      <dgm:prSet/>
      <dgm:spPr/>
      <dgm:t>
        <a:bodyPr/>
        <a:lstStyle/>
        <a:p>
          <a:endParaRPr lang="zh-CN" altLang="en-US" sz="1400"/>
        </a:p>
      </dgm:t>
    </dgm:pt>
    <dgm:pt modelId="{C423215F-2615-44F8-9C45-B63C2AE6221C}">
      <dgm:prSet phldrT="[文本]" custT="1"/>
      <dgm:spPr>
        <a:solidFill>
          <a:srgbClr val="00B050"/>
        </a:solidFill>
      </dgm:spPr>
      <dgm:t>
        <a:bodyPr/>
        <a:lstStyle/>
        <a:p>
          <a:r>
            <a:rPr lang="zh-CN" altLang="en-US" sz="1400" dirty="0" smtClean="0">
              <a:latin typeface="微软雅黑" pitchFamily="34" charset="-122"/>
              <a:ea typeface="微软雅黑" pitchFamily="34" charset="-122"/>
            </a:rPr>
            <a:t>竞争对手设置</a:t>
          </a:r>
          <a:endParaRPr lang="zh-CN" altLang="en-US" sz="1400" dirty="0">
            <a:latin typeface="微软雅黑" pitchFamily="34" charset="-122"/>
            <a:ea typeface="微软雅黑" pitchFamily="34" charset="-122"/>
          </a:endParaRPr>
        </a:p>
      </dgm:t>
    </dgm:pt>
    <dgm:pt modelId="{D0D61428-2877-40B1-B3DD-BA80F54160A7}" type="parTrans" cxnId="{C399F264-6B31-48EA-BE0B-22453A8FB089}">
      <dgm:prSet/>
      <dgm:spPr/>
      <dgm:t>
        <a:bodyPr/>
        <a:lstStyle/>
        <a:p>
          <a:endParaRPr lang="zh-CN" altLang="en-US" sz="1400"/>
        </a:p>
      </dgm:t>
    </dgm:pt>
    <dgm:pt modelId="{4B231D91-6327-4201-A4B8-B6FF944F6231}" type="sibTrans" cxnId="{C399F264-6B31-48EA-BE0B-22453A8FB089}">
      <dgm:prSet/>
      <dgm:spPr/>
      <dgm:t>
        <a:bodyPr/>
        <a:lstStyle/>
        <a:p>
          <a:endParaRPr lang="zh-CN" altLang="en-US" sz="1400"/>
        </a:p>
      </dgm:t>
    </dgm:pt>
    <dgm:pt modelId="{B0FA9626-A69D-4C43-9A11-E63CA8D0DA46}">
      <dgm:prSet phldrT="[文本]" custT="1"/>
      <dgm:spPr>
        <a:solidFill>
          <a:srgbClr val="00B050"/>
        </a:solidFill>
      </dgm:spPr>
      <dgm:t>
        <a:bodyPr/>
        <a:lstStyle/>
        <a:p>
          <a:r>
            <a:rPr lang="zh-CN" altLang="en-US" sz="1400" dirty="0" smtClean="0">
              <a:latin typeface="微软雅黑" pitchFamily="34" charset="-122"/>
              <a:ea typeface="微软雅黑" pitchFamily="34" charset="-122"/>
            </a:rPr>
            <a:t>商品变价确认</a:t>
          </a:r>
          <a:endParaRPr lang="zh-CN" altLang="en-US" sz="1400" dirty="0">
            <a:latin typeface="微软雅黑" pitchFamily="34" charset="-122"/>
            <a:ea typeface="微软雅黑" pitchFamily="34" charset="-122"/>
          </a:endParaRPr>
        </a:p>
      </dgm:t>
    </dgm:pt>
    <dgm:pt modelId="{FDFB9E65-92CA-49E1-95AB-F7BC604DE055}" type="parTrans" cxnId="{CF874327-7E93-431E-95F9-8FE69EDBDB29}">
      <dgm:prSet/>
      <dgm:spPr/>
      <dgm:t>
        <a:bodyPr/>
        <a:lstStyle/>
        <a:p>
          <a:endParaRPr lang="zh-CN" altLang="en-US" sz="1400"/>
        </a:p>
      </dgm:t>
    </dgm:pt>
    <dgm:pt modelId="{05E398E8-D408-4E62-8220-99639A6D76F3}" type="sibTrans" cxnId="{CF874327-7E93-431E-95F9-8FE69EDBDB29}">
      <dgm:prSet/>
      <dgm:spPr/>
      <dgm:t>
        <a:bodyPr/>
        <a:lstStyle/>
        <a:p>
          <a:endParaRPr lang="zh-CN" altLang="en-US" sz="1400"/>
        </a:p>
      </dgm:t>
    </dgm:pt>
    <dgm:pt modelId="{52CE1E55-FE9C-4B1B-9F02-46C0A9B541C5}">
      <dgm:prSet phldrT="[文本]" custT="1"/>
      <dgm:spPr>
        <a:solidFill>
          <a:srgbClr val="00B050"/>
        </a:solidFill>
      </dgm:spPr>
      <dgm:t>
        <a:bodyPr/>
        <a:lstStyle/>
        <a:p>
          <a:r>
            <a:rPr lang="zh-CN" altLang="en-US" sz="1400" dirty="0" smtClean="0">
              <a:latin typeface="微软雅黑" pitchFamily="34" charset="-122"/>
              <a:ea typeface="微软雅黑" pitchFamily="34" charset="-122"/>
            </a:rPr>
            <a:t>市调管理</a:t>
          </a:r>
          <a:endParaRPr lang="zh-CN" altLang="en-US" sz="1400" dirty="0">
            <a:latin typeface="微软雅黑" pitchFamily="34" charset="-122"/>
            <a:ea typeface="微软雅黑" pitchFamily="34" charset="-122"/>
          </a:endParaRPr>
        </a:p>
      </dgm:t>
    </dgm:pt>
    <dgm:pt modelId="{03E797C7-F045-4869-9D7B-8987CDD3A5E4}" type="parTrans" cxnId="{656D51DD-48BA-4E7E-A8EB-95F8AC150484}">
      <dgm:prSet/>
      <dgm:spPr/>
      <dgm:t>
        <a:bodyPr/>
        <a:lstStyle/>
        <a:p>
          <a:endParaRPr lang="zh-CN" altLang="en-US" sz="1400"/>
        </a:p>
      </dgm:t>
    </dgm:pt>
    <dgm:pt modelId="{A0B733A1-E1DE-418B-ABFF-CF7FFC510591}" type="sibTrans" cxnId="{656D51DD-48BA-4E7E-A8EB-95F8AC150484}">
      <dgm:prSet/>
      <dgm:spPr/>
      <dgm:t>
        <a:bodyPr/>
        <a:lstStyle/>
        <a:p>
          <a:endParaRPr lang="zh-CN" altLang="en-US" sz="1400"/>
        </a:p>
      </dgm:t>
    </dgm:pt>
    <dgm:pt modelId="{59C5BB48-2554-441E-831B-8C924742AF00}">
      <dgm:prSet phldrT="[文本]" custT="1"/>
      <dgm:spPr>
        <a:solidFill>
          <a:srgbClr val="00B050"/>
        </a:solidFill>
      </dgm:spPr>
      <dgm:t>
        <a:bodyPr/>
        <a:lstStyle/>
        <a:p>
          <a:r>
            <a:rPr lang="zh-CN" altLang="en-US" sz="1400" dirty="0" smtClean="0">
              <a:latin typeface="微软雅黑" pitchFamily="34" charset="-122"/>
              <a:ea typeface="微软雅黑" pitchFamily="34" charset="-122"/>
            </a:rPr>
            <a:t>评估分析</a:t>
          </a:r>
          <a:endParaRPr lang="zh-CN" altLang="en-US" sz="1400" dirty="0">
            <a:latin typeface="微软雅黑" pitchFamily="34" charset="-122"/>
            <a:ea typeface="微软雅黑" pitchFamily="34" charset="-122"/>
          </a:endParaRPr>
        </a:p>
      </dgm:t>
    </dgm:pt>
    <dgm:pt modelId="{B50E0E49-A8CB-4C86-B937-79569B3AC021}" type="parTrans" cxnId="{AAEEDDCB-9679-4BAA-9BBA-7462013BA3E2}">
      <dgm:prSet/>
      <dgm:spPr/>
      <dgm:t>
        <a:bodyPr/>
        <a:lstStyle/>
        <a:p>
          <a:endParaRPr lang="zh-CN" altLang="en-US" sz="1400"/>
        </a:p>
      </dgm:t>
    </dgm:pt>
    <dgm:pt modelId="{E20F4C99-43E2-4F63-A918-F5CEB0AE3C76}" type="sibTrans" cxnId="{AAEEDDCB-9679-4BAA-9BBA-7462013BA3E2}">
      <dgm:prSet/>
      <dgm:spPr/>
      <dgm:t>
        <a:bodyPr/>
        <a:lstStyle/>
        <a:p>
          <a:endParaRPr lang="zh-CN" altLang="en-US" sz="1400"/>
        </a:p>
      </dgm:t>
    </dgm:pt>
    <dgm:pt modelId="{5A7754FE-1841-4442-B045-559FD312883D}">
      <dgm:prSet phldrT="[文本]" custT="1"/>
      <dgm:spPr>
        <a:solidFill>
          <a:srgbClr val="00B050"/>
        </a:solidFill>
      </dgm:spPr>
      <dgm:t>
        <a:bodyPr/>
        <a:lstStyle/>
        <a:p>
          <a:r>
            <a:rPr lang="zh-CN" altLang="en-US" sz="1400" dirty="0" smtClean="0">
              <a:latin typeface="微软雅黑" pitchFamily="34" charset="-122"/>
              <a:ea typeface="微软雅黑" pitchFamily="34" charset="-122"/>
            </a:rPr>
            <a:t>竞争策略设置</a:t>
          </a:r>
          <a:endParaRPr lang="zh-CN" altLang="en-US" sz="1400" dirty="0">
            <a:latin typeface="微软雅黑" pitchFamily="34" charset="-122"/>
            <a:ea typeface="微软雅黑" pitchFamily="34" charset="-122"/>
          </a:endParaRPr>
        </a:p>
      </dgm:t>
    </dgm:pt>
    <dgm:pt modelId="{381752AD-A634-4973-8EC1-27064A102701}" type="parTrans" cxnId="{60950107-3B15-47A2-8FCC-90EAFC7CC988}">
      <dgm:prSet/>
      <dgm:spPr/>
      <dgm:t>
        <a:bodyPr/>
        <a:lstStyle/>
        <a:p>
          <a:endParaRPr lang="zh-CN" altLang="en-US" sz="1400"/>
        </a:p>
      </dgm:t>
    </dgm:pt>
    <dgm:pt modelId="{5859CE57-8C8D-4A15-8DE7-CF3B6F390DB2}" type="sibTrans" cxnId="{60950107-3B15-47A2-8FCC-90EAFC7CC988}">
      <dgm:prSet/>
      <dgm:spPr/>
      <dgm:t>
        <a:bodyPr/>
        <a:lstStyle/>
        <a:p>
          <a:endParaRPr lang="zh-CN" altLang="en-US" sz="1400"/>
        </a:p>
      </dgm:t>
    </dgm:pt>
    <dgm:pt modelId="{00294C63-3E51-4889-A09E-0240D1E84BA3}" type="pres">
      <dgm:prSet presAssocID="{2B41243C-9D79-4F83-8B3C-7508D8DAB97B}" presName="Name0" presStyleCnt="0">
        <dgm:presLayoutVars>
          <dgm:dir/>
          <dgm:animLvl val="lvl"/>
          <dgm:resizeHandles val="exact"/>
        </dgm:presLayoutVars>
      </dgm:prSet>
      <dgm:spPr/>
    </dgm:pt>
    <dgm:pt modelId="{87FFF911-A8AB-4120-ADFF-CE4A839A520C}" type="pres">
      <dgm:prSet presAssocID="{C5F45740-7DE0-4364-A4C1-EE2DA1A1DF6F}" presName="parTxOnly" presStyleLbl="node1" presStyleIdx="0" presStyleCnt="6">
        <dgm:presLayoutVars>
          <dgm:chMax val="0"/>
          <dgm:chPref val="0"/>
          <dgm:bulletEnabled val="1"/>
        </dgm:presLayoutVars>
      </dgm:prSet>
      <dgm:spPr/>
      <dgm:t>
        <a:bodyPr/>
        <a:lstStyle/>
        <a:p>
          <a:endParaRPr lang="zh-CN" altLang="en-US"/>
        </a:p>
      </dgm:t>
    </dgm:pt>
    <dgm:pt modelId="{CC6B5A49-F6FE-4676-B60A-6FF0C6714DF8}" type="pres">
      <dgm:prSet presAssocID="{ADA7F339-BC00-4DF7-9AD0-A0DD23A724CD}" presName="parTxOnlySpace" presStyleCnt="0"/>
      <dgm:spPr/>
    </dgm:pt>
    <dgm:pt modelId="{8B4E54A4-CA94-439A-9752-9C3AF65ED664}" type="pres">
      <dgm:prSet presAssocID="{C423215F-2615-44F8-9C45-B63C2AE6221C}" presName="parTxOnly" presStyleLbl="node1" presStyleIdx="1" presStyleCnt="6" custLinFactNeighborX="-47058">
        <dgm:presLayoutVars>
          <dgm:chMax val="0"/>
          <dgm:chPref val="0"/>
          <dgm:bulletEnabled val="1"/>
        </dgm:presLayoutVars>
      </dgm:prSet>
      <dgm:spPr/>
      <dgm:t>
        <a:bodyPr/>
        <a:lstStyle/>
        <a:p>
          <a:endParaRPr lang="zh-CN" altLang="en-US"/>
        </a:p>
      </dgm:t>
    </dgm:pt>
    <dgm:pt modelId="{066E6DA3-50B1-40D9-B787-FF4A41092366}" type="pres">
      <dgm:prSet presAssocID="{4B231D91-6327-4201-A4B8-B6FF944F6231}" presName="parTxOnlySpace" presStyleCnt="0"/>
      <dgm:spPr/>
    </dgm:pt>
    <dgm:pt modelId="{62900BA6-C52B-4C4C-BCBC-D741ADAA396B}" type="pres">
      <dgm:prSet presAssocID="{5A7754FE-1841-4442-B045-559FD312883D}" presName="parTxOnly" presStyleLbl="node1" presStyleIdx="2" presStyleCnt="6" custLinFactNeighborX="-47058">
        <dgm:presLayoutVars>
          <dgm:chMax val="0"/>
          <dgm:chPref val="0"/>
          <dgm:bulletEnabled val="1"/>
        </dgm:presLayoutVars>
      </dgm:prSet>
      <dgm:spPr/>
      <dgm:t>
        <a:bodyPr/>
        <a:lstStyle/>
        <a:p>
          <a:endParaRPr lang="zh-CN" altLang="en-US"/>
        </a:p>
      </dgm:t>
    </dgm:pt>
    <dgm:pt modelId="{D3946C80-5FD5-4E26-AF51-0C5162EAE7A3}" type="pres">
      <dgm:prSet presAssocID="{5859CE57-8C8D-4A15-8DE7-CF3B6F390DB2}" presName="parTxOnlySpace" presStyleCnt="0"/>
      <dgm:spPr/>
    </dgm:pt>
    <dgm:pt modelId="{EE693EC2-A150-417B-9370-645D30CD5988}" type="pres">
      <dgm:prSet presAssocID="{52CE1E55-FE9C-4B1B-9F02-46C0A9B541C5}" presName="parTxOnly" presStyleLbl="node1" presStyleIdx="3" presStyleCnt="6" custLinFactNeighborX="-47058">
        <dgm:presLayoutVars>
          <dgm:chMax val="0"/>
          <dgm:chPref val="0"/>
          <dgm:bulletEnabled val="1"/>
        </dgm:presLayoutVars>
      </dgm:prSet>
      <dgm:spPr/>
      <dgm:t>
        <a:bodyPr/>
        <a:lstStyle/>
        <a:p>
          <a:endParaRPr lang="zh-CN" altLang="en-US"/>
        </a:p>
      </dgm:t>
    </dgm:pt>
    <dgm:pt modelId="{0B0CC61B-B376-46D0-B995-0E27A7CD0C87}" type="pres">
      <dgm:prSet presAssocID="{A0B733A1-E1DE-418B-ABFF-CF7FFC510591}" presName="parTxOnlySpace" presStyleCnt="0"/>
      <dgm:spPr/>
    </dgm:pt>
    <dgm:pt modelId="{4F5FA5F2-12F9-4C14-BC50-B48574F24865}" type="pres">
      <dgm:prSet presAssocID="{B0FA9626-A69D-4C43-9A11-E63CA8D0DA46}" presName="parTxOnly" presStyleLbl="node1" presStyleIdx="4" presStyleCnt="6" custLinFactNeighborX="-47058">
        <dgm:presLayoutVars>
          <dgm:chMax val="0"/>
          <dgm:chPref val="0"/>
          <dgm:bulletEnabled val="1"/>
        </dgm:presLayoutVars>
      </dgm:prSet>
      <dgm:spPr/>
      <dgm:t>
        <a:bodyPr/>
        <a:lstStyle/>
        <a:p>
          <a:endParaRPr lang="zh-CN" altLang="en-US"/>
        </a:p>
      </dgm:t>
    </dgm:pt>
    <dgm:pt modelId="{60D6247D-A8A1-46DD-9989-59C1A423F545}" type="pres">
      <dgm:prSet presAssocID="{05E398E8-D408-4E62-8220-99639A6D76F3}" presName="parTxOnlySpace" presStyleCnt="0"/>
      <dgm:spPr/>
    </dgm:pt>
    <dgm:pt modelId="{9E123FCA-404E-4DF0-BCF5-06AB4F7D489F}" type="pres">
      <dgm:prSet presAssocID="{59C5BB48-2554-441E-831B-8C924742AF00}" presName="parTxOnly" presStyleLbl="node1" presStyleIdx="5" presStyleCnt="6" custLinFactNeighborY="-3069">
        <dgm:presLayoutVars>
          <dgm:chMax val="0"/>
          <dgm:chPref val="0"/>
          <dgm:bulletEnabled val="1"/>
        </dgm:presLayoutVars>
      </dgm:prSet>
      <dgm:spPr/>
      <dgm:t>
        <a:bodyPr/>
        <a:lstStyle/>
        <a:p>
          <a:endParaRPr lang="zh-CN" altLang="en-US"/>
        </a:p>
      </dgm:t>
    </dgm:pt>
  </dgm:ptLst>
  <dgm:cxnLst>
    <dgm:cxn modelId="{CC448171-AA5F-4756-83BC-DB44705CDD7F}" srcId="{2B41243C-9D79-4F83-8B3C-7508D8DAB97B}" destId="{C5F45740-7DE0-4364-A4C1-EE2DA1A1DF6F}" srcOrd="0" destOrd="0" parTransId="{52E15F97-6319-471B-83B8-CD090C7A47D8}" sibTransId="{ADA7F339-BC00-4DF7-9AD0-A0DD23A724CD}"/>
    <dgm:cxn modelId="{C399F264-6B31-48EA-BE0B-22453A8FB089}" srcId="{2B41243C-9D79-4F83-8B3C-7508D8DAB97B}" destId="{C423215F-2615-44F8-9C45-B63C2AE6221C}" srcOrd="1" destOrd="0" parTransId="{D0D61428-2877-40B1-B3DD-BA80F54160A7}" sibTransId="{4B231D91-6327-4201-A4B8-B6FF944F6231}"/>
    <dgm:cxn modelId="{60950107-3B15-47A2-8FCC-90EAFC7CC988}" srcId="{2B41243C-9D79-4F83-8B3C-7508D8DAB97B}" destId="{5A7754FE-1841-4442-B045-559FD312883D}" srcOrd="2" destOrd="0" parTransId="{381752AD-A634-4973-8EC1-27064A102701}" sibTransId="{5859CE57-8C8D-4A15-8DE7-CF3B6F390DB2}"/>
    <dgm:cxn modelId="{726D46C7-2AFE-4138-9193-C1AC30AF93BD}" type="presOf" srcId="{2B41243C-9D79-4F83-8B3C-7508D8DAB97B}" destId="{00294C63-3E51-4889-A09E-0240D1E84BA3}" srcOrd="0" destOrd="0" presId="urn:microsoft.com/office/officeart/2005/8/layout/chevron1"/>
    <dgm:cxn modelId="{570C42EE-3709-439C-BBF8-A0EA67DB26B3}" type="presOf" srcId="{C5F45740-7DE0-4364-A4C1-EE2DA1A1DF6F}" destId="{87FFF911-A8AB-4120-ADFF-CE4A839A520C}" srcOrd="0" destOrd="0" presId="urn:microsoft.com/office/officeart/2005/8/layout/chevron1"/>
    <dgm:cxn modelId="{EEB4F396-87D4-4F74-8EDD-52701376C8E0}" type="presOf" srcId="{5A7754FE-1841-4442-B045-559FD312883D}" destId="{62900BA6-C52B-4C4C-BCBC-D741ADAA396B}" srcOrd="0" destOrd="0" presId="urn:microsoft.com/office/officeart/2005/8/layout/chevron1"/>
    <dgm:cxn modelId="{42AF3963-7535-4A93-8B9C-701CDCD3057E}" type="presOf" srcId="{59C5BB48-2554-441E-831B-8C924742AF00}" destId="{9E123FCA-404E-4DF0-BCF5-06AB4F7D489F}" srcOrd="0" destOrd="0" presId="urn:microsoft.com/office/officeart/2005/8/layout/chevron1"/>
    <dgm:cxn modelId="{656D51DD-48BA-4E7E-A8EB-95F8AC150484}" srcId="{2B41243C-9D79-4F83-8B3C-7508D8DAB97B}" destId="{52CE1E55-FE9C-4B1B-9F02-46C0A9B541C5}" srcOrd="3" destOrd="0" parTransId="{03E797C7-F045-4869-9D7B-8987CDD3A5E4}" sibTransId="{A0B733A1-E1DE-418B-ABFF-CF7FFC510591}"/>
    <dgm:cxn modelId="{44ADCFAC-29BD-46C7-B3C0-85EDC00083F5}" type="presOf" srcId="{C423215F-2615-44F8-9C45-B63C2AE6221C}" destId="{8B4E54A4-CA94-439A-9752-9C3AF65ED664}" srcOrd="0" destOrd="0" presId="urn:microsoft.com/office/officeart/2005/8/layout/chevron1"/>
    <dgm:cxn modelId="{2359878F-ECD8-4FB0-9F52-E031F0A68494}" type="presOf" srcId="{B0FA9626-A69D-4C43-9A11-E63CA8D0DA46}" destId="{4F5FA5F2-12F9-4C14-BC50-B48574F24865}" srcOrd="0" destOrd="0" presId="urn:microsoft.com/office/officeart/2005/8/layout/chevron1"/>
    <dgm:cxn modelId="{CF874327-7E93-431E-95F9-8FE69EDBDB29}" srcId="{2B41243C-9D79-4F83-8B3C-7508D8DAB97B}" destId="{B0FA9626-A69D-4C43-9A11-E63CA8D0DA46}" srcOrd="4" destOrd="0" parTransId="{FDFB9E65-92CA-49E1-95AB-F7BC604DE055}" sibTransId="{05E398E8-D408-4E62-8220-99639A6D76F3}"/>
    <dgm:cxn modelId="{9492A56C-893A-4037-B738-CA7C6A428265}" type="presOf" srcId="{52CE1E55-FE9C-4B1B-9F02-46C0A9B541C5}" destId="{EE693EC2-A150-417B-9370-645D30CD5988}" srcOrd="0" destOrd="0" presId="urn:microsoft.com/office/officeart/2005/8/layout/chevron1"/>
    <dgm:cxn modelId="{AAEEDDCB-9679-4BAA-9BBA-7462013BA3E2}" srcId="{2B41243C-9D79-4F83-8B3C-7508D8DAB97B}" destId="{59C5BB48-2554-441E-831B-8C924742AF00}" srcOrd="5" destOrd="0" parTransId="{B50E0E49-A8CB-4C86-B937-79569B3AC021}" sibTransId="{E20F4C99-43E2-4F63-A918-F5CEB0AE3C76}"/>
    <dgm:cxn modelId="{FBACCED7-5B92-4300-881A-88B6BC259ABE}" type="presParOf" srcId="{00294C63-3E51-4889-A09E-0240D1E84BA3}" destId="{87FFF911-A8AB-4120-ADFF-CE4A839A520C}" srcOrd="0" destOrd="0" presId="urn:microsoft.com/office/officeart/2005/8/layout/chevron1"/>
    <dgm:cxn modelId="{EA70D521-BCD3-4548-B63B-16271A8AFDA2}" type="presParOf" srcId="{00294C63-3E51-4889-A09E-0240D1E84BA3}" destId="{CC6B5A49-F6FE-4676-B60A-6FF0C6714DF8}" srcOrd="1" destOrd="0" presId="urn:microsoft.com/office/officeart/2005/8/layout/chevron1"/>
    <dgm:cxn modelId="{F4F506FC-8227-4BD2-B27F-739BAB476B67}" type="presParOf" srcId="{00294C63-3E51-4889-A09E-0240D1E84BA3}" destId="{8B4E54A4-CA94-439A-9752-9C3AF65ED664}" srcOrd="2" destOrd="0" presId="urn:microsoft.com/office/officeart/2005/8/layout/chevron1"/>
    <dgm:cxn modelId="{B5B1A5EC-8ABB-45E6-A691-F04457832A9A}" type="presParOf" srcId="{00294C63-3E51-4889-A09E-0240D1E84BA3}" destId="{066E6DA3-50B1-40D9-B787-FF4A41092366}" srcOrd="3" destOrd="0" presId="urn:microsoft.com/office/officeart/2005/8/layout/chevron1"/>
    <dgm:cxn modelId="{DB038EB5-017E-4FFB-91A1-D8BFDC5EF62C}" type="presParOf" srcId="{00294C63-3E51-4889-A09E-0240D1E84BA3}" destId="{62900BA6-C52B-4C4C-BCBC-D741ADAA396B}" srcOrd="4" destOrd="0" presId="urn:microsoft.com/office/officeart/2005/8/layout/chevron1"/>
    <dgm:cxn modelId="{B6156895-B87D-4A7E-9C65-116623074CEB}" type="presParOf" srcId="{00294C63-3E51-4889-A09E-0240D1E84BA3}" destId="{D3946C80-5FD5-4E26-AF51-0C5162EAE7A3}" srcOrd="5" destOrd="0" presId="urn:microsoft.com/office/officeart/2005/8/layout/chevron1"/>
    <dgm:cxn modelId="{F15CB360-BF78-4D41-9DA7-3097D1623BD8}" type="presParOf" srcId="{00294C63-3E51-4889-A09E-0240D1E84BA3}" destId="{EE693EC2-A150-417B-9370-645D30CD5988}" srcOrd="6" destOrd="0" presId="urn:microsoft.com/office/officeart/2005/8/layout/chevron1"/>
    <dgm:cxn modelId="{3BA1ADF8-56CC-4A9B-993D-C00B617AE4C2}" type="presParOf" srcId="{00294C63-3E51-4889-A09E-0240D1E84BA3}" destId="{0B0CC61B-B376-46D0-B995-0E27A7CD0C87}" srcOrd="7" destOrd="0" presId="urn:microsoft.com/office/officeart/2005/8/layout/chevron1"/>
    <dgm:cxn modelId="{C7D2DA4B-79AF-4CE2-A314-DEED1E50CAF3}" type="presParOf" srcId="{00294C63-3E51-4889-A09E-0240D1E84BA3}" destId="{4F5FA5F2-12F9-4C14-BC50-B48574F24865}" srcOrd="8" destOrd="0" presId="urn:microsoft.com/office/officeart/2005/8/layout/chevron1"/>
    <dgm:cxn modelId="{020EE356-6F17-4FFB-B79B-07B7AF36BE05}" type="presParOf" srcId="{00294C63-3E51-4889-A09E-0240D1E84BA3}" destId="{60D6247D-A8A1-46DD-9989-59C1A423F545}" srcOrd="9" destOrd="0" presId="urn:microsoft.com/office/officeart/2005/8/layout/chevron1"/>
    <dgm:cxn modelId="{8CCCBD32-28DF-4FD2-BC3A-D04997C10155}" type="presParOf" srcId="{00294C63-3E51-4889-A09E-0240D1E84BA3}" destId="{9E123FCA-404E-4DF0-BCF5-06AB4F7D489F}" srcOrd="10" destOrd="0" presId="urn:microsoft.com/office/officeart/2005/8/layout/chevron1"/>
  </dgm:cxnLst>
  <dgm:bg>
    <a:noFill/>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B41243C-9D79-4F83-8B3C-7508D8DAB97B}" type="doc">
      <dgm:prSet loTypeId="urn:microsoft.com/office/officeart/2005/8/layout/chevron1" loCatId="process" qsTypeId="urn:microsoft.com/office/officeart/2005/8/quickstyle/simple1" qsCatId="simple" csTypeId="urn:microsoft.com/office/officeart/2005/8/colors/accent1_2" csCatId="accent1" phldr="1"/>
      <dgm:spPr/>
    </dgm:pt>
    <dgm:pt modelId="{C5F45740-7DE0-4364-A4C1-EE2DA1A1DF6F}">
      <dgm:prSet phldrT="[文本]" custT="1"/>
      <dgm:spPr>
        <a:solidFill>
          <a:srgbClr val="00B050"/>
        </a:solidFill>
      </dgm:spPr>
      <dgm:t>
        <a:bodyPr/>
        <a:lstStyle/>
        <a:p>
          <a:r>
            <a:rPr lang="zh-CN" altLang="en-US" sz="1400" dirty="0" smtClean="0">
              <a:latin typeface="微软雅黑" pitchFamily="34" charset="-122"/>
              <a:ea typeface="微软雅黑" pitchFamily="34" charset="-122"/>
            </a:rPr>
            <a:t>畅销品定义</a:t>
          </a:r>
          <a:endParaRPr lang="zh-CN" altLang="en-US" sz="1400" dirty="0">
            <a:latin typeface="微软雅黑" pitchFamily="34" charset="-122"/>
            <a:ea typeface="微软雅黑" pitchFamily="34" charset="-122"/>
          </a:endParaRPr>
        </a:p>
      </dgm:t>
    </dgm:pt>
    <dgm:pt modelId="{52E15F97-6319-471B-83B8-CD090C7A47D8}" type="parTrans" cxnId="{CC448171-AA5F-4756-83BC-DB44705CDD7F}">
      <dgm:prSet/>
      <dgm:spPr/>
      <dgm:t>
        <a:bodyPr/>
        <a:lstStyle/>
        <a:p>
          <a:endParaRPr lang="zh-CN" altLang="en-US" sz="1400"/>
        </a:p>
      </dgm:t>
    </dgm:pt>
    <dgm:pt modelId="{ADA7F339-BC00-4DF7-9AD0-A0DD23A724CD}" type="sibTrans" cxnId="{CC448171-AA5F-4756-83BC-DB44705CDD7F}">
      <dgm:prSet/>
      <dgm:spPr/>
      <dgm:t>
        <a:bodyPr/>
        <a:lstStyle/>
        <a:p>
          <a:endParaRPr lang="zh-CN" altLang="en-US" sz="1400"/>
        </a:p>
      </dgm:t>
    </dgm:pt>
    <dgm:pt modelId="{C423215F-2615-44F8-9C45-B63C2AE6221C}">
      <dgm:prSet phldrT="[文本]" custT="1"/>
      <dgm:spPr/>
      <dgm:t>
        <a:bodyPr/>
        <a:lstStyle/>
        <a:p>
          <a:r>
            <a:rPr lang="zh-CN" altLang="en-US" sz="1400" dirty="0" smtClean="0">
              <a:latin typeface="微软雅黑" pitchFamily="34" charset="-122"/>
              <a:ea typeface="微软雅黑" pitchFamily="34" charset="-122"/>
            </a:rPr>
            <a:t>陈列管理</a:t>
          </a:r>
          <a:endParaRPr lang="zh-CN" altLang="en-US" sz="1400" dirty="0">
            <a:latin typeface="微软雅黑" pitchFamily="34" charset="-122"/>
            <a:ea typeface="微软雅黑" pitchFamily="34" charset="-122"/>
          </a:endParaRPr>
        </a:p>
      </dgm:t>
    </dgm:pt>
    <dgm:pt modelId="{D0D61428-2877-40B1-B3DD-BA80F54160A7}" type="parTrans" cxnId="{C399F264-6B31-48EA-BE0B-22453A8FB089}">
      <dgm:prSet/>
      <dgm:spPr/>
      <dgm:t>
        <a:bodyPr/>
        <a:lstStyle/>
        <a:p>
          <a:endParaRPr lang="zh-CN" altLang="en-US" sz="1400"/>
        </a:p>
      </dgm:t>
    </dgm:pt>
    <dgm:pt modelId="{4B231D91-6327-4201-A4B8-B6FF944F6231}" type="sibTrans" cxnId="{C399F264-6B31-48EA-BE0B-22453A8FB089}">
      <dgm:prSet/>
      <dgm:spPr/>
      <dgm:t>
        <a:bodyPr/>
        <a:lstStyle/>
        <a:p>
          <a:endParaRPr lang="zh-CN" altLang="en-US" sz="1400"/>
        </a:p>
      </dgm:t>
    </dgm:pt>
    <dgm:pt modelId="{52CE1E55-FE9C-4B1B-9F02-46C0A9B541C5}">
      <dgm:prSet phldrT="[文本]" custT="1"/>
      <dgm:spPr/>
      <dgm:t>
        <a:bodyPr/>
        <a:lstStyle/>
        <a:p>
          <a:r>
            <a:rPr lang="zh-CN" altLang="en-US" sz="1400" dirty="0" smtClean="0">
              <a:latin typeface="微软雅黑" pitchFamily="34" charset="-122"/>
              <a:ea typeface="微软雅黑" pitchFamily="34" charset="-122"/>
            </a:rPr>
            <a:t>价格管理</a:t>
          </a:r>
          <a:endParaRPr lang="zh-CN" altLang="en-US" sz="1400" dirty="0">
            <a:latin typeface="微软雅黑" pitchFamily="34" charset="-122"/>
            <a:ea typeface="微软雅黑" pitchFamily="34" charset="-122"/>
          </a:endParaRPr>
        </a:p>
      </dgm:t>
    </dgm:pt>
    <dgm:pt modelId="{03E797C7-F045-4869-9D7B-8987CDD3A5E4}" type="parTrans" cxnId="{656D51DD-48BA-4E7E-A8EB-95F8AC150484}">
      <dgm:prSet/>
      <dgm:spPr/>
      <dgm:t>
        <a:bodyPr/>
        <a:lstStyle/>
        <a:p>
          <a:endParaRPr lang="zh-CN" altLang="en-US" sz="1400"/>
        </a:p>
      </dgm:t>
    </dgm:pt>
    <dgm:pt modelId="{A0B733A1-E1DE-418B-ABFF-CF7FFC510591}" type="sibTrans" cxnId="{656D51DD-48BA-4E7E-A8EB-95F8AC150484}">
      <dgm:prSet/>
      <dgm:spPr/>
      <dgm:t>
        <a:bodyPr/>
        <a:lstStyle/>
        <a:p>
          <a:endParaRPr lang="zh-CN" altLang="en-US" sz="1400"/>
        </a:p>
      </dgm:t>
    </dgm:pt>
    <dgm:pt modelId="{59C5BB48-2554-441E-831B-8C924742AF00}">
      <dgm:prSet phldrT="[文本]" custT="1"/>
      <dgm:spPr>
        <a:solidFill>
          <a:schemeClr val="tx2">
            <a:lumMod val="40000"/>
            <a:lumOff val="60000"/>
          </a:schemeClr>
        </a:solidFill>
      </dgm:spPr>
      <dgm:t>
        <a:bodyPr/>
        <a:lstStyle/>
        <a:p>
          <a:r>
            <a:rPr lang="zh-CN" altLang="en-US" sz="1400" dirty="0" smtClean="0">
              <a:latin typeface="微软雅黑" pitchFamily="34" charset="-122"/>
              <a:ea typeface="微软雅黑" pitchFamily="34" charset="-122"/>
            </a:rPr>
            <a:t>评估及预警</a:t>
          </a:r>
          <a:endParaRPr lang="zh-CN" altLang="en-US" sz="1400" dirty="0">
            <a:latin typeface="微软雅黑" pitchFamily="34" charset="-122"/>
            <a:ea typeface="微软雅黑" pitchFamily="34" charset="-122"/>
          </a:endParaRPr>
        </a:p>
      </dgm:t>
    </dgm:pt>
    <dgm:pt modelId="{B50E0E49-A8CB-4C86-B937-79569B3AC021}" type="parTrans" cxnId="{AAEEDDCB-9679-4BAA-9BBA-7462013BA3E2}">
      <dgm:prSet/>
      <dgm:spPr/>
      <dgm:t>
        <a:bodyPr/>
        <a:lstStyle/>
        <a:p>
          <a:endParaRPr lang="zh-CN" altLang="en-US" sz="1400"/>
        </a:p>
      </dgm:t>
    </dgm:pt>
    <dgm:pt modelId="{E20F4C99-43E2-4F63-A918-F5CEB0AE3C76}" type="sibTrans" cxnId="{AAEEDDCB-9679-4BAA-9BBA-7462013BA3E2}">
      <dgm:prSet/>
      <dgm:spPr/>
      <dgm:t>
        <a:bodyPr/>
        <a:lstStyle/>
        <a:p>
          <a:endParaRPr lang="zh-CN" altLang="en-US" sz="1400"/>
        </a:p>
      </dgm:t>
    </dgm:pt>
    <dgm:pt modelId="{5A7754FE-1841-4442-B045-559FD312883D}">
      <dgm:prSet phldrT="[文本]" custT="1"/>
      <dgm:spPr/>
      <dgm:t>
        <a:bodyPr/>
        <a:lstStyle/>
        <a:p>
          <a:r>
            <a:rPr lang="zh-CN" altLang="en-US" sz="1400" dirty="0" smtClean="0">
              <a:latin typeface="微软雅黑" pitchFamily="34" charset="-122"/>
              <a:ea typeface="微软雅黑" pitchFamily="34" charset="-122"/>
            </a:rPr>
            <a:t>缺断货管理</a:t>
          </a:r>
          <a:endParaRPr lang="zh-CN" altLang="en-US" sz="1400" dirty="0">
            <a:latin typeface="微软雅黑" pitchFamily="34" charset="-122"/>
            <a:ea typeface="微软雅黑" pitchFamily="34" charset="-122"/>
          </a:endParaRPr>
        </a:p>
      </dgm:t>
    </dgm:pt>
    <dgm:pt modelId="{381752AD-A634-4973-8EC1-27064A102701}" type="parTrans" cxnId="{60950107-3B15-47A2-8FCC-90EAFC7CC988}">
      <dgm:prSet/>
      <dgm:spPr/>
      <dgm:t>
        <a:bodyPr/>
        <a:lstStyle/>
        <a:p>
          <a:endParaRPr lang="zh-CN" altLang="en-US" sz="1400"/>
        </a:p>
      </dgm:t>
    </dgm:pt>
    <dgm:pt modelId="{5859CE57-8C8D-4A15-8DE7-CF3B6F390DB2}" type="sibTrans" cxnId="{60950107-3B15-47A2-8FCC-90EAFC7CC988}">
      <dgm:prSet/>
      <dgm:spPr/>
      <dgm:t>
        <a:bodyPr/>
        <a:lstStyle/>
        <a:p>
          <a:endParaRPr lang="zh-CN" altLang="en-US" sz="1400"/>
        </a:p>
      </dgm:t>
    </dgm:pt>
    <dgm:pt modelId="{00294C63-3E51-4889-A09E-0240D1E84BA3}" type="pres">
      <dgm:prSet presAssocID="{2B41243C-9D79-4F83-8B3C-7508D8DAB97B}" presName="Name0" presStyleCnt="0">
        <dgm:presLayoutVars>
          <dgm:dir/>
          <dgm:animLvl val="lvl"/>
          <dgm:resizeHandles val="exact"/>
        </dgm:presLayoutVars>
      </dgm:prSet>
      <dgm:spPr/>
    </dgm:pt>
    <dgm:pt modelId="{87FFF911-A8AB-4120-ADFF-CE4A839A520C}" type="pres">
      <dgm:prSet presAssocID="{C5F45740-7DE0-4364-A4C1-EE2DA1A1DF6F}" presName="parTxOnly" presStyleLbl="node1" presStyleIdx="0" presStyleCnt="5">
        <dgm:presLayoutVars>
          <dgm:chMax val="0"/>
          <dgm:chPref val="0"/>
          <dgm:bulletEnabled val="1"/>
        </dgm:presLayoutVars>
      </dgm:prSet>
      <dgm:spPr/>
      <dgm:t>
        <a:bodyPr/>
        <a:lstStyle/>
        <a:p>
          <a:endParaRPr lang="zh-CN" altLang="en-US"/>
        </a:p>
      </dgm:t>
    </dgm:pt>
    <dgm:pt modelId="{CC6B5A49-F6FE-4676-B60A-6FF0C6714DF8}" type="pres">
      <dgm:prSet presAssocID="{ADA7F339-BC00-4DF7-9AD0-A0DD23A724CD}" presName="parTxOnlySpace" presStyleCnt="0"/>
      <dgm:spPr/>
    </dgm:pt>
    <dgm:pt modelId="{8B4E54A4-CA94-439A-9752-9C3AF65ED664}" type="pres">
      <dgm:prSet presAssocID="{C423215F-2615-44F8-9C45-B63C2AE6221C}" presName="parTxOnly" presStyleLbl="node1" presStyleIdx="1" presStyleCnt="5">
        <dgm:presLayoutVars>
          <dgm:chMax val="0"/>
          <dgm:chPref val="0"/>
          <dgm:bulletEnabled val="1"/>
        </dgm:presLayoutVars>
      </dgm:prSet>
      <dgm:spPr/>
      <dgm:t>
        <a:bodyPr/>
        <a:lstStyle/>
        <a:p>
          <a:endParaRPr lang="zh-CN" altLang="en-US"/>
        </a:p>
      </dgm:t>
    </dgm:pt>
    <dgm:pt modelId="{066E6DA3-50B1-40D9-B787-FF4A41092366}" type="pres">
      <dgm:prSet presAssocID="{4B231D91-6327-4201-A4B8-B6FF944F6231}" presName="parTxOnlySpace" presStyleCnt="0"/>
      <dgm:spPr/>
    </dgm:pt>
    <dgm:pt modelId="{62900BA6-C52B-4C4C-BCBC-D741ADAA396B}" type="pres">
      <dgm:prSet presAssocID="{5A7754FE-1841-4442-B045-559FD312883D}" presName="parTxOnly" presStyleLbl="node1" presStyleIdx="2" presStyleCnt="5">
        <dgm:presLayoutVars>
          <dgm:chMax val="0"/>
          <dgm:chPref val="0"/>
          <dgm:bulletEnabled val="1"/>
        </dgm:presLayoutVars>
      </dgm:prSet>
      <dgm:spPr/>
      <dgm:t>
        <a:bodyPr/>
        <a:lstStyle/>
        <a:p>
          <a:endParaRPr lang="zh-CN" altLang="en-US"/>
        </a:p>
      </dgm:t>
    </dgm:pt>
    <dgm:pt modelId="{D3946C80-5FD5-4E26-AF51-0C5162EAE7A3}" type="pres">
      <dgm:prSet presAssocID="{5859CE57-8C8D-4A15-8DE7-CF3B6F390DB2}" presName="parTxOnlySpace" presStyleCnt="0"/>
      <dgm:spPr/>
    </dgm:pt>
    <dgm:pt modelId="{EE693EC2-A150-417B-9370-645D30CD5988}" type="pres">
      <dgm:prSet presAssocID="{52CE1E55-FE9C-4B1B-9F02-46C0A9B541C5}" presName="parTxOnly" presStyleLbl="node1" presStyleIdx="3" presStyleCnt="5">
        <dgm:presLayoutVars>
          <dgm:chMax val="0"/>
          <dgm:chPref val="0"/>
          <dgm:bulletEnabled val="1"/>
        </dgm:presLayoutVars>
      </dgm:prSet>
      <dgm:spPr/>
      <dgm:t>
        <a:bodyPr/>
        <a:lstStyle/>
        <a:p>
          <a:endParaRPr lang="zh-CN" altLang="en-US"/>
        </a:p>
      </dgm:t>
    </dgm:pt>
    <dgm:pt modelId="{0B0CC61B-B376-46D0-B995-0E27A7CD0C87}" type="pres">
      <dgm:prSet presAssocID="{A0B733A1-E1DE-418B-ABFF-CF7FFC510591}" presName="parTxOnlySpace" presStyleCnt="0"/>
      <dgm:spPr/>
    </dgm:pt>
    <dgm:pt modelId="{9E123FCA-404E-4DF0-BCF5-06AB4F7D489F}" type="pres">
      <dgm:prSet presAssocID="{59C5BB48-2554-441E-831B-8C924742AF00}" presName="parTxOnly" presStyleLbl="node1" presStyleIdx="4" presStyleCnt="5" custLinFactNeighborY="-3069">
        <dgm:presLayoutVars>
          <dgm:chMax val="0"/>
          <dgm:chPref val="0"/>
          <dgm:bulletEnabled val="1"/>
        </dgm:presLayoutVars>
      </dgm:prSet>
      <dgm:spPr/>
      <dgm:t>
        <a:bodyPr/>
        <a:lstStyle/>
        <a:p>
          <a:endParaRPr lang="zh-CN" altLang="en-US"/>
        </a:p>
      </dgm:t>
    </dgm:pt>
  </dgm:ptLst>
  <dgm:cxnLst>
    <dgm:cxn modelId="{CC448171-AA5F-4756-83BC-DB44705CDD7F}" srcId="{2B41243C-9D79-4F83-8B3C-7508D8DAB97B}" destId="{C5F45740-7DE0-4364-A4C1-EE2DA1A1DF6F}" srcOrd="0" destOrd="0" parTransId="{52E15F97-6319-471B-83B8-CD090C7A47D8}" sibTransId="{ADA7F339-BC00-4DF7-9AD0-A0DD23A724CD}"/>
    <dgm:cxn modelId="{C399F264-6B31-48EA-BE0B-22453A8FB089}" srcId="{2B41243C-9D79-4F83-8B3C-7508D8DAB97B}" destId="{C423215F-2615-44F8-9C45-B63C2AE6221C}" srcOrd="1" destOrd="0" parTransId="{D0D61428-2877-40B1-B3DD-BA80F54160A7}" sibTransId="{4B231D91-6327-4201-A4B8-B6FF944F6231}"/>
    <dgm:cxn modelId="{F4C284C4-1AEF-4523-B889-DC03418F5FE0}" type="presOf" srcId="{59C5BB48-2554-441E-831B-8C924742AF00}" destId="{9E123FCA-404E-4DF0-BCF5-06AB4F7D489F}" srcOrd="0" destOrd="0" presId="urn:microsoft.com/office/officeart/2005/8/layout/chevron1"/>
    <dgm:cxn modelId="{60950107-3B15-47A2-8FCC-90EAFC7CC988}" srcId="{2B41243C-9D79-4F83-8B3C-7508D8DAB97B}" destId="{5A7754FE-1841-4442-B045-559FD312883D}" srcOrd="2" destOrd="0" parTransId="{381752AD-A634-4973-8EC1-27064A102701}" sibTransId="{5859CE57-8C8D-4A15-8DE7-CF3B6F390DB2}"/>
    <dgm:cxn modelId="{2F8A4CDB-3F48-4C06-9E94-7C15503FD663}" type="presOf" srcId="{C423215F-2615-44F8-9C45-B63C2AE6221C}" destId="{8B4E54A4-CA94-439A-9752-9C3AF65ED664}" srcOrd="0" destOrd="0" presId="urn:microsoft.com/office/officeart/2005/8/layout/chevron1"/>
    <dgm:cxn modelId="{576DB9BA-B9DA-4C9B-AFA4-1C1805208FF8}" type="presOf" srcId="{2B41243C-9D79-4F83-8B3C-7508D8DAB97B}" destId="{00294C63-3E51-4889-A09E-0240D1E84BA3}" srcOrd="0" destOrd="0" presId="urn:microsoft.com/office/officeart/2005/8/layout/chevron1"/>
    <dgm:cxn modelId="{656D51DD-48BA-4E7E-A8EB-95F8AC150484}" srcId="{2B41243C-9D79-4F83-8B3C-7508D8DAB97B}" destId="{52CE1E55-FE9C-4B1B-9F02-46C0A9B541C5}" srcOrd="3" destOrd="0" parTransId="{03E797C7-F045-4869-9D7B-8987CDD3A5E4}" sibTransId="{A0B733A1-E1DE-418B-ABFF-CF7FFC510591}"/>
    <dgm:cxn modelId="{63B78BF6-5324-42DA-9F4F-217B1C94A3F0}" type="presOf" srcId="{52CE1E55-FE9C-4B1B-9F02-46C0A9B541C5}" destId="{EE693EC2-A150-417B-9370-645D30CD5988}" srcOrd="0" destOrd="0" presId="urn:microsoft.com/office/officeart/2005/8/layout/chevron1"/>
    <dgm:cxn modelId="{5501E8BE-EA93-4DDE-A692-930A0E771A61}" type="presOf" srcId="{5A7754FE-1841-4442-B045-559FD312883D}" destId="{62900BA6-C52B-4C4C-BCBC-D741ADAA396B}" srcOrd="0" destOrd="0" presId="urn:microsoft.com/office/officeart/2005/8/layout/chevron1"/>
    <dgm:cxn modelId="{AAEEDDCB-9679-4BAA-9BBA-7462013BA3E2}" srcId="{2B41243C-9D79-4F83-8B3C-7508D8DAB97B}" destId="{59C5BB48-2554-441E-831B-8C924742AF00}" srcOrd="4" destOrd="0" parTransId="{B50E0E49-A8CB-4C86-B937-79569B3AC021}" sibTransId="{E20F4C99-43E2-4F63-A918-F5CEB0AE3C76}"/>
    <dgm:cxn modelId="{D05B6903-C87C-4D40-8D39-0FC2503E5086}" type="presOf" srcId="{C5F45740-7DE0-4364-A4C1-EE2DA1A1DF6F}" destId="{87FFF911-A8AB-4120-ADFF-CE4A839A520C}" srcOrd="0" destOrd="0" presId="urn:microsoft.com/office/officeart/2005/8/layout/chevron1"/>
    <dgm:cxn modelId="{5DEFFDD5-D0CA-4952-A2B0-CA06AE354686}" type="presParOf" srcId="{00294C63-3E51-4889-A09E-0240D1E84BA3}" destId="{87FFF911-A8AB-4120-ADFF-CE4A839A520C}" srcOrd="0" destOrd="0" presId="urn:microsoft.com/office/officeart/2005/8/layout/chevron1"/>
    <dgm:cxn modelId="{BD11E05F-1DD2-4CF7-ADEB-F90AD3F030FF}" type="presParOf" srcId="{00294C63-3E51-4889-A09E-0240D1E84BA3}" destId="{CC6B5A49-F6FE-4676-B60A-6FF0C6714DF8}" srcOrd="1" destOrd="0" presId="urn:microsoft.com/office/officeart/2005/8/layout/chevron1"/>
    <dgm:cxn modelId="{7BEB7F2B-417B-478C-8A3E-55C901CF2C52}" type="presParOf" srcId="{00294C63-3E51-4889-A09E-0240D1E84BA3}" destId="{8B4E54A4-CA94-439A-9752-9C3AF65ED664}" srcOrd="2" destOrd="0" presId="urn:microsoft.com/office/officeart/2005/8/layout/chevron1"/>
    <dgm:cxn modelId="{E4DF44C7-0EF6-4013-9355-DC2326D4E583}" type="presParOf" srcId="{00294C63-3E51-4889-A09E-0240D1E84BA3}" destId="{066E6DA3-50B1-40D9-B787-FF4A41092366}" srcOrd="3" destOrd="0" presId="urn:microsoft.com/office/officeart/2005/8/layout/chevron1"/>
    <dgm:cxn modelId="{2AFE6202-4300-46F2-9A37-9F8F8027B66F}" type="presParOf" srcId="{00294C63-3E51-4889-A09E-0240D1E84BA3}" destId="{62900BA6-C52B-4C4C-BCBC-D741ADAA396B}" srcOrd="4" destOrd="0" presId="urn:microsoft.com/office/officeart/2005/8/layout/chevron1"/>
    <dgm:cxn modelId="{BAECC5B5-911D-4C93-8980-8D64D375DF87}" type="presParOf" srcId="{00294C63-3E51-4889-A09E-0240D1E84BA3}" destId="{D3946C80-5FD5-4E26-AF51-0C5162EAE7A3}" srcOrd="5" destOrd="0" presId="urn:microsoft.com/office/officeart/2005/8/layout/chevron1"/>
    <dgm:cxn modelId="{21AFFCEF-5353-4308-8F1D-C6000EA1EA91}" type="presParOf" srcId="{00294C63-3E51-4889-A09E-0240D1E84BA3}" destId="{EE693EC2-A150-417B-9370-645D30CD5988}" srcOrd="6" destOrd="0" presId="urn:microsoft.com/office/officeart/2005/8/layout/chevron1"/>
    <dgm:cxn modelId="{7E82AA02-A609-4BD2-A994-8953003D78CD}" type="presParOf" srcId="{00294C63-3E51-4889-A09E-0240D1E84BA3}" destId="{0B0CC61B-B376-46D0-B995-0E27A7CD0C87}" srcOrd="7" destOrd="0" presId="urn:microsoft.com/office/officeart/2005/8/layout/chevron1"/>
    <dgm:cxn modelId="{6535E0CA-FD0B-4C5D-820B-6E992675FABA}" type="presParOf" srcId="{00294C63-3E51-4889-A09E-0240D1E84BA3}" destId="{9E123FCA-404E-4DF0-BCF5-06AB4F7D489F}" srcOrd="8" destOrd="0" presId="urn:microsoft.com/office/officeart/2005/8/layout/chevro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EC50211-C08B-534A-A00E-14979A406B12}" type="doc">
      <dgm:prSet loTypeId="urn:microsoft.com/office/officeart/2005/8/layout/pList2#1" loCatId="" qsTypeId="urn:microsoft.com/office/officeart/2005/8/quickstyle/simple4" qsCatId="simple" csTypeId="urn:microsoft.com/office/officeart/2005/8/colors/accent1_2" csCatId="accent1" phldr="1"/>
      <dgm:spPr/>
    </dgm:pt>
    <dgm:pt modelId="{0D9C4C33-64BE-1F47-ABCC-BCEB064B3BE1}">
      <dgm:prSet phldrT="[Text]"/>
      <dgm:spPr/>
      <dgm:t>
        <a:bodyPr/>
        <a:lstStyle/>
        <a:p>
          <a:endParaRPr lang="zh-CN" altLang="en-US" dirty="0"/>
        </a:p>
      </dgm:t>
    </dgm:pt>
    <dgm:pt modelId="{575B9BEC-2761-C84E-8AE0-CFF1A6F4309C}" type="parTrans" cxnId="{02E29CE7-FF4A-6848-97B7-3948C01F0429}">
      <dgm:prSet/>
      <dgm:spPr/>
      <dgm:t>
        <a:bodyPr/>
        <a:lstStyle/>
        <a:p>
          <a:endParaRPr lang="zh-CN" altLang="en-US"/>
        </a:p>
      </dgm:t>
    </dgm:pt>
    <dgm:pt modelId="{ACE867DE-A19C-B848-AAA8-09783B8DCE6A}" type="sibTrans" cxnId="{02E29CE7-FF4A-6848-97B7-3948C01F0429}">
      <dgm:prSet/>
      <dgm:spPr/>
      <dgm:t>
        <a:bodyPr/>
        <a:lstStyle/>
        <a:p>
          <a:endParaRPr lang="zh-CN" altLang="en-US"/>
        </a:p>
      </dgm:t>
    </dgm:pt>
    <dgm:pt modelId="{100BDBF1-6994-A54E-913B-75ED5F3EBE4E}">
      <dgm:prSet phldrT="[Text]"/>
      <dgm:spPr/>
      <dgm:t>
        <a:bodyPr/>
        <a:lstStyle/>
        <a:p>
          <a:endParaRPr lang="zh-CN" altLang="en-US" dirty="0"/>
        </a:p>
      </dgm:t>
    </dgm:pt>
    <dgm:pt modelId="{C1239360-9187-5B4A-BCEE-5F21733EBE3B}" type="parTrans" cxnId="{73D57BDF-07C6-CA45-8A42-DC6AA22C2B81}">
      <dgm:prSet/>
      <dgm:spPr/>
      <dgm:t>
        <a:bodyPr/>
        <a:lstStyle/>
        <a:p>
          <a:endParaRPr lang="zh-CN" altLang="en-US"/>
        </a:p>
      </dgm:t>
    </dgm:pt>
    <dgm:pt modelId="{898A2E90-67D9-964E-A142-A58F3912A52D}" type="sibTrans" cxnId="{73D57BDF-07C6-CA45-8A42-DC6AA22C2B81}">
      <dgm:prSet/>
      <dgm:spPr/>
      <dgm:t>
        <a:bodyPr/>
        <a:lstStyle/>
        <a:p>
          <a:endParaRPr lang="zh-CN" altLang="en-US"/>
        </a:p>
      </dgm:t>
    </dgm:pt>
    <dgm:pt modelId="{0F290DE7-2A5C-CD42-AFE5-7B1FA9FBDB1B}">
      <dgm:prSet phldrT="[Text]"/>
      <dgm:spPr/>
      <dgm:t>
        <a:bodyPr/>
        <a:lstStyle/>
        <a:p>
          <a:endParaRPr lang="zh-CN" altLang="en-US" dirty="0"/>
        </a:p>
      </dgm:t>
    </dgm:pt>
    <dgm:pt modelId="{D9E03C9F-8870-F64A-BCC2-DA04BBFB6D8A}" type="parTrans" cxnId="{F9F8E89A-065F-2241-BB7B-23C0A9A63218}">
      <dgm:prSet/>
      <dgm:spPr/>
      <dgm:t>
        <a:bodyPr/>
        <a:lstStyle/>
        <a:p>
          <a:endParaRPr lang="zh-CN" altLang="en-US"/>
        </a:p>
      </dgm:t>
    </dgm:pt>
    <dgm:pt modelId="{193B2CD3-E0E6-2649-B067-E7E416882B0C}" type="sibTrans" cxnId="{F9F8E89A-065F-2241-BB7B-23C0A9A63218}">
      <dgm:prSet/>
      <dgm:spPr/>
      <dgm:t>
        <a:bodyPr/>
        <a:lstStyle/>
        <a:p>
          <a:endParaRPr lang="zh-CN" altLang="en-US"/>
        </a:p>
      </dgm:t>
    </dgm:pt>
    <dgm:pt modelId="{758A272A-8120-B243-AAA8-5B1167650CFD}">
      <dgm:prSet phldrT="[Text]"/>
      <dgm:spPr/>
      <dgm:t>
        <a:bodyPr/>
        <a:lstStyle/>
        <a:p>
          <a:endParaRPr lang="zh-CN" altLang="en-US" dirty="0"/>
        </a:p>
      </dgm:t>
    </dgm:pt>
    <dgm:pt modelId="{C2BF85C4-6F23-3A45-B54B-ABA8EE5CAB4E}" type="parTrans" cxnId="{A92E2B89-D7E5-9D4B-AA6C-F43852918781}">
      <dgm:prSet/>
      <dgm:spPr/>
      <dgm:t>
        <a:bodyPr/>
        <a:lstStyle/>
        <a:p>
          <a:endParaRPr lang="zh-CN" altLang="en-US"/>
        </a:p>
      </dgm:t>
    </dgm:pt>
    <dgm:pt modelId="{DAE14781-3B8D-0C4D-80D7-B48CE576E00F}" type="sibTrans" cxnId="{A92E2B89-D7E5-9D4B-AA6C-F43852918781}">
      <dgm:prSet/>
      <dgm:spPr/>
      <dgm:t>
        <a:bodyPr/>
        <a:lstStyle/>
        <a:p>
          <a:endParaRPr lang="zh-CN" altLang="en-US"/>
        </a:p>
      </dgm:t>
    </dgm:pt>
    <dgm:pt modelId="{A0431D8F-0B90-284D-B886-B10EC37778E4}">
      <dgm:prSet phldrT="[Text]"/>
      <dgm:spPr/>
      <dgm:t>
        <a:bodyPr/>
        <a:lstStyle/>
        <a:p>
          <a:endParaRPr lang="zh-CN" altLang="en-US" dirty="0"/>
        </a:p>
      </dgm:t>
    </dgm:pt>
    <dgm:pt modelId="{7A63983C-876F-A141-974C-5278A5673788}" type="parTrans" cxnId="{50DC352F-A403-364C-AC46-853FF8BAE155}">
      <dgm:prSet/>
      <dgm:spPr/>
      <dgm:t>
        <a:bodyPr/>
        <a:lstStyle/>
        <a:p>
          <a:endParaRPr lang="zh-CN" altLang="en-US"/>
        </a:p>
      </dgm:t>
    </dgm:pt>
    <dgm:pt modelId="{E8507421-D770-604F-A742-2D6C06147B23}" type="sibTrans" cxnId="{50DC352F-A403-364C-AC46-853FF8BAE155}">
      <dgm:prSet/>
      <dgm:spPr/>
      <dgm:t>
        <a:bodyPr/>
        <a:lstStyle/>
        <a:p>
          <a:endParaRPr lang="zh-CN" altLang="en-US"/>
        </a:p>
      </dgm:t>
    </dgm:pt>
    <dgm:pt modelId="{B2FDEA32-CA14-5240-829B-2B8FBF733605}">
      <dgm:prSet phldrT="[Text]"/>
      <dgm:spPr/>
      <dgm:t>
        <a:bodyPr/>
        <a:lstStyle/>
        <a:p>
          <a:endParaRPr lang="zh-CN" altLang="en-US" dirty="0"/>
        </a:p>
      </dgm:t>
    </dgm:pt>
    <dgm:pt modelId="{0A28DD0A-50AF-E54F-886F-8AE9288287B9}" type="parTrans" cxnId="{190A329E-78CE-6D44-9166-2C0F600ED581}">
      <dgm:prSet/>
      <dgm:spPr/>
      <dgm:t>
        <a:bodyPr/>
        <a:lstStyle/>
        <a:p>
          <a:endParaRPr lang="zh-CN" altLang="en-US"/>
        </a:p>
      </dgm:t>
    </dgm:pt>
    <dgm:pt modelId="{D3C527C2-DD47-B14E-9CA7-E2988D49A56F}" type="sibTrans" cxnId="{190A329E-78CE-6D44-9166-2C0F600ED581}">
      <dgm:prSet/>
      <dgm:spPr/>
      <dgm:t>
        <a:bodyPr/>
        <a:lstStyle/>
        <a:p>
          <a:endParaRPr lang="zh-CN" altLang="en-US"/>
        </a:p>
      </dgm:t>
    </dgm:pt>
    <dgm:pt modelId="{7C66A00E-5B1F-8E49-AE27-B33838A3FF27}">
      <dgm:prSet phldrT="[Text]"/>
      <dgm:spPr/>
      <dgm:t>
        <a:bodyPr/>
        <a:lstStyle/>
        <a:p>
          <a:endParaRPr lang="zh-CN" altLang="en-US" dirty="0"/>
        </a:p>
      </dgm:t>
    </dgm:pt>
    <dgm:pt modelId="{B134FEC9-0204-1442-9A85-767A135B3303}" type="parTrans" cxnId="{D9561666-4D2B-7843-9396-81BD1DFFBA6B}">
      <dgm:prSet/>
      <dgm:spPr/>
      <dgm:t>
        <a:bodyPr/>
        <a:lstStyle/>
        <a:p>
          <a:endParaRPr lang="zh-CN" altLang="en-US"/>
        </a:p>
      </dgm:t>
    </dgm:pt>
    <dgm:pt modelId="{EAC8E130-CEC3-A043-B73D-1F2A65B80246}" type="sibTrans" cxnId="{D9561666-4D2B-7843-9396-81BD1DFFBA6B}">
      <dgm:prSet/>
      <dgm:spPr/>
      <dgm:t>
        <a:bodyPr/>
        <a:lstStyle/>
        <a:p>
          <a:endParaRPr lang="zh-CN" altLang="en-US"/>
        </a:p>
      </dgm:t>
    </dgm:pt>
    <dgm:pt modelId="{1CC35913-CEDA-E444-8459-C7568095D7D1}" type="pres">
      <dgm:prSet presAssocID="{7EC50211-C08B-534A-A00E-14979A406B12}" presName="Name0" presStyleCnt="0">
        <dgm:presLayoutVars>
          <dgm:dir/>
          <dgm:resizeHandles val="exact"/>
        </dgm:presLayoutVars>
      </dgm:prSet>
      <dgm:spPr/>
    </dgm:pt>
    <dgm:pt modelId="{726E41E9-7ABE-1648-8985-F62A82BD379D}" type="pres">
      <dgm:prSet presAssocID="{7EC50211-C08B-534A-A00E-14979A406B12}" presName="bkgdShp" presStyleLbl="alignAccFollowNode1" presStyleIdx="0" presStyleCnt="1" custScaleY="61616" custLinFactNeighborY="-9091"/>
      <dgm:spPr>
        <a:solidFill>
          <a:srgbClr val="9999FF"/>
        </a:solidFill>
      </dgm:spPr>
    </dgm:pt>
    <dgm:pt modelId="{FB6F38C5-4337-5E4A-A163-52A65F4C727C}" type="pres">
      <dgm:prSet presAssocID="{7EC50211-C08B-534A-A00E-14979A406B12}" presName="linComp" presStyleCnt="0"/>
      <dgm:spPr/>
    </dgm:pt>
    <dgm:pt modelId="{08F2A66F-63A4-8342-8BBB-CB194298A7E2}" type="pres">
      <dgm:prSet presAssocID="{0D9C4C33-64BE-1F47-ABCC-BCEB064B3BE1}" presName="compNode" presStyleCnt="0"/>
      <dgm:spPr/>
    </dgm:pt>
    <dgm:pt modelId="{D378C3E0-142A-6E42-951B-B554D5E15A7A}" type="pres">
      <dgm:prSet presAssocID="{0D9C4C33-64BE-1F47-ABCC-BCEB064B3BE1}" presName="node" presStyleLbl="node1" presStyleIdx="0" presStyleCnt="7" custScaleY="131405">
        <dgm:presLayoutVars>
          <dgm:bulletEnabled val="1"/>
        </dgm:presLayoutVars>
      </dgm:prSet>
      <dgm:spPr/>
      <dgm:t>
        <a:bodyPr/>
        <a:lstStyle/>
        <a:p>
          <a:endParaRPr lang="zh-CN" altLang="en-US"/>
        </a:p>
      </dgm:t>
    </dgm:pt>
    <dgm:pt modelId="{F889C336-76D1-4244-AB17-4F226394CE20}" type="pres">
      <dgm:prSet presAssocID="{0D9C4C33-64BE-1F47-ABCC-BCEB064B3BE1}" presName="invisiNode" presStyleLbl="node1" presStyleIdx="0" presStyleCnt="7"/>
      <dgm:spPr/>
    </dgm:pt>
    <dgm:pt modelId="{B02CBB50-9EAC-014B-83F4-BAC693E05CCF}" type="pres">
      <dgm:prSet presAssocID="{0D9C4C33-64BE-1F47-ABCC-BCEB064B3BE1}" presName="imagNode" presStyleLbl="fgImgPlace1" presStyleIdx="0" presStyleCnt="7" custScaleY="65657"/>
      <dgm:spPr/>
    </dgm:pt>
    <dgm:pt modelId="{BD7DC5A2-0638-CA41-815A-5A35B68A2A34}" type="pres">
      <dgm:prSet presAssocID="{ACE867DE-A19C-B848-AAA8-09783B8DCE6A}" presName="sibTrans" presStyleLbl="sibTrans2D1" presStyleIdx="0" presStyleCnt="0"/>
      <dgm:spPr/>
      <dgm:t>
        <a:bodyPr/>
        <a:lstStyle/>
        <a:p>
          <a:endParaRPr lang="zh-CN" altLang="en-US"/>
        </a:p>
      </dgm:t>
    </dgm:pt>
    <dgm:pt modelId="{24124F1F-8521-A344-997F-3970C8C5AEF1}" type="pres">
      <dgm:prSet presAssocID="{100BDBF1-6994-A54E-913B-75ED5F3EBE4E}" presName="compNode" presStyleCnt="0"/>
      <dgm:spPr/>
    </dgm:pt>
    <dgm:pt modelId="{6D44E0C2-DED5-014E-8BE4-F377A95AE90D}" type="pres">
      <dgm:prSet presAssocID="{100BDBF1-6994-A54E-913B-75ED5F3EBE4E}" presName="node" presStyleLbl="node1" presStyleIdx="1" presStyleCnt="7" custScaleY="131405">
        <dgm:presLayoutVars>
          <dgm:bulletEnabled val="1"/>
        </dgm:presLayoutVars>
      </dgm:prSet>
      <dgm:spPr/>
      <dgm:t>
        <a:bodyPr/>
        <a:lstStyle/>
        <a:p>
          <a:endParaRPr lang="zh-CN" altLang="en-US"/>
        </a:p>
      </dgm:t>
    </dgm:pt>
    <dgm:pt modelId="{130A5383-37C8-E947-A37C-A5416775CBAD}" type="pres">
      <dgm:prSet presAssocID="{100BDBF1-6994-A54E-913B-75ED5F3EBE4E}" presName="invisiNode" presStyleLbl="node1" presStyleIdx="1" presStyleCnt="7"/>
      <dgm:spPr/>
    </dgm:pt>
    <dgm:pt modelId="{2A9E328B-C468-444B-A071-D29D7851EEA2}" type="pres">
      <dgm:prSet presAssocID="{100BDBF1-6994-A54E-913B-75ED5F3EBE4E}" presName="imagNode" presStyleLbl="fgImgPlace1" presStyleIdx="1" presStyleCnt="7" custScaleY="65657"/>
      <dgm:spPr/>
    </dgm:pt>
    <dgm:pt modelId="{09DDCD7A-371F-7147-BAE3-166FD2DA35DC}" type="pres">
      <dgm:prSet presAssocID="{898A2E90-67D9-964E-A142-A58F3912A52D}" presName="sibTrans" presStyleLbl="sibTrans2D1" presStyleIdx="0" presStyleCnt="0"/>
      <dgm:spPr/>
      <dgm:t>
        <a:bodyPr/>
        <a:lstStyle/>
        <a:p>
          <a:endParaRPr lang="zh-CN" altLang="en-US"/>
        </a:p>
      </dgm:t>
    </dgm:pt>
    <dgm:pt modelId="{5684C0A0-4817-3546-9124-A033C8907936}" type="pres">
      <dgm:prSet presAssocID="{0F290DE7-2A5C-CD42-AFE5-7B1FA9FBDB1B}" presName="compNode" presStyleCnt="0"/>
      <dgm:spPr/>
    </dgm:pt>
    <dgm:pt modelId="{FFAD614D-500C-F747-86E7-5AEEC699A943}" type="pres">
      <dgm:prSet presAssocID="{0F290DE7-2A5C-CD42-AFE5-7B1FA9FBDB1B}" presName="node" presStyleLbl="node1" presStyleIdx="2" presStyleCnt="7" custScaleY="131405">
        <dgm:presLayoutVars>
          <dgm:bulletEnabled val="1"/>
        </dgm:presLayoutVars>
      </dgm:prSet>
      <dgm:spPr/>
      <dgm:t>
        <a:bodyPr/>
        <a:lstStyle/>
        <a:p>
          <a:endParaRPr lang="zh-CN" altLang="en-US"/>
        </a:p>
      </dgm:t>
    </dgm:pt>
    <dgm:pt modelId="{055998F3-9538-9C40-88FB-0B324215536F}" type="pres">
      <dgm:prSet presAssocID="{0F290DE7-2A5C-CD42-AFE5-7B1FA9FBDB1B}" presName="invisiNode" presStyleLbl="node1" presStyleIdx="2" presStyleCnt="7"/>
      <dgm:spPr/>
    </dgm:pt>
    <dgm:pt modelId="{510DA67D-948C-D445-9B40-E6DB4F72E002}" type="pres">
      <dgm:prSet presAssocID="{0F290DE7-2A5C-CD42-AFE5-7B1FA9FBDB1B}" presName="imagNode" presStyleLbl="fgImgPlace1" presStyleIdx="2" presStyleCnt="7" custScaleY="65657"/>
      <dgm:spPr/>
    </dgm:pt>
    <dgm:pt modelId="{1289AC03-F897-C14F-A349-5BE6AB15ABFE}" type="pres">
      <dgm:prSet presAssocID="{193B2CD3-E0E6-2649-B067-E7E416882B0C}" presName="sibTrans" presStyleLbl="sibTrans2D1" presStyleIdx="0" presStyleCnt="0"/>
      <dgm:spPr/>
      <dgm:t>
        <a:bodyPr/>
        <a:lstStyle/>
        <a:p>
          <a:endParaRPr lang="zh-CN" altLang="en-US"/>
        </a:p>
      </dgm:t>
    </dgm:pt>
    <dgm:pt modelId="{D4C13739-B9BF-904C-94DA-3499A6DCF5B9}" type="pres">
      <dgm:prSet presAssocID="{758A272A-8120-B243-AAA8-5B1167650CFD}" presName="compNode" presStyleCnt="0"/>
      <dgm:spPr/>
    </dgm:pt>
    <dgm:pt modelId="{D15DAF97-F137-7F49-B76C-631EB95A9F45}" type="pres">
      <dgm:prSet presAssocID="{758A272A-8120-B243-AAA8-5B1167650CFD}" presName="node" presStyleLbl="node1" presStyleIdx="3" presStyleCnt="7" custScaleY="131405">
        <dgm:presLayoutVars>
          <dgm:bulletEnabled val="1"/>
        </dgm:presLayoutVars>
      </dgm:prSet>
      <dgm:spPr/>
      <dgm:t>
        <a:bodyPr/>
        <a:lstStyle/>
        <a:p>
          <a:endParaRPr lang="zh-CN" altLang="en-US"/>
        </a:p>
      </dgm:t>
    </dgm:pt>
    <dgm:pt modelId="{FE189610-0B35-4E4F-A43B-68E26F2D505C}" type="pres">
      <dgm:prSet presAssocID="{758A272A-8120-B243-AAA8-5B1167650CFD}" presName="invisiNode" presStyleLbl="node1" presStyleIdx="3" presStyleCnt="7"/>
      <dgm:spPr/>
    </dgm:pt>
    <dgm:pt modelId="{0EC69298-2E7D-5445-876C-CE2CA4A53D50}" type="pres">
      <dgm:prSet presAssocID="{758A272A-8120-B243-AAA8-5B1167650CFD}" presName="imagNode" presStyleLbl="fgImgPlace1" presStyleIdx="3" presStyleCnt="7" custScaleY="65657"/>
      <dgm:spPr/>
    </dgm:pt>
    <dgm:pt modelId="{38718F2B-0A9B-CC47-B84D-C5CD2BF48035}" type="pres">
      <dgm:prSet presAssocID="{DAE14781-3B8D-0C4D-80D7-B48CE576E00F}" presName="sibTrans" presStyleLbl="sibTrans2D1" presStyleIdx="0" presStyleCnt="0"/>
      <dgm:spPr/>
      <dgm:t>
        <a:bodyPr/>
        <a:lstStyle/>
        <a:p>
          <a:endParaRPr lang="zh-CN" altLang="en-US"/>
        </a:p>
      </dgm:t>
    </dgm:pt>
    <dgm:pt modelId="{4F6D4C49-0B80-064E-920C-368A77C91001}" type="pres">
      <dgm:prSet presAssocID="{A0431D8F-0B90-284D-B886-B10EC37778E4}" presName="compNode" presStyleCnt="0"/>
      <dgm:spPr/>
    </dgm:pt>
    <dgm:pt modelId="{4123E1DB-CA90-5C48-AB43-C214FFC90A3A}" type="pres">
      <dgm:prSet presAssocID="{A0431D8F-0B90-284D-B886-B10EC37778E4}" presName="node" presStyleLbl="node1" presStyleIdx="4" presStyleCnt="7" custScaleY="131405">
        <dgm:presLayoutVars>
          <dgm:bulletEnabled val="1"/>
        </dgm:presLayoutVars>
      </dgm:prSet>
      <dgm:spPr/>
      <dgm:t>
        <a:bodyPr/>
        <a:lstStyle/>
        <a:p>
          <a:endParaRPr lang="zh-CN" altLang="en-US"/>
        </a:p>
      </dgm:t>
    </dgm:pt>
    <dgm:pt modelId="{F3FDFEA9-84DC-2C4C-A37F-7CA972A8833D}" type="pres">
      <dgm:prSet presAssocID="{A0431D8F-0B90-284D-B886-B10EC37778E4}" presName="invisiNode" presStyleLbl="node1" presStyleIdx="4" presStyleCnt="7"/>
      <dgm:spPr/>
    </dgm:pt>
    <dgm:pt modelId="{A6C8C8CE-B1C1-0643-8DA2-D3B8B4B38FA0}" type="pres">
      <dgm:prSet presAssocID="{A0431D8F-0B90-284D-B886-B10EC37778E4}" presName="imagNode" presStyleLbl="fgImgPlace1" presStyleIdx="4" presStyleCnt="7" custScaleY="65657"/>
      <dgm:spPr/>
    </dgm:pt>
    <dgm:pt modelId="{AD644F19-8F84-0C4D-8916-79F1A123B004}" type="pres">
      <dgm:prSet presAssocID="{E8507421-D770-604F-A742-2D6C06147B23}" presName="sibTrans" presStyleLbl="sibTrans2D1" presStyleIdx="0" presStyleCnt="0"/>
      <dgm:spPr/>
      <dgm:t>
        <a:bodyPr/>
        <a:lstStyle/>
        <a:p>
          <a:endParaRPr lang="zh-CN" altLang="en-US"/>
        </a:p>
      </dgm:t>
    </dgm:pt>
    <dgm:pt modelId="{E92B7E0D-97A2-4D4A-9EE5-A884385A210C}" type="pres">
      <dgm:prSet presAssocID="{B2FDEA32-CA14-5240-829B-2B8FBF733605}" presName="compNode" presStyleCnt="0"/>
      <dgm:spPr/>
    </dgm:pt>
    <dgm:pt modelId="{0AECEAB4-3CBE-5646-9A40-40B676130399}" type="pres">
      <dgm:prSet presAssocID="{B2FDEA32-CA14-5240-829B-2B8FBF733605}" presName="node" presStyleLbl="node1" presStyleIdx="5" presStyleCnt="7" custScaleY="131405">
        <dgm:presLayoutVars>
          <dgm:bulletEnabled val="1"/>
        </dgm:presLayoutVars>
      </dgm:prSet>
      <dgm:spPr/>
      <dgm:t>
        <a:bodyPr/>
        <a:lstStyle/>
        <a:p>
          <a:endParaRPr lang="zh-CN" altLang="en-US"/>
        </a:p>
      </dgm:t>
    </dgm:pt>
    <dgm:pt modelId="{4418FA5A-D1AE-9C44-8BA4-B6639DC6F55F}" type="pres">
      <dgm:prSet presAssocID="{B2FDEA32-CA14-5240-829B-2B8FBF733605}" presName="invisiNode" presStyleLbl="node1" presStyleIdx="5" presStyleCnt="7"/>
      <dgm:spPr/>
    </dgm:pt>
    <dgm:pt modelId="{DA53B7B3-9D90-7B4C-A1E8-03192A8D2440}" type="pres">
      <dgm:prSet presAssocID="{B2FDEA32-CA14-5240-829B-2B8FBF733605}" presName="imagNode" presStyleLbl="fgImgPlace1" presStyleIdx="5" presStyleCnt="7" custScaleY="65657"/>
      <dgm:spPr/>
    </dgm:pt>
    <dgm:pt modelId="{111D29B1-B095-0B45-8D0D-6C71291E90CA}" type="pres">
      <dgm:prSet presAssocID="{D3C527C2-DD47-B14E-9CA7-E2988D49A56F}" presName="sibTrans" presStyleLbl="sibTrans2D1" presStyleIdx="0" presStyleCnt="0"/>
      <dgm:spPr/>
      <dgm:t>
        <a:bodyPr/>
        <a:lstStyle/>
        <a:p>
          <a:endParaRPr lang="zh-CN" altLang="en-US"/>
        </a:p>
      </dgm:t>
    </dgm:pt>
    <dgm:pt modelId="{24F71CC6-D2DA-5146-AC10-F61C2AAD7525}" type="pres">
      <dgm:prSet presAssocID="{7C66A00E-5B1F-8E49-AE27-B33838A3FF27}" presName="compNode" presStyleCnt="0"/>
      <dgm:spPr/>
    </dgm:pt>
    <dgm:pt modelId="{4F42F8C8-8435-D047-A79A-835F541BB1B4}" type="pres">
      <dgm:prSet presAssocID="{7C66A00E-5B1F-8E49-AE27-B33838A3FF27}" presName="node" presStyleLbl="node1" presStyleIdx="6" presStyleCnt="7" custScaleY="131405">
        <dgm:presLayoutVars>
          <dgm:bulletEnabled val="1"/>
        </dgm:presLayoutVars>
      </dgm:prSet>
      <dgm:spPr/>
      <dgm:t>
        <a:bodyPr/>
        <a:lstStyle/>
        <a:p>
          <a:endParaRPr lang="zh-CN" altLang="en-US"/>
        </a:p>
      </dgm:t>
    </dgm:pt>
    <dgm:pt modelId="{98932821-BAEF-8940-A00D-5F49EA34BAA9}" type="pres">
      <dgm:prSet presAssocID="{7C66A00E-5B1F-8E49-AE27-B33838A3FF27}" presName="invisiNode" presStyleLbl="node1" presStyleIdx="6" presStyleCnt="7"/>
      <dgm:spPr/>
    </dgm:pt>
    <dgm:pt modelId="{77B7391E-6396-DC49-9E71-49474E623A4B}" type="pres">
      <dgm:prSet presAssocID="{7C66A00E-5B1F-8E49-AE27-B33838A3FF27}" presName="imagNode" presStyleLbl="fgImgPlace1" presStyleIdx="6" presStyleCnt="7" custScaleY="65657"/>
      <dgm:spPr/>
    </dgm:pt>
  </dgm:ptLst>
  <dgm:cxnLst>
    <dgm:cxn modelId="{59A2B777-096E-445A-8595-1D843F45B2ED}" type="presOf" srcId="{100BDBF1-6994-A54E-913B-75ED5F3EBE4E}" destId="{6D44E0C2-DED5-014E-8BE4-F377A95AE90D}" srcOrd="0" destOrd="0" presId="urn:microsoft.com/office/officeart/2005/8/layout/pList2#1"/>
    <dgm:cxn modelId="{0F50CE83-2497-4948-8041-08D3385FF337}" type="presOf" srcId="{193B2CD3-E0E6-2649-B067-E7E416882B0C}" destId="{1289AC03-F897-C14F-A349-5BE6AB15ABFE}" srcOrd="0" destOrd="0" presId="urn:microsoft.com/office/officeart/2005/8/layout/pList2#1"/>
    <dgm:cxn modelId="{D9561666-4D2B-7843-9396-81BD1DFFBA6B}" srcId="{7EC50211-C08B-534A-A00E-14979A406B12}" destId="{7C66A00E-5B1F-8E49-AE27-B33838A3FF27}" srcOrd="6" destOrd="0" parTransId="{B134FEC9-0204-1442-9A85-767A135B3303}" sibTransId="{EAC8E130-CEC3-A043-B73D-1F2A65B80246}"/>
    <dgm:cxn modelId="{625C7637-8DE0-4922-A163-267528CD73C4}" type="presOf" srcId="{7C66A00E-5B1F-8E49-AE27-B33838A3FF27}" destId="{4F42F8C8-8435-D047-A79A-835F541BB1B4}" srcOrd="0" destOrd="0" presId="urn:microsoft.com/office/officeart/2005/8/layout/pList2#1"/>
    <dgm:cxn modelId="{2186AF85-A6B4-463E-A8E9-A8F43ABD6CB3}" type="presOf" srcId="{0D9C4C33-64BE-1F47-ABCC-BCEB064B3BE1}" destId="{D378C3E0-142A-6E42-951B-B554D5E15A7A}" srcOrd="0" destOrd="0" presId="urn:microsoft.com/office/officeart/2005/8/layout/pList2#1"/>
    <dgm:cxn modelId="{C3DF959B-7299-4121-884A-BF815EBB3904}" type="presOf" srcId="{758A272A-8120-B243-AAA8-5B1167650CFD}" destId="{D15DAF97-F137-7F49-B76C-631EB95A9F45}" srcOrd="0" destOrd="0" presId="urn:microsoft.com/office/officeart/2005/8/layout/pList2#1"/>
    <dgm:cxn modelId="{190A329E-78CE-6D44-9166-2C0F600ED581}" srcId="{7EC50211-C08B-534A-A00E-14979A406B12}" destId="{B2FDEA32-CA14-5240-829B-2B8FBF733605}" srcOrd="5" destOrd="0" parTransId="{0A28DD0A-50AF-E54F-886F-8AE9288287B9}" sibTransId="{D3C527C2-DD47-B14E-9CA7-E2988D49A56F}"/>
    <dgm:cxn modelId="{A92E2B89-D7E5-9D4B-AA6C-F43852918781}" srcId="{7EC50211-C08B-534A-A00E-14979A406B12}" destId="{758A272A-8120-B243-AAA8-5B1167650CFD}" srcOrd="3" destOrd="0" parTransId="{C2BF85C4-6F23-3A45-B54B-ABA8EE5CAB4E}" sibTransId="{DAE14781-3B8D-0C4D-80D7-B48CE576E00F}"/>
    <dgm:cxn modelId="{585B307B-831E-41B8-B3F9-9598093F2067}" type="presOf" srcId="{E8507421-D770-604F-A742-2D6C06147B23}" destId="{AD644F19-8F84-0C4D-8916-79F1A123B004}" srcOrd="0" destOrd="0" presId="urn:microsoft.com/office/officeart/2005/8/layout/pList2#1"/>
    <dgm:cxn modelId="{73D57BDF-07C6-CA45-8A42-DC6AA22C2B81}" srcId="{7EC50211-C08B-534A-A00E-14979A406B12}" destId="{100BDBF1-6994-A54E-913B-75ED5F3EBE4E}" srcOrd="1" destOrd="0" parTransId="{C1239360-9187-5B4A-BCEE-5F21733EBE3B}" sibTransId="{898A2E90-67D9-964E-A142-A58F3912A52D}"/>
    <dgm:cxn modelId="{75A020B6-C727-4940-B23E-368F1A384AFE}" type="presOf" srcId="{DAE14781-3B8D-0C4D-80D7-B48CE576E00F}" destId="{38718F2B-0A9B-CC47-B84D-C5CD2BF48035}" srcOrd="0" destOrd="0" presId="urn:microsoft.com/office/officeart/2005/8/layout/pList2#1"/>
    <dgm:cxn modelId="{96145FDF-8CE3-4391-BFFB-14E9D4229AF3}" type="presOf" srcId="{A0431D8F-0B90-284D-B886-B10EC37778E4}" destId="{4123E1DB-CA90-5C48-AB43-C214FFC90A3A}" srcOrd="0" destOrd="0" presId="urn:microsoft.com/office/officeart/2005/8/layout/pList2#1"/>
    <dgm:cxn modelId="{50DC352F-A403-364C-AC46-853FF8BAE155}" srcId="{7EC50211-C08B-534A-A00E-14979A406B12}" destId="{A0431D8F-0B90-284D-B886-B10EC37778E4}" srcOrd="4" destOrd="0" parTransId="{7A63983C-876F-A141-974C-5278A5673788}" sibTransId="{E8507421-D770-604F-A742-2D6C06147B23}"/>
    <dgm:cxn modelId="{44749B6B-9226-4B86-B91D-C11AE89423AD}" type="presOf" srcId="{B2FDEA32-CA14-5240-829B-2B8FBF733605}" destId="{0AECEAB4-3CBE-5646-9A40-40B676130399}" srcOrd="0" destOrd="0" presId="urn:microsoft.com/office/officeart/2005/8/layout/pList2#1"/>
    <dgm:cxn modelId="{287A9441-1035-45F8-A64E-043B52F5B8F2}" type="presOf" srcId="{D3C527C2-DD47-B14E-9CA7-E2988D49A56F}" destId="{111D29B1-B095-0B45-8D0D-6C71291E90CA}" srcOrd="0" destOrd="0" presId="urn:microsoft.com/office/officeart/2005/8/layout/pList2#1"/>
    <dgm:cxn modelId="{02E29CE7-FF4A-6848-97B7-3948C01F0429}" srcId="{7EC50211-C08B-534A-A00E-14979A406B12}" destId="{0D9C4C33-64BE-1F47-ABCC-BCEB064B3BE1}" srcOrd="0" destOrd="0" parTransId="{575B9BEC-2761-C84E-8AE0-CFF1A6F4309C}" sibTransId="{ACE867DE-A19C-B848-AAA8-09783B8DCE6A}"/>
    <dgm:cxn modelId="{0708CB3A-E72E-45AC-8221-1A3FD7FD25A7}" type="presOf" srcId="{898A2E90-67D9-964E-A142-A58F3912A52D}" destId="{09DDCD7A-371F-7147-BAE3-166FD2DA35DC}" srcOrd="0" destOrd="0" presId="urn:microsoft.com/office/officeart/2005/8/layout/pList2#1"/>
    <dgm:cxn modelId="{F9F8E89A-065F-2241-BB7B-23C0A9A63218}" srcId="{7EC50211-C08B-534A-A00E-14979A406B12}" destId="{0F290DE7-2A5C-CD42-AFE5-7B1FA9FBDB1B}" srcOrd="2" destOrd="0" parTransId="{D9E03C9F-8870-F64A-BCC2-DA04BBFB6D8A}" sibTransId="{193B2CD3-E0E6-2649-B067-E7E416882B0C}"/>
    <dgm:cxn modelId="{CF0BF033-ECEC-4BF4-BFAF-B64897099177}" type="presOf" srcId="{7EC50211-C08B-534A-A00E-14979A406B12}" destId="{1CC35913-CEDA-E444-8459-C7568095D7D1}" srcOrd="0" destOrd="0" presId="urn:microsoft.com/office/officeart/2005/8/layout/pList2#1"/>
    <dgm:cxn modelId="{CA30563B-A1EE-4C94-BF5E-71C0BB561BC3}" type="presOf" srcId="{ACE867DE-A19C-B848-AAA8-09783B8DCE6A}" destId="{BD7DC5A2-0638-CA41-815A-5A35B68A2A34}" srcOrd="0" destOrd="0" presId="urn:microsoft.com/office/officeart/2005/8/layout/pList2#1"/>
    <dgm:cxn modelId="{88194AF1-8E46-4E35-B34E-B7A22CA75030}" type="presOf" srcId="{0F290DE7-2A5C-CD42-AFE5-7B1FA9FBDB1B}" destId="{FFAD614D-500C-F747-86E7-5AEEC699A943}" srcOrd="0" destOrd="0" presId="urn:microsoft.com/office/officeart/2005/8/layout/pList2#1"/>
    <dgm:cxn modelId="{11FD556B-B75B-497A-B0FC-8EA7067424A1}" type="presParOf" srcId="{1CC35913-CEDA-E444-8459-C7568095D7D1}" destId="{726E41E9-7ABE-1648-8985-F62A82BD379D}" srcOrd="0" destOrd="0" presId="urn:microsoft.com/office/officeart/2005/8/layout/pList2#1"/>
    <dgm:cxn modelId="{CB7817A5-4CCD-4D3B-A3D2-2F571BCC3F96}" type="presParOf" srcId="{1CC35913-CEDA-E444-8459-C7568095D7D1}" destId="{FB6F38C5-4337-5E4A-A163-52A65F4C727C}" srcOrd="1" destOrd="0" presId="urn:microsoft.com/office/officeart/2005/8/layout/pList2#1"/>
    <dgm:cxn modelId="{554706B4-B482-4E3B-8881-120AE4AF6326}" type="presParOf" srcId="{FB6F38C5-4337-5E4A-A163-52A65F4C727C}" destId="{08F2A66F-63A4-8342-8BBB-CB194298A7E2}" srcOrd="0" destOrd="0" presId="urn:microsoft.com/office/officeart/2005/8/layout/pList2#1"/>
    <dgm:cxn modelId="{07FCF306-7153-49AF-977C-74A10144D4F6}" type="presParOf" srcId="{08F2A66F-63A4-8342-8BBB-CB194298A7E2}" destId="{D378C3E0-142A-6E42-951B-B554D5E15A7A}" srcOrd="0" destOrd="0" presId="urn:microsoft.com/office/officeart/2005/8/layout/pList2#1"/>
    <dgm:cxn modelId="{83A30E73-AAA2-42C8-99CD-3D05A1339F0F}" type="presParOf" srcId="{08F2A66F-63A4-8342-8BBB-CB194298A7E2}" destId="{F889C336-76D1-4244-AB17-4F226394CE20}" srcOrd="1" destOrd="0" presId="urn:microsoft.com/office/officeart/2005/8/layout/pList2#1"/>
    <dgm:cxn modelId="{BD6A041D-A46C-4638-B3C5-037E8E614A29}" type="presParOf" srcId="{08F2A66F-63A4-8342-8BBB-CB194298A7E2}" destId="{B02CBB50-9EAC-014B-83F4-BAC693E05CCF}" srcOrd="2" destOrd="0" presId="urn:microsoft.com/office/officeart/2005/8/layout/pList2#1"/>
    <dgm:cxn modelId="{1AB31A4C-F59B-48A3-BD1D-EF11CB34AF90}" type="presParOf" srcId="{FB6F38C5-4337-5E4A-A163-52A65F4C727C}" destId="{BD7DC5A2-0638-CA41-815A-5A35B68A2A34}" srcOrd="1" destOrd="0" presId="urn:microsoft.com/office/officeart/2005/8/layout/pList2#1"/>
    <dgm:cxn modelId="{A5425189-A9F9-4B99-8662-738EBBCC9F65}" type="presParOf" srcId="{FB6F38C5-4337-5E4A-A163-52A65F4C727C}" destId="{24124F1F-8521-A344-997F-3970C8C5AEF1}" srcOrd="2" destOrd="0" presId="urn:microsoft.com/office/officeart/2005/8/layout/pList2#1"/>
    <dgm:cxn modelId="{24CBF854-93C8-4FFE-A42D-68AB478E14AA}" type="presParOf" srcId="{24124F1F-8521-A344-997F-3970C8C5AEF1}" destId="{6D44E0C2-DED5-014E-8BE4-F377A95AE90D}" srcOrd="0" destOrd="0" presId="urn:microsoft.com/office/officeart/2005/8/layout/pList2#1"/>
    <dgm:cxn modelId="{A95935C5-9083-4462-BB3E-658371E5D3AE}" type="presParOf" srcId="{24124F1F-8521-A344-997F-3970C8C5AEF1}" destId="{130A5383-37C8-E947-A37C-A5416775CBAD}" srcOrd="1" destOrd="0" presId="urn:microsoft.com/office/officeart/2005/8/layout/pList2#1"/>
    <dgm:cxn modelId="{4B7E9CD9-C150-428A-BCDD-BC3EB6E20EE4}" type="presParOf" srcId="{24124F1F-8521-A344-997F-3970C8C5AEF1}" destId="{2A9E328B-C468-444B-A071-D29D7851EEA2}" srcOrd="2" destOrd="0" presId="urn:microsoft.com/office/officeart/2005/8/layout/pList2#1"/>
    <dgm:cxn modelId="{65C8640C-A3C4-40B7-B9F4-175CF9F00AD8}" type="presParOf" srcId="{FB6F38C5-4337-5E4A-A163-52A65F4C727C}" destId="{09DDCD7A-371F-7147-BAE3-166FD2DA35DC}" srcOrd="3" destOrd="0" presId="urn:microsoft.com/office/officeart/2005/8/layout/pList2#1"/>
    <dgm:cxn modelId="{4AD4EE55-BF0D-4CA9-B427-5C1E34F0DEC8}" type="presParOf" srcId="{FB6F38C5-4337-5E4A-A163-52A65F4C727C}" destId="{5684C0A0-4817-3546-9124-A033C8907936}" srcOrd="4" destOrd="0" presId="urn:microsoft.com/office/officeart/2005/8/layout/pList2#1"/>
    <dgm:cxn modelId="{32311EF6-6BA9-4FF3-B7E9-80FA700EFFF0}" type="presParOf" srcId="{5684C0A0-4817-3546-9124-A033C8907936}" destId="{FFAD614D-500C-F747-86E7-5AEEC699A943}" srcOrd="0" destOrd="0" presId="urn:microsoft.com/office/officeart/2005/8/layout/pList2#1"/>
    <dgm:cxn modelId="{56C43902-02D7-41CA-AD7E-B12A29967D60}" type="presParOf" srcId="{5684C0A0-4817-3546-9124-A033C8907936}" destId="{055998F3-9538-9C40-88FB-0B324215536F}" srcOrd="1" destOrd="0" presId="urn:microsoft.com/office/officeart/2005/8/layout/pList2#1"/>
    <dgm:cxn modelId="{6DA55D45-AD69-4FAE-99F6-EF9AB814ED8A}" type="presParOf" srcId="{5684C0A0-4817-3546-9124-A033C8907936}" destId="{510DA67D-948C-D445-9B40-E6DB4F72E002}" srcOrd="2" destOrd="0" presId="urn:microsoft.com/office/officeart/2005/8/layout/pList2#1"/>
    <dgm:cxn modelId="{5FF2993A-3CD1-45E3-88FE-E1F973CE83C4}" type="presParOf" srcId="{FB6F38C5-4337-5E4A-A163-52A65F4C727C}" destId="{1289AC03-F897-C14F-A349-5BE6AB15ABFE}" srcOrd="5" destOrd="0" presId="urn:microsoft.com/office/officeart/2005/8/layout/pList2#1"/>
    <dgm:cxn modelId="{C01EB43D-A4A7-4A6A-8656-86D129AE1D49}" type="presParOf" srcId="{FB6F38C5-4337-5E4A-A163-52A65F4C727C}" destId="{D4C13739-B9BF-904C-94DA-3499A6DCF5B9}" srcOrd="6" destOrd="0" presId="urn:microsoft.com/office/officeart/2005/8/layout/pList2#1"/>
    <dgm:cxn modelId="{7B1C5878-1F38-4FC9-A40B-43F26DC575FC}" type="presParOf" srcId="{D4C13739-B9BF-904C-94DA-3499A6DCF5B9}" destId="{D15DAF97-F137-7F49-B76C-631EB95A9F45}" srcOrd="0" destOrd="0" presId="urn:microsoft.com/office/officeart/2005/8/layout/pList2#1"/>
    <dgm:cxn modelId="{C7949C8A-4063-40EB-82AD-747665292F3C}" type="presParOf" srcId="{D4C13739-B9BF-904C-94DA-3499A6DCF5B9}" destId="{FE189610-0B35-4E4F-A43B-68E26F2D505C}" srcOrd="1" destOrd="0" presId="urn:microsoft.com/office/officeart/2005/8/layout/pList2#1"/>
    <dgm:cxn modelId="{B44DE31D-22D9-4558-BE6F-E3C64F607591}" type="presParOf" srcId="{D4C13739-B9BF-904C-94DA-3499A6DCF5B9}" destId="{0EC69298-2E7D-5445-876C-CE2CA4A53D50}" srcOrd="2" destOrd="0" presId="urn:microsoft.com/office/officeart/2005/8/layout/pList2#1"/>
    <dgm:cxn modelId="{EA48AF34-A217-4BD0-AEFE-C58966F02064}" type="presParOf" srcId="{FB6F38C5-4337-5E4A-A163-52A65F4C727C}" destId="{38718F2B-0A9B-CC47-B84D-C5CD2BF48035}" srcOrd="7" destOrd="0" presId="urn:microsoft.com/office/officeart/2005/8/layout/pList2#1"/>
    <dgm:cxn modelId="{19E4E842-CBBF-47D4-823C-05C341AF0344}" type="presParOf" srcId="{FB6F38C5-4337-5E4A-A163-52A65F4C727C}" destId="{4F6D4C49-0B80-064E-920C-368A77C91001}" srcOrd="8" destOrd="0" presId="urn:microsoft.com/office/officeart/2005/8/layout/pList2#1"/>
    <dgm:cxn modelId="{37B5866F-B338-4379-B0E1-C85C82DA802B}" type="presParOf" srcId="{4F6D4C49-0B80-064E-920C-368A77C91001}" destId="{4123E1DB-CA90-5C48-AB43-C214FFC90A3A}" srcOrd="0" destOrd="0" presId="urn:microsoft.com/office/officeart/2005/8/layout/pList2#1"/>
    <dgm:cxn modelId="{5EFF6377-0BDD-4757-AF3F-A9BB9298EB85}" type="presParOf" srcId="{4F6D4C49-0B80-064E-920C-368A77C91001}" destId="{F3FDFEA9-84DC-2C4C-A37F-7CA972A8833D}" srcOrd="1" destOrd="0" presId="urn:microsoft.com/office/officeart/2005/8/layout/pList2#1"/>
    <dgm:cxn modelId="{4489EF35-988A-43F3-B9D0-711A6D83119A}" type="presParOf" srcId="{4F6D4C49-0B80-064E-920C-368A77C91001}" destId="{A6C8C8CE-B1C1-0643-8DA2-D3B8B4B38FA0}" srcOrd="2" destOrd="0" presId="urn:microsoft.com/office/officeart/2005/8/layout/pList2#1"/>
    <dgm:cxn modelId="{C918CE13-43BB-4111-813F-451F1F584A57}" type="presParOf" srcId="{FB6F38C5-4337-5E4A-A163-52A65F4C727C}" destId="{AD644F19-8F84-0C4D-8916-79F1A123B004}" srcOrd="9" destOrd="0" presId="urn:microsoft.com/office/officeart/2005/8/layout/pList2#1"/>
    <dgm:cxn modelId="{4B487A9F-FD26-4CF0-B3B1-5F914848337C}" type="presParOf" srcId="{FB6F38C5-4337-5E4A-A163-52A65F4C727C}" destId="{E92B7E0D-97A2-4D4A-9EE5-A884385A210C}" srcOrd="10" destOrd="0" presId="urn:microsoft.com/office/officeart/2005/8/layout/pList2#1"/>
    <dgm:cxn modelId="{9AD95F97-36A8-47AC-BBE4-70A4724C7257}" type="presParOf" srcId="{E92B7E0D-97A2-4D4A-9EE5-A884385A210C}" destId="{0AECEAB4-3CBE-5646-9A40-40B676130399}" srcOrd="0" destOrd="0" presId="urn:microsoft.com/office/officeart/2005/8/layout/pList2#1"/>
    <dgm:cxn modelId="{832A8DF0-D3A2-49F1-A959-38E4351ED269}" type="presParOf" srcId="{E92B7E0D-97A2-4D4A-9EE5-A884385A210C}" destId="{4418FA5A-D1AE-9C44-8BA4-B6639DC6F55F}" srcOrd="1" destOrd="0" presId="urn:microsoft.com/office/officeart/2005/8/layout/pList2#1"/>
    <dgm:cxn modelId="{ABDA116D-70B4-45BE-9800-7FA3B4E822A1}" type="presParOf" srcId="{E92B7E0D-97A2-4D4A-9EE5-A884385A210C}" destId="{DA53B7B3-9D90-7B4C-A1E8-03192A8D2440}" srcOrd="2" destOrd="0" presId="urn:microsoft.com/office/officeart/2005/8/layout/pList2#1"/>
    <dgm:cxn modelId="{ACAEC094-D7E1-45A0-8149-9F1BD0B45524}" type="presParOf" srcId="{FB6F38C5-4337-5E4A-A163-52A65F4C727C}" destId="{111D29B1-B095-0B45-8D0D-6C71291E90CA}" srcOrd="11" destOrd="0" presId="urn:microsoft.com/office/officeart/2005/8/layout/pList2#1"/>
    <dgm:cxn modelId="{2429D641-A4F5-4A0B-92CB-3FFEC10519AA}" type="presParOf" srcId="{FB6F38C5-4337-5E4A-A163-52A65F4C727C}" destId="{24F71CC6-D2DA-5146-AC10-F61C2AAD7525}" srcOrd="12" destOrd="0" presId="urn:microsoft.com/office/officeart/2005/8/layout/pList2#1"/>
    <dgm:cxn modelId="{2F981DCE-BF36-4A71-AEA3-2E25757D5058}" type="presParOf" srcId="{24F71CC6-D2DA-5146-AC10-F61C2AAD7525}" destId="{4F42F8C8-8435-D047-A79A-835F541BB1B4}" srcOrd="0" destOrd="0" presId="urn:microsoft.com/office/officeart/2005/8/layout/pList2#1"/>
    <dgm:cxn modelId="{2BD613AC-BB82-4E1A-B650-8D05531E01D1}" type="presParOf" srcId="{24F71CC6-D2DA-5146-AC10-F61C2AAD7525}" destId="{98932821-BAEF-8940-A00D-5F49EA34BAA9}" srcOrd="1" destOrd="0" presId="urn:microsoft.com/office/officeart/2005/8/layout/pList2#1"/>
    <dgm:cxn modelId="{528D7818-368E-4B99-B72B-D6989ED407A9}" type="presParOf" srcId="{24F71CC6-D2DA-5146-AC10-F61C2AAD7525}" destId="{77B7391E-6396-DC49-9E71-49474E623A4B}" srcOrd="2" destOrd="0" presId="urn:microsoft.com/office/officeart/2005/8/layout/p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1CCD7C-E587-4670-8509-0841CA194B8F}">
      <dsp:nvSpPr>
        <dsp:cNvPr id="0" name=""/>
        <dsp:cNvSpPr/>
      </dsp:nvSpPr>
      <dsp:spPr>
        <a:xfrm>
          <a:off x="2488348" y="1472348"/>
          <a:ext cx="1119303" cy="111930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b="1" kern="1200" dirty="0" smtClean="0">
              <a:latin typeface="微软雅黑" pitchFamily="34" charset="-122"/>
              <a:ea typeface="微软雅黑" pitchFamily="34" charset="-122"/>
            </a:rPr>
            <a:t>合同</a:t>
          </a:r>
          <a:endParaRPr lang="zh-CN" altLang="en-US" sz="2800" b="1" kern="1200" dirty="0">
            <a:latin typeface="微软雅黑" pitchFamily="34" charset="-122"/>
            <a:ea typeface="微软雅黑" pitchFamily="34" charset="-122"/>
          </a:endParaRPr>
        </a:p>
      </dsp:txBody>
      <dsp:txXfrm>
        <a:off x="2652266" y="1636266"/>
        <a:ext cx="791467" cy="791467"/>
      </dsp:txXfrm>
    </dsp:sp>
    <dsp:sp modelId="{D285BBAE-0DCF-4637-B80D-F0F7412AB519}">
      <dsp:nvSpPr>
        <dsp:cNvPr id="0" name=""/>
        <dsp:cNvSpPr/>
      </dsp:nvSpPr>
      <dsp:spPr>
        <a:xfrm rot="16200000">
          <a:off x="2878775" y="1286598"/>
          <a:ext cx="338449" cy="33050"/>
        </a:xfrm>
        <a:custGeom>
          <a:avLst/>
          <a:gdLst/>
          <a:ahLst/>
          <a:cxnLst/>
          <a:rect l="0" t="0" r="0" b="0"/>
          <a:pathLst>
            <a:path>
              <a:moveTo>
                <a:pt x="0" y="16525"/>
              </a:moveTo>
              <a:lnTo>
                <a:pt x="338449" y="165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039538" y="1294661"/>
        <a:ext cx="16922" cy="16922"/>
      </dsp:txXfrm>
    </dsp:sp>
    <dsp:sp modelId="{F1CDC8A2-DC0D-4102-91E7-876214DC2C26}">
      <dsp:nvSpPr>
        <dsp:cNvPr id="0" name=""/>
        <dsp:cNvSpPr/>
      </dsp:nvSpPr>
      <dsp:spPr>
        <a:xfrm>
          <a:off x="2488348" y="14594"/>
          <a:ext cx="1119303" cy="111930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pitchFamily="34" charset="-122"/>
              <a:ea typeface="微软雅黑" pitchFamily="34" charset="-122"/>
            </a:rPr>
            <a:t>结算</a:t>
          </a:r>
          <a:endParaRPr lang="zh-CN" altLang="en-US" sz="2400" kern="1200" dirty="0">
            <a:latin typeface="微软雅黑" pitchFamily="34" charset="-122"/>
            <a:ea typeface="微软雅黑" pitchFamily="34" charset="-122"/>
          </a:endParaRPr>
        </a:p>
      </dsp:txBody>
      <dsp:txXfrm>
        <a:off x="2652266" y="178512"/>
        <a:ext cx="791467" cy="791467"/>
      </dsp:txXfrm>
    </dsp:sp>
    <dsp:sp modelId="{F86A34B1-E5AE-47F3-B0BF-AF43D78D2404}">
      <dsp:nvSpPr>
        <dsp:cNvPr id="0" name=""/>
        <dsp:cNvSpPr/>
      </dsp:nvSpPr>
      <dsp:spPr>
        <a:xfrm rot="19800000">
          <a:off x="3510000" y="1651036"/>
          <a:ext cx="338449" cy="33050"/>
        </a:xfrm>
        <a:custGeom>
          <a:avLst/>
          <a:gdLst/>
          <a:ahLst/>
          <a:cxnLst/>
          <a:rect l="0" t="0" r="0" b="0"/>
          <a:pathLst>
            <a:path>
              <a:moveTo>
                <a:pt x="0" y="16525"/>
              </a:moveTo>
              <a:lnTo>
                <a:pt x="338449" y="165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670764" y="1659100"/>
        <a:ext cx="16922" cy="16922"/>
      </dsp:txXfrm>
    </dsp:sp>
    <dsp:sp modelId="{6EC22AC4-B3D0-4813-8142-A62D9C8A3A01}">
      <dsp:nvSpPr>
        <dsp:cNvPr id="0" name=""/>
        <dsp:cNvSpPr/>
      </dsp:nvSpPr>
      <dsp:spPr>
        <a:xfrm>
          <a:off x="3750799" y="743471"/>
          <a:ext cx="1119303" cy="111930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pitchFamily="34" charset="-122"/>
              <a:ea typeface="微软雅黑" pitchFamily="34" charset="-122"/>
            </a:rPr>
            <a:t>商品</a:t>
          </a:r>
          <a:endParaRPr lang="zh-CN" altLang="en-US" sz="2400" kern="1200" dirty="0">
            <a:latin typeface="微软雅黑" pitchFamily="34" charset="-122"/>
            <a:ea typeface="微软雅黑" pitchFamily="34" charset="-122"/>
          </a:endParaRPr>
        </a:p>
      </dsp:txBody>
      <dsp:txXfrm>
        <a:off x="3914717" y="907389"/>
        <a:ext cx="791467" cy="791467"/>
      </dsp:txXfrm>
    </dsp:sp>
    <dsp:sp modelId="{0F3579AD-0D54-4B10-A49A-69EAD5DAA346}">
      <dsp:nvSpPr>
        <dsp:cNvPr id="0" name=""/>
        <dsp:cNvSpPr/>
      </dsp:nvSpPr>
      <dsp:spPr>
        <a:xfrm rot="1800000">
          <a:off x="3510000" y="2379913"/>
          <a:ext cx="338449" cy="33050"/>
        </a:xfrm>
        <a:custGeom>
          <a:avLst/>
          <a:gdLst/>
          <a:ahLst/>
          <a:cxnLst/>
          <a:rect l="0" t="0" r="0" b="0"/>
          <a:pathLst>
            <a:path>
              <a:moveTo>
                <a:pt x="0" y="16525"/>
              </a:moveTo>
              <a:lnTo>
                <a:pt x="338449" y="165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670764" y="2387977"/>
        <a:ext cx="16922" cy="16922"/>
      </dsp:txXfrm>
    </dsp:sp>
    <dsp:sp modelId="{8373F758-884A-4696-B206-EAF2A68333A2}">
      <dsp:nvSpPr>
        <dsp:cNvPr id="0" name=""/>
        <dsp:cNvSpPr/>
      </dsp:nvSpPr>
      <dsp:spPr>
        <a:xfrm>
          <a:off x="3750799" y="2201224"/>
          <a:ext cx="1119303" cy="111930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pitchFamily="34" charset="-122"/>
              <a:ea typeface="微软雅黑" pitchFamily="34" charset="-122"/>
            </a:rPr>
            <a:t>采购</a:t>
          </a:r>
          <a:endParaRPr lang="zh-CN" altLang="en-US" sz="2400" kern="1200" dirty="0">
            <a:latin typeface="微软雅黑" pitchFamily="34" charset="-122"/>
            <a:ea typeface="微软雅黑" pitchFamily="34" charset="-122"/>
          </a:endParaRPr>
        </a:p>
      </dsp:txBody>
      <dsp:txXfrm>
        <a:off x="3914717" y="2365142"/>
        <a:ext cx="791467" cy="791467"/>
      </dsp:txXfrm>
    </dsp:sp>
    <dsp:sp modelId="{89186BFE-9880-472A-8B3A-874867FA352F}">
      <dsp:nvSpPr>
        <dsp:cNvPr id="0" name=""/>
        <dsp:cNvSpPr/>
      </dsp:nvSpPr>
      <dsp:spPr>
        <a:xfrm rot="5400000">
          <a:off x="2878775" y="2744351"/>
          <a:ext cx="338449" cy="33050"/>
        </a:xfrm>
        <a:custGeom>
          <a:avLst/>
          <a:gdLst/>
          <a:ahLst/>
          <a:cxnLst/>
          <a:rect l="0" t="0" r="0" b="0"/>
          <a:pathLst>
            <a:path>
              <a:moveTo>
                <a:pt x="0" y="16525"/>
              </a:moveTo>
              <a:lnTo>
                <a:pt x="338449" y="165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039538" y="2752415"/>
        <a:ext cx="16922" cy="16922"/>
      </dsp:txXfrm>
    </dsp:sp>
    <dsp:sp modelId="{B24E98C3-BD94-408D-BCA0-C8746BB7D3BA}">
      <dsp:nvSpPr>
        <dsp:cNvPr id="0" name=""/>
        <dsp:cNvSpPr/>
      </dsp:nvSpPr>
      <dsp:spPr>
        <a:xfrm>
          <a:off x="2488348" y="2930101"/>
          <a:ext cx="1119303" cy="111930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pitchFamily="34" charset="-122"/>
              <a:ea typeface="微软雅黑" pitchFamily="34" charset="-122"/>
            </a:rPr>
            <a:t>销售</a:t>
          </a:r>
          <a:endParaRPr lang="zh-CN" altLang="en-US" sz="2400" kern="1200" dirty="0">
            <a:latin typeface="微软雅黑" pitchFamily="34" charset="-122"/>
            <a:ea typeface="微软雅黑" pitchFamily="34" charset="-122"/>
          </a:endParaRPr>
        </a:p>
      </dsp:txBody>
      <dsp:txXfrm>
        <a:off x="2652266" y="3094019"/>
        <a:ext cx="791467" cy="791467"/>
      </dsp:txXfrm>
    </dsp:sp>
    <dsp:sp modelId="{DC95E5CC-0515-4E1F-9156-5CD89BCB5339}">
      <dsp:nvSpPr>
        <dsp:cNvPr id="0" name=""/>
        <dsp:cNvSpPr/>
      </dsp:nvSpPr>
      <dsp:spPr>
        <a:xfrm rot="9000000">
          <a:off x="2247549" y="2379913"/>
          <a:ext cx="338449" cy="33050"/>
        </a:xfrm>
        <a:custGeom>
          <a:avLst/>
          <a:gdLst/>
          <a:ahLst/>
          <a:cxnLst/>
          <a:rect l="0" t="0" r="0" b="0"/>
          <a:pathLst>
            <a:path>
              <a:moveTo>
                <a:pt x="0" y="16525"/>
              </a:moveTo>
              <a:lnTo>
                <a:pt x="338449" y="165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2408312" y="2387977"/>
        <a:ext cx="16922" cy="16922"/>
      </dsp:txXfrm>
    </dsp:sp>
    <dsp:sp modelId="{CAC1A27A-E4B7-443E-AB8B-F7413CD1679D}">
      <dsp:nvSpPr>
        <dsp:cNvPr id="0" name=""/>
        <dsp:cNvSpPr/>
      </dsp:nvSpPr>
      <dsp:spPr>
        <a:xfrm>
          <a:off x="1225896" y="2201224"/>
          <a:ext cx="1119303" cy="111930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pitchFamily="34" charset="-122"/>
              <a:ea typeface="微软雅黑" pitchFamily="34" charset="-122"/>
            </a:rPr>
            <a:t>费用</a:t>
          </a:r>
          <a:endParaRPr lang="zh-CN" altLang="en-US" sz="2400" kern="1200" dirty="0">
            <a:latin typeface="微软雅黑" pitchFamily="34" charset="-122"/>
            <a:ea typeface="微软雅黑" pitchFamily="34" charset="-122"/>
          </a:endParaRPr>
        </a:p>
      </dsp:txBody>
      <dsp:txXfrm>
        <a:off x="1389814" y="2365142"/>
        <a:ext cx="791467" cy="791467"/>
      </dsp:txXfrm>
    </dsp:sp>
    <dsp:sp modelId="{BCF8557F-EDD5-4E46-9AC8-14035A89F338}">
      <dsp:nvSpPr>
        <dsp:cNvPr id="0" name=""/>
        <dsp:cNvSpPr/>
      </dsp:nvSpPr>
      <dsp:spPr>
        <a:xfrm rot="12600000">
          <a:off x="2247549" y="1651036"/>
          <a:ext cx="338449" cy="33050"/>
        </a:xfrm>
        <a:custGeom>
          <a:avLst/>
          <a:gdLst/>
          <a:ahLst/>
          <a:cxnLst/>
          <a:rect l="0" t="0" r="0" b="0"/>
          <a:pathLst>
            <a:path>
              <a:moveTo>
                <a:pt x="0" y="16525"/>
              </a:moveTo>
              <a:lnTo>
                <a:pt x="338449" y="165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2408312" y="1659100"/>
        <a:ext cx="16922" cy="16922"/>
      </dsp:txXfrm>
    </dsp:sp>
    <dsp:sp modelId="{0EE1302E-8F12-45F8-A099-26069D9C3BCB}">
      <dsp:nvSpPr>
        <dsp:cNvPr id="0" name=""/>
        <dsp:cNvSpPr/>
      </dsp:nvSpPr>
      <dsp:spPr>
        <a:xfrm>
          <a:off x="1225896" y="743471"/>
          <a:ext cx="1119303" cy="111930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pitchFamily="34" charset="-122"/>
              <a:ea typeface="微软雅黑" pitchFamily="34" charset="-122"/>
            </a:rPr>
            <a:t>经营范围</a:t>
          </a:r>
          <a:endParaRPr lang="zh-CN" altLang="en-US" sz="2400" kern="1200" dirty="0">
            <a:latin typeface="微软雅黑" pitchFamily="34" charset="-122"/>
            <a:ea typeface="微软雅黑" pitchFamily="34" charset="-122"/>
          </a:endParaRPr>
        </a:p>
      </dsp:txBody>
      <dsp:txXfrm>
        <a:off x="1389814" y="907389"/>
        <a:ext cx="791467" cy="79146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3C7A4D-1610-4B61-9412-31EA8CB5BE95}">
      <dsp:nvSpPr>
        <dsp:cNvPr id="0" name=""/>
        <dsp:cNvSpPr/>
      </dsp:nvSpPr>
      <dsp:spPr>
        <a:xfrm>
          <a:off x="1279" y="0"/>
          <a:ext cx="1991320" cy="2700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66725">
            <a:lnSpc>
              <a:spcPct val="90000"/>
            </a:lnSpc>
            <a:spcBef>
              <a:spcPct val="0"/>
            </a:spcBef>
            <a:spcAft>
              <a:spcPct val="35000"/>
            </a:spcAft>
          </a:pPr>
          <a:endParaRPr lang="en-US" altLang="zh-CN" sz="1050" kern="1200" dirty="0" smtClean="0"/>
        </a:p>
        <a:p>
          <a:pPr lvl="0" algn="ctr" defTabSz="466725">
            <a:lnSpc>
              <a:spcPct val="90000"/>
            </a:lnSpc>
            <a:spcBef>
              <a:spcPct val="0"/>
            </a:spcBef>
            <a:spcAft>
              <a:spcPct val="35000"/>
            </a:spcAft>
          </a:pPr>
          <a:endParaRPr lang="en-US" altLang="zh-CN" sz="1050" kern="1200" dirty="0" smtClean="0"/>
        </a:p>
        <a:p>
          <a:pPr lvl="0" algn="ctr" defTabSz="466725">
            <a:lnSpc>
              <a:spcPct val="90000"/>
            </a:lnSpc>
            <a:spcBef>
              <a:spcPct val="0"/>
            </a:spcBef>
            <a:spcAft>
              <a:spcPct val="35000"/>
            </a:spcAft>
          </a:pPr>
          <a:endParaRPr lang="en-US" altLang="zh-CN" sz="1050" kern="1200" dirty="0" smtClean="0"/>
        </a:p>
        <a:p>
          <a:pPr lvl="0" algn="ctr" defTabSz="466725">
            <a:lnSpc>
              <a:spcPct val="90000"/>
            </a:lnSpc>
            <a:spcBef>
              <a:spcPct val="0"/>
            </a:spcBef>
            <a:spcAft>
              <a:spcPct val="35000"/>
            </a:spcAft>
          </a:pPr>
          <a:r>
            <a:rPr lang="zh-CN" altLang="en-US" sz="1400" kern="1200" dirty="0" smtClean="0"/>
            <a:t>采购总监</a:t>
          </a:r>
          <a:endParaRPr lang="en-US" altLang="zh-CN" sz="1400" kern="1200" dirty="0" smtClean="0"/>
        </a:p>
        <a:p>
          <a:pPr lvl="0" algn="ctr" defTabSz="466725">
            <a:lnSpc>
              <a:spcPct val="90000"/>
            </a:lnSpc>
            <a:spcBef>
              <a:spcPct val="0"/>
            </a:spcBef>
            <a:spcAft>
              <a:spcPct val="35000"/>
            </a:spcAft>
          </a:pPr>
          <a:r>
            <a:rPr lang="zh-CN" altLang="en-US" sz="1400" kern="1200" dirty="0" smtClean="0"/>
            <a:t>营运总监</a:t>
          </a:r>
          <a:endParaRPr lang="en-US" altLang="zh-CN" sz="1400" kern="1200" dirty="0" smtClean="0"/>
        </a:p>
        <a:p>
          <a:pPr lvl="0" algn="ctr" defTabSz="466725">
            <a:lnSpc>
              <a:spcPct val="90000"/>
            </a:lnSpc>
            <a:spcBef>
              <a:spcPct val="0"/>
            </a:spcBef>
            <a:spcAft>
              <a:spcPct val="35000"/>
            </a:spcAft>
          </a:pPr>
          <a:r>
            <a:rPr lang="zh-CN" altLang="en-US" sz="1400" kern="1200" dirty="0" smtClean="0"/>
            <a:t>品类经理</a:t>
          </a:r>
          <a:endParaRPr lang="en-US" altLang="zh-CN" sz="1400" kern="1200" dirty="0" smtClean="0"/>
        </a:p>
        <a:p>
          <a:pPr lvl="0" algn="ctr" defTabSz="466725">
            <a:lnSpc>
              <a:spcPct val="90000"/>
            </a:lnSpc>
            <a:spcBef>
              <a:spcPct val="0"/>
            </a:spcBef>
            <a:spcAft>
              <a:spcPct val="35000"/>
            </a:spcAft>
          </a:pPr>
          <a:r>
            <a:rPr lang="zh-CN" altLang="en-US" sz="1400" kern="1200" dirty="0" smtClean="0"/>
            <a:t>采购经理</a:t>
          </a:r>
          <a:endParaRPr lang="en-US" altLang="zh-CN" sz="1400" kern="1200" dirty="0" smtClean="0"/>
        </a:p>
        <a:p>
          <a:pPr lvl="0" algn="ctr" defTabSz="466725">
            <a:lnSpc>
              <a:spcPct val="90000"/>
            </a:lnSpc>
            <a:spcBef>
              <a:spcPct val="0"/>
            </a:spcBef>
            <a:spcAft>
              <a:spcPct val="35000"/>
            </a:spcAft>
          </a:pPr>
          <a:r>
            <a:rPr lang="en-US" altLang="zh-CN" sz="1400" kern="1200" dirty="0" smtClean="0"/>
            <a:t>……</a:t>
          </a:r>
        </a:p>
        <a:p>
          <a:pPr lvl="0" algn="ctr" defTabSz="466725">
            <a:lnSpc>
              <a:spcPct val="90000"/>
            </a:lnSpc>
            <a:spcBef>
              <a:spcPct val="0"/>
            </a:spcBef>
            <a:spcAft>
              <a:spcPct val="35000"/>
            </a:spcAft>
          </a:pPr>
          <a:endParaRPr lang="zh-CN" altLang="en-US" sz="800" kern="1200" dirty="0"/>
        </a:p>
      </dsp:txBody>
      <dsp:txXfrm>
        <a:off x="1279" y="1080120"/>
        <a:ext cx="1991320" cy="1080120"/>
      </dsp:txXfrm>
    </dsp:sp>
    <dsp:sp modelId="{1E8CC2B6-99FE-441B-BF7D-A3ABE5F1E78A}">
      <dsp:nvSpPr>
        <dsp:cNvPr id="0" name=""/>
        <dsp:cNvSpPr/>
      </dsp:nvSpPr>
      <dsp:spPr>
        <a:xfrm>
          <a:off x="547340" y="162018"/>
          <a:ext cx="899199" cy="899199"/>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1ACB8D-E21E-42FC-B5B3-4F8F84D25FAC}">
      <dsp:nvSpPr>
        <dsp:cNvPr id="0" name=""/>
        <dsp:cNvSpPr/>
      </dsp:nvSpPr>
      <dsp:spPr>
        <a:xfrm>
          <a:off x="2052339" y="0"/>
          <a:ext cx="1991320" cy="2700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endParaRPr lang="en-US" altLang="zh-CN" sz="800" kern="1200" dirty="0" smtClean="0"/>
        </a:p>
        <a:p>
          <a:pPr lvl="0" algn="ctr" defTabSz="355600">
            <a:lnSpc>
              <a:spcPct val="90000"/>
            </a:lnSpc>
            <a:spcBef>
              <a:spcPct val="0"/>
            </a:spcBef>
            <a:spcAft>
              <a:spcPct val="35000"/>
            </a:spcAft>
          </a:pPr>
          <a:r>
            <a:rPr lang="zh-CN" altLang="en-US" sz="1200" kern="1200" dirty="0" smtClean="0"/>
            <a:t>地区总经理</a:t>
          </a:r>
          <a:endParaRPr lang="en-US" altLang="zh-CN" sz="1200" kern="1200" dirty="0" smtClean="0"/>
        </a:p>
        <a:p>
          <a:pPr lvl="0" algn="ctr" defTabSz="355600">
            <a:lnSpc>
              <a:spcPct val="90000"/>
            </a:lnSpc>
            <a:spcBef>
              <a:spcPct val="0"/>
            </a:spcBef>
            <a:spcAft>
              <a:spcPct val="35000"/>
            </a:spcAft>
          </a:pPr>
          <a:r>
            <a:rPr lang="zh-CN" altLang="en-US" sz="1200" kern="1200" dirty="0" smtClean="0"/>
            <a:t>采购经理</a:t>
          </a:r>
          <a:endParaRPr lang="en-US" altLang="zh-CN" sz="1200" kern="1200" dirty="0" smtClean="0"/>
        </a:p>
        <a:p>
          <a:pPr lvl="0" algn="ctr" defTabSz="355600">
            <a:lnSpc>
              <a:spcPct val="90000"/>
            </a:lnSpc>
            <a:spcBef>
              <a:spcPct val="0"/>
            </a:spcBef>
            <a:spcAft>
              <a:spcPct val="35000"/>
            </a:spcAft>
          </a:pPr>
          <a:r>
            <a:rPr lang="zh-CN" altLang="en-US" sz="1200" kern="1200" dirty="0" smtClean="0"/>
            <a:t>营运经理</a:t>
          </a:r>
          <a:endParaRPr lang="en-US" altLang="zh-CN" sz="1200" kern="1200" dirty="0" smtClean="0"/>
        </a:p>
        <a:p>
          <a:pPr lvl="0" algn="ctr" defTabSz="355600">
            <a:lnSpc>
              <a:spcPct val="90000"/>
            </a:lnSpc>
            <a:spcBef>
              <a:spcPct val="0"/>
            </a:spcBef>
            <a:spcAft>
              <a:spcPct val="35000"/>
            </a:spcAft>
          </a:pPr>
          <a:r>
            <a:rPr lang="en-US" altLang="zh-CN" sz="1200" kern="1200" dirty="0" smtClean="0"/>
            <a:t>……</a:t>
          </a:r>
        </a:p>
        <a:p>
          <a:pPr lvl="0" algn="ctr" defTabSz="355600">
            <a:lnSpc>
              <a:spcPct val="90000"/>
            </a:lnSpc>
            <a:spcBef>
              <a:spcPct val="0"/>
            </a:spcBef>
            <a:spcAft>
              <a:spcPct val="35000"/>
            </a:spcAft>
          </a:pPr>
          <a:endParaRPr lang="zh-CN" altLang="en-US" sz="1200" kern="1200" dirty="0"/>
        </a:p>
      </dsp:txBody>
      <dsp:txXfrm>
        <a:off x="2052339" y="1080120"/>
        <a:ext cx="1991320" cy="1080120"/>
      </dsp:txXfrm>
    </dsp:sp>
    <dsp:sp modelId="{B161AB5A-92F1-4B06-85B7-9C255EB5A994}">
      <dsp:nvSpPr>
        <dsp:cNvPr id="0" name=""/>
        <dsp:cNvSpPr/>
      </dsp:nvSpPr>
      <dsp:spPr>
        <a:xfrm>
          <a:off x="2598400" y="162018"/>
          <a:ext cx="899199" cy="899199"/>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8023AD-3B1D-4F17-81AF-6303157FA19A}">
      <dsp:nvSpPr>
        <dsp:cNvPr id="0" name=""/>
        <dsp:cNvSpPr/>
      </dsp:nvSpPr>
      <dsp:spPr>
        <a:xfrm>
          <a:off x="4103399" y="0"/>
          <a:ext cx="1991320" cy="2700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zh-CN" altLang="en-US" sz="1200" kern="1200" dirty="0" smtClean="0"/>
            <a:t>店长</a:t>
          </a:r>
          <a:endParaRPr lang="en-US" altLang="zh-CN" sz="1200" kern="1200" dirty="0" smtClean="0"/>
        </a:p>
        <a:p>
          <a:pPr lvl="0" algn="ctr" defTabSz="533400">
            <a:lnSpc>
              <a:spcPct val="90000"/>
            </a:lnSpc>
            <a:spcBef>
              <a:spcPct val="0"/>
            </a:spcBef>
            <a:spcAft>
              <a:spcPct val="35000"/>
            </a:spcAft>
          </a:pPr>
          <a:r>
            <a:rPr lang="zh-CN" altLang="en-US" sz="1200" kern="1200" dirty="0" smtClean="0"/>
            <a:t>门店经理</a:t>
          </a:r>
          <a:endParaRPr lang="en-US" altLang="zh-CN" sz="1200" kern="1200" dirty="0" smtClean="0"/>
        </a:p>
        <a:p>
          <a:pPr lvl="0" algn="ctr" defTabSz="533400">
            <a:lnSpc>
              <a:spcPct val="90000"/>
            </a:lnSpc>
            <a:spcBef>
              <a:spcPct val="0"/>
            </a:spcBef>
            <a:spcAft>
              <a:spcPct val="35000"/>
            </a:spcAft>
          </a:pPr>
          <a:r>
            <a:rPr lang="zh-CN" altLang="en-US" sz="1200" kern="1200" dirty="0" smtClean="0"/>
            <a:t>门店营运</a:t>
          </a:r>
          <a:endParaRPr lang="en-US" altLang="zh-CN" sz="1200" kern="1200" dirty="0" smtClean="0"/>
        </a:p>
        <a:p>
          <a:pPr lvl="0" algn="ctr" defTabSz="533400">
            <a:lnSpc>
              <a:spcPct val="90000"/>
            </a:lnSpc>
            <a:spcBef>
              <a:spcPct val="0"/>
            </a:spcBef>
            <a:spcAft>
              <a:spcPct val="35000"/>
            </a:spcAft>
          </a:pPr>
          <a:r>
            <a:rPr lang="en-US" altLang="zh-CN" sz="1200" kern="1200" dirty="0" smtClean="0"/>
            <a:t>……</a:t>
          </a:r>
          <a:endParaRPr lang="zh-CN" altLang="en-US" sz="1200" kern="1200" dirty="0"/>
        </a:p>
      </dsp:txBody>
      <dsp:txXfrm>
        <a:off x="4103399" y="1080120"/>
        <a:ext cx="1991320" cy="1080120"/>
      </dsp:txXfrm>
    </dsp:sp>
    <dsp:sp modelId="{14A433D9-950A-4E07-92A8-D66AF7F96160}">
      <dsp:nvSpPr>
        <dsp:cNvPr id="0" name=""/>
        <dsp:cNvSpPr/>
      </dsp:nvSpPr>
      <dsp:spPr>
        <a:xfrm>
          <a:off x="4649459" y="162018"/>
          <a:ext cx="899199" cy="899199"/>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42D0C4-7466-431F-B91F-4953EEED9A6D}">
      <dsp:nvSpPr>
        <dsp:cNvPr id="0" name=""/>
        <dsp:cNvSpPr/>
      </dsp:nvSpPr>
      <dsp:spPr>
        <a:xfrm>
          <a:off x="243839" y="2160240"/>
          <a:ext cx="5608320" cy="405045"/>
        </a:xfrm>
        <a:prstGeom prst="leftRight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7C61E4-32E4-4AB5-8F9C-8811F447C735}">
      <dsp:nvSpPr>
        <dsp:cNvPr id="0" name=""/>
        <dsp:cNvSpPr/>
      </dsp:nvSpPr>
      <dsp:spPr>
        <a:xfrm>
          <a:off x="574852" y="0"/>
          <a:ext cx="2438028" cy="243799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en-US" sz="4600" kern="1200" dirty="0" smtClean="0"/>
            <a:t>管理模式</a:t>
          </a:r>
          <a:endParaRPr lang="zh-CN" altLang="en-US" sz="4600" kern="1200" dirty="0"/>
        </a:p>
      </dsp:txBody>
      <dsp:txXfrm>
        <a:off x="931893" y="357036"/>
        <a:ext cx="1723946" cy="1723921"/>
      </dsp:txXfrm>
    </dsp:sp>
    <dsp:sp modelId="{9CCABFB0-EE52-4B6B-B6A7-38B3AA09D292}">
      <dsp:nvSpPr>
        <dsp:cNvPr id="0" name=""/>
        <dsp:cNvSpPr/>
      </dsp:nvSpPr>
      <dsp:spPr>
        <a:xfrm>
          <a:off x="1829727" y="1626006"/>
          <a:ext cx="2438028" cy="243799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en-US" sz="4600" kern="1200" dirty="0" smtClean="0"/>
            <a:t>组织架构</a:t>
          </a:r>
          <a:endParaRPr lang="zh-CN" altLang="en-US" sz="4600" kern="1200" dirty="0"/>
        </a:p>
      </dsp:txBody>
      <dsp:txXfrm>
        <a:off x="2186768" y="1983042"/>
        <a:ext cx="1723946" cy="1723921"/>
      </dsp:txXfrm>
    </dsp:sp>
    <dsp:sp modelId="{632732FA-D2EF-4844-8880-DC4667058C96}">
      <dsp:nvSpPr>
        <dsp:cNvPr id="0" name=""/>
        <dsp:cNvSpPr/>
      </dsp:nvSpPr>
      <dsp:spPr>
        <a:xfrm>
          <a:off x="3083118" y="0"/>
          <a:ext cx="2438028" cy="243799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en-US" sz="4600" kern="1200" dirty="0" smtClean="0"/>
            <a:t>系统引进</a:t>
          </a:r>
          <a:endParaRPr lang="zh-CN" altLang="en-US" sz="4600" kern="1200" dirty="0"/>
        </a:p>
      </dsp:txBody>
      <dsp:txXfrm>
        <a:off x="3440159" y="357036"/>
        <a:ext cx="1723946" cy="17239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DCA03F-4E46-4FD6-9334-07061CEA532A}">
      <dsp:nvSpPr>
        <dsp:cNvPr id="0" name=""/>
        <dsp:cNvSpPr/>
      </dsp:nvSpPr>
      <dsp:spPr>
        <a:xfrm>
          <a:off x="0" y="0"/>
          <a:ext cx="7848872" cy="4997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zh-CN" altLang="en-US" sz="1700" b="1" kern="1200" dirty="0" smtClean="0">
              <a:latin typeface="微软雅黑" panose="020B0503020204020204" pitchFamily="34" charset="-122"/>
              <a:ea typeface="微软雅黑" panose="020B0503020204020204" pitchFamily="34" charset="-122"/>
            </a:rPr>
            <a:t>  交易数据统一从零售系统发起，保持财务业务数据的准确性</a:t>
          </a:r>
          <a:endParaRPr lang="en-US" sz="1700" b="1" kern="1200" dirty="0">
            <a:latin typeface="微软雅黑" panose="020B0503020204020204" pitchFamily="34" charset="-122"/>
            <a:ea typeface="微软雅黑" panose="020B0503020204020204" pitchFamily="34" charset="-122"/>
          </a:endParaRPr>
        </a:p>
      </dsp:txBody>
      <dsp:txXfrm>
        <a:off x="1619744" y="0"/>
        <a:ext cx="6229127" cy="499705"/>
      </dsp:txXfrm>
    </dsp:sp>
    <dsp:sp modelId="{07764B35-7966-47F1-830E-841F9644731E}">
      <dsp:nvSpPr>
        <dsp:cNvPr id="0" name=""/>
        <dsp:cNvSpPr/>
      </dsp:nvSpPr>
      <dsp:spPr>
        <a:xfrm>
          <a:off x="49970" y="49970"/>
          <a:ext cx="1569774" cy="399764"/>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F25C4C-3F01-4E51-BB60-B21633F2AF77}">
      <dsp:nvSpPr>
        <dsp:cNvPr id="0" name=""/>
        <dsp:cNvSpPr/>
      </dsp:nvSpPr>
      <dsp:spPr>
        <a:xfrm>
          <a:off x="0" y="549676"/>
          <a:ext cx="7848872" cy="4997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zh-CN" altLang="en-US" sz="1700" b="1" kern="1200" dirty="0" smtClean="0">
              <a:latin typeface="微软雅黑" panose="020B0503020204020204" pitchFamily="34" charset="-122"/>
              <a:ea typeface="微软雅黑" panose="020B0503020204020204" pitchFamily="34" charset="-122"/>
            </a:rPr>
            <a:t>  零售系统供应商合同控制财务结算，防范财务结算风险</a:t>
          </a:r>
          <a:endParaRPr lang="en-US" sz="1700" b="1" kern="1200" dirty="0">
            <a:latin typeface="微软雅黑" panose="020B0503020204020204" pitchFamily="34" charset="-122"/>
            <a:ea typeface="微软雅黑" panose="020B0503020204020204" pitchFamily="34" charset="-122"/>
          </a:endParaRPr>
        </a:p>
      </dsp:txBody>
      <dsp:txXfrm>
        <a:off x="1619744" y="549676"/>
        <a:ext cx="6229127" cy="499705"/>
      </dsp:txXfrm>
    </dsp:sp>
    <dsp:sp modelId="{72923278-9A37-43EB-9D50-AFE232B0FE78}">
      <dsp:nvSpPr>
        <dsp:cNvPr id="0" name=""/>
        <dsp:cNvSpPr/>
      </dsp:nvSpPr>
      <dsp:spPr>
        <a:xfrm>
          <a:off x="49970" y="599646"/>
          <a:ext cx="1569774" cy="399764"/>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2DEA80-3EE1-4797-8F5E-91EF8DC2EA72}">
      <dsp:nvSpPr>
        <dsp:cNvPr id="0" name=""/>
        <dsp:cNvSpPr/>
      </dsp:nvSpPr>
      <dsp:spPr>
        <a:xfrm>
          <a:off x="0" y="1099352"/>
          <a:ext cx="7848872" cy="4997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zh-CN" altLang="en-US" sz="1700" b="1" kern="1200" dirty="0" smtClean="0">
              <a:latin typeface="微软雅黑" panose="020B0503020204020204" pitchFamily="34" charset="-122"/>
              <a:ea typeface="微软雅黑" panose="020B0503020204020204" pitchFamily="34" charset="-122"/>
            </a:rPr>
            <a:t>  实现供应商库存和销售考核，降低结算风险</a:t>
          </a:r>
          <a:endParaRPr lang="en-US" sz="1700" b="1" kern="1200" dirty="0">
            <a:latin typeface="微软雅黑" panose="020B0503020204020204" pitchFamily="34" charset="-122"/>
            <a:ea typeface="微软雅黑" panose="020B0503020204020204" pitchFamily="34" charset="-122"/>
          </a:endParaRPr>
        </a:p>
      </dsp:txBody>
      <dsp:txXfrm>
        <a:off x="1619744" y="1099352"/>
        <a:ext cx="6229127" cy="499705"/>
      </dsp:txXfrm>
    </dsp:sp>
    <dsp:sp modelId="{636F78F2-3D05-4BDC-9747-92216DFF90F8}">
      <dsp:nvSpPr>
        <dsp:cNvPr id="0" name=""/>
        <dsp:cNvSpPr/>
      </dsp:nvSpPr>
      <dsp:spPr>
        <a:xfrm>
          <a:off x="49970" y="1149322"/>
          <a:ext cx="1569774" cy="399764"/>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C20D38-F403-40EF-AFF5-6F21EE1631A3}">
      <dsp:nvSpPr>
        <dsp:cNvPr id="0" name=""/>
        <dsp:cNvSpPr/>
      </dsp:nvSpPr>
      <dsp:spPr>
        <a:xfrm>
          <a:off x="0" y="1649028"/>
          <a:ext cx="7848872" cy="4997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zh-CN" altLang="en-US" sz="1700" b="1" kern="1200" dirty="0" smtClean="0">
              <a:latin typeface="微软雅黑" panose="020B0503020204020204" pitchFamily="34" charset="-122"/>
              <a:ea typeface="微软雅黑" panose="020B0503020204020204" pitchFamily="34" charset="-122"/>
            </a:rPr>
            <a:t>  财务结算数据和零售系统集成，避免退货无法收款风险</a:t>
          </a:r>
          <a:endParaRPr lang="en-US" sz="1700" b="1" kern="1200" dirty="0">
            <a:latin typeface="微软雅黑" panose="020B0503020204020204" pitchFamily="34" charset="-122"/>
            <a:ea typeface="微软雅黑" panose="020B0503020204020204" pitchFamily="34" charset="-122"/>
          </a:endParaRPr>
        </a:p>
      </dsp:txBody>
      <dsp:txXfrm>
        <a:off x="1619744" y="1649028"/>
        <a:ext cx="6229127" cy="499705"/>
      </dsp:txXfrm>
    </dsp:sp>
    <dsp:sp modelId="{C3867E29-FE94-417F-AD2D-5DFA77A1BF09}">
      <dsp:nvSpPr>
        <dsp:cNvPr id="0" name=""/>
        <dsp:cNvSpPr/>
      </dsp:nvSpPr>
      <dsp:spPr>
        <a:xfrm>
          <a:off x="49970" y="1698998"/>
          <a:ext cx="1569774" cy="399764"/>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C16C7B-4F72-4656-857D-6479E64AB215}">
      <dsp:nvSpPr>
        <dsp:cNvPr id="0" name=""/>
        <dsp:cNvSpPr/>
      </dsp:nvSpPr>
      <dsp:spPr>
        <a:xfrm>
          <a:off x="0" y="2198704"/>
          <a:ext cx="7848872" cy="4997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zh-CN" altLang="en-US" sz="1700" b="1" kern="1200" dirty="0" smtClean="0">
              <a:latin typeface="微软雅黑" panose="020B0503020204020204" pitchFamily="34" charset="-122"/>
              <a:ea typeface="微软雅黑" panose="020B0503020204020204" pitchFamily="34" charset="-122"/>
            </a:rPr>
            <a:t>  实现零售、财务系统的双向追溯</a:t>
          </a:r>
          <a:endParaRPr lang="en-US" sz="1700" b="1" kern="1200" dirty="0">
            <a:latin typeface="微软雅黑" panose="020B0503020204020204" pitchFamily="34" charset="-122"/>
            <a:ea typeface="微软雅黑" panose="020B0503020204020204" pitchFamily="34" charset="-122"/>
          </a:endParaRPr>
        </a:p>
      </dsp:txBody>
      <dsp:txXfrm>
        <a:off x="1619744" y="2198704"/>
        <a:ext cx="6229127" cy="499705"/>
      </dsp:txXfrm>
    </dsp:sp>
    <dsp:sp modelId="{F211996E-A068-4128-AA9D-ED5BCCFE914A}">
      <dsp:nvSpPr>
        <dsp:cNvPr id="0" name=""/>
        <dsp:cNvSpPr/>
      </dsp:nvSpPr>
      <dsp:spPr>
        <a:xfrm>
          <a:off x="49970" y="2248674"/>
          <a:ext cx="1569774" cy="399764"/>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03558E-3062-40F1-B373-CF3C3B268B45}">
      <dsp:nvSpPr>
        <dsp:cNvPr id="0" name=""/>
        <dsp:cNvSpPr/>
      </dsp:nvSpPr>
      <dsp:spPr>
        <a:xfrm>
          <a:off x="0" y="2748380"/>
          <a:ext cx="7848872" cy="4997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zh-CN" altLang="en-US" sz="1700" b="1" kern="1200" dirty="0" smtClean="0">
              <a:latin typeface="微软雅黑" panose="020B0503020204020204" pitchFamily="34" charset="-122"/>
              <a:ea typeface="微软雅黑" panose="020B0503020204020204" pitchFamily="34" charset="-122"/>
            </a:rPr>
            <a:t>  统一基础数据，如组织单位、供应商、品类结构</a:t>
          </a:r>
          <a:endParaRPr lang="en-US" sz="1700" b="1" kern="1200" dirty="0">
            <a:latin typeface="微软雅黑" panose="020B0503020204020204" pitchFamily="34" charset="-122"/>
            <a:ea typeface="微软雅黑" panose="020B0503020204020204" pitchFamily="34" charset="-122"/>
          </a:endParaRPr>
        </a:p>
      </dsp:txBody>
      <dsp:txXfrm>
        <a:off x="1619744" y="2748380"/>
        <a:ext cx="6229127" cy="499705"/>
      </dsp:txXfrm>
    </dsp:sp>
    <dsp:sp modelId="{FC2A3DAF-5FEE-4D7D-81B4-55EC645CB114}">
      <dsp:nvSpPr>
        <dsp:cNvPr id="0" name=""/>
        <dsp:cNvSpPr/>
      </dsp:nvSpPr>
      <dsp:spPr>
        <a:xfrm>
          <a:off x="49970" y="2798350"/>
          <a:ext cx="1569774" cy="399764"/>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A29E26-864D-4D13-8D0F-E03D5C6FA474}">
      <dsp:nvSpPr>
        <dsp:cNvPr id="0" name=""/>
        <dsp:cNvSpPr/>
      </dsp:nvSpPr>
      <dsp:spPr>
        <a:xfrm>
          <a:off x="0" y="3298056"/>
          <a:ext cx="7848872" cy="4997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zh-CN" altLang="en-US" sz="1700" b="1" kern="1200" dirty="0" smtClean="0">
              <a:latin typeface="微软雅黑" panose="020B0503020204020204" pitchFamily="34" charset="-122"/>
              <a:ea typeface="微软雅黑" panose="020B0503020204020204" pitchFamily="34" charset="-122"/>
            </a:rPr>
            <a:t>  结算系统和商务智能系统集成，实现后台毛利分析</a:t>
          </a:r>
          <a:endParaRPr lang="en-US" sz="1700" b="1" kern="1200" dirty="0">
            <a:latin typeface="微软雅黑" panose="020B0503020204020204" pitchFamily="34" charset="-122"/>
            <a:ea typeface="微软雅黑" panose="020B0503020204020204" pitchFamily="34" charset="-122"/>
          </a:endParaRPr>
        </a:p>
      </dsp:txBody>
      <dsp:txXfrm>
        <a:off x="1619744" y="3298056"/>
        <a:ext cx="6229127" cy="499705"/>
      </dsp:txXfrm>
    </dsp:sp>
    <dsp:sp modelId="{9714C6ED-DEC0-4733-8B05-66D6C8E07891}">
      <dsp:nvSpPr>
        <dsp:cNvPr id="0" name=""/>
        <dsp:cNvSpPr/>
      </dsp:nvSpPr>
      <dsp:spPr>
        <a:xfrm>
          <a:off x="49970" y="3348026"/>
          <a:ext cx="1569774" cy="399764"/>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48F2F2-341F-492E-AF2D-E5986C01B6D3}">
      <dsp:nvSpPr>
        <dsp:cNvPr id="0" name=""/>
        <dsp:cNvSpPr/>
      </dsp:nvSpPr>
      <dsp:spPr>
        <a:xfrm>
          <a:off x="2335974" y="1120118"/>
          <a:ext cx="1423719" cy="1231575"/>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门店营运管理</a:t>
          </a:r>
          <a:endParaRPr lang="zh-CN" altLang="en-US" sz="1400" kern="1200" dirty="0">
            <a:latin typeface="微软雅黑" pitchFamily="34" charset="-122"/>
            <a:ea typeface="微软雅黑" pitchFamily="34" charset="-122"/>
          </a:endParaRPr>
        </a:p>
      </dsp:txBody>
      <dsp:txXfrm>
        <a:off x="2571904" y="1324207"/>
        <a:ext cx="951859" cy="823397"/>
      </dsp:txXfrm>
    </dsp:sp>
    <dsp:sp modelId="{FB6FA393-5BC5-4BE1-BCB7-F9E2D03F0EFC}">
      <dsp:nvSpPr>
        <dsp:cNvPr id="0" name=""/>
        <dsp:cNvSpPr/>
      </dsp:nvSpPr>
      <dsp:spPr>
        <a:xfrm>
          <a:off x="3227496" y="530893"/>
          <a:ext cx="537165" cy="46283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95085B-28C1-4683-9251-15052750D18B}">
      <dsp:nvSpPr>
        <dsp:cNvPr id="0" name=""/>
        <dsp:cNvSpPr/>
      </dsp:nvSpPr>
      <dsp:spPr>
        <a:xfrm>
          <a:off x="2467119" y="0"/>
          <a:ext cx="1166728" cy="1009356"/>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流程标准化</a:t>
          </a:r>
          <a:endParaRPr lang="zh-CN" altLang="en-US" sz="1400" kern="1200" dirty="0">
            <a:latin typeface="微软雅黑" pitchFamily="34" charset="-122"/>
            <a:ea typeface="微软雅黑" pitchFamily="34" charset="-122"/>
          </a:endParaRPr>
        </a:p>
      </dsp:txBody>
      <dsp:txXfrm>
        <a:off x="2660471" y="167272"/>
        <a:ext cx="780024" cy="674812"/>
      </dsp:txXfrm>
    </dsp:sp>
    <dsp:sp modelId="{3C4C79B9-F1D7-477D-80A1-85AB9140F5D9}">
      <dsp:nvSpPr>
        <dsp:cNvPr id="0" name=""/>
        <dsp:cNvSpPr/>
      </dsp:nvSpPr>
      <dsp:spPr>
        <a:xfrm>
          <a:off x="3854410" y="1396155"/>
          <a:ext cx="537165" cy="46283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577277-0F6F-4D42-8723-7739BCDDD1D4}">
      <dsp:nvSpPr>
        <dsp:cNvPr id="0" name=""/>
        <dsp:cNvSpPr/>
      </dsp:nvSpPr>
      <dsp:spPr>
        <a:xfrm>
          <a:off x="3537144" y="620822"/>
          <a:ext cx="1166728" cy="1009356"/>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简化系统操作</a:t>
          </a:r>
          <a:endParaRPr lang="zh-CN" altLang="en-US" sz="1400" kern="1200" dirty="0">
            <a:latin typeface="微软雅黑" pitchFamily="34" charset="-122"/>
            <a:ea typeface="微软雅黑" pitchFamily="34" charset="-122"/>
          </a:endParaRPr>
        </a:p>
      </dsp:txBody>
      <dsp:txXfrm>
        <a:off x="3730496" y="788094"/>
        <a:ext cx="780024" cy="674812"/>
      </dsp:txXfrm>
    </dsp:sp>
    <dsp:sp modelId="{EA197B80-E8C7-413D-B8A5-5C7928AAF667}">
      <dsp:nvSpPr>
        <dsp:cNvPr id="0" name=""/>
        <dsp:cNvSpPr/>
      </dsp:nvSpPr>
      <dsp:spPr>
        <a:xfrm>
          <a:off x="3418915" y="2372874"/>
          <a:ext cx="537165" cy="46283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B843BD-B386-4B2C-B7D4-0959716D0483}">
      <dsp:nvSpPr>
        <dsp:cNvPr id="0" name=""/>
        <dsp:cNvSpPr/>
      </dsp:nvSpPr>
      <dsp:spPr>
        <a:xfrm>
          <a:off x="3537144" y="1841286"/>
          <a:ext cx="1166728" cy="1009356"/>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提高工作效率</a:t>
          </a:r>
          <a:endParaRPr lang="zh-CN" altLang="en-US" sz="1400" kern="1200" dirty="0">
            <a:latin typeface="微软雅黑" pitchFamily="34" charset="-122"/>
            <a:ea typeface="微软雅黑" pitchFamily="34" charset="-122"/>
          </a:endParaRPr>
        </a:p>
      </dsp:txBody>
      <dsp:txXfrm>
        <a:off x="3730496" y="2008558"/>
        <a:ext cx="780024" cy="674812"/>
      </dsp:txXfrm>
    </dsp:sp>
    <dsp:sp modelId="{1E07EFA3-34BC-4A42-9A20-041B0EF229A9}">
      <dsp:nvSpPr>
        <dsp:cNvPr id="0" name=""/>
        <dsp:cNvSpPr/>
      </dsp:nvSpPr>
      <dsp:spPr>
        <a:xfrm>
          <a:off x="2338623" y="2474261"/>
          <a:ext cx="537165" cy="46283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2BFB50-7943-4D73-82DB-AE99B19DE596}">
      <dsp:nvSpPr>
        <dsp:cNvPr id="0" name=""/>
        <dsp:cNvSpPr/>
      </dsp:nvSpPr>
      <dsp:spPr>
        <a:xfrm>
          <a:off x="2467119" y="2462803"/>
          <a:ext cx="1166728" cy="1009356"/>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加强生鲜管理</a:t>
          </a:r>
          <a:endParaRPr lang="zh-CN" altLang="en-US" sz="1400" kern="1200" dirty="0">
            <a:latin typeface="微软雅黑" pitchFamily="34" charset="-122"/>
            <a:ea typeface="微软雅黑" pitchFamily="34" charset="-122"/>
          </a:endParaRPr>
        </a:p>
      </dsp:txBody>
      <dsp:txXfrm>
        <a:off x="2660471" y="2630075"/>
        <a:ext cx="780024" cy="674812"/>
      </dsp:txXfrm>
    </dsp:sp>
    <dsp:sp modelId="{67872E72-0B8C-4BCE-84ED-D93EFF90DE14}">
      <dsp:nvSpPr>
        <dsp:cNvPr id="0" name=""/>
        <dsp:cNvSpPr/>
      </dsp:nvSpPr>
      <dsp:spPr>
        <a:xfrm>
          <a:off x="1701443" y="1609346"/>
          <a:ext cx="537165" cy="46283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F3ABE1-3F7D-4C69-8DDC-45D64074047C}">
      <dsp:nvSpPr>
        <dsp:cNvPr id="0" name=""/>
        <dsp:cNvSpPr/>
      </dsp:nvSpPr>
      <dsp:spPr>
        <a:xfrm>
          <a:off x="1392126" y="1841980"/>
          <a:ext cx="1166728" cy="1009356"/>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畅销品和</a:t>
          </a:r>
          <a:r>
            <a:rPr lang="en-US" altLang="zh-CN" sz="1400" kern="1200" dirty="0" smtClean="0">
              <a:latin typeface="微软雅黑" pitchFamily="34" charset="-122"/>
              <a:ea typeface="微软雅黑" pitchFamily="34" charset="-122"/>
            </a:rPr>
            <a:t>KVI</a:t>
          </a:r>
          <a:r>
            <a:rPr lang="zh-CN" altLang="en-US" sz="1400" kern="1200" dirty="0" smtClean="0">
              <a:latin typeface="微软雅黑" pitchFamily="34" charset="-122"/>
              <a:ea typeface="微软雅黑" pitchFamily="34" charset="-122"/>
            </a:rPr>
            <a:t>管理</a:t>
          </a:r>
          <a:endParaRPr lang="zh-CN" altLang="en-US" sz="1400" kern="1200" dirty="0">
            <a:latin typeface="微软雅黑" pitchFamily="34" charset="-122"/>
            <a:ea typeface="微软雅黑" pitchFamily="34" charset="-122"/>
          </a:endParaRPr>
        </a:p>
      </dsp:txBody>
      <dsp:txXfrm>
        <a:off x="1585478" y="2009252"/>
        <a:ext cx="780024" cy="674812"/>
      </dsp:txXfrm>
    </dsp:sp>
    <dsp:sp modelId="{710E0AD8-2A36-4A1B-BF24-C76143EE6B6E}">
      <dsp:nvSpPr>
        <dsp:cNvPr id="0" name=""/>
        <dsp:cNvSpPr/>
      </dsp:nvSpPr>
      <dsp:spPr>
        <a:xfrm>
          <a:off x="1392126" y="619433"/>
          <a:ext cx="1166728" cy="1009356"/>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明确分析指标</a:t>
          </a:r>
          <a:endParaRPr lang="zh-CN" altLang="en-US" sz="1400" kern="1200" dirty="0">
            <a:latin typeface="微软雅黑" pitchFamily="34" charset="-122"/>
            <a:ea typeface="微软雅黑" pitchFamily="34" charset="-122"/>
          </a:endParaRPr>
        </a:p>
      </dsp:txBody>
      <dsp:txXfrm>
        <a:off x="1585478" y="786705"/>
        <a:ext cx="780024" cy="6748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1DC2FA-4593-49E6-845E-E794998F5922}">
      <dsp:nvSpPr>
        <dsp:cNvPr id="0" name=""/>
        <dsp:cNvSpPr/>
      </dsp:nvSpPr>
      <dsp:spPr>
        <a:xfrm>
          <a:off x="744" y="0"/>
          <a:ext cx="1934765" cy="4063999"/>
        </a:xfrm>
        <a:prstGeom prst="roundRect">
          <a:avLst>
            <a:gd name="adj" fmla="val 10000"/>
          </a:avLst>
        </a:prstGeom>
        <a:solidFill>
          <a:schemeClr val="accent2">
            <a:lumMod val="75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zh-CN" altLang="en-US" sz="3300" b="1" kern="1200" dirty="0" smtClean="0">
              <a:solidFill>
                <a:schemeClr val="bg1"/>
              </a:solidFill>
              <a:latin typeface="微软雅黑" panose="020B0503020204020204" pitchFamily="34" charset="-122"/>
              <a:ea typeface="微软雅黑" panose="020B0503020204020204" pitchFamily="34" charset="-122"/>
            </a:rPr>
            <a:t>生鲜拆售</a:t>
          </a:r>
          <a:endParaRPr lang="zh-CN" altLang="en-US" sz="3300" b="1" kern="1200" dirty="0">
            <a:solidFill>
              <a:schemeClr val="bg1"/>
            </a:solidFill>
            <a:latin typeface="微软雅黑" panose="020B0503020204020204" pitchFamily="34" charset="-122"/>
            <a:ea typeface="微软雅黑" panose="020B0503020204020204" pitchFamily="34" charset="-122"/>
          </a:endParaRPr>
        </a:p>
      </dsp:txBody>
      <dsp:txXfrm>
        <a:off x="744" y="0"/>
        <a:ext cx="1934765" cy="1219200"/>
      </dsp:txXfrm>
    </dsp:sp>
    <dsp:sp modelId="{39F9B237-ACE6-4B61-B0A2-8179B1AA4895}">
      <dsp:nvSpPr>
        <dsp:cNvPr id="0" name=""/>
        <dsp:cNvSpPr/>
      </dsp:nvSpPr>
      <dsp:spPr>
        <a:xfrm>
          <a:off x="194220" y="1219299"/>
          <a:ext cx="1547812" cy="5920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实现拆售单品管理</a:t>
          </a:r>
          <a:endParaRPr lang="zh-CN" altLang="en-US" sz="1600" b="1" kern="1200" dirty="0">
            <a:latin typeface="微软雅黑" panose="020B0503020204020204" pitchFamily="34" charset="-122"/>
            <a:ea typeface="微软雅黑" panose="020B0503020204020204" pitchFamily="34" charset="-122"/>
          </a:endParaRPr>
        </a:p>
      </dsp:txBody>
      <dsp:txXfrm>
        <a:off x="211560" y="1236639"/>
        <a:ext cx="1513132" cy="557358"/>
      </dsp:txXfrm>
    </dsp:sp>
    <dsp:sp modelId="{C5FACB02-259D-4E4D-9367-30397BE700FF}">
      <dsp:nvSpPr>
        <dsp:cNvPr id="0" name=""/>
        <dsp:cNvSpPr/>
      </dsp:nvSpPr>
      <dsp:spPr>
        <a:xfrm>
          <a:off x="194220" y="1902420"/>
          <a:ext cx="1547812" cy="5920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可以管理到库存和成本</a:t>
          </a:r>
          <a:endParaRPr lang="zh-CN" altLang="en-US" sz="1600" b="1" kern="1200" dirty="0">
            <a:latin typeface="微软雅黑" panose="020B0503020204020204" pitchFamily="34" charset="-122"/>
            <a:ea typeface="微软雅黑" panose="020B0503020204020204" pitchFamily="34" charset="-122"/>
          </a:endParaRPr>
        </a:p>
      </dsp:txBody>
      <dsp:txXfrm>
        <a:off x="211560" y="1919760"/>
        <a:ext cx="1513132" cy="557358"/>
      </dsp:txXfrm>
    </dsp:sp>
    <dsp:sp modelId="{FE745DE2-F2BB-477C-86BE-3949B637421B}">
      <dsp:nvSpPr>
        <dsp:cNvPr id="0" name=""/>
        <dsp:cNvSpPr/>
      </dsp:nvSpPr>
      <dsp:spPr>
        <a:xfrm>
          <a:off x="194220" y="2585541"/>
          <a:ext cx="1547812" cy="5920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可以管理单品毛利</a:t>
          </a:r>
          <a:endParaRPr lang="zh-CN" altLang="en-US" sz="1600" b="1" kern="1200" dirty="0">
            <a:latin typeface="微软雅黑" panose="020B0503020204020204" pitchFamily="34" charset="-122"/>
            <a:ea typeface="微软雅黑" panose="020B0503020204020204" pitchFamily="34" charset="-122"/>
          </a:endParaRPr>
        </a:p>
      </dsp:txBody>
      <dsp:txXfrm>
        <a:off x="211560" y="2602881"/>
        <a:ext cx="1513132" cy="557358"/>
      </dsp:txXfrm>
    </dsp:sp>
    <dsp:sp modelId="{E4C72A12-639D-4DBB-A3C2-0A53456E712F}">
      <dsp:nvSpPr>
        <dsp:cNvPr id="0" name=""/>
        <dsp:cNvSpPr/>
      </dsp:nvSpPr>
      <dsp:spPr>
        <a:xfrm>
          <a:off x="194220" y="3268662"/>
          <a:ext cx="1547812" cy="5920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分地区</a:t>
          </a:r>
          <a:r>
            <a:rPr lang="en-US" altLang="zh-CN" sz="1600" b="1" kern="1200" dirty="0" smtClean="0">
              <a:latin typeface="微软雅黑" panose="020B0503020204020204" pitchFamily="34" charset="-122"/>
              <a:ea typeface="微软雅黑" panose="020B0503020204020204" pitchFamily="34" charset="-122"/>
            </a:rPr>
            <a:t>/</a:t>
          </a:r>
          <a:r>
            <a:rPr lang="zh-CN" altLang="en-US" sz="1600" b="1" kern="1200" dirty="0" smtClean="0">
              <a:latin typeface="微软雅黑" panose="020B0503020204020204" pitchFamily="34" charset="-122"/>
              <a:ea typeface="微软雅黑" panose="020B0503020204020204" pitchFamily="34" charset="-122"/>
            </a:rPr>
            <a:t>门店管理</a:t>
          </a:r>
          <a:endParaRPr lang="zh-CN" altLang="en-US" sz="1600" b="1" kern="1200" dirty="0">
            <a:latin typeface="微软雅黑" panose="020B0503020204020204" pitchFamily="34" charset="-122"/>
            <a:ea typeface="微软雅黑" panose="020B0503020204020204" pitchFamily="34" charset="-122"/>
          </a:endParaRPr>
        </a:p>
      </dsp:txBody>
      <dsp:txXfrm>
        <a:off x="211560" y="3286002"/>
        <a:ext cx="1513132" cy="557358"/>
      </dsp:txXfrm>
    </dsp:sp>
    <dsp:sp modelId="{CC895F37-4EA1-4828-9C2C-A304237CBCB4}">
      <dsp:nvSpPr>
        <dsp:cNvPr id="0" name=""/>
        <dsp:cNvSpPr/>
      </dsp:nvSpPr>
      <dsp:spPr>
        <a:xfrm>
          <a:off x="2080617" y="0"/>
          <a:ext cx="1934765" cy="4063999"/>
        </a:xfrm>
        <a:prstGeom prst="roundRect">
          <a:avLst>
            <a:gd name="adj" fmla="val 10000"/>
          </a:avLst>
        </a:prstGeom>
        <a:solidFill>
          <a:schemeClr val="accent2">
            <a:lumMod val="75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zh-CN" altLang="en-US" sz="3300" b="1" kern="1200" dirty="0" smtClean="0">
              <a:solidFill>
                <a:schemeClr val="bg1"/>
              </a:solidFill>
              <a:latin typeface="微软雅黑" panose="020B0503020204020204" pitchFamily="34" charset="-122"/>
              <a:ea typeface="微软雅黑" panose="020B0503020204020204" pitchFamily="34" charset="-122"/>
            </a:rPr>
            <a:t>生鲜加工</a:t>
          </a:r>
          <a:endParaRPr lang="zh-CN" altLang="en-US" sz="3300" b="1" kern="1200" dirty="0">
            <a:solidFill>
              <a:schemeClr val="bg1"/>
            </a:solidFill>
            <a:latin typeface="微软雅黑" panose="020B0503020204020204" pitchFamily="34" charset="-122"/>
            <a:ea typeface="微软雅黑" panose="020B0503020204020204" pitchFamily="34" charset="-122"/>
          </a:endParaRPr>
        </a:p>
      </dsp:txBody>
      <dsp:txXfrm>
        <a:off x="2080617" y="0"/>
        <a:ext cx="1934765" cy="1219200"/>
      </dsp:txXfrm>
    </dsp:sp>
    <dsp:sp modelId="{2C8F44CD-2565-4FA3-BACF-6750297C5005}">
      <dsp:nvSpPr>
        <dsp:cNvPr id="0" name=""/>
        <dsp:cNvSpPr/>
      </dsp:nvSpPr>
      <dsp:spPr>
        <a:xfrm>
          <a:off x="2274093" y="1219299"/>
          <a:ext cx="1547812" cy="5920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按部门核算</a:t>
          </a:r>
          <a:endParaRPr lang="zh-CN" altLang="en-US" sz="1600" b="1" kern="1200" dirty="0">
            <a:latin typeface="微软雅黑" panose="020B0503020204020204" pitchFamily="34" charset="-122"/>
            <a:ea typeface="微软雅黑" panose="020B0503020204020204" pitchFamily="34" charset="-122"/>
          </a:endParaRPr>
        </a:p>
      </dsp:txBody>
      <dsp:txXfrm>
        <a:off x="2291433" y="1236639"/>
        <a:ext cx="1513132" cy="557358"/>
      </dsp:txXfrm>
    </dsp:sp>
    <dsp:sp modelId="{8585B91E-2A4D-445D-8E0A-D513BF9687EA}">
      <dsp:nvSpPr>
        <dsp:cNvPr id="0" name=""/>
        <dsp:cNvSpPr/>
      </dsp:nvSpPr>
      <dsp:spPr>
        <a:xfrm>
          <a:off x="2274093" y="1902420"/>
          <a:ext cx="1547812" cy="5920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调入原材料作为销售成本</a:t>
          </a:r>
          <a:endParaRPr lang="zh-CN" altLang="en-US" sz="1600" b="1" kern="1200" dirty="0">
            <a:latin typeface="微软雅黑" panose="020B0503020204020204" pitchFamily="34" charset="-122"/>
            <a:ea typeface="微软雅黑" panose="020B0503020204020204" pitchFamily="34" charset="-122"/>
          </a:endParaRPr>
        </a:p>
      </dsp:txBody>
      <dsp:txXfrm>
        <a:off x="2291433" y="1919760"/>
        <a:ext cx="1513132" cy="557358"/>
      </dsp:txXfrm>
    </dsp:sp>
    <dsp:sp modelId="{9B019186-F86E-487B-BEFD-AA6E1A1FC87E}">
      <dsp:nvSpPr>
        <dsp:cNvPr id="0" name=""/>
        <dsp:cNvSpPr/>
      </dsp:nvSpPr>
      <dsp:spPr>
        <a:xfrm>
          <a:off x="2274093" y="2585541"/>
          <a:ext cx="1547812" cy="5920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销售管理到加工成品</a:t>
          </a:r>
          <a:endParaRPr lang="zh-CN" altLang="en-US" sz="1600" b="1" kern="1200" dirty="0">
            <a:latin typeface="微软雅黑" panose="020B0503020204020204" pitchFamily="34" charset="-122"/>
            <a:ea typeface="微软雅黑" panose="020B0503020204020204" pitchFamily="34" charset="-122"/>
          </a:endParaRPr>
        </a:p>
      </dsp:txBody>
      <dsp:txXfrm>
        <a:off x="2291433" y="2602881"/>
        <a:ext cx="1513132" cy="557358"/>
      </dsp:txXfrm>
    </dsp:sp>
    <dsp:sp modelId="{E32B9322-0AB0-45CF-B622-752D532A96AE}">
      <dsp:nvSpPr>
        <dsp:cNvPr id="0" name=""/>
        <dsp:cNvSpPr/>
      </dsp:nvSpPr>
      <dsp:spPr>
        <a:xfrm>
          <a:off x="2274093" y="3268662"/>
          <a:ext cx="1547812" cy="5920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毛利按部门管理</a:t>
          </a:r>
          <a:endParaRPr lang="zh-CN" altLang="en-US" sz="1600" b="1" kern="1200" dirty="0">
            <a:latin typeface="微软雅黑" panose="020B0503020204020204" pitchFamily="34" charset="-122"/>
            <a:ea typeface="微软雅黑" panose="020B0503020204020204" pitchFamily="34" charset="-122"/>
          </a:endParaRPr>
        </a:p>
      </dsp:txBody>
      <dsp:txXfrm>
        <a:off x="2291433" y="3286002"/>
        <a:ext cx="1513132" cy="557358"/>
      </dsp:txXfrm>
    </dsp:sp>
    <dsp:sp modelId="{882A168A-01AA-4C0B-BFE5-7B696B3B4BAA}">
      <dsp:nvSpPr>
        <dsp:cNvPr id="0" name=""/>
        <dsp:cNvSpPr/>
      </dsp:nvSpPr>
      <dsp:spPr>
        <a:xfrm>
          <a:off x="4160490" y="0"/>
          <a:ext cx="1934765" cy="4063999"/>
        </a:xfrm>
        <a:prstGeom prst="roundRect">
          <a:avLst>
            <a:gd name="adj" fmla="val 10000"/>
          </a:avLst>
        </a:prstGeom>
        <a:solidFill>
          <a:schemeClr val="accent2">
            <a:lumMod val="75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zh-CN" altLang="en-US" sz="3300" b="1" kern="1200" dirty="0" smtClean="0">
              <a:solidFill>
                <a:schemeClr val="bg1"/>
              </a:solidFill>
              <a:latin typeface="微软雅黑" panose="020B0503020204020204" pitchFamily="34" charset="-122"/>
              <a:ea typeface="微软雅黑" panose="020B0503020204020204" pitchFamily="34" charset="-122"/>
            </a:rPr>
            <a:t>其他</a:t>
          </a:r>
          <a:endParaRPr lang="zh-CN" altLang="en-US" sz="3300" b="1" kern="1200" dirty="0">
            <a:solidFill>
              <a:schemeClr val="bg1"/>
            </a:solidFill>
            <a:latin typeface="微软雅黑" panose="020B0503020204020204" pitchFamily="34" charset="-122"/>
            <a:ea typeface="微软雅黑" panose="020B0503020204020204" pitchFamily="34" charset="-122"/>
          </a:endParaRPr>
        </a:p>
      </dsp:txBody>
      <dsp:txXfrm>
        <a:off x="4160490" y="0"/>
        <a:ext cx="1934765" cy="1219200"/>
      </dsp:txXfrm>
    </dsp:sp>
    <dsp:sp modelId="{6F1E44CB-053B-4432-A662-21130BCC5800}">
      <dsp:nvSpPr>
        <dsp:cNvPr id="0" name=""/>
        <dsp:cNvSpPr/>
      </dsp:nvSpPr>
      <dsp:spPr>
        <a:xfrm>
          <a:off x="4353966" y="1219547"/>
          <a:ext cx="1547812" cy="7984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普通商品</a:t>
          </a:r>
          <a:endParaRPr lang="zh-CN" altLang="en-US" sz="1600" b="1" kern="1200" dirty="0">
            <a:latin typeface="微软雅黑" panose="020B0503020204020204" pitchFamily="34" charset="-122"/>
            <a:ea typeface="微软雅黑" panose="020B0503020204020204" pitchFamily="34" charset="-122"/>
          </a:endParaRPr>
        </a:p>
      </dsp:txBody>
      <dsp:txXfrm>
        <a:off x="4377351" y="1242932"/>
        <a:ext cx="1501042" cy="751643"/>
      </dsp:txXfrm>
    </dsp:sp>
    <dsp:sp modelId="{4DFE5A53-C003-4879-9433-9756063F70F9}">
      <dsp:nvSpPr>
        <dsp:cNvPr id="0" name=""/>
        <dsp:cNvSpPr/>
      </dsp:nvSpPr>
      <dsp:spPr>
        <a:xfrm>
          <a:off x="4353966" y="2140793"/>
          <a:ext cx="1547812" cy="7984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zh-CN" altLang="en-US" sz="1600" b="1" kern="1200" smtClean="0">
              <a:latin typeface="微软雅黑" panose="020B0503020204020204" pitchFamily="34" charset="-122"/>
              <a:ea typeface="微软雅黑" panose="020B0503020204020204" pitchFamily="34" charset="-122"/>
            </a:rPr>
            <a:t>菜篮子</a:t>
          </a:r>
          <a:r>
            <a:rPr lang="zh-CN" altLang="en-US" sz="1600" b="1" kern="1200" dirty="0" smtClean="0">
              <a:latin typeface="微软雅黑" panose="020B0503020204020204" pitchFamily="34" charset="-122"/>
              <a:ea typeface="微软雅黑" panose="020B0503020204020204" pitchFamily="34" charset="-122"/>
            </a:rPr>
            <a:t>商品</a:t>
          </a:r>
          <a:endParaRPr lang="zh-CN" altLang="en-US" sz="1600" b="1" kern="1200" dirty="0">
            <a:latin typeface="微软雅黑" panose="020B0503020204020204" pitchFamily="34" charset="-122"/>
            <a:ea typeface="微软雅黑" panose="020B0503020204020204" pitchFamily="34" charset="-122"/>
          </a:endParaRPr>
        </a:p>
      </dsp:txBody>
      <dsp:txXfrm>
        <a:off x="4377351" y="2164178"/>
        <a:ext cx="1501042" cy="751643"/>
      </dsp:txXfrm>
    </dsp:sp>
    <dsp:sp modelId="{6451094A-A2FB-496E-9282-250D857AF451}">
      <dsp:nvSpPr>
        <dsp:cNvPr id="0" name=""/>
        <dsp:cNvSpPr/>
      </dsp:nvSpPr>
      <dsp:spPr>
        <a:xfrm>
          <a:off x="4353966" y="3062039"/>
          <a:ext cx="1547812" cy="7984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损耗管理</a:t>
          </a:r>
          <a:endParaRPr lang="zh-CN" altLang="en-US" sz="1600" b="1" kern="1200" dirty="0">
            <a:latin typeface="微软雅黑" panose="020B0503020204020204" pitchFamily="34" charset="-122"/>
            <a:ea typeface="微软雅黑" panose="020B0503020204020204" pitchFamily="34" charset="-122"/>
          </a:endParaRPr>
        </a:p>
      </dsp:txBody>
      <dsp:txXfrm>
        <a:off x="4377351" y="3085424"/>
        <a:ext cx="1501042" cy="7516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8782B9-1B6F-4DE2-B194-B35442267E0C}">
      <dsp:nvSpPr>
        <dsp:cNvPr id="0" name=""/>
        <dsp:cNvSpPr/>
      </dsp:nvSpPr>
      <dsp:spPr>
        <a:xfrm>
          <a:off x="197332" y="0"/>
          <a:ext cx="8443876" cy="94815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C4DD5F-1DFF-4527-A78B-A89D7CD5BC87}">
      <dsp:nvSpPr>
        <dsp:cNvPr id="0" name=""/>
        <dsp:cNvSpPr/>
      </dsp:nvSpPr>
      <dsp:spPr>
        <a:xfrm>
          <a:off x="264038" y="284447"/>
          <a:ext cx="839552" cy="379264"/>
        </a:xfrm>
        <a:prstGeom prst="round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ts val="1500"/>
            </a:lnSpc>
            <a:spcBef>
              <a:spcPct val="0"/>
            </a:spcBef>
            <a:spcAft>
              <a:spcPct val="35000"/>
            </a:spcAft>
          </a:pPr>
          <a:r>
            <a:rPr lang="zh-CN" altLang="en-US" sz="1200" kern="1200" dirty="0" smtClean="0">
              <a:latin typeface="微软雅黑" pitchFamily="34" charset="-122"/>
              <a:ea typeface="微软雅黑" pitchFamily="34" charset="-122"/>
            </a:rPr>
            <a:t>年度档期规划</a:t>
          </a:r>
          <a:endParaRPr lang="zh-CN" altLang="en-US" sz="1200" kern="1200" dirty="0">
            <a:latin typeface="微软雅黑" pitchFamily="34" charset="-122"/>
            <a:ea typeface="微软雅黑" pitchFamily="34" charset="-122"/>
          </a:endParaRPr>
        </a:p>
      </dsp:txBody>
      <dsp:txXfrm>
        <a:off x="282552" y="302961"/>
        <a:ext cx="802524" cy="342236"/>
      </dsp:txXfrm>
    </dsp:sp>
    <dsp:sp modelId="{A5690C77-BE2B-4B6A-8E67-E2F39636E457}">
      <dsp:nvSpPr>
        <dsp:cNvPr id="0" name=""/>
        <dsp:cNvSpPr/>
      </dsp:nvSpPr>
      <dsp:spPr>
        <a:xfrm>
          <a:off x="1162935" y="284447"/>
          <a:ext cx="839552" cy="379264"/>
        </a:xfrm>
        <a:prstGeom prst="roundRect">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ts val="1500"/>
            </a:lnSpc>
            <a:spcBef>
              <a:spcPct val="0"/>
            </a:spcBef>
            <a:spcAft>
              <a:spcPct val="35000"/>
            </a:spcAft>
          </a:pPr>
          <a:r>
            <a:rPr lang="zh-CN" altLang="en-US" sz="1200" kern="1200" dirty="0" smtClean="0">
              <a:latin typeface="微软雅黑" pitchFamily="34" charset="-122"/>
              <a:ea typeface="微软雅黑" pitchFamily="34" charset="-122"/>
            </a:rPr>
            <a:t>地区快讯促销方案</a:t>
          </a:r>
          <a:endParaRPr lang="zh-CN" altLang="en-US" sz="1200" kern="1200" dirty="0">
            <a:latin typeface="微软雅黑" pitchFamily="34" charset="-122"/>
            <a:ea typeface="微软雅黑" pitchFamily="34" charset="-122"/>
          </a:endParaRPr>
        </a:p>
      </dsp:txBody>
      <dsp:txXfrm>
        <a:off x="1181449" y="302961"/>
        <a:ext cx="802524" cy="342236"/>
      </dsp:txXfrm>
    </dsp:sp>
    <dsp:sp modelId="{A20289B7-C68E-4C70-8C49-1E22CF0A4BBF}">
      <dsp:nvSpPr>
        <dsp:cNvPr id="0" name=""/>
        <dsp:cNvSpPr/>
      </dsp:nvSpPr>
      <dsp:spPr>
        <a:xfrm>
          <a:off x="2025993" y="284447"/>
          <a:ext cx="839552" cy="379264"/>
        </a:xfrm>
        <a:prstGeom prst="roundRect">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ts val="1500"/>
            </a:lnSpc>
            <a:spcBef>
              <a:spcPct val="0"/>
            </a:spcBef>
            <a:spcAft>
              <a:spcPct val="35000"/>
            </a:spcAft>
          </a:pPr>
          <a:r>
            <a:rPr lang="zh-CN" altLang="en-US" sz="1200" kern="1200" dirty="0" smtClean="0">
              <a:latin typeface="微软雅黑" pitchFamily="34" charset="-122"/>
              <a:ea typeface="微软雅黑" pitchFamily="34" charset="-122"/>
            </a:rPr>
            <a:t>快讯收集表</a:t>
          </a:r>
          <a:endParaRPr lang="zh-CN" altLang="en-US" sz="1200" kern="1200" dirty="0">
            <a:latin typeface="微软雅黑" pitchFamily="34" charset="-122"/>
            <a:ea typeface="微软雅黑" pitchFamily="34" charset="-122"/>
          </a:endParaRPr>
        </a:p>
      </dsp:txBody>
      <dsp:txXfrm>
        <a:off x="2044507" y="302961"/>
        <a:ext cx="802524" cy="342236"/>
      </dsp:txXfrm>
    </dsp:sp>
    <dsp:sp modelId="{8D13966B-A8CD-40C3-9A89-AA3A432F5730}">
      <dsp:nvSpPr>
        <dsp:cNvPr id="0" name=""/>
        <dsp:cNvSpPr/>
      </dsp:nvSpPr>
      <dsp:spPr>
        <a:xfrm>
          <a:off x="2943505" y="284447"/>
          <a:ext cx="839552" cy="379264"/>
        </a:xfrm>
        <a:prstGeom prst="round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ts val="1500"/>
            </a:lnSpc>
            <a:spcBef>
              <a:spcPct val="0"/>
            </a:spcBef>
            <a:spcAft>
              <a:spcPct val="35000"/>
            </a:spcAft>
          </a:pPr>
          <a:r>
            <a:rPr lang="zh-CN" altLang="en-US" sz="1200" kern="1200" dirty="0" smtClean="0">
              <a:latin typeface="微软雅黑" pitchFamily="34" charset="-122"/>
              <a:ea typeface="微软雅黑" pitchFamily="34" charset="-122"/>
            </a:rPr>
            <a:t>导入采集表和预估</a:t>
          </a:r>
          <a:endParaRPr lang="zh-CN" altLang="en-US" sz="1200" kern="1200" dirty="0">
            <a:latin typeface="微软雅黑" pitchFamily="34" charset="-122"/>
            <a:ea typeface="微软雅黑" pitchFamily="34" charset="-122"/>
          </a:endParaRPr>
        </a:p>
      </dsp:txBody>
      <dsp:txXfrm>
        <a:off x="2962019" y="302961"/>
        <a:ext cx="802524" cy="342236"/>
      </dsp:txXfrm>
    </dsp:sp>
    <dsp:sp modelId="{59C4AF80-056A-4EFB-AFBF-A4DB32AB28AC}">
      <dsp:nvSpPr>
        <dsp:cNvPr id="0" name=""/>
        <dsp:cNvSpPr/>
      </dsp:nvSpPr>
      <dsp:spPr>
        <a:xfrm>
          <a:off x="3761799" y="284447"/>
          <a:ext cx="839552" cy="379264"/>
        </a:xfrm>
        <a:prstGeom prst="round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ts val="1500"/>
            </a:lnSpc>
            <a:spcBef>
              <a:spcPct val="0"/>
            </a:spcBef>
            <a:spcAft>
              <a:spcPct val="35000"/>
            </a:spcAft>
          </a:pPr>
          <a:r>
            <a:rPr lang="zh-CN" altLang="en-US" sz="1200" kern="1200" dirty="0" smtClean="0">
              <a:latin typeface="微软雅黑" pitchFamily="34" charset="-122"/>
              <a:ea typeface="微软雅黑" pitchFamily="34" charset="-122"/>
            </a:rPr>
            <a:t>自动创建简单促销</a:t>
          </a:r>
          <a:endParaRPr lang="zh-CN" altLang="en-US" sz="1200" kern="1200" dirty="0">
            <a:latin typeface="微软雅黑" pitchFamily="34" charset="-122"/>
            <a:ea typeface="微软雅黑" pitchFamily="34" charset="-122"/>
          </a:endParaRPr>
        </a:p>
      </dsp:txBody>
      <dsp:txXfrm>
        <a:off x="3780313" y="302961"/>
        <a:ext cx="802524" cy="342236"/>
      </dsp:txXfrm>
    </dsp:sp>
    <dsp:sp modelId="{51FBB155-72A2-448B-815A-9AA381CD011B}">
      <dsp:nvSpPr>
        <dsp:cNvPr id="0" name=""/>
        <dsp:cNvSpPr/>
      </dsp:nvSpPr>
      <dsp:spPr>
        <a:xfrm>
          <a:off x="4683726" y="284447"/>
          <a:ext cx="839552" cy="379264"/>
        </a:xfrm>
        <a:prstGeom prst="round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ts val="1500"/>
            </a:lnSpc>
            <a:spcBef>
              <a:spcPct val="0"/>
            </a:spcBef>
            <a:spcAft>
              <a:spcPct val="35000"/>
            </a:spcAft>
          </a:pPr>
          <a:r>
            <a:rPr lang="zh-CN" altLang="en-US" sz="1200" kern="1200" dirty="0" smtClean="0">
              <a:latin typeface="微软雅黑" pitchFamily="34" charset="-122"/>
              <a:ea typeface="微软雅黑" pitchFamily="34" charset="-122"/>
            </a:rPr>
            <a:t>快讯首单</a:t>
          </a:r>
          <a:endParaRPr lang="zh-CN" altLang="en-US" sz="1200" kern="1200" dirty="0">
            <a:latin typeface="微软雅黑" pitchFamily="34" charset="-122"/>
            <a:ea typeface="微软雅黑" pitchFamily="34" charset="-122"/>
          </a:endParaRPr>
        </a:p>
      </dsp:txBody>
      <dsp:txXfrm>
        <a:off x="4702240" y="302961"/>
        <a:ext cx="802524" cy="342236"/>
      </dsp:txXfrm>
    </dsp:sp>
    <dsp:sp modelId="{288338DC-12C3-4E9A-9BF8-4B56D63A8C91}">
      <dsp:nvSpPr>
        <dsp:cNvPr id="0" name=""/>
        <dsp:cNvSpPr/>
      </dsp:nvSpPr>
      <dsp:spPr>
        <a:xfrm>
          <a:off x="5617162" y="284447"/>
          <a:ext cx="839552" cy="379264"/>
        </a:xfrm>
        <a:prstGeom prst="round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latin typeface="微软雅黑" pitchFamily="34" charset="-122"/>
              <a:ea typeface="微软雅黑" pitchFamily="34" charset="-122"/>
            </a:rPr>
            <a:t>库存补差</a:t>
          </a:r>
          <a:endParaRPr lang="zh-CN" altLang="en-US" sz="1200" kern="1200" dirty="0">
            <a:latin typeface="微软雅黑" pitchFamily="34" charset="-122"/>
            <a:ea typeface="微软雅黑" pitchFamily="34" charset="-122"/>
          </a:endParaRPr>
        </a:p>
      </dsp:txBody>
      <dsp:txXfrm>
        <a:off x="5635676" y="302961"/>
        <a:ext cx="802524" cy="342236"/>
      </dsp:txXfrm>
    </dsp:sp>
    <dsp:sp modelId="{10F42D80-0AA4-435B-B940-D5308E72C478}">
      <dsp:nvSpPr>
        <dsp:cNvPr id="0" name=""/>
        <dsp:cNvSpPr/>
      </dsp:nvSpPr>
      <dsp:spPr>
        <a:xfrm>
          <a:off x="6527578" y="284447"/>
          <a:ext cx="839552" cy="379264"/>
        </a:xfrm>
        <a:prstGeom prst="round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latin typeface="微软雅黑" pitchFamily="34" charset="-122"/>
              <a:ea typeface="微软雅黑" pitchFamily="34" charset="-122"/>
            </a:rPr>
            <a:t>促销销售</a:t>
          </a:r>
          <a:endParaRPr lang="zh-CN" altLang="en-US" sz="1200" kern="1200" dirty="0">
            <a:latin typeface="微软雅黑" pitchFamily="34" charset="-122"/>
            <a:ea typeface="微软雅黑" pitchFamily="34" charset="-122"/>
          </a:endParaRPr>
        </a:p>
      </dsp:txBody>
      <dsp:txXfrm>
        <a:off x="6546092" y="302961"/>
        <a:ext cx="802524" cy="342236"/>
      </dsp:txXfrm>
    </dsp:sp>
    <dsp:sp modelId="{BB3D1767-C855-4C37-AD72-955EFBCA57D4}">
      <dsp:nvSpPr>
        <dsp:cNvPr id="0" name=""/>
        <dsp:cNvSpPr/>
      </dsp:nvSpPr>
      <dsp:spPr>
        <a:xfrm>
          <a:off x="7426483" y="284447"/>
          <a:ext cx="839552" cy="379264"/>
        </a:xfrm>
        <a:prstGeom prst="round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latin typeface="微软雅黑" pitchFamily="34" charset="-122"/>
              <a:ea typeface="微软雅黑" pitchFamily="34" charset="-122"/>
            </a:rPr>
            <a:t>销售补差</a:t>
          </a:r>
          <a:endParaRPr lang="zh-CN" altLang="en-US" sz="1200" kern="1200" dirty="0">
            <a:latin typeface="微软雅黑" pitchFamily="34" charset="-122"/>
            <a:ea typeface="微软雅黑" pitchFamily="34" charset="-122"/>
          </a:endParaRPr>
        </a:p>
      </dsp:txBody>
      <dsp:txXfrm>
        <a:off x="7444997" y="302961"/>
        <a:ext cx="802524" cy="342236"/>
      </dsp:txXfrm>
    </dsp:sp>
    <dsp:sp modelId="{804A6EA1-7C97-466D-8F75-6EA04DF92497}">
      <dsp:nvSpPr>
        <dsp:cNvPr id="0" name=""/>
        <dsp:cNvSpPr/>
      </dsp:nvSpPr>
      <dsp:spPr>
        <a:xfrm>
          <a:off x="8371430" y="284447"/>
          <a:ext cx="839552" cy="379264"/>
        </a:xfrm>
        <a:prstGeom prst="round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latin typeface="微软雅黑" pitchFamily="34" charset="-122"/>
              <a:ea typeface="微软雅黑" pitchFamily="34" charset="-122"/>
            </a:rPr>
            <a:t>快讯评估</a:t>
          </a:r>
          <a:endParaRPr lang="zh-CN" altLang="en-US" sz="1200" kern="1200" dirty="0">
            <a:latin typeface="微软雅黑" pitchFamily="34" charset="-122"/>
            <a:ea typeface="微软雅黑" pitchFamily="34" charset="-122"/>
          </a:endParaRPr>
        </a:p>
      </dsp:txBody>
      <dsp:txXfrm>
        <a:off x="8389944" y="302961"/>
        <a:ext cx="802524" cy="3422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FFF911-A8AB-4120-ADFF-CE4A839A520C}">
      <dsp:nvSpPr>
        <dsp:cNvPr id="0" name=""/>
        <dsp:cNvSpPr/>
      </dsp:nvSpPr>
      <dsp:spPr>
        <a:xfrm>
          <a:off x="4070" y="0"/>
          <a:ext cx="1514142" cy="346511"/>
        </a:xfrm>
        <a:prstGeom prst="chevron">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altLang="zh-CN" sz="1400" kern="1200" dirty="0" smtClean="0">
              <a:latin typeface="微软雅黑" pitchFamily="34" charset="-122"/>
              <a:ea typeface="微软雅黑" pitchFamily="34" charset="-122"/>
            </a:rPr>
            <a:t>KVI</a:t>
          </a:r>
          <a:r>
            <a:rPr lang="zh-CN" altLang="en-US" sz="1400" kern="1200" dirty="0" smtClean="0">
              <a:latin typeface="微软雅黑" pitchFamily="34" charset="-122"/>
              <a:ea typeface="微软雅黑" pitchFamily="34" charset="-122"/>
            </a:rPr>
            <a:t>选品</a:t>
          </a:r>
          <a:endParaRPr lang="zh-CN" altLang="en-US" sz="1400" kern="1200" dirty="0">
            <a:latin typeface="微软雅黑" pitchFamily="34" charset="-122"/>
            <a:ea typeface="微软雅黑" pitchFamily="34" charset="-122"/>
          </a:endParaRPr>
        </a:p>
      </dsp:txBody>
      <dsp:txXfrm>
        <a:off x="177326" y="0"/>
        <a:ext cx="1167631" cy="346511"/>
      </dsp:txXfrm>
    </dsp:sp>
    <dsp:sp modelId="{8B4E54A4-CA94-439A-9752-9C3AF65ED664}">
      <dsp:nvSpPr>
        <dsp:cNvPr id="0" name=""/>
        <dsp:cNvSpPr/>
      </dsp:nvSpPr>
      <dsp:spPr>
        <a:xfrm>
          <a:off x="1366798" y="0"/>
          <a:ext cx="1514142" cy="346511"/>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竞争对手设置</a:t>
          </a:r>
          <a:endParaRPr lang="zh-CN" altLang="en-US" sz="1400" kern="1200" dirty="0">
            <a:latin typeface="微软雅黑" pitchFamily="34" charset="-122"/>
            <a:ea typeface="微软雅黑" pitchFamily="34" charset="-122"/>
          </a:endParaRPr>
        </a:p>
      </dsp:txBody>
      <dsp:txXfrm>
        <a:off x="1540054" y="0"/>
        <a:ext cx="1167631" cy="346511"/>
      </dsp:txXfrm>
    </dsp:sp>
    <dsp:sp modelId="{62900BA6-C52B-4C4C-BCBC-D741ADAA396B}">
      <dsp:nvSpPr>
        <dsp:cNvPr id="0" name=""/>
        <dsp:cNvSpPr/>
      </dsp:nvSpPr>
      <dsp:spPr>
        <a:xfrm>
          <a:off x="2729527" y="0"/>
          <a:ext cx="1514142" cy="346511"/>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竞争策略设置</a:t>
          </a:r>
          <a:endParaRPr lang="zh-CN" altLang="en-US" sz="1400" kern="1200" dirty="0">
            <a:latin typeface="微软雅黑" pitchFamily="34" charset="-122"/>
            <a:ea typeface="微软雅黑" pitchFamily="34" charset="-122"/>
          </a:endParaRPr>
        </a:p>
      </dsp:txBody>
      <dsp:txXfrm>
        <a:off x="2902783" y="0"/>
        <a:ext cx="1167631" cy="346511"/>
      </dsp:txXfrm>
    </dsp:sp>
    <dsp:sp modelId="{EE693EC2-A150-417B-9370-645D30CD5988}">
      <dsp:nvSpPr>
        <dsp:cNvPr id="0" name=""/>
        <dsp:cNvSpPr/>
      </dsp:nvSpPr>
      <dsp:spPr>
        <a:xfrm>
          <a:off x="4092255" y="0"/>
          <a:ext cx="1514142" cy="346511"/>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市调管理</a:t>
          </a:r>
          <a:endParaRPr lang="zh-CN" altLang="en-US" sz="1400" kern="1200" dirty="0">
            <a:latin typeface="微软雅黑" pitchFamily="34" charset="-122"/>
            <a:ea typeface="微软雅黑" pitchFamily="34" charset="-122"/>
          </a:endParaRPr>
        </a:p>
      </dsp:txBody>
      <dsp:txXfrm>
        <a:off x="4265511" y="0"/>
        <a:ext cx="1167631" cy="346511"/>
      </dsp:txXfrm>
    </dsp:sp>
    <dsp:sp modelId="{4F5FA5F2-12F9-4C14-BC50-B48574F24865}">
      <dsp:nvSpPr>
        <dsp:cNvPr id="0" name=""/>
        <dsp:cNvSpPr/>
      </dsp:nvSpPr>
      <dsp:spPr>
        <a:xfrm>
          <a:off x="5454984" y="0"/>
          <a:ext cx="1514142" cy="346511"/>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商品变价确认</a:t>
          </a:r>
          <a:endParaRPr lang="zh-CN" altLang="en-US" sz="1400" kern="1200" dirty="0">
            <a:latin typeface="微软雅黑" pitchFamily="34" charset="-122"/>
            <a:ea typeface="微软雅黑" pitchFamily="34" charset="-122"/>
          </a:endParaRPr>
        </a:p>
      </dsp:txBody>
      <dsp:txXfrm>
        <a:off x="5628240" y="0"/>
        <a:ext cx="1167631" cy="346511"/>
      </dsp:txXfrm>
    </dsp:sp>
    <dsp:sp modelId="{9E123FCA-404E-4DF0-BCF5-06AB4F7D489F}">
      <dsp:nvSpPr>
        <dsp:cNvPr id="0" name=""/>
        <dsp:cNvSpPr/>
      </dsp:nvSpPr>
      <dsp:spPr>
        <a:xfrm>
          <a:off x="6817712" y="0"/>
          <a:ext cx="1514142" cy="346511"/>
        </a:xfrm>
        <a:prstGeom prst="chevron">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评估分析</a:t>
          </a:r>
          <a:endParaRPr lang="zh-CN" altLang="en-US" sz="1400" kern="1200" dirty="0">
            <a:latin typeface="微软雅黑" pitchFamily="34" charset="-122"/>
            <a:ea typeface="微软雅黑" pitchFamily="34" charset="-122"/>
          </a:endParaRPr>
        </a:p>
      </dsp:txBody>
      <dsp:txXfrm>
        <a:off x="6990968" y="0"/>
        <a:ext cx="1167631" cy="34651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FFF911-A8AB-4120-ADFF-CE4A839A520C}">
      <dsp:nvSpPr>
        <dsp:cNvPr id="0" name=""/>
        <dsp:cNvSpPr/>
      </dsp:nvSpPr>
      <dsp:spPr>
        <a:xfrm>
          <a:off x="4070" y="0"/>
          <a:ext cx="1514142" cy="346511"/>
        </a:xfrm>
        <a:prstGeom prst="chevron">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altLang="zh-CN" sz="1400" kern="1200" dirty="0" smtClean="0">
              <a:latin typeface="微软雅黑" pitchFamily="34" charset="-122"/>
              <a:ea typeface="微软雅黑" pitchFamily="34" charset="-122"/>
            </a:rPr>
            <a:t>KVI</a:t>
          </a:r>
          <a:r>
            <a:rPr lang="zh-CN" altLang="en-US" sz="1400" kern="1200" dirty="0" smtClean="0">
              <a:latin typeface="微软雅黑" pitchFamily="34" charset="-122"/>
              <a:ea typeface="微软雅黑" pitchFamily="34" charset="-122"/>
            </a:rPr>
            <a:t>选品</a:t>
          </a:r>
          <a:endParaRPr lang="zh-CN" altLang="en-US" sz="1400" kern="1200" dirty="0">
            <a:latin typeface="微软雅黑" pitchFamily="34" charset="-122"/>
            <a:ea typeface="微软雅黑" pitchFamily="34" charset="-122"/>
          </a:endParaRPr>
        </a:p>
      </dsp:txBody>
      <dsp:txXfrm>
        <a:off x="177326" y="0"/>
        <a:ext cx="1167631" cy="346511"/>
      </dsp:txXfrm>
    </dsp:sp>
    <dsp:sp modelId="{8B4E54A4-CA94-439A-9752-9C3AF65ED664}">
      <dsp:nvSpPr>
        <dsp:cNvPr id="0" name=""/>
        <dsp:cNvSpPr/>
      </dsp:nvSpPr>
      <dsp:spPr>
        <a:xfrm>
          <a:off x="1295546" y="0"/>
          <a:ext cx="1514142" cy="346511"/>
        </a:xfrm>
        <a:prstGeom prst="chevron">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竞争对手设置</a:t>
          </a:r>
          <a:endParaRPr lang="zh-CN" altLang="en-US" sz="1400" kern="1200" dirty="0">
            <a:latin typeface="微软雅黑" pitchFamily="34" charset="-122"/>
            <a:ea typeface="微软雅黑" pitchFamily="34" charset="-122"/>
          </a:endParaRPr>
        </a:p>
      </dsp:txBody>
      <dsp:txXfrm>
        <a:off x="1468802" y="0"/>
        <a:ext cx="1167631" cy="346511"/>
      </dsp:txXfrm>
    </dsp:sp>
    <dsp:sp modelId="{62900BA6-C52B-4C4C-BCBC-D741ADAA396B}">
      <dsp:nvSpPr>
        <dsp:cNvPr id="0" name=""/>
        <dsp:cNvSpPr/>
      </dsp:nvSpPr>
      <dsp:spPr>
        <a:xfrm>
          <a:off x="2658274" y="0"/>
          <a:ext cx="1514142" cy="346511"/>
        </a:xfrm>
        <a:prstGeom prst="chevron">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竞争策略设置</a:t>
          </a:r>
          <a:endParaRPr lang="zh-CN" altLang="en-US" sz="1400" kern="1200" dirty="0">
            <a:latin typeface="微软雅黑" pitchFamily="34" charset="-122"/>
            <a:ea typeface="微软雅黑" pitchFamily="34" charset="-122"/>
          </a:endParaRPr>
        </a:p>
      </dsp:txBody>
      <dsp:txXfrm>
        <a:off x="2831530" y="0"/>
        <a:ext cx="1167631" cy="346511"/>
      </dsp:txXfrm>
    </dsp:sp>
    <dsp:sp modelId="{EE693EC2-A150-417B-9370-645D30CD5988}">
      <dsp:nvSpPr>
        <dsp:cNvPr id="0" name=""/>
        <dsp:cNvSpPr/>
      </dsp:nvSpPr>
      <dsp:spPr>
        <a:xfrm>
          <a:off x="4021003" y="0"/>
          <a:ext cx="1514142" cy="346511"/>
        </a:xfrm>
        <a:prstGeom prst="chevron">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市调管理</a:t>
          </a:r>
          <a:endParaRPr lang="zh-CN" altLang="en-US" sz="1400" kern="1200" dirty="0">
            <a:latin typeface="微软雅黑" pitchFamily="34" charset="-122"/>
            <a:ea typeface="微软雅黑" pitchFamily="34" charset="-122"/>
          </a:endParaRPr>
        </a:p>
      </dsp:txBody>
      <dsp:txXfrm>
        <a:off x="4194259" y="0"/>
        <a:ext cx="1167631" cy="346511"/>
      </dsp:txXfrm>
    </dsp:sp>
    <dsp:sp modelId="{4F5FA5F2-12F9-4C14-BC50-B48574F24865}">
      <dsp:nvSpPr>
        <dsp:cNvPr id="0" name=""/>
        <dsp:cNvSpPr/>
      </dsp:nvSpPr>
      <dsp:spPr>
        <a:xfrm>
          <a:off x="5383731" y="0"/>
          <a:ext cx="1514142" cy="346511"/>
        </a:xfrm>
        <a:prstGeom prst="chevron">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商品变价确认</a:t>
          </a:r>
          <a:endParaRPr lang="zh-CN" altLang="en-US" sz="1400" kern="1200" dirty="0">
            <a:latin typeface="微软雅黑" pitchFamily="34" charset="-122"/>
            <a:ea typeface="微软雅黑" pitchFamily="34" charset="-122"/>
          </a:endParaRPr>
        </a:p>
      </dsp:txBody>
      <dsp:txXfrm>
        <a:off x="5556987" y="0"/>
        <a:ext cx="1167631" cy="346511"/>
      </dsp:txXfrm>
    </dsp:sp>
    <dsp:sp modelId="{9E123FCA-404E-4DF0-BCF5-06AB4F7D489F}">
      <dsp:nvSpPr>
        <dsp:cNvPr id="0" name=""/>
        <dsp:cNvSpPr/>
      </dsp:nvSpPr>
      <dsp:spPr>
        <a:xfrm>
          <a:off x="6817712" y="0"/>
          <a:ext cx="1514142" cy="346511"/>
        </a:xfrm>
        <a:prstGeom prst="chevron">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评估分析</a:t>
          </a:r>
          <a:endParaRPr lang="zh-CN" altLang="en-US" sz="1400" kern="1200" dirty="0">
            <a:latin typeface="微软雅黑" pitchFamily="34" charset="-122"/>
            <a:ea typeface="微软雅黑" pitchFamily="34" charset="-122"/>
          </a:endParaRPr>
        </a:p>
      </dsp:txBody>
      <dsp:txXfrm>
        <a:off x="6990968" y="0"/>
        <a:ext cx="1167631" cy="34651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FFF911-A8AB-4120-ADFF-CE4A839A520C}">
      <dsp:nvSpPr>
        <dsp:cNvPr id="0" name=""/>
        <dsp:cNvSpPr/>
      </dsp:nvSpPr>
      <dsp:spPr>
        <a:xfrm>
          <a:off x="2035" y="0"/>
          <a:ext cx="1811272" cy="346511"/>
        </a:xfrm>
        <a:prstGeom prst="chevron">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畅销品定义</a:t>
          </a:r>
          <a:endParaRPr lang="zh-CN" altLang="en-US" sz="1400" kern="1200" dirty="0">
            <a:latin typeface="微软雅黑" pitchFamily="34" charset="-122"/>
            <a:ea typeface="微软雅黑" pitchFamily="34" charset="-122"/>
          </a:endParaRPr>
        </a:p>
      </dsp:txBody>
      <dsp:txXfrm>
        <a:off x="175291" y="0"/>
        <a:ext cx="1464761" cy="346511"/>
      </dsp:txXfrm>
    </dsp:sp>
    <dsp:sp modelId="{8B4E54A4-CA94-439A-9752-9C3AF65ED664}">
      <dsp:nvSpPr>
        <dsp:cNvPr id="0" name=""/>
        <dsp:cNvSpPr/>
      </dsp:nvSpPr>
      <dsp:spPr>
        <a:xfrm>
          <a:off x="1632180" y="0"/>
          <a:ext cx="1811272" cy="346511"/>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陈列管理</a:t>
          </a:r>
          <a:endParaRPr lang="zh-CN" altLang="en-US" sz="1400" kern="1200" dirty="0">
            <a:latin typeface="微软雅黑" pitchFamily="34" charset="-122"/>
            <a:ea typeface="微软雅黑" pitchFamily="34" charset="-122"/>
          </a:endParaRPr>
        </a:p>
      </dsp:txBody>
      <dsp:txXfrm>
        <a:off x="1805436" y="0"/>
        <a:ext cx="1464761" cy="346511"/>
      </dsp:txXfrm>
    </dsp:sp>
    <dsp:sp modelId="{62900BA6-C52B-4C4C-BCBC-D741ADAA396B}">
      <dsp:nvSpPr>
        <dsp:cNvPr id="0" name=""/>
        <dsp:cNvSpPr/>
      </dsp:nvSpPr>
      <dsp:spPr>
        <a:xfrm>
          <a:off x="3262326" y="0"/>
          <a:ext cx="1811272" cy="346511"/>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缺断货管理</a:t>
          </a:r>
          <a:endParaRPr lang="zh-CN" altLang="en-US" sz="1400" kern="1200" dirty="0">
            <a:latin typeface="微软雅黑" pitchFamily="34" charset="-122"/>
            <a:ea typeface="微软雅黑" pitchFamily="34" charset="-122"/>
          </a:endParaRPr>
        </a:p>
      </dsp:txBody>
      <dsp:txXfrm>
        <a:off x="3435582" y="0"/>
        <a:ext cx="1464761" cy="346511"/>
      </dsp:txXfrm>
    </dsp:sp>
    <dsp:sp modelId="{EE693EC2-A150-417B-9370-645D30CD5988}">
      <dsp:nvSpPr>
        <dsp:cNvPr id="0" name=""/>
        <dsp:cNvSpPr/>
      </dsp:nvSpPr>
      <dsp:spPr>
        <a:xfrm>
          <a:off x="4892472" y="0"/>
          <a:ext cx="1811272" cy="346511"/>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价格管理</a:t>
          </a:r>
          <a:endParaRPr lang="zh-CN" altLang="en-US" sz="1400" kern="1200" dirty="0">
            <a:latin typeface="微软雅黑" pitchFamily="34" charset="-122"/>
            <a:ea typeface="微软雅黑" pitchFamily="34" charset="-122"/>
          </a:endParaRPr>
        </a:p>
      </dsp:txBody>
      <dsp:txXfrm>
        <a:off x="5065728" y="0"/>
        <a:ext cx="1464761" cy="346511"/>
      </dsp:txXfrm>
    </dsp:sp>
    <dsp:sp modelId="{9E123FCA-404E-4DF0-BCF5-06AB4F7D489F}">
      <dsp:nvSpPr>
        <dsp:cNvPr id="0" name=""/>
        <dsp:cNvSpPr/>
      </dsp:nvSpPr>
      <dsp:spPr>
        <a:xfrm>
          <a:off x="6522617" y="0"/>
          <a:ext cx="1811272" cy="346511"/>
        </a:xfrm>
        <a:prstGeom prst="chevron">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评估及预警</a:t>
          </a:r>
          <a:endParaRPr lang="zh-CN" altLang="en-US" sz="1400" kern="1200" dirty="0">
            <a:latin typeface="微软雅黑" pitchFamily="34" charset="-122"/>
            <a:ea typeface="微软雅黑" pitchFamily="34" charset="-122"/>
          </a:endParaRPr>
        </a:p>
      </dsp:txBody>
      <dsp:txXfrm>
        <a:off x="6695873" y="0"/>
        <a:ext cx="1464761" cy="34651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6E41E9-7ABE-1648-8985-F62A82BD379D}">
      <dsp:nvSpPr>
        <dsp:cNvPr id="0" name=""/>
        <dsp:cNvSpPr/>
      </dsp:nvSpPr>
      <dsp:spPr>
        <a:xfrm>
          <a:off x="0" y="228599"/>
          <a:ext cx="6934200" cy="1394456"/>
        </a:xfrm>
        <a:prstGeom prst="roundRect">
          <a:avLst>
            <a:gd name="adj" fmla="val 10000"/>
          </a:avLst>
        </a:prstGeom>
        <a:solidFill>
          <a:srgbClr val="9999FF"/>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02CBB50-9EAC-014B-83F4-BAC693E05CCF}">
      <dsp:nvSpPr>
        <dsp:cNvPr id="0" name=""/>
        <dsp:cNvSpPr/>
      </dsp:nvSpPr>
      <dsp:spPr>
        <a:xfrm>
          <a:off x="213754" y="369566"/>
          <a:ext cx="856143" cy="1089667"/>
        </a:xfrm>
        <a:prstGeom prst="roundRect">
          <a:avLst>
            <a:gd name="adj" fmla="val 10000"/>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D378C3E0-142A-6E42-951B-B554D5E15A7A}">
      <dsp:nvSpPr>
        <dsp:cNvPr id="0" name=""/>
        <dsp:cNvSpPr/>
      </dsp:nvSpPr>
      <dsp:spPr>
        <a:xfrm rot="10800000">
          <a:off x="213754" y="1611629"/>
          <a:ext cx="856143" cy="3634741"/>
        </a:xfrm>
        <a:prstGeom prst="round2SameRect">
          <a:avLst>
            <a:gd name="adj1" fmla="val 10500"/>
            <a:gd name="adj2" fmla="val 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62280" tIns="462280" rIns="462280" bIns="462280" numCol="1" spcCol="1270" anchor="t" anchorCtr="0">
          <a:noAutofit/>
        </a:bodyPr>
        <a:lstStyle/>
        <a:p>
          <a:pPr lvl="0" algn="ctr" defTabSz="2889250">
            <a:lnSpc>
              <a:spcPct val="90000"/>
            </a:lnSpc>
            <a:spcBef>
              <a:spcPct val="0"/>
            </a:spcBef>
            <a:spcAft>
              <a:spcPct val="35000"/>
            </a:spcAft>
          </a:pPr>
          <a:endParaRPr lang="zh-CN" altLang="en-US" sz="6500" kern="1200" dirty="0"/>
        </a:p>
      </dsp:txBody>
      <dsp:txXfrm rot="10800000">
        <a:off x="240083" y="1611629"/>
        <a:ext cx="803485" cy="3608412"/>
      </dsp:txXfrm>
    </dsp:sp>
    <dsp:sp modelId="{2A9E328B-C468-444B-A071-D29D7851EEA2}">
      <dsp:nvSpPr>
        <dsp:cNvPr id="0" name=""/>
        <dsp:cNvSpPr/>
      </dsp:nvSpPr>
      <dsp:spPr>
        <a:xfrm>
          <a:off x="1155512" y="369566"/>
          <a:ext cx="856143" cy="1089667"/>
        </a:xfrm>
        <a:prstGeom prst="roundRect">
          <a:avLst>
            <a:gd name="adj" fmla="val 10000"/>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D44E0C2-DED5-014E-8BE4-F377A95AE90D}">
      <dsp:nvSpPr>
        <dsp:cNvPr id="0" name=""/>
        <dsp:cNvSpPr/>
      </dsp:nvSpPr>
      <dsp:spPr>
        <a:xfrm rot="10800000">
          <a:off x="1155512" y="1611629"/>
          <a:ext cx="856143" cy="3634741"/>
        </a:xfrm>
        <a:prstGeom prst="round2SameRect">
          <a:avLst>
            <a:gd name="adj1" fmla="val 10500"/>
            <a:gd name="adj2" fmla="val 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62280" tIns="462280" rIns="462280" bIns="462280" numCol="1" spcCol="1270" anchor="t" anchorCtr="0">
          <a:noAutofit/>
        </a:bodyPr>
        <a:lstStyle/>
        <a:p>
          <a:pPr lvl="0" algn="ctr" defTabSz="2889250">
            <a:lnSpc>
              <a:spcPct val="90000"/>
            </a:lnSpc>
            <a:spcBef>
              <a:spcPct val="0"/>
            </a:spcBef>
            <a:spcAft>
              <a:spcPct val="35000"/>
            </a:spcAft>
          </a:pPr>
          <a:endParaRPr lang="zh-CN" altLang="en-US" sz="6500" kern="1200" dirty="0"/>
        </a:p>
      </dsp:txBody>
      <dsp:txXfrm rot="10800000">
        <a:off x="1181841" y="1611629"/>
        <a:ext cx="803485" cy="3608412"/>
      </dsp:txXfrm>
    </dsp:sp>
    <dsp:sp modelId="{510DA67D-948C-D445-9B40-E6DB4F72E002}">
      <dsp:nvSpPr>
        <dsp:cNvPr id="0" name=""/>
        <dsp:cNvSpPr/>
      </dsp:nvSpPr>
      <dsp:spPr>
        <a:xfrm>
          <a:off x="2097270" y="369566"/>
          <a:ext cx="856143" cy="1089667"/>
        </a:xfrm>
        <a:prstGeom prst="roundRect">
          <a:avLst>
            <a:gd name="adj" fmla="val 10000"/>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FFAD614D-500C-F747-86E7-5AEEC699A943}">
      <dsp:nvSpPr>
        <dsp:cNvPr id="0" name=""/>
        <dsp:cNvSpPr/>
      </dsp:nvSpPr>
      <dsp:spPr>
        <a:xfrm rot="10800000">
          <a:off x="2097270" y="1611629"/>
          <a:ext cx="856143" cy="3634741"/>
        </a:xfrm>
        <a:prstGeom prst="round2SameRect">
          <a:avLst>
            <a:gd name="adj1" fmla="val 10500"/>
            <a:gd name="adj2" fmla="val 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62280" tIns="462280" rIns="462280" bIns="462280" numCol="1" spcCol="1270" anchor="t" anchorCtr="0">
          <a:noAutofit/>
        </a:bodyPr>
        <a:lstStyle/>
        <a:p>
          <a:pPr lvl="0" algn="ctr" defTabSz="2889250">
            <a:lnSpc>
              <a:spcPct val="90000"/>
            </a:lnSpc>
            <a:spcBef>
              <a:spcPct val="0"/>
            </a:spcBef>
            <a:spcAft>
              <a:spcPct val="35000"/>
            </a:spcAft>
          </a:pPr>
          <a:endParaRPr lang="zh-CN" altLang="en-US" sz="6500" kern="1200" dirty="0"/>
        </a:p>
      </dsp:txBody>
      <dsp:txXfrm rot="10800000">
        <a:off x="2123599" y="1611629"/>
        <a:ext cx="803485" cy="3608412"/>
      </dsp:txXfrm>
    </dsp:sp>
    <dsp:sp modelId="{0EC69298-2E7D-5445-876C-CE2CA4A53D50}">
      <dsp:nvSpPr>
        <dsp:cNvPr id="0" name=""/>
        <dsp:cNvSpPr/>
      </dsp:nvSpPr>
      <dsp:spPr>
        <a:xfrm>
          <a:off x="3039028" y="369566"/>
          <a:ext cx="856143" cy="1089667"/>
        </a:xfrm>
        <a:prstGeom prst="roundRect">
          <a:avLst>
            <a:gd name="adj" fmla="val 10000"/>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D15DAF97-F137-7F49-B76C-631EB95A9F45}">
      <dsp:nvSpPr>
        <dsp:cNvPr id="0" name=""/>
        <dsp:cNvSpPr/>
      </dsp:nvSpPr>
      <dsp:spPr>
        <a:xfrm rot="10800000">
          <a:off x="3039028" y="1611629"/>
          <a:ext cx="856143" cy="3634741"/>
        </a:xfrm>
        <a:prstGeom prst="round2SameRect">
          <a:avLst>
            <a:gd name="adj1" fmla="val 10500"/>
            <a:gd name="adj2" fmla="val 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62280" tIns="462280" rIns="462280" bIns="462280" numCol="1" spcCol="1270" anchor="t" anchorCtr="0">
          <a:noAutofit/>
        </a:bodyPr>
        <a:lstStyle/>
        <a:p>
          <a:pPr lvl="0" algn="ctr" defTabSz="2889250">
            <a:lnSpc>
              <a:spcPct val="90000"/>
            </a:lnSpc>
            <a:spcBef>
              <a:spcPct val="0"/>
            </a:spcBef>
            <a:spcAft>
              <a:spcPct val="35000"/>
            </a:spcAft>
          </a:pPr>
          <a:endParaRPr lang="zh-CN" altLang="en-US" sz="6500" kern="1200" dirty="0"/>
        </a:p>
      </dsp:txBody>
      <dsp:txXfrm rot="10800000">
        <a:off x="3065357" y="1611629"/>
        <a:ext cx="803485" cy="3608412"/>
      </dsp:txXfrm>
    </dsp:sp>
    <dsp:sp modelId="{A6C8C8CE-B1C1-0643-8DA2-D3B8B4B38FA0}">
      <dsp:nvSpPr>
        <dsp:cNvPr id="0" name=""/>
        <dsp:cNvSpPr/>
      </dsp:nvSpPr>
      <dsp:spPr>
        <a:xfrm>
          <a:off x="3980786" y="369566"/>
          <a:ext cx="856143" cy="1089667"/>
        </a:xfrm>
        <a:prstGeom prst="roundRect">
          <a:avLst>
            <a:gd name="adj" fmla="val 10000"/>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4123E1DB-CA90-5C48-AB43-C214FFC90A3A}">
      <dsp:nvSpPr>
        <dsp:cNvPr id="0" name=""/>
        <dsp:cNvSpPr/>
      </dsp:nvSpPr>
      <dsp:spPr>
        <a:xfrm rot="10800000">
          <a:off x="3980786" y="1611629"/>
          <a:ext cx="856143" cy="3634741"/>
        </a:xfrm>
        <a:prstGeom prst="round2SameRect">
          <a:avLst>
            <a:gd name="adj1" fmla="val 10500"/>
            <a:gd name="adj2" fmla="val 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62280" tIns="462280" rIns="462280" bIns="462280" numCol="1" spcCol="1270" anchor="t" anchorCtr="0">
          <a:noAutofit/>
        </a:bodyPr>
        <a:lstStyle/>
        <a:p>
          <a:pPr lvl="0" algn="ctr" defTabSz="2889250">
            <a:lnSpc>
              <a:spcPct val="90000"/>
            </a:lnSpc>
            <a:spcBef>
              <a:spcPct val="0"/>
            </a:spcBef>
            <a:spcAft>
              <a:spcPct val="35000"/>
            </a:spcAft>
          </a:pPr>
          <a:endParaRPr lang="zh-CN" altLang="en-US" sz="6500" kern="1200" dirty="0"/>
        </a:p>
      </dsp:txBody>
      <dsp:txXfrm rot="10800000">
        <a:off x="4007115" y="1611629"/>
        <a:ext cx="803485" cy="3608412"/>
      </dsp:txXfrm>
    </dsp:sp>
    <dsp:sp modelId="{DA53B7B3-9D90-7B4C-A1E8-03192A8D2440}">
      <dsp:nvSpPr>
        <dsp:cNvPr id="0" name=""/>
        <dsp:cNvSpPr/>
      </dsp:nvSpPr>
      <dsp:spPr>
        <a:xfrm>
          <a:off x="4922543" y="369566"/>
          <a:ext cx="856143" cy="1089667"/>
        </a:xfrm>
        <a:prstGeom prst="roundRect">
          <a:avLst>
            <a:gd name="adj" fmla="val 10000"/>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AECEAB4-3CBE-5646-9A40-40B676130399}">
      <dsp:nvSpPr>
        <dsp:cNvPr id="0" name=""/>
        <dsp:cNvSpPr/>
      </dsp:nvSpPr>
      <dsp:spPr>
        <a:xfrm rot="10800000">
          <a:off x="4922543" y="1611629"/>
          <a:ext cx="856143" cy="3634741"/>
        </a:xfrm>
        <a:prstGeom prst="round2SameRect">
          <a:avLst>
            <a:gd name="adj1" fmla="val 10500"/>
            <a:gd name="adj2" fmla="val 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62280" tIns="462280" rIns="462280" bIns="462280" numCol="1" spcCol="1270" anchor="t" anchorCtr="0">
          <a:noAutofit/>
        </a:bodyPr>
        <a:lstStyle/>
        <a:p>
          <a:pPr lvl="0" algn="ctr" defTabSz="2889250">
            <a:lnSpc>
              <a:spcPct val="90000"/>
            </a:lnSpc>
            <a:spcBef>
              <a:spcPct val="0"/>
            </a:spcBef>
            <a:spcAft>
              <a:spcPct val="35000"/>
            </a:spcAft>
          </a:pPr>
          <a:endParaRPr lang="zh-CN" altLang="en-US" sz="6500" kern="1200" dirty="0"/>
        </a:p>
      </dsp:txBody>
      <dsp:txXfrm rot="10800000">
        <a:off x="4948872" y="1611629"/>
        <a:ext cx="803485" cy="3608412"/>
      </dsp:txXfrm>
    </dsp:sp>
    <dsp:sp modelId="{77B7391E-6396-DC49-9E71-49474E623A4B}">
      <dsp:nvSpPr>
        <dsp:cNvPr id="0" name=""/>
        <dsp:cNvSpPr/>
      </dsp:nvSpPr>
      <dsp:spPr>
        <a:xfrm>
          <a:off x="5864301" y="369566"/>
          <a:ext cx="856143" cy="1089667"/>
        </a:xfrm>
        <a:prstGeom prst="roundRect">
          <a:avLst>
            <a:gd name="adj" fmla="val 10000"/>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4F42F8C8-8435-D047-A79A-835F541BB1B4}">
      <dsp:nvSpPr>
        <dsp:cNvPr id="0" name=""/>
        <dsp:cNvSpPr/>
      </dsp:nvSpPr>
      <dsp:spPr>
        <a:xfrm rot="10800000">
          <a:off x="5864301" y="1611629"/>
          <a:ext cx="856143" cy="3634741"/>
        </a:xfrm>
        <a:prstGeom prst="round2SameRect">
          <a:avLst>
            <a:gd name="adj1" fmla="val 10500"/>
            <a:gd name="adj2" fmla="val 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62280" tIns="462280" rIns="462280" bIns="462280" numCol="1" spcCol="1270" anchor="t" anchorCtr="0">
          <a:noAutofit/>
        </a:bodyPr>
        <a:lstStyle/>
        <a:p>
          <a:pPr lvl="0" algn="ctr" defTabSz="2889250">
            <a:lnSpc>
              <a:spcPct val="90000"/>
            </a:lnSpc>
            <a:spcBef>
              <a:spcPct val="0"/>
            </a:spcBef>
            <a:spcAft>
              <a:spcPct val="35000"/>
            </a:spcAft>
          </a:pPr>
          <a:endParaRPr lang="zh-CN" altLang="en-US" sz="6500" kern="1200" dirty="0"/>
        </a:p>
      </dsp:txBody>
      <dsp:txXfrm rot="10800000">
        <a:off x="5890630" y="1611629"/>
        <a:ext cx="803485" cy="3608412"/>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7#1">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rings+Icon">
  <dgm:title val="互连圆环"/>
  <dgm:desc val="用于显示重叠或互相关联的想法或概念。前七行的 1 级文本对应一个圆环。不使用的文本不出现，但是在切换版式后仍然可用。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2.xml><?xml version="1.0" encoding="utf-8"?>
<dgm:layoutDef xmlns:dgm="http://schemas.openxmlformats.org/drawingml/2006/diagram" xmlns:a="http://schemas.openxmlformats.org/drawingml/2006/main" uniqueId="urn:microsoft.com/office/officeart/2005/8/layout/vList4#1">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HexagonRadial">
  <dgm:title val="六边形射线"/>
  <dgm:desc val="用于显示与中心观点或主题相关的顺序流程。限制为六个级别 2 形状。非常适合于少量文本。不使用的文本不出现，但是在切换版式后仍然可用。"/>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pList2#1">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51851" cy="4972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defRPr sz="1200">
                <a:solidFill>
                  <a:schemeClr val="tx1"/>
                </a:solidFill>
              </a:defRPr>
            </a:lvl1pPr>
          </a:lstStyle>
          <a:p>
            <a:endParaRPr lang="en-US" altLang="zh-CN"/>
          </a:p>
        </p:txBody>
      </p:sp>
      <p:sp>
        <p:nvSpPr>
          <p:cNvPr id="8195" name="Rectangle 3"/>
          <p:cNvSpPr>
            <a:spLocks noGrp="1" noChangeArrowheads="1"/>
          </p:cNvSpPr>
          <p:nvPr>
            <p:ph type="dt" idx="1"/>
          </p:nvPr>
        </p:nvSpPr>
        <p:spPr bwMode="auto">
          <a:xfrm>
            <a:off x="3858536" y="0"/>
            <a:ext cx="2951851" cy="4972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defRPr sz="1200">
                <a:solidFill>
                  <a:schemeClr val="tx1"/>
                </a:solidFill>
              </a:defRPr>
            </a:lvl1pPr>
          </a:lstStyle>
          <a:p>
            <a:endParaRPr lang="en-US" altLang="zh-CN"/>
          </a:p>
        </p:txBody>
      </p:sp>
      <p:sp>
        <p:nvSpPr>
          <p:cNvPr id="8196" name="Rectangle 4"/>
          <p:cNvSpPr>
            <a:spLocks noGrp="1" noRot="1" noChangeAspect="1" noChangeArrowheads="1" noTextEdit="1"/>
          </p:cNvSpPr>
          <p:nvPr>
            <p:ph type="sldImg" idx="2"/>
          </p:nvPr>
        </p:nvSpPr>
        <p:spPr bwMode="auto">
          <a:xfrm>
            <a:off x="920750" y="746125"/>
            <a:ext cx="4970463" cy="3729038"/>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681197" y="4724202"/>
            <a:ext cx="5449570" cy="44755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8198" name="Rectangle 6"/>
          <p:cNvSpPr>
            <a:spLocks noGrp="1" noChangeArrowheads="1"/>
          </p:cNvSpPr>
          <p:nvPr>
            <p:ph type="ftr" sz="quarter" idx="4"/>
          </p:nvPr>
        </p:nvSpPr>
        <p:spPr bwMode="auto">
          <a:xfrm>
            <a:off x="0" y="9446678"/>
            <a:ext cx="2951851" cy="49728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defRPr sz="1200">
                <a:solidFill>
                  <a:schemeClr val="tx1"/>
                </a:solidFill>
              </a:defRPr>
            </a:lvl1pPr>
          </a:lstStyle>
          <a:p>
            <a:endParaRPr lang="en-US" altLang="zh-CN"/>
          </a:p>
        </p:txBody>
      </p:sp>
      <p:sp>
        <p:nvSpPr>
          <p:cNvPr id="8199" name="Rectangle 7"/>
          <p:cNvSpPr>
            <a:spLocks noGrp="1" noChangeArrowheads="1"/>
          </p:cNvSpPr>
          <p:nvPr>
            <p:ph type="sldNum" sz="quarter" idx="5"/>
          </p:nvPr>
        </p:nvSpPr>
        <p:spPr bwMode="auto">
          <a:xfrm>
            <a:off x="3858536" y="9446678"/>
            <a:ext cx="2951851" cy="49728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1200">
                <a:solidFill>
                  <a:schemeClr val="tx1"/>
                </a:solidFill>
              </a:defRPr>
            </a:lvl1pPr>
          </a:lstStyle>
          <a:p>
            <a:fld id="{32B594C7-1403-4D4C-BAD9-693D9D0ABC11}" type="slidenum">
              <a:rPr lang="en-US" altLang="zh-CN"/>
              <a:pPr/>
              <a:t>‹#›</a:t>
            </a:fld>
            <a:endParaRPr lang="en-US" altLang="zh-CN"/>
          </a:p>
        </p:txBody>
      </p:sp>
    </p:spTree>
    <p:extLst>
      <p:ext uri="{BB962C8B-B14F-4D97-AF65-F5344CB8AC3E}">
        <p14:creationId xmlns:p14="http://schemas.microsoft.com/office/powerpoint/2010/main" val="42572405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160" eaLnBrk="0" hangingPunct="0">
              <a:defRPr>
                <a:solidFill>
                  <a:schemeClr val="tx1"/>
                </a:solidFill>
                <a:latin typeface="Arial" pitchFamily="34" charset="0"/>
                <a:ea typeface="楷体_GB2312"/>
                <a:cs typeface="楷体_GB2312"/>
              </a:defRPr>
            </a:lvl1pPr>
            <a:lvl2pPr marL="758032" indent="-291551" defTabSz="949160" eaLnBrk="0" hangingPunct="0">
              <a:defRPr>
                <a:solidFill>
                  <a:schemeClr val="tx1"/>
                </a:solidFill>
                <a:latin typeface="Arial" pitchFamily="34" charset="0"/>
                <a:ea typeface="楷体_GB2312"/>
                <a:cs typeface="楷体_GB2312"/>
              </a:defRPr>
            </a:lvl2pPr>
            <a:lvl3pPr marL="1166203" indent="-233241" defTabSz="949160" eaLnBrk="0" hangingPunct="0">
              <a:defRPr>
                <a:solidFill>
                  <a:schemeClr val="tx1"/>
                </a:solidFill>
                <a:latin typeface="Arial" pitchFamily="34" charset="0"/>
                <a:ea typeface="楷体_GB2312"/>
                <a:cs typeface="楷体_GB2312"/>
              </a:defRPr>
            </a:lvl3pPr>
            <a:lvl4pPr marL="1632684" indent="-233241" defTabSz="949160" eaLnBrk="0" hangingPunct="0">
              <a:defRPr>
                <a:solidFill>
                  <a:schemeClr val="tx1"/>
                </a:solidFill>
                <a:latin typeface="Arial" pitchFamily="34" charset="0"/>
                <a:ea typeface="楷体_GB2312"/>
                <a:cs typeface="楷体_GB2312"/>
              </a:defRPr>
            </a:lvl4pPr>
            <a:lvl5pPr marL="2099165" indent="-233241" defTabSz="949160" eaLnBrk="0" hangingPunct="0">
              <a:defRPr>
                <a:solidFill>
                  <a:schemeClr val="tx1"/>
                </a:solidFill>
                <a:latin typeface="Arial" pitchFamily="34" charset="0"/>
                <a:ea typeface="楷体_GB2312"/>
                <a:cs typeface="楷体_GB2312"/>
              </a:defRPr>
            </a:lvl5pPr>
            <a:lvl6pPr marL="2565646" indent="-233241" defTabSz="949160" eaLnBrk="0" fontAlgn="base" hangingPunct="0">
              <a:spcBef>
                <a:spcPct val="0"/>
              </a:spcBef>
              <a:spcAft>
                <a:spcPct val="0"/>
              </a:spcAft>
              <a:defRPr>
                <a:solidFill>
                  <a:schemeClr val="tx1"/>
                </a:solidFill>
                <a:latin typeface="Arial" pitchFamily="34" charset="0"/>
                <a:ea typeface="楷体_GB2312"/>
                <a:cs typeface="楷体_GB2312"/>
              </a:defRPr>
            </a:lvl6pPr>
            <a:lvl7pPr marL="3032128" indent="-233241" defTabSz="949160" eaLnBrk="0" fontAlgn="base" hangingPunct="0">
              <a:spcBef>
                <a:spcPct val="0"/>
              </a:spcBef>
              <a:spcAft>
                <a:spcPct val="0"/>
              </a:spcAft>
              <a:defRPr>
                <a:solidFill>
                  <a:schemeClr val="tx1"/>
                </a:solidFill>
                <a:latin typeface="Arial" pitchFamily="34" charset="0"/>
                <a:ea typeface="楷体_GB2312"/>
                <a:cs typeface="楷体_GB2312"/>
              </a:defRPr>
            </a:lvl7pPr>
            <a:lvl8pPr marL="3498609" indent="-233241" defTabSz="949160" eaLnBrk="0" fontAlgn="base" hangingPunct="0">
              <a:spcBef>
                <a:spcPct val="0"/>
              </a:spcBef>
              <a:spcAft>
                <a:spcPct val="0"/>
              </a:spcAft>
              <a:defRPr>
                <a:solidFill>
                  <a:schemeClr val="tx1"/>
                </a:solidFill>
                <a:latin typeface="Arial" pitchFamily="34" charset="0"/>
                <a:ea typeface="楷体_GB2312"/>
                <a:cs typeface="楷体_GB2312"/>
              </a:defRPr>
            </a:lvl8pPr>
            <a:lvl9pPr marL="3965090" indent="-233241" defTabSz="949160" eaLnBrk="0" fontAlgn="base" hangingPunct="0">
              <a:spcBef>
                <a:spcPct val="0"/>
              </a:spcBef>
              <a:spcAft>
                <a:spcPct val="0"/>
              </a:spcAft>
              <a:defRPr>
                <a:solidFill>
                  <a:schemeClr val="tx1"/>
                </a:solidFill>
                <a:latin typeface="Arial" pitchFamily="34" charset="0"/>
                <a:ea typeface="楷体_GB2312"/>
                <a:cs typeface="楷体_GB2312"/>
              </a:defRPr>
            </a:lvl9pPr>
          </a:lstStyle>
          <a:p>
            <a:pPr eaLnBrk="1" hangingPunct="1"/>
            <a:r>
              <a:rPr lang="zh-CN" altLang="en-US" smtClean="0">
                <a:ea typeface="宋体" pitchFamily="2" charset="-122"/>
              </a:rPr>
              <a:t>客户信息化转型ERP系统实施项目</a:t>
            </a:r>
            <a:r>
              <a:rPr lang="en-US" altLang="zh-CN" dirty="0" smtClean="0">
                <a:ea typeface="宋体" pitchFamily="2" charset="-122"/>
              </a:rPr>
              <a:t>IBM Confidential</a:t>
            </a:r>
          </a:p>
        </p:txBody>
      </p:sp>
      <p:sp>
        <p:nvSpPr>
          <p:cNvPr id="24579" name="Rectangle 6"/>
          <p:cNvSpPr txBox="1">
            <a:spLocks noGrp="1" noChangeArrowheads="1"/>
          </p:cNvSpPr>
          <p:nvPr/>
        </p:nvSpPr>
        <p:spPr bwMode="auto">
          <a:xfrm>
            <a:off x="1" y="9446708"/>
            <a:ext cx="2951959" cy="497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920" tIns="47460" rIns="94920" bIns="47460" anchor="b"/>
          <a:lstStyle>
            <a:lvl1pPr defTabSz="930275" eaLnBrk="0" hangingPunct="0">
              <a:defRPr>
                <a:solidFill>
                  <a:schemeClr val="tx1"/>
                </a:solidFill>
                <a:latin typeface="Arial" pitchFamily="34" charset="0"/>
                <a:ea typeface="楷体_GB2312"/>
                <a:cs typeface="楷体_GB2312"/>
              </a:defRPr>
            </a:lvl1pPr>
            <a:lvl2pPr marL="742950" indent="-285750" defTabSz="930275" eaLnBrk="0" hangingPunct="0">
              <a:defRPr>
                <a:solidFill>
                  <a:schemeClr val="tx1"/>
                </a:solidFill>
                <a:latin typeface="Arial" pitchFamily="34" charset="0"/>
                <a:ea typeface="楷体_GB2312"/>
                <a:cs typeface="楷体_GB2312"/>
              </a:defRPr>
            </a:lvl2pPr>
            <a:lvl3pPr marL="1143000" indent="-228600" defTabSz="930275" eaLnBrk="0" hangingPunct="0">
              <a:defRPr>
                <a:solidFill>
                  <a:schemeClr val="tx1"/>
                </a:solidFill>
                <a:latin typeface="Arial" pitchFamily="34" charset="0"/>
                <a:ea typeface="楷体_GB2312"/>
                <a:cs typeface="楷体_GB2312"/>
              </a:defRPr>
            </a:lvl3pPr>
            <a:lvl4pPr marL="1600200" indent="-228600" defTabSz="930275" eaLnBrk="0" hangingPunct="0">
              <a:defRPr>
                <a:solidFill>
                  <a:schemeClr val="tx1"/>
                </a:solidFill>
                <a:latin typeface="Arial" pitchFamily="34" charset="0"/>
                <a:ea typeface="楷体_GB2312"/>
                <a:cs typeface="楷体_GB2312"/>
              </a:defRPr>
            </a:lvl4pPr>
            <a:lvl5pPr marL="2057400" indent="-228600" defTabSz="930275" eaLnBrk="0" hangingPunct="0">
              <a:defRPr>
                <a:solidFill>
                  <a:schemeClr val="tx1"/>
                </a:solidFill>
                <a:latin typeface="Arial" pitchFamily="34" charset="0"/>
                <a:ea typeface="楷体_GB2312"/>
                <a:cs typeface="楷体_GB2312"/>
              </a:defRPr>
            </a:lvl5pPr>
            <a:lvl6pPr marL="2514600" indent="-228600" defTabSz="930275" eaLnBrk="0" fontAlgn="base" hangingPunct="0">
              <a:spcBef>
                <a:spcPct val="0"/>
              </a:spcBef>
              <a:spcAft>
                <a:spcPct val="0"/>
              </a:spcAft>
              <a:defRPr>
                <a:solidFill>
                  <a:schemeClr val="tx1"/>
                </a:solidFill>
                <a:latin typeface="Arial" pitchFamily="34" charset="0"/>
                <a:ea typeface="楷体_GB2312"/>
                <a:cs typeface="楷体_GB2312"/>
              </a:defRPr>
            </a:lvl6pPr>
            <a:lvl7pPr marL="2971800" indent="-228600" defTabSz="930275" eaLnBrk="0" fontAlgn="base" hangingPunct="0">
              <a:spcBef>
                <a:spcPct val="0"/>
              </a:spcBef>
              <a:spcAft>
                <a:spcPct val="0"/>
              </a:spcAft>
              <a:defRPr>
                <a:solidFill>
                  <a:schemeClr val="tx1"/>
                </a:solidFill>
                <a:latin typeface="Arial" pitchFamily="34" charset="0"/>
                <a:ea typeface="楷体_GB2312"/>
                <a:cs typeface="楷体_GB2312"/>
              </a:defRPr>
            </a:lvl7pPr>
            <a:lvl8pPr marL="3429000" indent="-228600" defTabSz="930275" eaLnBrk="0" fontAlgn="base" hangingPunct="0">
              <a:spcBef>
                <a:spcPct val="0"/>
              </a:spcBef>
              <a:spcAft>
                <a:spcPct val="0"/>
              </a:spcAft>
              <a:defRPr>
                <a:solidFill>
                  <a:schemeClr val="tx1"/>
                </a:solidFill>
                <a:latin typeface="Arial" pitchFamily="34" charset="0"/>
                <a:ea typeface="楷体_GB2312"/>
                <a:cs typeface="楷体_GB2312"/>
              </a:defRPr>
            </a:lvl8pPr>
            <a:lvl9pPr marL="3886200" indent="-228600" defTabSz="930275" eaLnBrk="0" fontAlgn="base" hangingPunct="0">
              <a:spcBef>
                <a:spcPct val="0"/>
              </a:spcBef>
              <a:spcAft>
                <a:spcPct val="0"/>
              </a:spcAft>
              <a:defRPr>
                <a:solidFill>
                  <a:schemeClr val="tx1"/>
                </a:solidFill>
                <a:latin typeface="Arial" pitchFamily="34" charset="0"/>
                <a:ea typeface="楷体_GB2312"/>
                <a:cs typeface="楷体_GB2312"/>
              </a:defRPr>
            </a:lvl9pPr>
          </a:lstStyle>
          <a:p>
            <a:pPr eaLnBrk="1" hangingPunct="1"/>
            <a:r>
              <a:rPr lang="zh-CN" altLang="en-US" sz="900">
                <a:ea typeface="宋体" pitchFamily="2" charset="-122"/>
              </a:rPr>
              <a:t>IBM Confidential</a:t>
            </a:r>
            <a:endParaRPr lang="en-US" altLang="zh-CN" sz="900" dirty="0">
              <a:ea typeface="宋体" pitchFamily="2" charset="-122"/>
            </a:endParaRPr>
          </a:p>
        </p:txBody>
      </p:sp>
      <p:sp>
        <p:nvSpPr>
          <p:cNvPr id="24580" name="Rectangle 2"/>
          <p:cNvSpPr>
            <a:spLocks noGrp="1" noRot="1" noChangeAspect="1" noChangeArrowheads="1" noTextEdit="1"/>
          </p:cNvSpPr>
          <p:nvPr>
            <p:ph type="sldImg"/>
          </p:nvPr>
        </p:nvSpPr>
        <p:spPr>
          <a:ln/>
        </p:spPr>
      </p:sp>
      <p:sp>
        <p:nvSpPr>
          <p:cNvPr id="245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楷体_GB2312" pitchFamily="49" charset="-122"/>
              </a:defRPr>
            </a:lvl1pPr>
            <a:lvl2pPr marL="742950" indent="-285750" defTabSz="930275" eaLnBrk="0" hangingPunct="0">
              <a:defRPr>
                <a:solidFill>
                  <a:schemeClr val="tx1"/>
                </a:solidFill>
                <a:latin typeface="Arial" charset="0"/>
                <a:ea typeface="楷体_GB2312" pitchFamily="49" charset="-122"/>
              </a:defRPr>
            </a:lvl2pPr>
            <a:lvl3pPr marL="1143000" indent="-228600" defTabSz="930275" eaLnBrk="0" hangingPunct="0">
              <a:defRPr>
                <a:solidFill>
                  <a:schemeClr val="tx1"/>
                </a:solidFill>
                <a:latin typeface="Arial" charset="0"/>
                <a:ea typeface="楷体_GB2312" pitchFamily="49" charset="-122"/>
              </a:defRPr>
            </a:lvl3pPr>
            <a:lvl4pPr marL="1600200" indent="-228600" defTabSz="930275" eaLnBrk="0" hangingPunct="0">
              <a:defRPr>
                <a:solidFill>
                  <a:schemeClr val="tx1"/>
                </a:solidFill>
                <a:latin typeface="Arial" charset="0"/>
                <a:ea typeface="楷体_GB2312" pitchFamily="49" charset="-122"/>
              </a:defRPr>
            </a:lvl4pPr>
            <a:lvl5pPr marL="2057400" indent="-228600" defTabSz="930275" eaLnBrk="0" hangingPunct="0">
              <a:defRPr>
                <a:solidFill>
                  <a:schemeClr val="tx1"/>
                </a:solidFill>
                <a:latin typeface="Arial" charset="0"/>
                <a:ea typeface="楷体_GB2312" pitchFamily="49" charset="-122"/>
              </a:defRPr>
            </a:lvl5pPr>
            <a:lvl6pPr marL="2514600" indent="-228600" defTabSz="930275" eaLnBrk="0" fontAlgn="base" hangingPunct="0">
              <a:spcBef>
                <a:spcPct val="0"/>
              </a:spcBef>
              <a:spcAft>
                <a:spcPct val="0"/>
              </a:spcAft>
              <a:buFont typeface="Wingdings" pitchFamily="2" charset="2"/>
              <a:defRPr>
                <a:solidFill>
                  <a:schemeClr val="tx1"/>
                </a:solidFill>
                <a:latin typeface="Arial" charset="0"/>
                <a:ea typeface="楷体_GB2312" pitchFamily="49" charset="-122"/>
              </a:defRPr>
            </a:lvl6pPr>
            <a:lvl7pPr marL="2971800" indent="-228600" defTabSz="930275" eaLnBrk="0" fontAlgn="base" hangingPunct="0">
              <a:spcBef>
                <a:spcPct val="0"/>
              </a:spcBef>
              <a:spcAft>
                <a:spcPct val="0"/>
              </a:spcAft>
              <a:buFont typeface="Wingdings" pitchFamily="2" charset="2"/>
              <a:defRPr>
                <a:solidFill>
                  <a:schemeClr val="tx1"/>
                </a:solidFill>
                <a:latin typeface="Arial" charset="0"/>
                <a:ea typeface="楷体_GB2312" pitchFamily="49" charset="-122"/>
              </a:defRPr>
            </a:lvl7pPr>
            <a:lvl8pPr marL="3429000" indent="-228600" defTabSz="930275" eaLnBrk="0" fontAlgn="base" hangingPunct="0">
              <a:spcBef>
                <a:spcPct val="0"/>
              </a:spcBef>
              <a:spcAft>
                <a:spcPct val="0"/>
              </a:spcAft>
              <a:buFont typeface="Wingdings" pitchFamily="2" charset="2"/>
              <a:defRPr>
                <a:solidFill>
                  <a:schemeClr val="tx1"/>
                </a:solidFill>
                <a:latin typeface="Arial" charset="0"/>
                <a:ea typeface="楷体_GB2312" pitchFamily="49" charset="-122"/>
              </a:defRPr>
            </a:lvl8pPr>
            <a:lvl9pPr marL="3886200" indent="-228600" defTabSz="930275" eaLnBrk="0" fontAlgn="base" hangingPunct="0">
              <a:spcBef>
                <a:spcPct val="0"/>
              </a:spcBef>
              <a:spcAft>
                <a:spcPct val="0"/>
              </a:spcAft>
              <a:buFont typeface="Wingdings" pitchFamily="2" charset="2"/>
              <a:defRPr>
                <a:solidFill>
                  <a:schemeClr val="tx1"/>
                </a:solidFill>
                <a:latin typeface="Arial" charset="0"/>
                <a:ea typeface="楷体_GB2312" pitchFamily="49" charset="-122"/>
              </a:defRPr>
            </a:lvl9pPr>
          </a:lstStyle>
          <a:p>
            <a:pPr eaLnBrk="1" hangingPunct="1"/>
            <a:r>
              <a:rPr lang="zh-CN" altLang="en-US">
                <a:ea typeface="宋体" charset="-122"/>
              </a:rPr>
              <a:t>IBM Confidential</a:t>
            </a:r>
            <a:endParaRPr lang="en-US" altLang="zh-CN">
              <a:ea typeface="宋体" charset="-122"/>
            </a:endParaRPr>
          </a:p>
        </p:txBody>
      </p:sp>
      <p:sp>
        <p:nvSpPr>
          <p:cNvPr id="19459" name="Rectangle 2"/>
          <p:cNvSpPr>
            <a:spLocks noGrp="1" noRot="1" noChangeAspect="1" noChangeArrowheads="1" noTextEdit="1"/>
          </p:cNvSpPr>
          <p:nvPr>
            <p:ph type="sldImg"/>
          </p:nvPr>
        </p:nvSpPr>
        <p:spPr>
          <a:xfrm>
            <a:off x="174625" y="496888"/>
            <a:ext cx="6464300" cy="4848225"/>
          </a:xfrm>
          <a:ln/>
        </p:spPr>
      </p:sp>
      <p:sp>
        <p:nvSpPr>
          <p:cNvPr id="19460" name="Rectangle 3"/>
          <p:cNvSpPr>
            <a:spLocks noGrp="1" noChangeArrowheads="1"/>
          </p:cNvSpPr>
          <p:nvPr>
            <p:ph type="body" idx="1"/>
          </p:nvPr>
        </p:nvSpPr>
        <p:spPr>
          <a:xfrm>
            <a:off x="567149" y="5593600"/>
            <a:ext cx="5677666" cy="371602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zh-CN" smtClean="0"/>
              <a:t>Oracle Products</a:t>
            </a:r>
          </a:p>
          <a:p>
            <a:pPr marL="457200" lvl="2" indent="-228600" defTabSz="457200" eaLnBrk="1" hangingPunct="1"/>
            <a:r>
              <a:rPr lang="en-US" altLang="zh-CN" smtClean="0"/>
              <a:t>Oracle Database: Oracle Database is the first database designed for enterprise grid computing, the most flexible and cost-effective way to manage information and applications. Oracle Database is available in three editions </a:t>
            </a:r>
            <a:r>
              <a:rPr lang="en-US" altLang="zh-CN" smtClean="0">
                <a:latin typeface="Times New Roman" pitchFamily="18" charset="0"/>
                <a:cs typeface="Times New Roman" pitchFamily="18" charset="0"/>
              </a:rPr>
              <a:t>—</a:t>
            </a:r>
            <a:r>
              <a:rPr lang="en-US" altLang="zh-CN" smtClean="0"/>
              <a:t> Enterprise, Standard, and Personal. </a:t>
            </a:r>
          </a:p>
          <a:p>
            <a:pPr marL="457200" lvl="2" indent="-228600" defTabSz="457200" eaLnBrk="1" hangingPunct="1"/>
            <a:r>
              <a:rPr lang="en-US" altLang="zh-CN" smtClean="0"/>
              <a:t>Oracle Application Server: Oracle</a:t>
            </a:r>
            <a:r>
              <a:rPr lang="en-US" altLang="zh-CN" smtClean="0">
                <a:latin typeface="Times New Roman" pitchFamily="18" charset="0"/>
              </a:rPr>
              <a:t>’</a:t>
            </a:r>
            <a:r>
              <a:rPr lang="en-US" altLang="zh-CN" smtClean="0"/>
              <a:t>s Java 2 Enterprise Edition (J2EE) certified server, integrating everything needed to develop and deploy Web-based applications. The application server deploys e-business portals, Web services, and transactional applications including PL/SQL, Oracle Forms, and J2EE-based applications. </a:t>
            </a:r>
          </a:p>
          <a:p>
            <a:pPr marL="457200" lvl="2" indent="-228600" defTabSz="457200" eaLnBrk="1" hangingPunct="1"/>
            <a:r>
              <a:rPr lang="en-US" altLang="zh-CN" smtClean="0"/>
              <a:t>Oracle Applications: Oracle E-Business Suite is a complete set of business applications for managing and automating processes across your organization.</a:t>
            </a:r>
          </a:p>
          <a:p>
            <a:pPr marL="457200" lvl="2" indent="-228600" defTabSz="457200" eaLnBrk="1" hangingPunct="1"/>
            <a:r>
              <a:rPr lang="en-US" altLang="zh-CN" smtClean="0"/>
              <a:t>Oracle Collaboration Suite: Oracle Collaboration Suite is a single, integrated system for all your organization</a:t>
            </a:r>
            <a:r>
              <a:rPr lang="en-US" altLang="zh-CN" smtClean="0">
                <a:latin typeface="Times New Roman" pitchFamily="18" charset="0"/>
              </a:rPr>
              <a:t>’</a:t>
            </a:r>
            <a:r>
              <a:rPr lang="en-US" altLang="zh-CN" smtClean="0"/>
              <a:t>s communications data: voice, e-mail, fax, wireless, calendar information, and files.</a:t>
            </a:r>
          </a:p>
          <a:p>
            <a:pPr marL="457200" lvl="2" indent="-228600" defTabSz="457200" eaLnBrk="1" hangingPunct="1"/>
            <a:r>
              <a:rPr lang="en-US" altLang="zh-CN" smtClean="0"/>
              <a:t>Oracle Development Suite: Oracle Developer Suite is a complete, integrated environment that combines application development and business intelligence tools.</a:t>
            </a:r>
          </a:p>
          <a:p>
            <a:pPr marL="457200" lvl="2" indent="-228600" defTabSz="457200" eaLnBrk="1" hangingPunct="1"/>
            <a:r>
              <a:rPr lang="en-US" altLang="zh-CN" smtClean="0"/>
              <a:t>Oracle Services: Services like Oracle Consulting and Oracle University provide the expertise you need to keep your Oracle project on track and running smoothly.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p:txBody>
          <a:bodyPr/>
          <a:lstStyle/>
          <a:p>
            <a:pPr>
              <a:defRPr/>
            </a:pPr>
            <a:fld id="{2A73CF70-9517-4BB6-B04E-ABDFB130F08A}" type="slidenum">
              <a:rPr lang="zh-CN" altLang="en-US" smtClean="0"/>
              <a:pPr>
                <a:defRPr/>
              </a:pPr>
              <a:t>6</a:t>
            </a:fld>
            <a:endParaRPr lang="en-US" altLang="zh-CN" smtClean="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xfrm>
            <a:off x="908262" y="4724201"/>
            <a:ext cx="4995440" cy="4475560"/>
          </a:xfrm>
          <a:noFill/>
          <a:ln/>
        </p:spPr>
        <p:txBody>
          <a:bodyPr/>
          <a:lstStyle/>
          <a:p>
            <a:pPr eaLnBrk="1" hangingPunct="1"/>
            <a:r>
              <a:rPr lang="en-US" altLang="zh-CN" dirty="0" smtClean="0"/>
              <a:t>1.</a:t>
            </a:r>
            <a:r>
              <a:rPr lang="zh-CN" altLang="en-US" dirty="0" smtClean="0"/>
              <a:t>业务操作流程到</a:t>
            </a:r>
            <a:r>
              <a:rPr lang="en-US" altLang="zh-CN" dirty="0" smtClean="0"/>
              <a:t>5</a:t>
            </a:r>
            <a:r>
              <a:rPr lang="zh-CN" altLang="en-US" dirty="0" smtClean="0"/>
              <a:t>级</a:t>
            </a:r>
            <a:endParaRPr lang="en-US" altLang="zh-CN" dirty="0" smtClean="0"/>
          </a:p>
          <a:p>
            <a:pPr eaLnBrk="1" hangingPunct="1"/>
            <a:r>
              <a:rPr lang="en-US" altLang="zh-CN" dirty="0" smtClean="0"/>
              <a:t>PPT</a:t>
            </a:r>
            <a:r>
              <a:rPr lang="zh-CN" altLang="en-US" dirty="0" smtClean="0"/>
              <a:t>到</a:t>
            </a:r>
            <a:r>
              <a:rPr lang="en-US" altLang="zh-CN" dirty="0" smtClean="0"/>
              <a:t>2</a:t>
            </a:r>
            <a:r>
              <a:rPr lang="zh-CN" altLang="en-US" dirty="0" smtClean="0"/>
              <a:t>级流程</a:t>
            </a:r>
            <a:endParaRPr lang="en-US" altLang="zh-CN" dirty="0" smtClean="0"/>
          </a:p>
          <a:p>
            <a:pPr eaLnBrk="1" hangingPunct="1"/>
            <a:r>
              <a:rPr lang="en-US" altLang="zh-CN" dirty="0" smtClean="0"/>
              <a:t>2.</a:t>
            </a:r>
            <a:r>
              <a:rPr lang="zh-CN" altLang="en-US" dirty="0" smtClean="0"/>
              <a:t>以某一个流程为例</a:t>
            </a:r>
            <a:endParaRPr lang="en-US" altLang="zh-CN" dirty="0" smtClean="0"/>
          </a:p>
          <a:p>
            <a:pPr eaLnBrk="1" hangingPunct="1"/>
            <a:r>
              <a:rPr lang="en-US" altLang="zh-CN" dirty="0" smtClean="0"/>
              <a:t>3.</a:t>
            </a:r>
            <a:r>
              <a:rPr lang="zh-CN" altLang="en-US" dirty="0" smtClean="0"/>
              <a:t>优先级</a:t>
            </a:r>
            <a:endParaRPr lang="en-US" altLang="zh-CN" dirty="0" smtClean="0"/>
          </a:p>
          <a:p>
            <a:pPr eaLnBrk="1" hangingPunct="1"/>
            <a:r>
              <a:rPr lang="en-US" altLang="zh-CN" dirty="0" smtClean="0"/>
              <a:t>4.</a:t>
            </a:r>
            <a:r>
              <a:rPr lang="zh-CN" altLang="en-US" dirty="0" smtClean="0"/>
              <a:t>中层规则、高层是价值、基层是操作效率（订单、促销）</a:t>
            </a:r>
            <a:endParaRPr lang="en-US" altLang="zh-CN" dirty="0" smtClean="0"/>
          </a:p>
          <a:p>
            <a:pPr eaLnBrk="1" hangingPunct="1"/>
            <a:r>
              <a:rPr lang="en-US" altLang="zh-CN" dirty="0" smtClean="0"/>
              <a:t>5.</a:t>
            </a:r>
            <a:r>
              <a:rPr lang="zh-CN" altLang="en-US" dirty="0" smtClean="0"/>
              <a:t>订货、促销、新品、配置表、补差</a:t>
            </a:r>
            <a:endParaRPr lang="en-US" altLang="zh-CN" dirty="0" smtClean="0"/>
          </a:p>
          <a:p>
            <a:pPr eaLnBrk="1" hangingPunct="1"/>
            <a:r>
              <a:rPr lang="en-US" altLang="zh-CN" dirty="0" smtClean="0"/>
              <a:t>6.</a:t>
            </a:r>
            <a:endParaRPr lang="zh-CN" alt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9163" y="746125"/>
            <a:ext cx="4973637" cy="3730625"/>
          </a:xfrm>
        </p:spPr>
      </p:sp>
      <p:sp>
        <p:nvSpPr>
          <p:cNvPr id="3" name="备注占位符 2"/>
          <p:cNvSpPr>
            <a:spLocks noGrp="1"/>
          </p:cNvSpPr>
          <p:nvPr>
            <p:ph type="body" idx="1"/>
          </p:nvPr>
        </p:nvSpPr>
        <p:spPr/>
        <p:txBody>
          <a:bodyPr/>
          <a:lstStyle/>
          <a:p>
            <a:r>
              <a:rPr lang="zh-CN" altLang="en-US" dirty="0" smtClean="0"/>
              <a:t>服务统一运营、统一管理的战略思想</a:t>
            </a:r>
            <a:endParaRPr lang="en-US" altLang="zh-CN" dirty="0" smtClean="0"/>
          </a:p>
          <a:p>
            <a:r>
              <a:rPr lang="zh-CN" altLang="en-US" dirty="0" smtClean="0"/>
              <a:t>搭建集团统一的基础数据管理平台</a:t>
            </a:r>
            <a:endParaRPr lang="en-US" altLang="zh-CN" dirty="0" smtClean="0"/>
          </a:p>
          <a:p>
            <a:r>
              <a:rPr lang="zh-CN" altLang="en-US" dirty="0" smtClean="0"/>
              <a:t>统一管理数据入口</a:t>
            </a:r>
            <a:endParaRPr lang="en-US" altLang="zh-CN" dirty="0" smtClean="0"/>
          </a:p>
          <a:p>
            <a:r>
              <a:rPr lang="zh-CN" altLang="en-US" dirty="0" smtClean="0"/>
              <a:t>规范化的主数据管理流程</a:t>
            </a:r>
            <a:endParaRPr lang="en-US" altLang="zh-CN" dirty="0" smtClean="0"/>
          </a:p>
          <a:p>
            <a:r>
              <a:rPr lang="zh-CN" altLang="en-US" dirty="0" smtClean="0"/>
              <a:t>北京上线</a:t>
            </a:r>
          </a:p>
        </p:txBody>
      </p:sp>
    </p:spTree>
    <p:extLst>
      <p:ext uri="{BB962C8B-B14F-4D97-AF65-F5344CB8AC3E}">
        <p14:creationId xmlns:p14="http://schemas.microsoft.com/office/powerpoint/2010/main" val="28754642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46" descr="ibm_white_logo_300dpi"/>
          <p:cNvPicPr>
            <a:picLocks noChangeAspect="1" noChangeArrowheads="1"/>
          </p:cNvPicPr>
          <p:nvPr/>
        </p:nvPicPr>
        <p:blipFill>
          <a:blip r:embed="rId2" cstate="print">
            <a:clrChange>
              <a:clrFrom>
                <a:srgbClr val="7889FB"/>
              </a:clrFrom>
              <a:clrTo>
                <a:srgbClr val="7889FB">
                  <a:alpha val="0"/>
                </a:srgbClr>
              </a:clrTo>
            </a:clrChange>
            <a:extLst>
              <a:ext uri="{28A0092B-C50C-407E-A947-70E740481C1C}">
                <a14:useLocalDpi xmlns:a14="http://schemas.microsoft.com/office/drawing/2010/main" val="0"/>
              </a:ext>
            </a:extLst>
          </a:blip>
          <a:srcRect r="6657"/>
          <a:stretch>
            <a:fillRect/>
          </a:stretch>
        </p:blipFill>
        <p:spPr bwMode="black">
          <a:xfrm>
            <a:off x="7524752" y="676275"/>
            <a:ext cx="1001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a:spLocks noChangeArrowheads="1"/>
          </p:cNvSpPr>
          <p:nvPr/>
        </p:nvSpPr>
        <p:spPr bwMode="auto">
          <a:xfrm>
            <a:off x="0" y="5475288"/>
            <a:ext cx="9144000" cy="1382712"/>
          </a:xfrm>
          <a:prstGeom prst="rect">
            <a:avLst/>
          </a:prstGeom>
          <a:solidFill>
            <a:schemeClr val="accent1"/>
          </a:solidFill>
          <a:ln w="9525">
            <a:solidFill>
              <a:schemeClr val="accent1"/>
            </a:solidFill>
            <a:miter lim="800000"/>
            <a:headEnd/>
            <a:tailEnd/>
          </a:ln>
        </p:spPr>
        <p:txBody>
          <a:bodyPr wrap="none" lIns="91422" tIns="45712" rIns="91422" bIns="45712" anchor="ctr"/>
          <a:lstStyle/>
          <a:p>
            <a:pPr>
              <a:buFont typeface="Wingdings" pitchFamily="2" charset="2"/>
              <a:buNone/>
              <a:defRPr/>
            </a:pPr>
            <a:endParaRPr lang="zh-CN" altLang="en-US">
              <a:latin typeface="Arial" pitchFamily="34" charset="0"/>
            </a:endParaRPr>
          </a:p>
        </p:txBody>
      </p:sp>
      <p:sp>
        <p:nvSpPr>
          <p:cNvPr id="6" name="Rectangle 3"/>
          <p:cNvSpPr>
            <a:spLocks noChangeArrowheads="1"/>
          </p:cNvSpPr>
          <p:nvPr/>
        </p:nvSpPr>
        <p:spPr bwMode="auto">
          <a:xfrm>
            <a:off x="0" y="2"/>
            <a:ext cx="9144000" cy="1600200"/>
          </a:xfrm>
          <a:prstGeom prst="rect">
            <a:avLst/>
          </a:prstGeom>
          <a:solidFill>
            <a:schemeClr val="accent1"/>
          </a:solidFill>
          <a:ln w="9525">
            <a:solidFill>
              <a:schemeClr val="accent1"/>
            </a:solidFill>
            <a:miter lim="800000"/>
            <a:headEnd/>
            <a:tailEnd/>
          </a:ln>
        </p:spPr>
        <p:txBody>
          <a:bodyPr wrap="none" lIns="91422" tIns="45712" rIns="91422" bIns="45712" anchor="ctr"/>
          <a:lstStyle/>
          <a:p>
            <a:pPr>
              <a:lnSpc>
                <a:spcPct val="104000"/>
              </a:lnSpc>
              <a:spcBef>
                <a:spcPct val="20000"/>
              </a:spcBef>
              <a:buClr>
                <a:schemeClr val="accent1"/>
              </a:buClr>
              <a:buFont typeface="Wingdings" pitchFamily="2" charset="2"/>
              <a:buChar char="§"/>
              <a:defRPr/>
            </a:pPr>
            <a:endParaRPr lang="zh-CN" altLang="en-US">
              <a:latin typeface="Arial" pitchFamily="34" charset="0"/>
              <a:ea typeface="+mn-ea"/>
            </a:endParaRPr>
          </a:p>
        </p:txBody>
      </p:sp>
      <p:pic>
        <p:nvPicPr>
          <p:cNvPr id="7" name="Picture 46" descr="ibm_white_logo_300dpi"/>
          <p:cNvPicPr>
            <a:picLocks noChangeAspect="1" noChangeArrowheads="1"/>
          </p:cNvPicPr>
          <p:nvPr/>
        </p:nvPicPr>
        <p:blipFill>
          <a:blip r:embed="rId2" cstate="print">
            <a:clrChange>
              <a:clrFrom>
                <a:srgbClr val="7889FB"/>
              </a:clrFrom>
              <a:clrTo>
                <a:srgbClr val="7889FB">
                  <a:alpha val="0"/>
                </a:srgbClr>
              </a:clrTo>
            </a:clrChange>
            <a:extLst>
              <a:ext uri="{28A0092B-C50C-407E-A947-70E740481C1C}">
                <a14:useLocalDpi xmlns:a14="http://schemas.microsoft.com/office/drawing/2010/main" val="0"/>
              </a:ext>
            </a:extLst>
          </a:blip>
          <a:srcRect r="6657"/>
          <a:stretch>
            <a:fillRect/>
          </a:stretch>
        </p:blipFill>
        <p:spPr bwMode="black">
          <a:xfrm>
            <a:off x="7518400" y="666752"/>
            <a:ext cx="13271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48"/>
          <p:cNvSpPr>
            <a:spLocks noChangeArrowheads="1"/>
          </p:cNvSpPr>
          <p:nvPr/>
        </p:nvSpPr>
        <p:spPr bwMode="gray">
          <a:xfrm>
            <a:off x="4422775" y="1209675"/>
            <a:ext cx="3101975" cy="406400"/>
          </a:xfrm>
          <a:prstGeom prst="rect">
            <a:avLst/>
          </a:prstGeom>
          <a:solidFill>
            <a:srgbClr val="2C4DAA"/>
          </a:solidFill>
          <a:ln w="6350">
            <a:noFill/>
            <a:miter lim="800000"/>
            <a:headEnd/>
            <a:tailEnd/>
          </a:ln>
        </p:spPr>
        <p:txBody>
          <a:bodyPr wrap="none" lIns="91422" tIns="45712" rIns="91422" bIns="45712" anchor="ctr"/>
          <a:lstStyle/>
          <a:p>
            <a:pPr>
              <a:buFont typeface="Wingdings" pitchFamily="2" charset="2"/>
              <a:buNone/>
              <a:defRPr/>
            </a:pPr>
            <a:r>
              <a:rPr lang="en-US" altLang="zh-CN" sz="1700">
                <a:solidFill>
                  <a:schemeClr val="bg1"/>
                </a:solidFill>
                <a:latin typeface="Arial" pitchFamily="34" charset="0"/>
                <a:ea typeface="黑体" pitchFamily="49" charset="-122"/>
              </a:rPr>
              <a:t>IBM</a:t>
            </a:r>
            <a:r>
              <a:rPr lang="zh-CN" altLang="en-US" sz="1700">
                <a:solidFill>
                  <a:schemeClr val="bg1"/>
                </a:solidFill>
                <a:latin typeface="Arial" pitchFamily="34" charset="0"/>
                <a:ea typeface="黑体" pitchFamily="49" charset="-122"/>
              </a:rPr>
              <a:t>全球企业咨询服务部</a:t>
            </a:r>
            <a:endParaRPr lang="en-US" altLang="zh-CN" sz="1700">
              <a:solidFill>
                <a:schemeClr val="bg1"/>
              </a:solidFill>
              <a:latin typeface="Arial" pitchFamily="34" charset="0"/>
              <a:ea typeface="黑体" pitchFamily="49" charset="-122"/>
            </a:endParaRPr>
          </a:p>
        </p:txBody>
      </p:sp>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9950" y="1600202"/>
            <a:ext cx="4478338" cy="387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5"/>
          <p:cNvSpPr>
            <a:spLocks noChangeArrowheads="1"/>
          </p:cNvSpPr>
          <p:nvPr/>
        </p:nvSpPr>
        <p:spPr bwMode="auto">
          <a:xfrm>
            <a:off x="4633915" y="1614490"/>
            <a:ext cx="3995737" cy="3862387"/>
          </a:xfrm>
          <a:prstGeom prst="rect">
            <a:avLst/>
          </a:prstGeom>
          <a:gradFill rotWithShape="1">
            <a:gsLst>
              <a:gs pos="0">
                <a:schemeClr val="bg1"/>
              </a:gs>
              <a:gs pos="100000">
                <a:srgbClr val="FFFFFF">
                  <a:alpha val="0"/>
                </a:srgbClr>
              </a:gs>
            </a:gsLst>
            <a:lin ang="0" scaled="1"/>
          </a:gradFill>
          <a:ln w="9525" algn="ctr">
            <a:noFill/>
            <a:miter lim="800000"/>
            <a:headEnd/>
            <a:tailEnd/>
          </a:ln>
        </p:spPr>
        <p:txBody>
          <a:bodyPr wrap="none" lIns="0" tIns="45712" rIns="0" bIns="45712" anchor="ctr"/>
          <a:lstStyle/>
          <a:p>
            <a:pPr>
              <a:lnSpc>
                <a:spcPct val="104000"/>
              </a:lnSpc>
              <a:spcBef>
                <a:spcPct val="20000"/>
              </a:spcBef>
              <a:buClr>
                <a:schemeClr val="accent1"/>
              </a:buClr>
              <a:buFont typeface="Wingdings" pitchFamily="2" charset="2"/>
              <a:buChar char="§"/>
              <a:defRPr/>
            </a:pPr>
            <a:endParaRPr lang="zh-CN" altLang="en-US">
              <a:latin typeface="Arial" pitchFamily="34" charset="0"/>
              <a:ea typeface="+mn-ea"/>
            </a:endParaRPr>
          </a:p>
        </p:txBody>
      </p:sp>
      <p:sp>
        <p:nvSpPr>
          <p:cNvPr id="207876" name="Rectangle 4"/>
          <p:cNvSpPr>
            <a:spLocks noGrp="1" noChangeArrowheads="1"/>
          </p:cNvSpPr>
          <p:nvPr>
            <p:ph type="subTitle" idx="1"/>
          </p:nvPr>
        </p:nvSpPr>
        <p:spPr>
          <a:xfrm>
            <a:off x="858838" y="4177991"/>
            <a:ext cx="4343400" cy="914400"/>
          </a:xfrm>
        </p:spPr>
        <p:txBody>
          <a:bodyPr lIns="91422" tIns="17996" rIns="91422"/>
          <a:lstStyle>
            <a:lvl1pPr marL="0" indent="0">
              <a:buFont typeface="Wingdings" pitchFamily="2" charset="2"/>
              <a:buNone/>
              <a:defRPr sz="2000">
                <a:solidFill>
                  <a:schemeClr val="bg2"/>
                </a:solidFill>
              </a:defRPr>
            </a:lvl1pPr>
          </a:lstStyle>
          <a:p>
            <a:r>
              <a:rPr lang="zh-CN" altLang="en-US" smtClean="0"/>
              <a:t>单击此处编辑母版副标题样式</a:t>
            </a:r>
            <a:endParaRPr lang="zh-CN" altLang="en-US" dirty="0"/>
          </a:p>
        </p:txBody>
      </p:sp>
      <p:sp>
        <p:nvSpPr>
          <p:cNvPr id="207885" name="Rectangle 13"/>
          <p:cNvSpPr>
            <a:spLocks noGrp="1" noChangeArrowheads="1"/>
          </p:cNvSpPr>
          <p:nvPr>
            <p:ph type="ctrTitle" sz="quarter"/>
          </p:nvPr>
        </p:nvSpPr>
        <p:spPr>
          <a:xfrm>
            <a:off x="838200" y="2667000"/>
            <a:ext cx="5334000" cy="914400"/>
          </a:xfrm>
        </p:spPr>
        <p:txBody>
          <a:bodyPr lIns="91422" rIns="91422" anchor="t"/>
          <a:lstStyle>
            <a:lvl1pPr>
              <a:defRPr sz="3200" b="0">
                <a:ea typeface="黑体" pitchFamily="49" charset="-122"/>
              </a:defRPr>
            </a:lvl1pPr>
          </a:lstStyle>
          <a:p>
            <a:r>
              <a:rPr lang="zh-CN" altLang="en-US" smtClean="0"/>
              <a:t>单击此处编辑母版标题样式</a:t>
            </a:r>
            <a:endParaRPr lang="en-US" altLang="zh-CN"/>
          </a:p>
        </p:txBody>
      </p:sp>
    </p:spTree>
    <p:extLst>
      <p:ext uri="{BB962C8B-B14F-4D97-AF65-F5344CB8AC3E}">
        <p14:creationId xmlns:p14="http://schemas.microsoft.com/office/powerpoint/2010/main" val="2481623288"/>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81025"/>
            <a:ext cx="2057400" cy="55451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2" y="581025"/>
            <a:ext cx="6019800" cy="55451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sldNum" sz="quarter" idx="10"/>
          </p:nvPr>
        </p:nvSpPr>
        <p:spPr>
          <a:ln/>
        </p:spPr>
        <p:txBody>
          <a:bodyPr/>
          <a:lstStyle>
            <a:lvl1pPr>
              <a:defRPr/>
            </a:lvl1pPr>
          </a:lstStyle>
          <a:p>
            <a:fld id="{A2D7B0E6-7555-498F-9C46-6268379B228B}" type="slidenum">
              <a:rPr lang="en-US" altLang="zh-CN" smtClean="0"/>
              <a:pPr/>
              <a:t>‹#›</a:t>
            </a:fld>
            <a:endParaRPr lang="en-US" altLang="zh-CN"/>
          </a:p>
        </p:txBody>
      </p:sp>
    </p:spTree>
    <p:extLst>
      <p:ext uri="{BB962C8B-B14F-4D97-AF65-F5344CB8AC3E}">
        <p14:creationId xmlns:p14="http://schemas.microsoft.com/office/powerpoint/2010/main" val="10551472"/>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2" y="581027"/>
            <a:ext cx="8229600" cy="7286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2" y="1987552"/>
            <a:ext cx="4038600" cy="41386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7552"/>
            <a:ext cx="4038600" cy="41386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sldNum" sz="quarter" idx="10"/>
          </p:nvPr>
        </p:nvSpPr>
        <p:spPr>
          <a:ln/>
        </p:spPr>
        <p:txBody>
          <a:bodyPr/>
          <a:lstStyle>
            <a:lvl1pPr>
              <a:defRPr/>
            </a:lvl1pPr>
          </a:lstStyle>
          <a:p>
            <a:fld id="{00DEC9F4-721B-402E-A7A8-B237B81F1105}" type="slidenum">
              <a:rPr lang="en-US" altLang="zh-CN" smtClean="0"/>
              <a:pPr/>
              <a:t>‹#›</a:t>
            </a:fld>
            <a:endParaRPr lang="en-US" altLang="zh-CN" dirty="0"/>
          </a:p>
        </p:txBody>
      </p:sp>
    </p:spTree>
    <p:extLst>
      <p:ext uri="{BB962C8B-B14F-4D97-AF65-F5344CB8AC3E}">
        <p14:creationId xmlns:p14="http://schemas.microsoft.com/office/powerpoint/2010/main" val="861319922"/>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fld id="{75A150D2-4D02-4A3B-BD5B-F866C135098F}" type="slidenum">
              <a:rPr lang="en-US" altLang="zh-CN" smtClean="0"/>
              <a:pPr/>
              <a:t>‹#›</a:t>
            </a:fld>
            <a:endParaRPr lang="en-US" altLang="zh-CN"/>
          </a:p>
        </p:txBody>
      </p:sp>
    </p:spTree>
    <p:extLst>
      <p:ext uri="{BB962C8B-B14F-4D97-AF65-F5344CB8AC3E}">
        <p14:creationId xmlns:p14="http://schemas.microsoft.com/office/powerpoint/2010/main" val="292512285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3" y="581025"/>
            <a:ext cx="8229600" cy="8382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3" y="1987553"/>
            <a:ext cx="8229600" cy="4138613"/>
          </a:xfrm>
        </p:spPr>
        <p:txBody>
          <a:bodyPr/>
          <a:lstStyle/>
          <a:p>
            <a:pPr lvl="0"/>
            <a:r>
              <a:rPr lang="zh-CN" altLang="en-US" noProof="0" smtClean="0"/>
              <a:t>单击图标添加表格</a:t>
            </a:r>
            <a:endParaRPr lang="zh-CN" altLang="en-US" noProof="0"/>
          </a:p>
        </p:txBody>
      </p:sp>
      <p:sp>
        <p:nvSpPr>
          <p:cNvPr id="4" name="Rectangle 6"/>
          <p:cNvSpPr>
            <a:spLocks noGrp="1" noChangeArrowheads="1"/>
          </p:cNvSpPr>
          <p:nvPr>
            <p:ph type="ftr" sz="quarter" idx="10"/>
          </p:nvPr>
        </p:nvSpPr>
        <p:spPr>
          <a:xfrm>
            <a:off x="1554163" y="6537327"/>
            <a:ext cx="5943600" cy="184150"/>
          </a:xfrm>
          <a:prstGeom prst="rect">
            <a:avLst/>
          </a:prstGeom>
        </p:spPr>
        <p:txBody>
          <a:bodyPr lIns="91422" tIns="45712" rIns="91422" bIns="45712"/>
          <a:lstStyle>
            <a:lvl1pPr>
              <a:defRPr>
                <a:latin typeface="Arial" pitchFamily="34" charset="0"/>
                <a:ea typeface="+mn-ea"/>
              </a:defRPr>
            </a:lvl1pPr>
          </a:lstStyle>
          <a:p>
            <a:pPr>
              <a:defRPr/>
            </a:pPr>
            <a:endParaRPr lang="en-GB" altLang="zh-CN"/>
          </a:p>
        </p:txBody>
      </p:sp>
      <p:sp>
        <p:nvSpPr>
          <p:cNvPr id="5" name="Rectangle 7"/>
          <p:cNvSpPr>
            <a:spLocks noGrp="1" noChangeArrowheads="1"/>
          </p:cNvSpPr>
          <p:nvPr>
            <p:ph type="sldNum" sz="quarter" idx="11"/>
          </p:nvPr>
        </p:nvSpPr>
        <p:spPr/>
        <p:txBody>
          <a:bodyPr/>
          <a:lstStyle>
            <a:lvl1pPr>
              <a:defRPr/>
            </a:lvl1pPr>
          </a:lstStyle>
          <a:p>
            <a:fld id="{00DEC9F4-721B-402E-A7A8-B237B81F1105}" type="slidenum">
              <a:rPr lang="en-US" altLang="zh-CN" smtClean="0"/>
              <a:pPr/>
              <a:t>‹#›</a:t>
            </a:fld>
            <a:endParaRPr lang="en-US" altLang="zh-CN" dirty="0"/>
          </a:p>
        </p:txBody>
      </p:sp>
    </p:spTree>
    <p:extLst>
      <p:ext uri="{BB962C8B-B14F-4D97-AF65-F5344CB8AC3E}">
        <p14:creationId xmlns:p14="http://schemas.microsoft.com/office/powerpoint/2010/main" val="3334707720"/>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304801"/>
            <a:ext cx="8496300" cy="58213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09871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57202" y="1215484"/>
            <a:ext cx="8229600" cy="513072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Rectangle 7"/>
          <p:cNvSpPr>
            <a:spLocks noGrp="1" noChangeArrowheads="1"/>
          </p:cNvSpPr>
          <p:nvPr>
            <p:ph type="sldNum" sz="quarter" idx="10"/>
          </p:nvPr>
        </p:nvSpPr>
        <p:spPr>
          <a:ln/>
        </p:spPr>
        <p:txBody>
          <a:bodyPr/>
          <a:lstStyle>
            <a:lvl1pPr>
              <a:defRPr/>
            </a:lvl1pPr>
          </a:lstStyle>
          <a:p>
            <a:fld id="{579C6FCE-5098-4587-931A-ED875ECE5E3A}" type="slidenum">
              <a:rPr lang="en-US" altLang="zh-CN" smtClean="0"/>
              <a:pPr/>
              <a:t>‹#›</a:t>
            </a:fld>
            <a:endParaRPr lang="en-US" altLang="zh-CN"/>
          </a:p>
        </p:txBody>
      </p:sp>
    </p:spTree>
    <p:extLst>
      <p:ext uri="{BB962C8B-B14F-4D97-AF65-F5344CB8AC3E}">
        <p14:creationId xmlns:p14="http://schemas.microsoft.com/office/powerpoint/2010/main" val="918054080"/>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5"/>
            <a:ext cx="7772400" cy="1500187"/>
          </a:xfrm>
        </p:spPr>
        <p:txBody>
          <a:bodyPr anchor="b"/>
          <a:lstStyle>
            <a:lvl1pPr marL="0" indent="0">
              <a:buNone/>
              <a:defRPr sz="2000"/>
            </a:lvl1pPr>
            <a:lvl2pPr marL="457110" indent="0">
              <a:buNone/>
              <a:defRPr sz="1800"/>
            </a:lvl2pPr>
            <a:lvl3pPr marL="914216" indent="0">
              <a:buNone/>
              <a:defRPr sz="1600"/>
            </a:lvl3pPr>
            <a:lvl4pPr marL="1371326" indent="0">
              <a:buNone/>
              <a:defRPr sz="1400"/>
            </a:lvl4pPr>
            <a:lvl5pPr marL="1828434" indent="0">
              <a:buNone/>
              <a:defRPr sz="1400"/>
            </a:lvl5pPr>
            <a:lvl6pPr marL="2285544" indent="0">
              <a:buNone/>
              <a:defRPr sz="1400"/>
            </a:lvl6pPr>
            <a:lvl7pPr marL="2742650" indent="0">
              <a:buNone/>
              <a:defRPr sz="1400"/>
            </a:lvl7pPr>
            <a:lvl8pPr marL="3199760" indent="0">
              <a:buNone/>
              <a:defRPr sz="1400"/>
            </a:lvl8pPr>
            <a:lvl9pPr marL="3656868" indent="0">
              <a:buNone/>
              <a:defRPr sz="1400"/>
            </a:lvl9pPr>
          </a:lstStyle>
          <a:p>
            <a:pPr lvl="0"/>
            <a:r>
              <a:rPr lang="zh-CN" altLang="en-US" smtClean="0"/>
              <a:t>单击此处编辑母版文本样式</a:t>
            </a:r>
          </a:p>
        </p:txBody>
      </p:sp>
      <p:sp>
        <p:nvSpPr>
          <p:cNvPr id="4" name="Rectangle 7"/>
          <p:cNvSpPr>
            <a:spLocks noGrp="1" noChangeArrowheads="1"/>
          </p:cNvSpPr>
          <p:nvPr>
            <p:ph type="sldNum" sz="quarter" idx="10"/>
          </p:nvPr>
        </p:nvSpPr>
        <p:spPr>
          <a:ln/>
        </p:spPr>
        <p:txBody>
          <a:bodyPr/>
          <a:lstStyle>
            <a:lvl1pPr>
              <a:defRPr/>
            </a:lvl1pPr>
          </a:lstStyle>
          <a:p>
            <a:fld id="{FFBD2D27-A7C0-4E6E-87B4-FFC3E1B31A24}" type="slidenum">
              <a:rPr lang="en-US" altLang="zh-CN" smtClean="0"/>
              <a:pPr/>
              <a:t>‹#›</a:t>
            </a:fld>
            <a:endParaRPr lang="en-US" altLang="zh-CN"/>
          </a:p>
        </p:txBody>
      </p:sp>
    </p:spTree>
    <p:extLst>
      <p:ext uri="{BB962C8B-B14F-4D97-AF65-F5344CB8AC3E}">
        <p14:creationId xmlns:p14="http://schemas.microsoft.com/office/powerpoint/2010/main" val="140831568"/>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2" y="1315846"/>
            <a:ext cx="4038600" cy="481031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15846"/>
            <a:ext cx="4038600" cy="481031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sldNum" sz="quarter" idx="10"/>
          </p:nvPr>
        </p:nvSpPr>
        <p:spPr>
          <a:ln/>
        </p:spPr>
        <p:txBody>
          <a:bodyPr/>
          <a:lstStyle>
            <a:lvl1pPr>
              <a:defRPr/>
            </a:lvl1pPr>
          </a:lstStyle>
          <a:p>
            <a:fld id="{7C54805F-FC4B-41D9-864C-4F39F6EC0BC3}" type="slidenum">
              <a:rPr lang="en-US" altLang="zh-CN" smtClean="0"/>
              <a:pPr/>
              <a:t>‹#›</a:t>
            </a:fld>
            <a:endParaRPr lang="en-US" altLang="zh-CN"/>
          </a:p>
        </p:txBody>
      </p:sp>
    </p:spTree>
    <p:extLst>
      <p:ext uri="{BB962C8B-B14F-4D97-AF65-F5344CB8AC3E}">
        <p14:creationId xmlns:p14="http://schemas.microsoft.com/office/powerpoint/2010/main" val="1538255802"/>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2" y="535258"/>
            <a:ext cx="8229600" cy="579864"/>
          </a:xfrm>
        </p:spPr>
        <p:txBody>
          <a:bodyPr/>
          <a:lstStyle>
            <a:lvl1pPr>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57200" y="1445905"/>
            <a:ext cx="4040188" cy="639762"/>
          </a:xfrm>
        </p:spPr>
        <p:txBody>
          <a:bodyPr anchor="b"/>
          <a:lstStyle>
            <a:lvl1pPr marL="0" indent="0">
              <a:buNone/>
              <a:defRPr sz="2400" b="1"/>
            </a:lvl1pPr>
            <a:lvl2pPr marL="457110" indent="0">
              <a:buNone/>
              <a:defRPr sz="2000" b="1"/>
            </a:lvl2pPr>
            <a:lvl3pPr marL="914216" indent="0">
              <a:buNone/>
              <a:defRPr sz="1800" b="1"/>
            </a:lvl3pPr>
            <a:lvl4pPr marL="1371326" indent="0">
              <a:buNone/>
              <a:defRPr sz="1600" b="1"/>
            </a:lvl4pPr>
            <a:lvl5pPr marL="1828434" indent="0">
              <a:buNone/>
              <a:defRPr sz="1600" b="1"/>
            </a:lvl5pPr>
            <a:lvl6pPr marL="2285544" indent="0">
              <a:buNone/>
              <a:defRPr sz="1600" b="1"/>
            </a:lvl6pPr>
            <a:lvl7pPr marL="2742650" indent="0">
              <a:buNone/>
              <a:defRPr sz="1600" b="1"/>
            </a:lvl7pPr>
            <a:lvl8pPr marL="3199760" indent="0">
              <a:buNone/>
              <a:defRPr sz="1600" b="1"/>
            </a:lvl8pPr>
            <a:lvl9pPr marL="3656868"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085669"/>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445905"/>
            <a:ext cx="4041775" cy="639762"/>
          </a:xfrm>
        </p:spPr>
        <p:txBody>
          <a:bodyPr anchor="b"/>
          <a:lstStyle>
            <a:lvl1pPr marL="0" indent="0">
              <a:buNone/>
              <a:defRPr sz="2400" b="1"/>
            </a:lvl1pPr>
            <a:lvl2pPr marL="457110" indent="0">
              <a:buNone/>
              <a:defRPr sz="2000" b="1"/>
            </a:lvl2pPr>
            <a:lvl3pPr marL="914216" indent="0">
              <a:buNone/>
              <a:defRPr sz="1800" b="1"/>
            </a:lvl3pPr>
            <a:lvl4pPr marL="1371326" indent="0">
              <a:buNone/>
              <a:defRPr sz="1600" b="1"/>
            </a:lvl4pPr>
            <a:lvl5pPr marL="1828434" indent="0">
              <a:buNone/>
              <a:defRPr sz="1600" b="1"/>
            </a:lvl5pPr>
            <a:lvl6pPr marL="2285544" indent="0">
              <a:buNone/>
              <a:defRPr sz="1600" b="1"/>
            </a:lvl6pPr>
            <a:lvl7pPr marL="2742650" indent="0">
              <a:buNone/>
              <a:defRPr sz="1600" b="1"/>
            </a:lvl7pPr>
            <a:lvl8pPr marL="3199760" indent="0">
              <a:buNone/>
              <a:defRPr sz="1600" b="1"/>
            </a:lvl8pPr>
            <a:lvl9pPr marL="3656868"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085669"/>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sldNum" sz="quarter" idx="10"/>
          </p:nvPr>
        </p:nvSpPr>
        <p:spPr>
          <a:ln/>
        </p:spPr>
        <p:txBody>
          <a:bodyPr/>
          <a:lstStyle>
            <a:lvl1pPr>
              <a:defRPr/>
            </a:lvl1pPr>
          </a:lstStyle>
          <a:p>
            <a:fld id="{9424254C-6A1A-498E-ACF9-F381CE752AE2}" type="slidenum">
              <a:rPr lang="en-US" altLang="zh-CN" smtClean="0"/>
              <a:pPr/>
              <a:t>‹#›</a:t>
            </a:fld>
            <a:endParaRPr lang="en-US" altLang="zh-CN"/>
          </a:p>
        </p:txBody>
      </p:sp>
    </p:spTree>
    <p:extLst>
      <p:ext uri="{BB962C8B-B14F-4D97-AF65-F5344CB8AC3E}">
        <p14:creationId xmlns:p14="http://schemas.microsoft.com/office/powerpoint/2010/main" val="1851232571"/>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7"/>
          <p:cNvSpPr>
            <a:spLocks noGrp="1" noChangeArrowheads="1"/>
          </p:cNvSpPr>
          <p:nvPr>
            <p:ph type="sldNum" sz="quarter" idx="10"/>
          </p:nvPr>
        </p:nvSpPr>
        <p:spPr>
          <a:ln/>
        </p:spPr>
        <p:txBody>
          <a:bodyPr/>
          <a:lstStyle>
            <a:lvl1pPr>
              <a:defRPr/>
            </a:lvl1pPr>
          </a:lstStyle>
          <a:p>
            <a:fld id="{ADB3829A-8DC6-4529-B4EE-3A20AD7AAEF0}" type="slidenum">
              <a:rPr lang="en-US" altLang="zh-CN" smtClean="0"/>
              <a:pPr/>
              <a:t>‹#›</a:t>
            </a:fld>
            <a:endParaRPr lang="en-US" altLang="zh-CN"/>
          </a:p>
        </p:txBody>
      </p:sp>
    </p:spTree>
    <p:extLst>
      <p:ext uri="{BB962C8B-B14F-4D97-AF65-F5344CB8AC3E}">
        <p14:creationId xmlns:p14="http://schemas.microsoft.com/office/powerpoint/2010/main" val="2695422061"/>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110" indent="0">
              <a:buNone/>
              <a:defRPr sz="1200"/>
            </a:lvl2pPr>
            <a:lvl3pPr marL="914216" indent="0">
              <a:buNone/>
              <a:defRPr sz="1000"/>
            </a:lvl3pPr>
            <a:lvl4pPr marL="1371326" indent="0">
              <a:buNone/>
              <a:defRPr sz="900"/>
            </a:lvl4pPr>
            <a:lvl5pPr marL="1828434" indent="0">
              <a:buNone/>
              <a:defRPr sz="900"/>
            </a:lvl5pPr>
            <a:lvl6pPr marL="2285544" indent="0">
              <a:buNone/>
              <a:defRPr sz="900"/>
            </a:lvl6pPr>
            <a:lvl7pPr marL="2742650" indent="0">
              <a:buNone/>
              <a:defRPr sz="900"/>
            </a:lvl7pPr>
            <a:lvl8pPr marL="3199760" indent="0">
              <a:buNone/>
              <a:defRPr sz="900"/>
            </a:lvl8pPr>
            <a:lvl9pPr marL="3656868" indent="0">
              <a:buNone/>
              <a:defRPr sz="900"/>
            </a:lvl9pPr>
          </a:lstStyle>
          <a:p>
            <a:pPr lvl="0"/>
            <a:r>
              <a:rPr lang="zh-CN" altLang="en-US" smtClean="0"/>
              <a:t>单击此处编辑母版文本样式</a:t>
            </a:r>
          </a:p>
        </p:txBody>
      </p:sp>
      <p:sp>
        <p:nvSpPr>
          <p:cNvPr id="5" name="Rectangle 7"/>
          <p:cNvSpPr>
            <a:spLocks noGrp="1" noChangeArrowheads="1"/>
          </p:cNvSpPr>
          <p:nvPr>
            <p:ph type="sldNum" sz="quarter" idx="10"/>
          </p:nvPr>
        </p:nvSpPr>
        <p:spPr>
          <a:ln/>
        </p:spPr>
        <p:txBody>
          <a:bodyPr/>
          <a:lstStyle>
            <a:lvl1pPr>
              <a:defRPr/>
            </a:lvl1pPr>
          </a:lstStyle>
          <a:p>
            <a:fld id="{FB595369-D47F-4CE4-8999-DFA7E3954359}" type="slidenum">
              <a:rPr lang="en-US" altLang="zh-CN" smtClean="0"/>
              <a:pPr/>
              <a:t>‹#›</a:t>
            </a:fld>
            <a:endParaRPr lang="en-US" altLang="zh-CN"/>
          </a:p>
        </p:txBody>
      </p:sp>
    </p:spTree>
    <p:extLst>
      <p:ext uri="{BB962C8B-B14F-4D97-AF65-F5344CB8AC3E}">
        <p14:creationId xmlns:p14="http://schemas.microsoft.com/office/powerpoint/2010/main" val="387139223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2"/>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7"/>
            <a:ext cx="5486400" cy="4114800"/>
          </a:xfrm>
        </p:spPr>
        <p:txBody>
          <a:bodyPr/>
          <a:lstStyle>
            <a:lvl1pPr marL="0" indent="0">
              <a:buNone/>
              <a:defRPr sz="3200"/>
            </a:lvl1pPr>
            <a:lvl2pPr marL="457110" indent="0">
              <a:buNone/>
              <a:defRPr sz="2800"/>
            </a:lvl2pPr>
            <a:lvl3pPr marL="914216" indent="0">
              <a:buNone/>
              <a:defRPr sz="2400"/>
            </a:lvl3pPr>
            <a:lvl4pPr marL="1371326" indent="0">
              <a:buNone/>
              <a:defRPr sz="2000"/>
            </a:lvl4pPr>
            <a:lvl5pPr marL="1828434" indent="0">
              <a:buNone/>
              <a:defRPr sz="2000"/>
            </a:lvl5pPr>
            <a:lvl6pPr marL="2285544" indent="0">
              <a:buNone/>
              <a:defRPr sz="2000"/>
            </a:lvl6pPr>
            <a:lvl7pPr marL="2742650" indent="0">
              <a:buNone/>
              <a:defRPr sz="2000"/>
            </a:lvl7pPr>
            <a:lvl8pPr marL="3199760" indent="0">
              <a:buNone/>
              <a:defRPr sz="2000"/>
            </a:lvl8pPr>
            <a:lvl9pPr marL="3656868"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110" indent="0">
              <a:buNone/>
              <a:defRPr sz="1200"/>
            </a:lvl2pPr>
            <a:lvl3pPr marL="914216" indent="0">
              <a:buNone/>
              <a:defRPr sz="1000"/>
            </a:lvl3pPr>
            <a:lvl4pPr marL="1371326" indent="0">
              <a:buNone/>
              <a:defRPr sz="900"/>
            </a:lvl4pPr>
            <a:lvl5pPr marL="1828434" indent="0">
              <a:buNone/>
              <a:defRPr sz="900"/>
            </a:lvl5pPr>
            <a:lvl6pPr marL="2285544" indent="0">
              <a:buNone/>
              <a:defRPr sz="900"/>
            </a:lvl6pPr>
            <a:lvl7pPr marL="2742650" indent="0">
              <a:buNone/>
              <a:defRPr sz="900"/>
            </a:lvl7pPr>
            <a:lvl8pPr marL="3199760" indent="0">
              <a:buNone/>
              <a:defRPr sz="900"/>
            </a:lvl8pPr>
            <a:lvl9pPr marL="3656868" indent="0">
              <a:buNone/>
              <a:defRPr sz="900"/>
            </a:lvl9pPr>
          </a:lstStyle>
          <a:p>
            <a:pPr lvl="0"/>
            <a:r>
              <a:rPr lang="zh-CN" altLang="en-US" smtClean="0"/>
              <a:t>单击此处编辑母版文本样式</a:t>
            </a:r>
          </a:p>
        </p:txBody>
      </p:sp>
      <p:sp>
        <p:nvSpPr>
          <p:cNvPr id="5" name="Rectangle 7"/>
          <p:cNvSpPr>
            <a:spLocks noGrp="1" noChangeArrowheads="1"/>
          </p:cNvSpPr>
          <p:nvPr>
            <p:ph type="sldNum" sz="quarter" idx="10"/>
          </p:nvPr>
        </p:nvSpPr>
        <p:spPr>
          <a:ln/>
        </p:spPr>
        <p:txBody>
          <a:bodyPr/>
          <a:lstStyle>
            <a:lvl1pPr>
              <a:defRPr/>
            </a:lvl1pPr>
          </a:lstStyle>
          <a:p>
            <a:fld id="{2645D3A4-8BC2-4A1A-974A-F551C047A291}" type="slidenum">
              <a:rPr lang="en-US" altLang="zh-CN" smtClean="0"/>
              <a:pPr/>
              <a:t>‹#›</a:t>
            </a:fld>
            <a:endParaRPr lang="en-US" altLang="zh-CN"/>
          </a:p>
        </p:txBody>
      </p:sp>
    </p:spTree>
    <p:extLst>
      <p:ext uri="{BB962C8B-B14F-4D97-AF65-F5344CB8AC3E}">
        <p14:creationId xmlns:p14="http://schemas.microsoft.com/office/powerpoint/2010/main" val="741589098"/>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sldNum" sz="quarter" idx="10"/>
          </p:nvPr>
        </p:nvSpPr>
        <p:spPr>
          <a:ln/>
        </p:spPr>
        <p:txBody>
          <a:bodyPr/>
          <a:lstStyle>
            <a:lvl1pPr>
              <a:defRPr/>
            </a:lvl1pPr>
          </a:lstStyle>
          <a:p>
            <a:fld id="{C9ECE3C9-9AFF-4C08-B6DC-5E63EDF0F863}" type="slidenum">
              <a:rPr lang="en-US" altLang="zh-CN" smtClean="0"/>
              <a:pPr/>
              <a:t>‹#›</a:t>
            </a:fld>
            <a:endParaRPr lang="en-US" altLang="zh-CN"/>
          </a:p>
        </p:txBody>
      </p:sp>
    </p:spTree>
    <p:extLst>
      <p:ext uri="{BB962C8B-B14F-4D97-AF65-F5344CB8AC3E}">
        <p14:creationId xmlns:p14="http://schemas.microsoft.com/office/powerpoint/2010/main" val="3871638703"/>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hidden">
          <a:xfrm>
            <a:off x="0" y="6591300"/>
            <a:ext cx="9144000" cy="266700"/>
          </a:xfrm>
          <a:prstGeom prst="rect">
            <a:avLst/>
          </a:prstGeom>
          <a:solidFill>
            <a:schemeClr val="accent1"/>
          </a:solidFill>
          <a:ln w="9525">
            <a:solidFill>
              <a:schemeClr val="accent1"/>
            </a:solidFill>
            <a:miter lim="800000"/>
            <a:headEnd/>
            <a:tailEnd/>
          </a:ln>
        </p:spPr>
        <p:txBody>
          <a:bodyPr wrap="none" lIns="91431" tIns="45716" rIns="91431" bIns="45716" anchor="ctr"/>
          <a:lstStyle/>
          <a:p>
            <a:pPr>
              <a:lnSpc>
                <a:spcPct val="104000"/>
              </a:lnSpc>
              <a:spcBef>
                <a:spcPct val="20000"/>
              </a:spcBef>
              <a:buClr>
                <a:schemeClr val="accent1"/>
              </a:buClr>
              <a:buFont typeface="Wingdings" pitchFamily="2" charset="2"/>
              <a:buChar char="§"/>
              <a:defRPr/>
            </a:pPr>
            <a:endParaRPr lang="zh-CN" altLang="en-US">
              <a:latin typeface="微软雅黑" pitchFamily="34" charset="-122"/>
              <a:ea typeface="微软雅黑" pitchFamily="34" charset="-122"/>
            </a:endParaRPr>
          </a:p>
        </p:txBody>
      </p:sp>
      <p:sp>
        <p:nvSpPr>
          <p:cNvPr id="1027" name="Rectangle 3"/>
          <p:cNvSpPr>
            <a:spLocks noChangeArrowheads="1"/>
          </p:cNvSpPr>
          <p:nvPr/>
        </p:nvSpPr>
        <p:spPr bwMode="hidden">
          <a:xfrm>
            <a:off x="0" y="0"/>
            <a:ext cx="9144000" cy="488950"/>
          </a:xfrm>
          <a:prstGeom prst="rect">
            <a:avLst/>
          </a:prstGeom>
          <a:solidFill>
            <a:schemeClr val="accent1"/>
          </a:solidFill>
          <a:ln w="9525">
            <a:solidFill>
              <a:schemeClr val="accent1"/>
            </a:solidFill>
            <a:miter lim="800000"/>
            <a:headEnd/>
            <a:tailEnd/>
          </a:ln>
        </p:spPr>
        <p:txBody>
          <a:bodyPr wrap="none" lIns="91431" tIns="45716" rIns="91431" bIns="45716" anchor="ctr"/>
          <a:lstStyle/>
          <a:p>
            <a:pPr>
              <a:lnSpc>
                <a:spcPct val="104000"/>
              </a:lnSpc>
              <a:spcBef>
                <a:spcPct val="20000"/>
              </a:spcBef>
              <a:buClr>
                <a:schemeClr val="accent1"/>
              </a:buClr>
              <a:buFont typeface="Wingdings" pitchFamily="2" charset="2"/>
              <a:buChar char="§"/>
              <a:defRPr/>
            </a:pPr>
            <a:endParaRPr lang="zh-CN" altLang="en-US">
              <a:latin typeface="微软雅黑" pitchFamily="34" charset="-122"/>
              <a:ea typeface="微软雅黑" pitchFamily="34" charset="-122"/>
            </a:endParaRPr>
          </a:p>
        </p:txBody>
      </p:sp>
      <p:sp>
        <p:nvSpPr>
          <p:cNvPr id="2052" name="Rectangle 4"/>
          <p:cNvSpPr>
            <a:spLocks noGrp="1" noChangeArrowheads="1"/>
          </p:cNvSpPr>
          <p:nvPr>
            <p:ph type="title"/>
          </p:nvPr>
        </p:nvSpPr>
        <p:spPr bwMode="auto">
          <a:xfrm>
            <a:off x="457201" y="554038"/>
            <a:ext cx="82296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16" rIns="0" bIns="45716" numCol="1" anchor="b" anchorCtr="0" compatLnSpc="1">
            <a:prstTxWarp prst="textNoShape">
              <a:avLst/>
            </a:prstTxWarp>
          </a:bodyPr>
          <a:lstStyle/>
          <a:p>
            <a:pPr lvl="0"/>
            <a:r>
              <a:rPr lang="en-US" altLang="zh-CN" smtClean="0"/>
              <a:t>Header text</a:t>
            </a:r>
          </a:p>
        </p:txBody>
      </p:sp>
      <p:sp>
        <p:nvSpPr>
          <p:cNvPr id="2053" name="Rectangle 5"/>
          <p:cNvSpPr>
            <a:spLocks noGrp="1" noChangeArrowheads="1"/>
          </p:cNvSpPr>
          <p:nvPr>
            <p:ph type="body" idx="1"/>
          </p:nvPr>
        </p:nvSpPr>
        <p:spPr bwMode="auto">
          <a:xfrm>
            <a:off x="457201" y="1238250"/>
            <a:ext cx="8229600" cy="509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6" tIns="45716" rIns="45716" bIns="45716" numCol="1" anchor="t" anchorCtr="0" compatLnSpc="1">
            <a:prstTxWarp prst="textNoShape">
              <a:avLst/>
            </a:prstTxWarp>
          </a:bodyPr>
          <a:lstStyle/>
          <a:p>
            <a:pPr lvl="0"/>
            <a:r>
              <a:rPr lang="en-US" altLang="zh-CN" smtClean="0"/>
              <a:t>Level One Text </a:t>
            </a:r>
            <a:r>
              <a:rPr lang="zh-CN" altLang="en-US" smtClean="0"/>
              <a:t>第一级</a:t>
            </a:r>
          </a:p>
          <a:p>
            <a:pPr lvl="1"/>
            <a:r>
              <a:rPr lang="en-US" altLang="zh-CN" smtClean="0"/>
              <a:t>Level Two Text</a:t>
            </a:r>
          </a:p>
          <a:p>
            <a:pPr lvl="2"/>
            <a:r>
              <a:rPr lang="en-US" altLang="zh-CN" smtClean="0"/>
              <a:t>Level Three Text</a:t>
            </a:r>
          </a:p>
          <a:p>
            <a:pPr lvl="3"/>
            <a:r>
              <a:rPr lang="en-US" altLang="zh-CN" smtClean="0"/>
              <a:t>Level Four Text</a:t>
            </a:r>
          </a:p>
          <a:p>
            <a:pPr lvl="4"/>
            <a:r>
              <a:rPr lang="en-US" altLang="zh-CN" smtClean="0"/>
              <a:t>Level Five Text</a:t>
            </a:r>
          </a:p>
        </p:txBody>
      </p:sp>
      <p:sp>
        <p:nvSpPr>
          <p:cNvPr id="206855" name="Rectangle 7"/>
          <p:cNvSpPr>
            <a:spLocks noGrp="1" noChangeArrowheads="1"/>
          </p:cNvSpPr>
          <p:nvPr>
            <p:ph type="sldNum" sz="quarter" idx="4"/>
          </p:nvPr>
        </p:nvSpPr>
        <p:spPr bwMode="auto">
          <a:xfrm>
            <a:off x="304801" y="6591300"/>
            <a:ext cx="1000125" cy="266700"/>
          </a:xfrm>
          <a:prstGeom prst="rect">
            <a:avLst/>
          </a:prstGeom>
          <a:noFill/>
          <a:ln w="9525">
            <a:noFill/>
            <a:miter lim="800000"/>
            <a:headEnd/>
            <a:tailEnd/>
          </a:ln>
          <a:effectLst/>
        </p:spPr>
        <p:txBody>
          <a:bodyPr vert="horz" wrap="square" lIns="143985" tIns="68393" rIns="91431" bIns="45716" numCol="1" anchor="t" anchorCtr="0" compatLnSpc="1">
            <a:prstTxWarp prst="textNoShape">
              <a:avLst/>
            </a:prstTxWarp>
          </a:bodyPr>
          <a:lstStyle>
            <a:lvl1pPr algn="l">
              <a:lnSpc>
                <a:spcPct val="100000"/>
              </a:lnSpc>
              <a:spcBef>
                <a:spcPct val="0"/>
              </a:spcBef>
              <a:buClrTx/>
              <a:buFontTx/>
              <a:buNone/>
              <a:defRPr sz="1000">
                <a:solidFill>
                  <a:schemeClr val="bg1"/>
                </a:solidFill>
                <a:latin typeface="微软雅黑" pitchFamily="34" charset="-122"/>
                <a:ea typeface="微软雅黑" pitchFamily="34" charset="-122"/>
                <a:cs typeface="+mn-cs"/>
              </a:defRPr>
            </a:lvl1pPr>
          </a:lstStyle>
          <a:p>
            <a:fld id="{00DEC9F4-721B-402E-A7A8-B237B81F1105}" type="slidenum">
              <a:rPr lang="en-US" altLang="zh-CN" smtClean="0"/>
              <a:pPr/>
              <a:t>‹#›</a:t>
            </a:fld>
            <a:endParaRPr lang="en-US" altLang="zh-CN" dirty="0"/>
          </a:p>
        </p:txBody>
      </p:sp>
      <p:sp>
        <p:nvSpPr>
          <p:cNvPr id="1032" name="Text Box 10"/>
          <p:cNvSpPr txBox="1">
            <a:spLocks noChangeArrowheads="1"/>
          </p:cNvSpPr>
          <p:nvPr/>
        </p:nvSpPr>
        <p:spPr bwMode="auto">
          <a:xfrm>
            <a:off x="6311901" y="6619875"/>
            <a:ext cx="2632075" cy="215900"/>
          </a:xfrm>
          <a:prstGeom prst="rect">
            <a:avLst/>
          </a:prstGeom>
          <a:noFill/>
          <a:ln>
            <a:noFill/>
          </a:ln>
          <a:extLst/>
        </p:spPr>
        <p:txBody>
          <a:bodyPr lIns="91431" tIns="45716" rIns="91431" bIns="45716">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lnSpc>
                <a:spcPct val="104000"/>
              </a:lnSpc>
              <a:spcBef>
                <a:spcPct val="20000"/>
              </a:spcBef>
              <a:spcAft>
                <a:spcPct val="0"/>
              </a:spcAft>
              <a:buClr>
                <a:schemeClr val="accent1"/>
              </a:buClr>
              <a:buFont typeface="Wingdings" pitchFamily="2" charset="2"/>
              <a:buChar char="§"/>
              <a:defRPr>
                <a:solidFill>
                  <a:schemeClr val="tx1"/>
                </a:solidFill>
                <a:latin typeface="Arial" charset="0"/>
                <a:ea typeface="楷体_GB2312" pitchFamily="49" charset="-122"/>
              </a:defRPr>
            </a:lvl6pPr>
            <a:lvl7pPr marL="2971800" indent="-228600" eaLnBrk="0" fontAlgn="base" hangingPunct="0">
              <a:lnSpc>
                <a:spcPct val="104000"/>
              </a:lnSpc>
              <a:spcBef>
                <a:spcPct val="20000"/>
              </a:spcBef>
              <a:spcAft>
                <a:spcPct val="0"/>
              </a:spcAft>
              <a:buClr>
                <a:schemeClr val="accent1"/>
              </a:buClr>
              <a:buFont typeface="Wingdings" pitchFamily="2" charset="2"/>
              <a:buChar char="§"/>
              <a:defRPr>
                <a:solidFill>
                  <a:schemeClr val="tx1"/>
                </a:solidFill>
                <a:latin typeface="Arial" charset="0"/>
                <a:ea typeface="楷体_GB2312" pitchFamily="49" charset="-122"/>
              </a:defRPr>
            </a:lvl7pPr>
            <a:lvl8pPr marL="3429000" indent="-228600" eaLnBrk="0" fontAlgn="base" hangingPunct="0">
              <a:lnSpc>
                <a:spcPct val="104000"/>
              </a:lnSpc>
              <a:spcBef>
                <a:spcPct val="20000"/>
              </a:spcBef>
              <a:spcAft>
                <a:spcPct val="0"/>
              </a:spcAft>
              <a:buClr>
                <a:schemeClr val="accent1"/>
              </a:buClr>
              <a:buFont typeface="Wingdings" pitchFamily="2" charset="2"/>
              <a:buChar char="§"/>
              <a:defRPr>
                <a:solidFill>
                  <a:schemeClr val="tx1"/>
                </a:solidFill>
                <a:latin typeface="Arial" charset="0"/>
                <a:ea typeface="楷体_GB2312" pitchFamily="49" charset="-122"/>
              </a:defRPr>
            </a:lvl8pPr>
            <a:lvl9pPr marL="3886200" indent="-228600" eaLnBrk="0" fontAlgn="base" hangingPunct="0">
              <a:lnSpc>
                <a:spcPct val="104000"/>
              </a:lnSpc>
              <a:spcBef>
                <a:spcPct val="20000"/>
              </a:spcBef>
              <a:spcAft>
                <a:spcPct val="0"/>
              </a:spcAft>
              <a:buClr>
                <a:schemeClr val="accent1"/>
              </a:buClr>
              <a:buFont typeface="Wingdings" pitchFamily="2" charset="2"/>
              <a:buChar char="§"/>
              <a:defRPr>
                <a:solidFill>
                  <a:schemeClr val="tx1"/>
                </a:solidFill>
                <a:latin typeface="Arial" charset="0"/>
                <a:ea typeface="楷体_GB2312" pitchFamily="49" charset="-122"/>
              </a:defRPr>
            </a:lvl9pPr>
          </a:lstStyle>
          <a:p>
            <a:pPr algn="r" eaLnBrk="1" hangingPunct="1">
              <a:defRPr/>
            </a:pPr>
            <a:r>
              <a:rPr lang="zh-CN" altLang="en-US" sz="800" dirty="0" smtClean="0">
                <a:solidFill>
                  <a:schemeClr val="bg1"/>
                </a:solidFill>
                <a:latin typeface="微软雅黑" pitchFamily="34" charset="-122"/>
                <a:ea typeface="微软雅黑" pitchFamily="34" charset="-122"/>
              </a:rPr>
              <a:t>机密文件，仅供</a:t>
            </a:r>
            <a:r>
              <a:rPr lang="en-US" altLang="zh-CN" sz="800" dirty="0" smtClean="0">
                <a:solidFill>
                  <a:schemeClr val="bg1"/>
                </a:solidFill>
                <a:latin typeface="微软雅黑" pitchFamily="34" charset="-122"/>
                <a:ea typeface="微软雅黑" pitchFamily="34" charset="-122"/>
              </a:rPr>
              <a:t>IBM</a:t>
            </a:r>
            <a:r>
              <a:rPr lang="zh-CN" altLang="en-US" sz="800" dirty="0" smtClean="0">
                <a:solidFill>
                  <a:schemeClr val="bg1"/>
                </a:solidFill>
                <a:latin typeface="微软雅黑" pitchFamily="34" charset="-122"/>
                <a:ea typeface="微软雅黑" pitchFamily="34" charset="-122"/>
              </a:rPr>
              <a:t>和北京华联</a:t>
            </a:r>
            <a:r>
              <a:rPr lang="en-US" altLang="zh-CN" sz="800" dirty="0" smtClean="0">
                <a:solidFill>
                  <a:schemeClr val="bg1"/>
                </a:solidFill>
                <a:latin typeface="微软雅黑" pitchFamily="34" charset="-122"/>
                <a:ea typeface="微软雅黑" pitchFamily="34" charset="-122"/>
              </a:rPr>
              <a:t>ERP</a:t>
            </a:r>
            <a:r>
              <a:rPr lang="zh-CN" altLang="en-US" sz="800" dirty="0" smtClean="0">
                <a:solidFill>
                  <a:schemeClr val="bg1"/>
                </a:solidFill>
                <a:latin typeface="微软雅黑" pitchFamily="34" charset="-122"/>
                <a:ea typeface="微软雅黑" pitchFamily="34" charset="-122"/>
              </a:rPr>
              <a:t>项目组使用</a:t>
            </a:r>
            <a:endParaRPr lang="en-US" altLang="zh-CN" sz="800" dirty="0" smtClean="0">
              <a:solidFill>
                <a:schemeClr val="bg1"/>
              </a:solidFill>
              <a:latin typeface="微软雅黑" pitchFamily="34" charset="-122"/>
              <a:ea typeface="微软雅黑" pitchFamily="34" charset="-122"/>
            </a:endParaRPr>
          </a:p>
        </p:txBody>
      </p:sp>
      <p:pic>
        <p:nvPicPr>
          <p:cNvPr id="2056" name="Picture 11" descr="ibm_light_gray_logo_300dpi"/>
          <p:cNvPicPr>
            <a:picLocks noChangeAspect="1" noChangeArrowheads="1"/>
          </p:cNvPicPr>
          <p:nvPr/>
        </p:nvPicPr>
        <p:blipFill>
          <a:blip r:embed="rId16" cstate="print">
            <a:clrChange>
              <a:clrFrom>
                <a:srgbClr val="7889FB"/>
              </a:clrFrom>
              <a:clrTo>
                <a:srgbClr val="7889FB">
                  <a:alpha val="0"/>
                </a:srgbClr>
              </a:clrTo>
            </a:clrChange>
            <a:extLst>
              <a:ext uri="{28A0092B-C50C-407E-A947-70E740481C1C}">
                <a14:useLocalDpi xmlns:a14="http://schemas.microsoft.com/office/drawing/2010/main" val="0"/>
              </a:ext>
            </a:extLst>
          </a:blip>
          <a:srcRect r="6667"/>
          <a:stretch>
            <a:fillRect/>
          </a:stretch>
        </p:blipFill>
        <p:spPr bwMode="black">
          <a:xfrm>
            <a:off x="8281989" y="128589"/>
            <a:ext cx="801687"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033" name="Line 12"/>
          <p:cNvSpPr>
            <a:spLocks noChangeShapeType="1"/>
          </p:cNvSpPr>
          <p:nvPr/>
        </p:nvSpPr>
        <p:spPr bwMode="auto">
          <a:xfrm flipV="1">
            <a:off x="1312863" y="6599238"/>
            <a:ext cx="0" cy="228600"/>
          </a:xfrm>
          <a:prstGeom prst="line">
            <a:avLst/>
          </a:prstGeom>
          <a:noFill/>
          <a:ln w="9525">
            <a:solidFill>
              <a:schemeClr val="bg1"/>
            </a:solidFill>
            <a:round/>
            <a:headEnd/>
            <a:tailEnd/>
          </a:ln>
        </p:spPr>
        <p:txBody>
          <a:bodyPr lIns="91431" tIns="45716" rIns="91431" bIns="45716"/>
          <a:lstStyle/>
          <a:p>
            <a:pPr>
              <a:defRPr/>
            </a:pPr>
            <a:endParaRPr lang="zh-CN" altLang="en-US">
              <a:latin typeface="Arial" pitchFamily="34" charset="0"/>
              <a:ea typeface="+mn-ea"/>
            </a:endParaRPr>
          </a:p>
        </p:txBody>
      </p:sp>
      <p:sp>
        <p:nvSpPr>
          <p:cNvPr id="1035" name="Line 14"/>
          <p:cNvSpPr>
            <a:spLocks noChangeShapeType="1"/>
          </p:cNvSpPr>
          <p:nvPr/>
        </p:nvSpPr>
        <p:spPr bwMode="auto">
          <a:xfrm>
            <a:off x="0" y="6575425"/>
            <a:ext cx="9144000" cy="0"/>
          </a:xfrm>
          <a:prstGeom prst="line">
            <a:avLst/>
          </a:prstGeom>
          <a:noFill/>
          <a:ln w="6350">
            <a:solidFill>
              <a:schemeClr val="accent1"/>
            </a:solidFill>
            <a:miter lim="800000"/>
            <a:headEnd/>
            <a:tailEnd/>
          </a:ln>
        </p:spPr>
        <p:txBody>
          <a:bodyPr wrap="none" lIns="91431" tIns="45716" rIns="91431" bIns="45716"/>
          <a:lstStyle/>
          <a:p>
            <a:pPr>
              <a:defRPr/>
            </a:pPr>
            <a:endParaRPr lang="zh-CN" altLang="en-US">
              <a:latin typeface="Arial" pitchFamily="34" charset="0"/>
              <a:ea typeface="+mn-ea"/>
            </a:endParaRPr>
          </a:p>
        </p:txBody>
      </p:sp>
      <p:sp>
        <p:nvSpPr>
          <p:cNvPr id="1036" name="Line 15"/>
          <p:cNvSpPr>
            <a:spLocks noChangeShapeType="1"/>
          </p:cNvSpPr>
          <p:nvPr/>
        </p:nvSpPr>
        <p:spPr bwMode="auto">
          <a:xfrm>
            <a:off x="457201" y="1141413"/>
            <a:ext cx="8229600" cy="0"/>
          </a:xfrm>
          <a:prstGeom prst="line">
            <a:avLst/>
          </a:prstGeom>
          <a:noFill/>
          <a:ln w="9525">
            <a:solidFill>
              <a:schemeClr val="tx1"/>
            </a:solidFill>
            <a:miter lim="800000"/>
            <a:headEnd/>
            <a:tailEnd/>
          </a:ln>
        </p:spPr>
        <p:txBody>
          <a:bodyPr wrap="none" lIns="91431" tIns="45716" rIns="91431" bIns="45716"/>
          <a:lstStyle/>
          <a:p>
            <a:pPr>
              <a:defRPr/>
            </a:pPr>
            <a:endParaRPr lang="zh-CN" altLang="en-US">
              <a:latin typeface="Arial" pitchFamily="34" charset="0"/>
              <a:ea typeface="+mn-ea"/>
            </a:endParaRPr>
          </a:p>
        </p:txBody>
      </p:sp>
    </p:spTree>
    <p:extLst>
      <p:ext uri="{BB962C8B-B14F-4D97-AF65-F5344CB8AC3E}">
        <p14:creationId xmlns:p14="http://schemas.microsoft.com/office/powerpoint/2010/main" val="3432188991"/>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Lst>
  <p:transition/>
  <p:timing>
    <p:tnLst>
      <p:par>
        <p:cTn id="1" dur="indefinite" restart="never" nodeType="tmRoot"/>
      </p:par>
    </p:tnLst>
  </p:timing>
  <p:hf hdr="0" ftr="0" dt="0"/>
  <p:txStyles>
    <p:titleStyle>
      <a:lvl1pPr algn="l" rtl="0" eaLnBrk="1" fontAlgn="base" hangingPunct="1">
        <a:spcBef>
          <a:spcPct val="0"/>
        </a:spcBef>
        <a:spcAft>
          <a:spcPct val="0"/>
        </a:spcAft>
        <a:defRPr sz="2800" b="1">
          <a:solidFill>
            <a:schemeClr val="accent1"/>
          </a:solidFill>
          <a:latin typeface="微软雅黑" pitchFamily="34" charset="-122"/>
          <a:ea typeface="微软雅黑" pitchFamily="34" charset="-122"/>
          <a:cs typeface="+mj-cs"/>
        </a:defRPr>
      </a:lvl1pPr>
      <a:lvl2pPr algn="l" rtl="0" eaLnBrk="1" fontAlgn="base" hangingPunct="1">
        <a:spcBef>
          <a:spcPct val="0"/>
        </a:spcBef>
        <a:spcAft>
          <a:spcPct val="0"/>
        </a:spcAft>
        <a:defRPr sz="2800" b="1">
          <a:solidFill>
            <a:schemeClr val="accent1"/>
          </a:solidFill>
          <a:latin typeface="微软雅黑" pitchFamily="34" charset="-122"/>
          <a:ea typeface="微软雅黑" pitchFamily="34" charset="-122"/>
          <a:cs typeface="Arial" pitchFamily="34" charset="0"/>
        </a:defRPr>
      </a:lvl2pPr>
      <a:lvl3pPr algn="l" rtl="0" eaLnBrk="1" fontAlgn="base" hangingPunct="1">
        <a:spcBef>
          <a:spcPct val="0"/>
        </a:spcBef>
        <a:spcAft>
          <a:spcPct val="0"/>
        </a:spcAft>
        <a:defRPr sz="2800" b="1">
          <a:solidFill>
            <a:schemeClr val="accent1"/>
          </a:solidFill>
          <a:latin typeface="微软雅黑" pitchFamily="34" charset="-122"/>
          <a:ea typeface="微软雅黑" pitchFamily="34" charset="-122"/>
          <a:cs typeface="Arial" pitchFamily="34" charset="0"/>
        </a:defRPr>
      </a:lvl3pPr>
      <a:lvl4pPr algn="l" rtl="0" eaLnBrk="1" fontAlgn="base" hangingPunct="1">
        <a:spcBef>
          <a:spcPct val="0"/>
        </a:spcBef>
        <a:spcAft>
          <a:spcPct val="0"/>
        </a:spcAft>
        <a:defRPr sz="2800" b="1">
          <a:solidFill>
            <a:schemeClr val="accent1"/>
          </a:solidFill>
          <a:latin typeface="微软雅黑" pitchFamily="34" charset="-122"/>
          <a:ea typeface="微软雅黑" pitchFamily="34" charset="-122"/>
          <a:cs typeface="Arial" pitchFamily="34" charset="0"/>
        </a:defRPr>
      </a:lvl4pPr>
      <a:lvl5pPr algn="l" rtl="0" eaLnBrk="1" fontAlgn="base" hangingPunct="1">
        <a:spcBef>
          <a:spcPct val="0"/>
        </a:spcBef>
        <a:spcAft>
          <a:spcPct val="0"/>
        </a:spcAft>
        <a:defRPr sz="2800" b="1">
          <a:solidFill>
            <a:schemeClr val="accent1"/>
          </a:solidFill>
          <a:latin typeface="微软雅黑" pitchFamily="34" charset="-122"/>
          <a:ea typeface="微软雅黑" pitchFamily="34" charset="-122"/>
          <a:cs typeface="Arial" pitchFamily="34" charset="0"/>
        </a:defRPr>
      </a:lvl5pPr>
      <a:lvl6pPr marL="457155" algn="l" rtl="0" eaLnBrk="1" fontAlgn="base" hangingPunct="1">
        <a:spcBef>
          <a:spcPct val="0"/>
        </a:spcBef>
        <a:spcAft>
          <a:spcPct val="0"/>
        </a:spcAft>
        <a:defRPr sz="2200" b="1">
          <a:solidFill>
            <a:schemeClr val="accent1"/>
          </a:solidFill>
          <a:latin typeface="Arial" pitchFamily="34" charset="0"/>
          <a:ea typeface="宋体" pitchFamily="2" charset="-122"/>
          <a:cs typeface="Arial" pitchFamily="34" charset="0"/>
        </a:defRPr>
      </a:lvl6pPr>
      <a:lvl7pPr marL="914308" algn="l" rtl="0" eaLnBrk="1" fontAlgn="base" hangingPunct="1">
        <a:spcBef>
          <a:spcPct val="0"/>
        </a:spcBef>
        <a:spcAft>
          <a:spcPct val="0"/>
        </a:spcAft>
        <a:defRPr sz="2200" b="1">
          <a:solidFill>
            <a:schemeClr val="accent1"/>
          </a:solidFill>
          <a:latin typeface="Arial" pitchFamily="34" charset="0"/>
          <a:ea typeface="宋体" pitchFamily="2" charset="-122"/>
          <a:cs typeface="Arial" pitchFamily="34" charset="0"/>
        </a:defRPr>
      </a:lvl7pPr>
      <a:lvl8pPr marL="1371463" algn="l" rtl="0" eaLnBrk="1" fontAlgn="base" hangingPunct="1">
        <a:spcBef>
          <a:spcPct val="0"/>
        </a:spcBef>
        <a:spcAft>
          <a:spcPct val="0"/>
        </a:spcAft>
        <a:defRPr sz="2200" b="1">
          <a:solidFill>
            <a:schemeClr val="accent1"/>
          </a:solidFill>
          <a:latin typeface="Arial" pitchFamily="34" charset="0"/>
          <a:ea typeface="宋体" pitchFamily="2" charset="-122"/>
          <a:cs typeface="Arial" pitchFamily="34" charset="0"/>
        </a:defRPr>
      </a:lvl8pPr>
      <a:lvl9pPr marL="1828617" algn="l" rtl="0" eaLnBrk="1" fontAlgn="base" hangingPunct="1">
        <a:spcBef>
          <a:spcPct val="0"/>
        </a:spcBef>
        <a:spcAft>
          <a:spcPct val="0"/>
        </a:spcAft>
        <a:defRPr sz="2200" b="1">
          <a:solidFill>
            <a:schemeClr val="accent1"/>
          </a:solidFill>
          <a:latin typeface="Arial" pitchFamily="34" charset="0"/>
          <a:ea typeface="宋体" pitchFamily="2" charset="-122"/>
          <a:cs typeface="Arial" pitchFamily="34" charset="0"/>
        </a:defRPr>
      </a:lvl9pPr>
    </p:titleStyle>
    <p:bodyStyle>
      <a:lvl1pPr marL="192069" indent="-192069" algn="l" rtl="0" eaLnBrk="1" fontAlgn="base" hangingPunct="1">
        <a:lnSpc>
          <a:spcPct val="104000"/>
        </a:lnSpc>
        <a:spcBef>
          <a:spcPct val="20000"/>
        </a:spcBef>
        <a:spcAft>
          <a:spcPct val="0"/>
        </a:spcAft>
        <a:buClr>
          <a:schemeClr val="accent1"/>
        </a:buClr>
        <a:buFont typeface="Wingdings" pitchFamily="2" charset="2"/>
        <a:buChar char="§"/>
        <a:defRPr sz="2800">
          <a:solidFill>
            <a:schemeClr val="tx1"/>
          </a:solidFill>
          <a:latin typeface="微软雅黑" pitchFamily="34" charset="-122"/>
          <a:ea typeface="微软雅黑" pitchFamily="34" charset="-122"/>
          <a:cs typeface="+mn-cs"/>
        </a:defRPr>
      </a:lvl1pPr>
      <a:lvl2pPr marL="463503" indent="-185720" algn="l" rtl="0" eaLnBrk="1" fontAlgn="base" hangingPunct="1">
        <a:lnSpc>
          <a:spcPct val="104000"/>
        </a:lnSpc>
        <a:spcBef>
          <a:spcPct val="20000"/>
        </a:spcBef>
        <a:spcAft>
          <a:spcPct val="0"/>
        </a:spcAft>
        <a:buClr>
          <a:schemeClr val="accent1"/>
        </a:buClr>
        <a:buSzPct val="70000"/>
        <a:buFont typeface="宋体" pitchFamily="2" charset="-122"/>
        <a:buChar char="-"/>
        <a:defRPr sz="1600">
          <a:solidFill>
            <a:schemeClr val="tx1"/>
          </a:solidFill>
          <a:latin typeface="微软雅黑" pitchFamily="34" charset="-122"/>
          <a:ea typeface="微软雅黑" pitchFamily="34" charset="-122"/>
          <a:cs typeface="+mn-cs"/>
        </a:defRPr>
      </a:lvl2pPr>
      <a:lvl3pPr marL="768273" indent="-193655" algn="l" rtl="0" eaLnBrk="1" fontAlgn="base" hangingPunct="1">
        <a:lnSpc>
          <a:spcPct val="104000"/>
        </a:lnSpc>
        <a:spcBef>
          <a:spcPct val="20000"/>
        </a:spcBef>
        <a:spcAft>
          <a:spcPct val="0"/>
        </a:spcAft>
        <a:buClr>
          <a:schemeClr val="accent1"/>
        </a:buClr>
        <a:buFont typeface="Wingdings" pitchFamily="2" charset="2"/>
        <a:buChar char="§"/>
        <a:defRPr sz="1400">
          <a:solidFill>
            <a:schemeClr val="tx1"/>
          </a:solidFill>
          <a:latin typeface="微软雅黑" pitchFamily="34" charset="-122"/>
          <a:ea typeface="微软雅黑" pitchFamily="34" charset="-122"/>
          <a:cs typeface="+mn-cs"/>
        </a:defRPr>
      </a:lvl3pPr>
      <a:lvl4pPr marL="1052407" indent="-180957" algn="l" rtl="0" eaLnBrk="1" fontAlgn="base" hangingPunct="1">
        <a:lnSpc>
          <a:spcPct val="104000"/>
        </a:lnSpc>
        <a:spcBef>
          <a:spcPct val="20000"/>
        </a:spcBef>
        <a:spcAft>
          <a:spcPct val="0"/>
        </a:spcAft>
        <a:buClr>
          <a:schemeClr val="accent1"/>
        </a:buClr>
        <a:buFont typeface="宋体" pitchFamily="2" charset="-122"/>
        <a:buChar char="-"/>
        <a:defRPr sz="1200">
          <a:solidFill>
            <a:schemeClr val="tx1"/>
          </a:solidFill>
          <a:latin typeface="微软雅黑" pitchFamily="34" charset="-122"/>
          <a:ea typeface="微软雅黑" pitchFamily="34" charset="-122"/>
          <a:cs typeface="+mn-cs"/>
        </a:defRPr>
      </a:lvl4pPr>
      <a:lvl5pPr marL="1380987" indent="-146036" algn="l" rtl="0" eaLnBrk="1" fontAlgn="base" hangingPunct="1">
        <a:lnSpc>
          <a:spcPct val="104000"/>
        </a:lnSpc>
        <a:spcBef>
          <a:spcPct val="20000"/>
        </a:spcBef>
        <a:spcAft>
          <a:spcPct val="0"/>
        </a:spcAft>
        <a:buClr>
          <a:schemeClr val="accent1"/>
        </a:buClr>
        <a:buFont typeface="Wingdings" pitchFamily="2" charset="2"/>
        <a:buChar char="§"/>
        <a:defRPr sz="1000">
          <a:solidFill>
            <a:schemeClr val="tx1"/>
          </a:solidFill>
          <a:latin typeface="微软雅黑" pitchFamily="34" charset="-122"/>
          <a:ea typeface="微软雅黑" pitchFamily="34" charset="-122"/>
          <a:cs typeface="+mn-cs"/>
        </a:defRPr>
      </a:lvl5pPr>
      <a:lvl6pPr marL="1838141" indent="-146036" algn="l" rtl="0" eaLnBrk="1" fontAlgn="base" hangingPunct="1">
        <a:lnSpc>
          <a:spcPct val="104000"/>
        </a:lnSpc>
        <a:spcBef>
          <a:spcPct val="20000"/>
        </a:spcBef>
        <a:spcAft>
          <a:spcPct val="0"/>
        </a:spcAft>
        <a:buClr>
          <a:schemeClr val="accent1"/>
        </a:buClr>
        <a:buFont typeface="Wingdings" pitchFamily="2" charset="2"/>
        <a:buChar char="§"/>
        <a:defRPr sz="1000">
          <a:solidFill>
            <a:schemeClr val="tx1"/>
          </a:solidFill>
          <a:latin typeface="+mn-lt"/>
          <a:ea typeface="+mn-ea"/>
          <a:cs typeface="+mn-cs"/>
        </a:defRPr>
      </a:lvl6pPr>
      <a:lvl7pPr marL="2295296" indent="-146036" algn="l" rtl="0" eaLnBrk="1" fontAlgn="base" hangingPunct="1">
        <a:lnSpc>
          <a:spcPct val="104000"/>
        </a:lnSpc>
        <a:spcBef>
          <a:spcPct val="20000"/>
        </a:spcBef>
        <a:spcAft>
          <a:spcPct val="0"/>
        </a:spcAft>
        <a:buClr>
          <a:schemeClr val="accent1"/>
        </a:buClr>
        <a:buFont typeface="Wingdings" pitchFamily="2" charset="2"/>
        <a:buChar char="§"/>
        <a:defRPr sz="1000">
          <a:solidFill>
            <a:schemeClr val="tx1"/>
          </a:solidFill>
          <a:latin typeface="+mn-lt"/>
          <a:ea typeface="+mn-ea"/>
          <a:cs typeface="+mn-cs"/>
        </a:defRPr>
      </a:lvl7pPr>
      <a:lvl8pPr marL="2752449" indent="-146036" algn="l" rtl="0" eaLnBrk="1" fontAlgn="base" hangingPunct="1">
        <a:lnSpc>
          <a:spcPct val="104000"/>
        </a:lnSpc>
        <a:spcBef>
          <a:spcPct val="20000"/>
        </a:spcBef>
        <a:spcAft>
          <a:spcPct val="0"/>
        </a:spcAft>
        <a:buClr>
          <a:schemeClr val="accent1"/>
        </a:buClr>
        <a:buFont typeface="Wingdings" pitchFamily="2" charset="2"/>
        <a:buChar char="§"/>
        <a:defRPr sz="1000">
          <a:solidFill>
            <a:schemeClr val="tx1"/>
          </a:solidFill>
          <a:latin typeface="+mn-lt"/>
          <a:ea typeface="+mn-ea"/>
          <a:cs typeface="+mn-cs"/>
        </a:defRPr>
      </a:lvl8pPr>
      <a:lvl9pPr marL="3209604" indent="-146036" algn="l" rtl="0" eaLnBrk="1" fontAlgn="base" hangingPunct="1">
        <a:lnSpc>
          <a:spcPct val="104000"/>
        </a:lnSpc>
        <a:spcBef>
          <a:spcPct val="20000"/>
        </a:spcBef>
        <a:spcAft>
          <a:spcPct val="0"/>
        </a:spcAft>
        <a:buClr>
          <a:schemeClr val="accent1"/>
        </a:buClr>
        <a:buFont typeface="Wingdings" pitchFamily="2" charset="2"/>
        <a:buChar char="§"/>
        <a:defRPr sz="1000">
          <a:solidFill>
            <a:schemeClr val="tx1"/>
          </a:solidFill>
          <a:latin typeface="+mn-lt"/>
          <a:ea typeface="+mn-ea"/>
          <a:cs typeface="+mn-cs"/>
        </a:defRPr>
      </a:lvl9pPr>
    </p:bodyStyle>
    <p:otherStyle>
      <a:defPPr>
        <a:defRPr lang="zh-CN"/>
      </a:defPPr>
      <a:lvl1pPr marL="0" algn="l" defTabSz="914308" rtl="0" eaLnBrk="1" latinLnBrk="0" hangingPunct="1">
        <a:defRPr sz="1800" kern="1200">
          <a:solidFill>
            <a:schemeClr val="tx1"/>
          </a:solidFill>
          <a:latin typeface="+mn-lt"/>
          <a:ea typeface="+mn-ea"/>
          <a:cs typeface="+mn-cs"/>
        </a:defRPr>
      </a:lvl1pPr>
      <a:lvl2pPr marL="457155" algn="l" defTabSz="914308" rtl="0" eaLnBrk="1" latinLnBrk="0" hangingPunct="1">
        <a:defRPr sz="1800" kern="1200">
          <a:solidFill>
            <a:schemeClr val="tx1"/>
          </a:solidFill>
          <a:latin typeface="+mn-lt"/>
          <a:ea typeface="+mn-ea"/>
          <a:cs typeface="+mn-cs"/>
        </a:defRPr>
      </a:lvl2pPr>
      <a:lvl3pPr marL="914308" algn="l" defTabSz="914308" rtl="0" eaLnBrk="1" latinLnBrk="0" hangingPunct="1">
        <a:defRPr sz="1800" kern="1200">
          <a:solidFill>
            <a:schemeClr val="tx1"/>
          </a:solidFill>
          <a:latin typeface="+mn-lt"/>
          <a:ea typeface="+mn-ea"/>
          <a:cs typeface="+mn-cs"/>
        </a:defRPr>
      </a:lvl3pPr>
      <a:lvl4pPr marL="1371463" algn="l" defTabSz="914308" rtl="0" eaLnBrk="1" latinLnBrk="0" hangingPunct="1">
        <a:defRPr sz="1800" kern="1200">
          <a:solidFill>
            <a:schemeClr val="tx1"/>
          </a:solidFill>
          <a:latin typeface="+mn-lt"/>
          <a:ea typeface="+mn-ea"/>
          <a:cs typeface="+mn-cs"/>
        </a:defRPr>
      </a:lvl4pPr>
      <a:lvl5pPr marL="1828617" algn="l" defTabSz="914308" rtl="0" eaLnBrk="1" latinLnBrk="0" hangingPunct="1">
        <a:defRPr sz="1800" kern="1200">
          <a:solidFill>
            <a:schemeClr val="tx1"/>
          </a:solidFill>
          <a:latin typeface="+mn-lt"/>
          <a:ea typeface="+mn-ea"/>
          <a:cs typeface="+mn-cs"/>
        </a:defRPr>
      </a:lvl5pPr>
      <a:lvl6pPr marL="2285772" algn="l" defTabSz="914308" rtl="0" eaLnBrk="1" latinLnBrk="0" hangingPunct="1">
        <a:defRPr sz="1800" kern="1200">
          <a:solidFill>
            <a:schemeClr val="tx1"/>
          </a:solidFill>
          <a:latin typeface="+mn-lt"/>
          <a:ea typeface="+mn-ea"/>
          <a:cs typeface="+mn-cs"/>
        </a:defRPr>
      </a:lvl6pPr>
      <a:lvl7pPr marL="2742925" algn="l" defTabSz="914308" rtl="0" eaLnBrk="1" latinLnBrk="0" hangingPunct="1">
        <a:defRPr sz="1800" kern="1200">
          <a:solidFill>
            <a:schemeClr val="tx1"/>
          </a:solidFill>
          <a:latin typeface="+mn-lt"/>
          <a:ea typeface="+mn-ea"/>
          <a:cs typeface="+mn-cs"/>
        </a:defRPr>
      </a:lvl7pPr>
      <a:lvl8pPr marL="3200080" algn="l" defTabSz="914308" rtl="0" eaLnBrk="1" latinLnBrk="0" hangingPunct="1">
        <a:defRPr sz="1800" kern="1200">
          <a:solidFill>
            <a:schemeClr val="tx1"/>
          </a:solidFill>
          <a:latin typeface="+mn-lt"/>
          <a:ea typeface="+mn-ea"/>
          <a:cs typeface="+mn-cs"/>
        </a:defRPr>
      </a:lvl8pPr>
      <a:lvl9pPr marL="3657234" algn="l" defTabSz="91430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9.png"/><Relationship Id="rId7" Type="http://schemas.openxmlformats.org/officeDocument/2006/relationships/diagramQuickStyle" Target="../diagrams/quickStyle2.xml"/><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0.png"/><Relationship Id="rId9" Type="http://schemas.microsoft.com/office/2007/relationships/diagramDrawing" Target="../diagrams/drawing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4.png"/><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7.xml"/><Relationship Id="rId13" Type="http://schemas.openxmlformats.org/officeDocument/2006/relationships/diagramLayout" Target="../diagrams/layout8.xml"/><Relationship Id="rId3" Type="http://schemas.openxmlformats.org/officeDocument/2006/relationships/diagramLayout" Target="../diagrams/layout6.xml"/><Relationship Id="rId7" Type="http://schemas.openxmlformats.org/officeDocument/2006/relationships/diagramData" Target="../diagrams/data7.xml"/><Relationship Id="rId12" Type="http://schemas.openxmlformats.org/officeDocument/2006/relationships/diagramData" Target="../diagrams/data8.xml"/><Relationship Id="rId2" Type="http://schemas.openxmlformats.org/officeDocument/2006/relationships/diagramData" Target="../diagrams/data6.xml"/><Relationship Id="rId16" Type="http://schemas.microsoft.com/office/2007/relationships/diagramDrawing" Target="../diagrams/drawing8.xml"/><Relationship Id="rId1" Type="http://schemas.openxmlformats.org/officeDocument/2006/relationships/slideLayout" Target="../slideLayouts/slideLayout1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5" Type="http://schemas.openxmlformats.org/officeDocument/2006/relationships/diagramColors" Target="../diagrams/colors8.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 Id="rId14"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diagramLayout" Target="../diagrams/layout9.xml"/><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diagramData" Target="../diagrams/data9.xml"/><Relationship Id="rId1" Type="http://schemas.openxmlformats.org/officeDocument/2006/relationships/slideLayout" Target="../slideLayouts/slideLayout6.xml"/><Relationship Id="rId6" Type="http://schemas.microsoft.com/office/2007/relationships/diagramDrawing" Target="../diagrams/drawing9.xml"/><Relationship Id="rId11" Type="http://schemas.openxmlformats.org/officeDocument/2006/relationships/image" Target="../media/image29.png"/><Relationship Id="rId5" Type="http://schemas.openxmlformats.org/officeDocument/2006/relationships/diagramColors" Target="../diagrams/colors9.xml"/><Relationship Id="rId10" Type="http://schemas.openxmlformats.org/officeDocument/2006/relationships/image" Target="../media/image28.png"/><Relationship Id="rId4" Type="http://schemas.openxmlformats.org/officeDocument/2006/relationships/diagramQuickStyle" Target="../diagrams/quickStyle9.xml"/><Relationship Id="rId9" Type="http://schemas.openxmlformats.org/officeDocument/2006/relationships/image" Target="../media/image27.png"/><Relationship Id="rId1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diagramLayout" Target="../diagrams/layout10.xml"/><Relationship Id="rId7" Type="http://schemas.openxmlformats.org/officeDocument/2006/relationships/image" Target="../media/image33.png"/><Relationship Id="rId2" Type="http://schemas.openxmlformats.org/officeDocument/2006/relationships/diagramData" Target="../diagrams/data10.xml"/><Relationship Id="rId1" Type="http://schemas.openxmlformats.org/officeDocument/2006/relationships/slideLayout" Target="../slideLayouts/slideLayout6.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6.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image" Target="../media/image12.png"/><Relationship Id="rId3" Type="http://schemas.openxmlformats.org/officeDocument/2006/relationships/notesSlide" Target="../notesSlides/notesSlide4.xml"/><Relationship Id="rId7" Type="http://schemas.openxmlformats.org/officeDocument/2006/relationships/image" Target="../media/image6.wmf"/><Relationship Id="rId12"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0.jpeg"/><Relationship Id="rId5" Type="http://schemas.openxmlformats.org/officeDocument/2006/relationships/image" Target="../media/image5.wmf"/><Relationship Id="rId1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oleObject" Target="../embeddings/oleObject1.bin"/><Relationship Id="rId9" Type="http://schemas.openxmlformats.org/officeDocument/2006/relationships/image" Target="../media/image8.gif"/><Relationship Id="rId14" Type="http://schemas.openxmlformats.org/officeDocument/2006/relationships/image" Target="../media/image13.wmf"/></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 Id="rId6" Type="http://schemas.openxmlformats.org/officeDocument/2006/relationships/image" Target="../media/image4.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3"/>
          <p:cNvSpPr>
            <a:spLocks noGrp="1" noChangeArrowheads="1"/>
          </p:cNvSpPr>
          <p:nvPr>
            <p:ph type="ctrTitle"/>
          </p:nvPr>
        </p:nvSpPr>
        <p:spPr>
          <a:xfrm>
            <a:off x="350838" y="2006600"/>
            <a:ext cx="7218362" cy="2076302"/>
          </a:xfrm>
        </p:spPr>
        <p:txBody>
          <a:bodyPr/>
          <a:lstStyle/>
          <a:p>
            <a:pPr eaLnBrk="1" hangingPunct="1">
              <a:lnSpc>
                <a:spcPct val="150000"/>
              </a:lnSpc>
              <a:spcBef>
                <a:spcPts val="600"/>
              </a:spcBef>
            </a:pPr>
            <a:r>
              <a:rPr lang="zh-CN" altLang="en-US" sz="2800" b="1" dirty="0" smtClean="0">
                <a:ea typeface="微软雅黑" pitchFamily="34" charset="-122"/>
              </a:rPr>
              <a:t>零售超市系统介绍</a:t>
            </a:r>
            <a:endParaRPr lang="en-US" altLang="zh-CN" sz="2800" b="1" dirty="0" smtClean="0">
              <a:ea typeface="微软雅黑" pitchFamily="34" charset="-122"/>
            </a:endParaRPr>
          </a:p>
        </p:txBody>
      </p:sp>
      <p:sp>
        <p:nvSpPr>
          <p:cNvPr id="4099" name="Rectangle 14"/>
          <p:cNvSpPr>
            <a:spLocks noGrp="1" noChangeArrowheads="1"/>
          </p:cNvSpPr>
          <p:nvPr>
            <p:ph type="subTitle" idx="1"/>
          </p:nvPr>
        </p:nvSpPr>
        <p:spPr>
          <a:xfrm>
            <a:off x="846138" y="4829175"/>
            <a:ext cx="2681287" cy="728663"/>
          </a:xfrm>
        </p:spPr>
        <p:txBody>
          <a:bodyPr/>
          <a:lstStyle/>
          <a:p>
            <a:pPr eaLnBrk="1" hangingPunct="1"/>
            <a:endParaRPr lang="zh-CN" altLang="en-US" sz="1800" b="1" dirty="0" smtClean="0"/>
          </a:p>
          <a:p>
            <a:pPr eaLnBrk="1" hangingPunct="1"/>
            <a:r>
              <a:rPr lang="en-US" altLang="zh-CN" sz="1800" b="1" dirty="0" smtClean="0"/>
              <a:t>2013</a:t>
            </a:r>
            <a:r>
              <a:rPr lang="zh-CN" altLang="en-US" sz="1800" b="1" dirty="0" smtClean="0"/>
              <a:t>年</a:t>
            </a:r>
            <a:r>
              <a:rPr lang="en-US" altLang="zh-CN" sz="1800" b="1" dirty="0" smtClean="0"/>
              <a:t>10</a:t>
            </a:r>
            <a:r>
              <a:rPr lang="zh-CN" altLang="en-US" sz="1800" b="1" dirty="0" smtClean="0"/>
              <a:t>月</a:t>
            </a:r>
          </a:p>
          <a:p>
            <a:pPr eaLnBrk="1" hangingPunct="1"/>
            <a:endParaRPr lang="zh-CN" altLang="en-US" sz="1400" b="1" dirty="0" smtClean="0">
              <a:solidFill>
                <a:schemeClr val="accent1"/>
              </a:solidFill>
            </a:endParaRPr>
          </a:p>
        </p:txBody>
      </p:sp>
    </p:spTree>
    <p:extLst>
      <p:ext uri="{BB962C8B-B14F-4D97-AF65-F5344CB8AC3E}">
        <p14:creationId xmlns:p14="http://schemas.microsoft.com/office/powerpoint/2010/main" val="243644889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en-US" altLang="zh-CN" dirty="0" smtClean="0"/>
              <a:t>.</a:t>
            </a:r>
            <a:r>
              <a:rPr lang="zh-CN" altLang="en-US" dirty="0" smtClean="0"/>
              <a:t>合同管理，支持集中和分散管理两种模式</a:t>
            </a:r>
            <a:endParaRPr lang="zh-CN" altLang="en-US" dirty="0"/>
          </a:p>
        </p:txBody>
      </p:sp>
      <p:sp>
        <p:nvSpPr>
          <p:cNvPr id="3" name="灯片编号占位符 2"/>
          <p:cNvSpPr>
            <a:spLocks noGrp="1"/>
          </p:cNvSpPr>
          <p:nvPr>
            <p:ph type="sldNum" sz="quarter" idx="10"/>
          </p:nvPr>
        </p:nvSpPr>
        <p:spPr/>
        <p:txBody>
          <a:bodyPr/>
          <a:lstStyle/>
          <a:p>
            <a:fld id="{ADB3829A-8DC6-4529-B4EE-3A20AD7AAEF0}" type="slidenum">
              <a:rPr lang="en-US" altLang="zh-CN" smtClean="0"/>
              <a:pPr/>
              <a:t>10</a:t>
            </a:fld>
            <a:endParaRPr lang="en-US" altLang="zh-CN"/>
          </a:p>
        </p:txBody>
      </p:sp>
      <p:sp>
        <p:nvSpPr>
          <p:cNvPr id="5" name="TextBox 4"/>
          <p:cNvSpPr txBox="1"/>
          <p:nvPr/>
        </p:nvSpPr>
        <p:spPr>
          <a:xfrm>
            <a:off x="5868144" y="2492896"/>
            <a:ext cx="720080" cy="590931"/>
          </a:xfrm>
          <a:prstGeom prst="rect">
            <a:avLst/>
          </a:prstGeom>
          <a:noFill/>
        </p:spPr>
        <p:txBody>
          <a:bodyPr wrap="square" rtlCol="0">
            <a:spAutoFit/>
          </a:bodyPr>
          <a:lstStyle/>
          <a:p>
            <a:pPr algn="ctr"/>
            <a:r>
              <a:rPr lang="en-US" altLang="zh-CN" sz="1200" dirty="0" smtClean="0">
                <a:solidFill>
                  <a:schemeClr val="bg1"/>
                </a:solidFill>
                <a:latin typeface="微软雅黑" pitchFamily="34" charset="-122"/>
                <a:ea typeface="微软雅黑" pitchFamily="34" charset="-122"/>
              </a:rPr>
              <a:t>KVI&amp;</a:t>
            </a:r>
            <a:r>
              <a:rPr lang="zh-CN" altLang="en-US" sz="1200" dirty="0" smtClean="0">
                <a:solidFill>
                  <a:schemeClr val="bg1"/>
                </a:solidFill>
                <a:latin typeface="微软雅黑" pitchFamily="34" charset="-122"/>
                <a:ea typeface="微软雅黑" pitchFamily="34" charset="-122"/>
              </a:rPr>
              <a:t>畅销品管理</a:t>
            </a:r>
            <a:endParaRPr lang="zh-CN" altLang="en-US" sz="1200" dirty="0">
              <a:solidFill>
                <a:schemeClr val="bg1"/>
              </a:solidFill>
              <a:latin typeface="微软雅黑" pitchFamily="34" charset="-122"/>
              <a:ea typeface="微软雅黑" pitchFamily="34" charset="-122"/>
            </a:endParaRP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4793" y="85064"/>
            <a:ext cx="1721921" cy="1010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圆角矩形 7"/>
          <p:cNvSpPr/>
          <p:nvPr/>
        </p:nvSpPr>
        <p:spPr bwMode="auto">
          <a:xfrm>
            <a:off x="7801726" y="353922"/>
            <a:ext cx="831607" cy="432048"/>
          </a:xfrm>
          <a:prstGeom prst="roundRect">
            <a:avLst/>
          </a:prstGeom>
          <a:noFill/>
          <a:ln w="19050" cap="flat" cmpd="sng" algn="ctr">
            <a:solidFill>
              <a:srgbClr val="C0000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楷体_GB2312" pitchFamily="49" charset="-122"/>
              <a:cs typeface="Arial"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5" y="1213991"/>
            <a:ext cx="8566150" cy="3655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395536" y="5229200"/>
            <a:ext cx="8064896" cy="1006429"/>
          </a:xfrm>
          <a:prstGeom prst="rect">
            <a:avLst/>
          </a:prstGeom>
          <a:noFill/>
        </p:spPr>
        <p:txBody>
          <a:bodyPr wrap="square" rtlCol="0">
            <a:spAutoFit/>
          </a:bodyPr>
          <a:lstStyle/>
          <a:p>
            <a:pPr marL="342900" indent="-342900">
              <a:buFont typeface="Wingdings" pitchFamily="2" charset="2"/>
              <a:buChar char="l"/>
            </a:pPr>
            <a:r>
              <a:rPr lang="zh-CN" altLang="en-US" dirty="0" smtClean="0">
                <a:solidFill>
                  <a:schemeClr val="tx1"/>
                </a:solidFill>
                <a:latin typeface="微软雅黑" pitchFamily="34" charset="-122"/>
                <a:ea typeface="微软雅黑" pitchFamily="34" charset="-122"/>
              </a:rPr>
              <a:t>上线初期按事业部和地区分级管理</a:t>
            </a:r>
            <a:endParaRPr lang="en-US" altLang="zh-CN" dirty="0" smtClean="0">
              <a:solidFill>
                <a:schemeClr val="tx1"/>
              </a:solidFill>
              <a:latin typeface="微软雅黑" pitchFamily="34" charset="-122"/>
              <a:ea typeface="微软雅黑" pitchFamily="34" charset="-122"/>
            </a:endParaRPr>
          </a:p>
          <a:p>
            <a:pPr marL="342900" indent="-342900">
              <a:buFont typeface="Wingdings" pitchFamily="2" charset="2"/>
              <a:buChar char="l"/>
            </a:pPr>
            <a:r>
              <a:rPr lang="zh-CN" altLang="en-US" dirty="0" smtClean="0">
                <a:solidFill>
                  <a:schemeClr val="tx1"/>
                </a:solidFill>
                <a:latin typeface="微软雅黑" pitchFamily="34" charset="-122"/>
                <a:ea typeface="微软雅黑" pitchFamily="34" charset="-122"/>
              </a:rPr>
              <a:t>系统支持灵活的管理方式，可以实现从分采到中央集中管理的转变，提高议价和统一管理能力</a:t>
            </a:r>
            <a:endParaRPr lang="zh-CN" altLang="en-US" dirty="0">
              <a:solidFill>
                <a:schemeClr val="tx1"/>
              </a:solidFill>
              <a:latin typeface="微软雅黑" pitchFamily="34" charset="-122"/>
              <a:ea typeface="微软雅黑" pitchFamily="34" charset="-122"/>
            </a:endParaRPr>
          </a:p>
        </p:txBody>
      </p:sp>
      <p:sp>
        <p:nvSpPr>
          <p:cNvPr id="4" name="圆角矩形 3"/>
          <p:cNvSpPr/>
          <p:nvPr/>
        </p:nvSpPr>
        <p:spPr bwMode="auto">
          <a:xfrm rot="2281179">
            <a:off x="1799766" y="2945432"/>
            <a:ext cx="1541053" cy="648072"/>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3200" b="0"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示例</a:t>
            </a:r>
          </a:p>
        </p:txBody>
      </p:sp>
    </p:spTree>
    <p:extLst>
      <p:ext uri="{BB962C8B-B14F-4D97-AF65-F5344CB8AC3E}">
        <p14:creationId xmlns:p14="http://schemas.microsoft.com/office/powerpoint/2010/main" val="327891077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en-US" altLang="zh-CN" dirty="0" smtClean="0"/>
              <a:t>.</a:t>
            </a:r>
            <a:r>
              <a:rPr lang="zh-CN" altLang="en-US" dirty="0" smtClean="0"/>
              <a:t>合同管理，基于合同的管控</a:t>
            </a:r>
            <a:endParaRPr lang="zh-CN" altLang="en-US" dirty="0"/>
          </a:p>
        </p:txBody>
      </p:sp>
      <p:sp>
        <p:nvSpPr>
          <p:cNvPr id="3" name="灯片编号占位符 2"/>
          <p:cNvSpPr>
            <a:spLocks noGrp="1"/>
          </p:cNvSpPr>
          <p:nvPr>
            <p:ph type="sldNum" sz="quarter" idx="10"/>
          </p:nvPr>
        </p:nvSpPr>
        <p:spPr/>
        <p:txBody>
          <a:bodyPr/>
          <a:lstStyle/>
          <a:p>
            <a:fld id="{ADB3829A-8DC6-4529-B4EE-3A20AD7AAEF0}" type="slidenum">
              <a:rPr lang="en-US" altLang="zh-CN" smtClean="0"/>
              <a:pPr/>
              <a:t>11</a:t>
            </a:fld>
            <a:endParaRPr lang="en-US" altLang="zh-CN"/>
          </a:p>
        </p:txBody>
      </p:sp>
      <p:sp>
        <p:nvSpPr>
          <p:cNvPr id="5" name="TextBox 4"/>
          <p:cNvSpPr txBox="1"/>
          <p:nvPr/>
        </p:nvSpPr>
        <p:spPr>
          <a:xfrm>
            <a:off x="5868144" y="2492896"/>
            <a:ext cx="720080" cy="590931"/>
          </a:xfrm>
          <a:prstGeom prst="rect">
            <a:avLst/>
          </a:prstGeom>
          <a:noFill/>
        </p:spPr>
        <p:txBody>
          <a:bodyPr wrap="square" rtlCol="0">
            <a:spAutoFit/>
          </a:bodyPr>
          <a:lstStyle/>
          <a:p>
            <a:pPr algn="ctr"/>
            <a:r>
              <a:rPr lang="en-US" altLang="zh-CN" sz="1200" dirty="0" smtClean="0">
                <a:solidFill>
                  <a:schemeClr val="bg1"/>
                </a:solidFill>
                <a:latin typeface="微软雅黑" pitchFamily="34" charset="-122"/>
                <a:ea typeface="微软雅黑" pitchFamily="34" charset="-122"/>
              </a:rPr>
              <a:t>KVI&amp;</a:t>
            </a:r>
            <a:r>
              <a:rPr lang="zh-CN" altLang="en-US" sz="1200" dirty="0" smtClean="0">
                <a:solidFill>
                  <a:schemeClr val="bg1"/>
                </a:solidFill>
                <a:latin typeface="微软雅黑" pitchFamily="34" charset="-122"/>
                <a:ea typeface="微软雅黑" pitchFamily="34" charset="-122"/>
              </a:rPr>
              <a:t>畅销品管理</a:t>
            </a:r>
            <a:endParaRPr lang="zh-CN" altLang="en-US" sz="1200" dirty="0">
              <a:solidFill>
                <a:schemeClr val="bg1"/>
              </a:solidFill>
              <a:latin typeface="微软雅黑" pitchFamily="34" charset="-122"/>
              <a:ea typeface="微软雅黑" pitchFamily="34" charset="-122"/>
            </a:endParaRP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4793" y="85064"/>
            <a:ext cx="1721921" cy="1010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圆角矩形 7"/>
          <p:cNvSpPr/>
          <p:nvPr/>
        </p:nvSpPr>
        <p:spPr bwMode="auto">
          <a:xfrm>
            <a:off x="7801726" y="353922"/>
            <a:ext cx="831607" cy="432048"/>
          </a:xfrm>
          <a:prstGeom prst="roundRect">
            <a:avLst/>
          </a:prstGeom>
          <a:noFill/>
          <a:ln w="19050" cap="flat" cmpd="sng" algn="ctr">
            <a:solidFill>
              <a:srgbClr val="C0000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楷体_GB2312" pitchFamily="49" charset="-122"/>
              <a:cs typeface="Arial" pitchFamily="34" charset="0"/>
            </a:endParaRPr>
          </a:p>
        </p:txBody>
      </p:sp>
      <p:graphicFrame>
        <p:nvGraphicFramePr>
          <p:cNvPr id="4" name="图示 3"/>
          <p:cNvGraphicFramePr/>
          <p:nvPr>
            <p:extLst>
              <p:ext uri="{D42A27DB-BD31-4B8C-83A1-F6EECF244321}">
                <p14:modId xmlns:p14="http://schemas.microsoft.com/office/powerpoint/2010/main" val="3806365044"/>
              </p:ext>
            </p:extLst>
          </p:nvPr>
        </p:nvGraphicFramePr>
        <p:xfrm>
          <a:off x="1524000" y="126876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p:cNvSpPr txBox="1"/>
          <p:nvPr/>
        </p:nvSpPr>
        <p:spPr>
          <a:xfrm>
            <a:off x="395536" y="5302891"/>
            <a:ext cx="8064896" cy="1006429"/>
          </a:xfrm>
          <a:prstGeom prst="rect">
            <a:avLst/>
          </a:prstGeom>
          <a:noFill/>
        </p:spPr>
        <p:txBody>
          <a:bodyPr wrap="square" rtlCol="0">
            <a:spAutoFit/>
          </a:bodyPr>
          <a:lstStyle/>
          <a:p>
            <a:pPr marL="342900" indent="-342900">
              <a:buFont typeface="Wingdings" pitchFamily="2" charset="2"/>
              <a:buChar char="l"/>
            </a:pPr>
            <a:r>
              <a:rPr lang="zh-CN" altLang="en-US" dirty="0" smtClean="0">
                <a:solidFill>
                  <a:schemeClr val="tx1"/>
                </a:solidFill>
                <a:latin typeface="微软雅黑" pitchFamily="34" charset="-122"/>
                <a:ea typeface="微软雅黑" pitchFamily="34" charset="-122"/>
              </a:rPr>
              <a:t>合同是零售系统管理的基础，提高系统管控能力，降低风险</a:t>
            </a:r>
            <a:endParaRPr lang="en-US" altLang="zh-CN" dirty="0" smtClean="0">
              <a:solidFill>
                <a:schemeClr val="tx1"/>
              </a:solidFill>
              <a:latin typeface="微软雅黑" pitchFamily="34" charset="-122"/>
              <a:ea typeface="微软雅黑" pitchFamily="34" charset="-122"/>
            </a:endParaRPr>
          </a:p>
          <a:p>
            <a:pPr marL="342900" indent="-342900">
              <a:buFont typeface="Wingdings" pitchFamily="2" charset="2"/>
              <a:buChar char="l"/>
            </a:pPr>
            <a:r>
              <a:rPr lang="zh-CN" altLang="en-US" dirty="0" smtClean="0">
                <a:solidFill>
                  <a:schemeClr val="tx1"/>
                </a:solidFill>
                <a:latin typeface="微软雅黑" pitchFamily="34" charset="-122"/>
                <a:ea typeface="微软雅黑" pitchFamily="34" charset="-122"/>
              </a:rPr>
              <a:t>根据合同的状态或配置将影响供应商结算、商品状态、采购订单、销售、费用以及经营范围</a:t>
            </a:r>
            <a:endParaRPr lang="zh-CN" altLang="en-US"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28873412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en-US" altLang="zh-CN" dirty="0" smtClean="0"/>
              <a:t>.</a:t>
            </a:r>
            <a:r>
              <a:rPr lang="zh-CN" altLang="en-US" dirty="0" smtClean="0"/>
              <a:t>财务业务一体化，防范风险</a:t>
            </a:r>
            <a:endParaRPr lang="zh-CN" altLang="en-US" dirty="0"/>
          </a:p>
        </p:txBody>
      </p:sp>
      <p:sp>
        <p:nvSpPr>
          <p:cNvPr id="3" name="灯片编号占位符 2"/>
          <p:cNvSpPr>
            <a:spLocks noGrp="1"/>
          </p:cNvSpPr>
          <p:nvPr>
            <p:ph type="sldNum" sz="quarter" idx="10"/>
          </p:nvPr>
        </p:nvSpPr>
        <p:spPr/>
        <p:txBody>
          <a:bodyPr/>
          <a:lstStyle/>
          <a:p>
            <a:fld id="{ADB3829A-8DC6-4529-B4EE-3A20AD7AAEF0}" type="slidenum">
              <a:rPr lang="en-US" altLang="zh-CN" smtClean="0"/>
              <a:pPr/>
              <a:t>12</a:t>
            </a:fld>
            <a:endParaRPr lang="en-US" altLang="zh-CN"/>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4793" y="85064"/>
            <a:ext cx="1721921" cy="1010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圆角矩形 3"/>
          <p:cNvSpPr/>
          <p:nvPr/>
        </p:nvSpPr>
        <p:spPr bwMode="auto">
          <a:xfrm>
            <a:off x="7394793" y="21266"/>
            <a:ext cx="1721921" cy="332656"/>
          </a:xfrm>
          <a:prstGeom prst="roundRect">
            <a:avLst/>
          </a:prstGeom>
          <a:noFill/>
          <a:ln w="19050" cap="flat" cmpd="sng" algn="ctr">
            <a:solidFill>
              <a:srgbClr val="C0000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楷体_GB2312" pitchFamily="49" charset="-122"/>
              <a:cs typeface="Arial" pitchFamily="34" charset="0"/>
            </a:endParaRPr>
          </a:p>
        </p:txBody>
      </p:sp>
      <p:sp>
        <p:nvSpPr>
          <p:cNvPr id="9" name="圆角矩形 8"/>
          <p:cNvSpPr/>
          <p:nvPr/>
        </p:nvSpPr>
        <p:spPr bwMode="auto">
          <a:xfrm>
            <a:off x="7801726" y="353922"/>
            <a:ext cx="831607" cy="432048"/>
          </a:xfrm>
          <a:prstGeom prst="roundRect">
            <a:avLst/>
          </a:prstGeom>
          <a:noFill/>
          <a:ln w="19050" cap="flat" cmpd="sng" algn="ctr">
            <a:solidFill>
              <a:srgbClr val="C0000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楷体_GB2312" pitchFamily="49" charset="-122"/>
              <a:cs typeface="Arial" pitchFamily="34" charset="0"/>
            </a:endParaRPr>
          </a:p>
        </p:txBody>
      </p:sp>
      <p:cxnSp>
        <p:nvCxnSpPr>
          <p:cNvPr id="11" name="直接箭头连接符 10"/>
          <p:cNvCxnSpPr/>
          <p:nvPr/>
        </p:nvCxnSpPr>
        <p:spPr bwMode="auto">
          <a:xfrm flipH="1">
            <a:off x="3347864" y="5581637"/>
            <a:ext cx="1512168" cy="0"/>
          </a:xfrm>
          <a:prstGeom prst="straightConnector1">
            <a:avLst/>
          </a:prstGeom>
          <a:noFill/>
          <a:ln w="9525" cap="flat" cmpd="sng" algn="ctr">
            <a:solidFill>
              <a:schemeClr val="tx1"/>
            </a:solidFill>
            <a:prstDash val="solid"/>
            <a:round/>
            <a:headEnd type="none" w="med" len="med"/>
            <a:tailEnd type="arrow"/>
          </a:ln>
          <a:effectLst/>
        </p:spPr>
      </p:cxnSp>
      <p:sp>
        <p:nvSpPr>
          <p:cNvPr id="12" name="TextBox 11"/>
          <p:cNvSpPr txBox="1"/>
          <p:nvPr/>
        </p:nvSpPr>
        <p:spPr>
          <a:xfrm>
            <a:off x="3563888" y="5073209"/>
            <a:ext cx="1224136" cy="784830"/>
          </a:xfrm>
          <a:prstGeom prst="rect">
            <a:avLst/>
          </a:prstGeom>
          <a:noFill/>
        </p:spPr>
        <p:txBody>
          <a:bodyPr wrap="square" rtlCol="0">
            <a:spAutoFit/>
          </a:bodyPr>
          <a:lstStyle/>
          <a:p>
            <a:pPr algn="ctr"/>
            <a:r>
              <a:rPr lang="en-US" altLang="zh-CN" sz="1000" dirty="0" smtClean="0">
                <a:solidFill>
                  <a:schemeClr val="tx1"/>
                </a:solidFill>
                <a:latin typeface="微软雅黑" pitchFamily="34" charset="-122"/>
                <a:ea typeface="微软雅黑" pitchFamily="34" charset="-122"/>
              </a:rPr>
              <a:t>1.</a:t>
            </a:r>
            <a:r>
              <a:rPr lang="zh-CN" altLang="en-US" sz="1000" dirty="0" smtClean="0">
                <a:solidFill>
                  <a:schemeClr val="tx1"/>
                </a:solidFill>
                <a:latin typeface="微软雅黑" pitchFamily="34" charset="-122"/>
                <a:ea typeface="微软雅黑" pitchFamily="34" charset="-122"/>
              </a:rPr>
              <a:t>合同状态</a:t>
            </a:r>
            <a:endParaRPr lang="en-US" altLang="zh-CN" sz="1000" dirty="0" smtClean="0">
              <a:solidFill>
                <a:schemeClr val="tx1"/>
              </a:solidFill>
              <a:latin typeface="微软雅黑" pitchFamily="34" charset="-122"/>
              <a:ea typeface="微软雅黑" pitchFamily="34" charset="-122"/>
            </a:endParaRPr>
          </a:p>
          <a:p>
            <a:pPr algn="ctr"/>
            <a:r>
              <a:rPr lang="en-US" altLang="zh-CN" sz="1000" b="1" dirty="0" smtClean="0">
                <a:solidFill>
                  <a:srgbClr val="FF0000"/>
                </a:solidFill>
                <a:latin typeface="微软雅黑" pitchFamily="34" charset="-122"/>
                <a:ea typeface="微软雅黑" pitchFamily="34" charset="-122"/>
              </a:rPr>
              <a:t>2.</a:t>
            </a:r>
            <a:r>
              <a:rPr lang="zh-CN" altLang="en-US" sz="1000" b="1" dirty="0" smtClean="0">
                <a:solidFill>
                  <a:srgbClr val="FF0000"/>
                </a:solidFill>
                <a:latin typeface="微软雅黑" pitchFamily="34" charset="-122"/>
                <a:ea typeface="微软雅黑" pitchFamily="34" charset="-122"/>
              </a:rPr>
              <a:t>供应商库存</a:t>
            </a:r>
            <a:endParaRPr lang="en-US" altLang="zh-CN" sz="1000" b="1" dirty="0" smtClean="0">
              <a:solidFill>
                <a:srgbClr val="FF0000"/>
              </a:solidFill>
              <a:latin typeface="微软雅黑" pitchFamily="34" charset="-122"/>
              <a:ea typeface="微软雅黑" pitchFamily="34" charset="-122"/>
            </a:endParaRPr>
          </a:p>
          <a:p>
            <a:pPr algn="ctr"/>
            <a:r>
              <a:rPr lang="en-US" altLang="zh-CN" sz="1000" dirty="0" smtClean="0">
                <a:solidFill>
                  <a:schemeClr val="tx1"/>
                </a:solidFill>
                <a:latin typeface="微软雅黑" pitchFamily="34" charset="-122"/>
                <a:ea typeface="微软雅黑" pitchFamily="34" charset="-122"/>
              </a:rPr>
              <a:t>3.</a:t>
            </a:r>
            <a:r>
              <a:rPr lang="zh-CN" altLang="en-US" sz="1000" dirty="0" smtClean="0">
                <a:solidFill>
                  <a:schemeClr val="tx1"/>
                </a:solidFill>
                <a:latin typeface="微软雅黑" pitchFamily="34" charset="-122"/>
                <a:ea typeface="微软雅黑" pitchFamily="34" charset="-122"/>
              </a:rPr>
              <a:t>退货金额</a:t>
            </a:r>
            <a:endParaRPr lang="en-US" altLang="zh-CN" sz="1000" dirty="0" smtClean="0">
              <a:solidFill>
                <a:schemeClr val="tx1"/>
              </a:solidFill>
              <a:latin typeface="微软雅黑" pitchFamily="34" charset="-122"/>
              <a:ea typeface="微软雅黑" pitchFamily="34" charset="-122"/>
            </a:endParaRPr>
          </a:p>
          <a:p>
            <a:pPr algn="ctr"/>
            <a:r>
              <a:rPr lang="en-US" altLang="zh-CN" sz="1000" b="1" dirty="0" smtClean="0">
                <a:solidFill>
                  <a:srgbClr val="FF0000"/>
                </a:solidFill>
                <a:latin typeface="微软雅黑" pitchFamily="34" charset="-122"/>
                <a:ea typeface="微软雅黑" pitchFamily="34" charset="-122"/>
              </a:rPr>
              <a:t>4.</a:t>
            </a:r>
            <a:r>
              <a:rPr lang="zh-CN" altLang="en-US" sz="1000" b="1" dirty="0" smtClean="0">
                <a:solidFill>
                  <a:srgbClr val="FF0000"/>
                </a:solidFill>
                <a:latin typeface="微软雅黑" pitchFamily="34" charset="-122"/>
                <a:ea typeface="微软雅黑" pitchFamily="34" charset="-122"/>
              </a:rPr>
              <a:t>高库存影响</a:t>
            </a:r>
            <a:endParaRPr lang="en-US" altLang="zh-CN" sz="1000" b="1" dirty="0" smtClean="0">
              <a:solidFill>
                <a:srgbClr val="FF0000"/>
              </a:solidFill>
              <a:latin typeface="微软雅黑" pitchFamily="34" charset="-122"/>
              <a:ea typeface="微软雅黑" pitchFamily="34" charset="-122"/>
            </a:endParaRPr>
          </a:p>
          <a:p>
            <a:pPr algn="ctr"/>
            <a:r>
              <a:rPr lang="en-US" altLang="zh-CN" sz="1000" dirty="0" smtClean="0">
                <a:solidFill>
                  <a:schemeClr val="tx1"/>
                </a:solidFill>
                <a:latin typeface="微软雅黑" pitchFamily="34" charset="-122"/>
                <a:ea typeface="微软雅黑" pitchFamily="34" charset="-122"/>
              </a:rPr>
              <a:t>5.</a:t>
            </a:r>
            <a:r>
              <a:rPr lang="zh-CN" altLang="en-US" sz="1000" dirty="0" smtClean="0">
                <a:solidFill>
                  <a:schemeClr val="tx1"/>
                </a:solidFill>
                <a:latin typeface="微软雅黑" pitchFamily="34" charset="-122"/>
                <a:ea typeface="微软雅黑" pitchFamily="34" charset="-122"/>
              </a:rPr>
              <a:t>预警报告</a:t>
            </a:r>
            <a:endParaRPr lang="zh-CN" altLang="en-US" sz="1000" dirty="0">
              <a:solidFill>
                <a:schemeClr val="tx1"/>
              </a:solidFill>
              <a:latin typeface="微软雅黑" pitchFamily="34" charset="-122"/>
              <a:ea typeface="微软雅黑" pitchFamily="34" charset="-122"/>
            </a:endParaRPr>
          </a:p>
        </p:txBody>
      </p:sp>
      <p:cxnSp>
        <p:nvCxnSpPr>
          <p:cNvPr id="13" name="直接箭头连接符 12"/>
          <p:cNvCxnSpPr/>
          <p:nvPr/>
        </p:nvCxnSpPr>
        <p:spPr bwMode="auto">
          <a:xfrm flipH="1">
            <a:off x="3347864" y="6203750"/>
            <a:ext cx="1512168" cy="0"/>
          </a:xfrm>
          <a:prstGeom prst="straightConnector1">
            <a:avLst/>
          </a:prstGeom>
          <a:noFill/>
          <a:ln w="9525" cap="flat" cmpd="sng" algn="ctr">
            <a:solidFill>
              <a:schemeClr val="tx1"/>
            </a:solidFill>
            <a:prstDash val="solid"/>
            <a:round/>
            <a:headEnd type="arrow" w="med" len="med"/>
            <a:tailEnd type="none" w="med" len="med"/>
          </a:ln>
          <a:effectLst/>
        </p:spPr>
      </p:cxnSp>
      <p:sp>
        <p:nvSpPr>
          <p:cNvPr id="14" name="TextBox 13"/>
          <p:cNvSpPr txBox="1"/>
          <p:nvPr/>
        </p:nvSpPr>
        <p:spPr>
          <a:xfrm>
            <a:off x="3563888" y="6009313"/>
            <a:ext cx="1224136" cy="369332"/>
          </a:xfrm>
          <a:prstGeom prst="rect">
            <a:avLst/>
          </a:prstGeom>
          <a:noFill/>
        </p:spPr>
        <p:txBody>
          <a:bodyPr wrap="square" rtlCol="0">
            <a:spAutoFit/>
          </a:bodyPr>
          <a:lstStyle/>
          <a:p>
            <a:pPr algn="ctr"/>
            <a:r>
              <a:rPr lang="en-US" altLang="zh-CN" sz="1000" b="1" dirty="0" smtClean="0">
                <a:solidFill>
                  <a:srgbClr val="FF0000"/>
                </a:solidFill>
                <a:latin typeface="微软雅黑" pitchFamily="34" charset="-122"/>
                <a:ea typeface="微软雅黑" pitchFamily="34" charset="-122"/>
              </a:rPr>
              <a:t>1.</a:t>
            </a:r>
            <a:r>
              <a:rPr lang="zh-CN" altLang="en-US" sz="1000" b="1" dirty="0" smtClean="0">
                <a:solidFill>
                  <a:srgbClr val="FF0000"/>
                </a:solidFill>
                <a:latin typeface="微软雅黑" pitchFamily="34" charset="-122"/>
                <a:ea typeface="微软雅黑" pitchFamily="34" charset="-122"/>
              </a:rPr>
              <a:t>供应商余额</a:t>
            </a:r>
            <a:endParaRPr lang="en-US" altLang="zh-CN" sz="1000" b="1" dirty="0" smtClean="0">
              <a:solidFill>
                <a:srgbClr val="FF0000"/>
              </a:solidFill>
              <a:latin typeface="微软雅黑" pitchFamily="34" charset="-122"/>
              <a:ea typeface="微软雅黑" pitchFamily="34" charset="-122"/>
            </a:endParaRPr>
          </a:p>
          <a:p>
            <a:pPr algn="ctr"/>
            <a:r>
              <a:rPr lang="en-US" altLang="zh-CN" sz="1000" dirty="0" smtClean="0">
                <a:solidFill>
                  <a:schemeClr val="tx1"/>
                </a:solidFill>
                <a:latin typeface="微软雅黑" pitchFamily="34" charset="-122"/>
                <a:ea typeface="微软雅黑" pitchFamily="34" charset="-122"/>
              </a:rPr>
              <a:t>2.</a:t>
            </a:r>
            <a:r>
              <a:rPr lang="zh-CN" altLang="en-US" sz="1000" dirty="0" smtClean="0">
                <a:solidFill>
                  <a:schemeClr val="tx1"/>
                </a:solidFill>
                <a:latin typeface="微软雅黑" pitchFamily="34" charset="-122"/>
                <a:ea typeface="微软雅黑" pitchFamily="34" charset="-122"/>
              </a:rPr>
              <a:t>结算状态</a:t>
            </a:r>
            <a:endParaRPr lang="zh-CN" altLang="en-US" sz="1000" dirty="0">
              <a:solidFill>
                <a:schemeClr val="tx1"/>
              </a:solidFill>
              <a:latin typeface="微软雅黑" pitchFamily="34" charset="-122"/>
              <a:ea typeface="微软雅黑" pitchFamily="34" charset="-122"/>
            </a:endParaRPr>
          </a:p>
        </p:txBody>
      </p:sp>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2040" y="5114950"/>
            <a:ext cx="2243492" cy="1410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47664" y="5114950"/>
            <a:ext cx="1768152" cy="1410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9" name="Diagram 6"/>
          <p:cNvGraphicFramePr/>
          <p:nvPr>
            <p:extLst>
              <p:ext uri="{D42A27DB-BD31-4B8C-83A1-F6EECF244321}">
                <p14:modId xmlns:p14="http://schemas.microsoft.com/office/powerpoint/2010/main" val="846286542"/>
              </p:ext>
            </p:extLst>
          </p:nvPr>
        </p:nvGraphicFramePr>
        <p:xfrm>
          <a:off x="683568" y="1268760"/>
          <a:ext cx="7848872" cy="380444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0" name="Rounded Rectangle 7"/>
          <p:cNvSpPr/>
          <p:nvPr/>
        </p:nvSpPr>
        <p:spPr bwMode="auto">
          <a:xfrm>
            <a:off x="683568" y="1289542"/>
            <a:ext cx="1656184" cy="432048"/>
          </a:xfrm>
          <a:prstGeom prst="roundRect">
            <a:avLst/>
          </a:prstGeom>
          <a:solidFill>
            <a:srgbClr val="0070C0"/>
          </a:solidFill>
          <a:ln w="9525" cap="flat" cmpd="sng" algn="ctr">
            <a:solidFill>
              <a:schemeClr val="tx2">
                <a:lumMod val="75000"/>
              </a:schemeClr>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R="0" algn="l" defTabSz="914400" rtl="0" eaLnBrk="1" fontAlgn="base" latinLnBrk="0" hangingPunct="1">
              <a:lnSpc>
                <a:spcPct val="104000"/>
              </a:lnSpc>
              <a:spcBef>
                <a:spcPct val="20000"/>
              </a:spcBef>
              <a:spcAft>
                <a:spcPct val="0"/>
              </a:spcAft>
              <a:buClr>
                <a:schemeClr val="accent1"/>
              </a:buClr>
              <a:buSzTx/>
              <a:tabLst/>
            </a:pPr>
            <a:r>
              <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itchFamily="34" charset="0"/>
              </a:rPr>
              <a:t>准确数据</a:t>
            </a:r>
            <a:endParaRPr kumimoji="0" 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itchFamily="34" charset="0"/>
            </a:endParaRPr>
          </a:p>
        </p:txBody>
      </p:sp>
      <p:sp>
        <p:nvSpPr>
          <p:cNvPr id="21" name="Rounded Rectangle 16"/>
          <p:cNvSpPr/>
          <p:nvPr/>
        </p:nvSpPr>
        <p:spPr bwMode="auto">
          <a:xfrm>
            <a:off x="683568" y="1844824"/>
            <a:ext cx="1656184" cy="432048"/>
          </a:xfrm>
          <a:prstGeom prst="roundRect">
            <a:avLst/>
          </a:prstGeom>
          <a:solidFill>
            <a:srgbClr val="0070C0"/>
          </a:solidFill>
          <a:ln w="9525" cap="flat" cmpd="sng" algn="ctr">
            <a:solidFill>
              <a:schemeClr val="tx2">
                <a:lumMod val="75000"/>
              </a:schemeClr>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R="0" algn="l" defTabSz="914400" rtl="0" eaLnBrk="1" fontAlgn="base" latinLnBrk="0" hangingPunct="1">
              <a:lnSpc>
                <a:spcPct val="104000"/>
              </a:lnSpc>
              <a:spcBef>
                <a:spcPct val="20000"/>
              </a:spcBef>
              <a:spcAft>
                <a:spcPct val="0"/>
              </a:spcAft>
              <a:buClr>
                <a:schemeClr val="accent1"/>
              </a:buClr>
              <a:buSzTx/>
              <a:tabLst/>
            </a:pPr>
            <a:r>
              <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itchFamily="34" charset="0"/>
              </a:rPr>
              <a:t>合同计算</a:t>
            </a:r>
            <a:endParaRPr kumimoji="0" 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itchFamily="34" charset="0"/>
            </a:endParaRPr>
          </a:p>
        </p:txBody>
      </p:sp>
      <p:sp>
        <p:nvSpPr>
          <p:cNvPr id="22" name="Rounded Rectangle 17"/>
          <p:cNvSpPr/>
          <p:nvPr/>
        </p:nvSpPr>
        <p:spPr bwMode="auto">
          <a:xfrm>
            <a:off x="683568" y="2389715"/>
            <a:ext cx="1656184" cy="432048"/>
          </a:xfrm>
          <a:prstGeom prst="roundRect">
            <a:avLst/>
          </a:prstGeom>
          <a:solidFill>
            <a:srgbClr val="0070C0"/>
          </a:solidFill>
          <a:ln w="9525" cap="flat" cmpd="sng" algn="ctr">
            <a:solidFill>
              <a:schemeClr val="tx2">
                <a:lumMod val="75000"/>
              </a:schemeClr>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R="0" algn="l" defTabSz="914400" rtl="0" eaLnBrk="1" fontAlgn="base" latinLnBrk="0" hangingPunct="1">
              <a:lnSpc>
                <a:spcPct val="104000"/>
              </a:lnSpc>
              <a:spcBef>
                <a:spcPct val="20000"/>
              </a:spcBef>
              <a:spcAft>
                <a:spcPct val="0"/>
              </a:spcAft>
              <a:buClr>
                <a:schemeClr val="accent1"/>
              </a:buClr>
              <a:buSzTx/>
              <a:tabLst/>
            </a:pPr>
            <a:r>
              <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itchFamily="34" charset="0"/>
              </a:rPr>
              <a:t>供应商考核</a:t>
            </a:r>
            <a:endParaRPr kumimoji="0" 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itchFamily="34" charset="0"/>
            </a:endParaRPr>
          </a:p>
        </p:txBody>
      </p:sp>
      <p:sp>
        <p:nvSpPr>
          <p:cNvPr id="23" name="Rounded Rectangle 18"/>
          <p:cNvSpPr/>
          <p:nvPr/>
        </p:nvSpPr>
        <p:spPr bwMode="auto">
          <a:xfrm>
            <a:off x="683568" y="2945726"/>
            <a:ext cx="1656184" cy="432048"/>
          </a:xfrm>
          <a:prstGeom prst="roundRect">
            <a:avLst/>
          </a:prstGeom>
          <a:solidFill>
            <a:srgbClr val="0070C0"/>
          </a:solidFill>
          <a:ln w="9525" cap="flat" cmpd="sng" algn="ctr">
            <a:solidFill>
              <a:schemeClr val="tx2">
                <a:lumMod val="75000"/>
              </a:schemeClr>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R="0" algn="l" defTabSz="914400" rtl="0" eaLnBrk="1" fontAlgn="base" latinLnBrk="0" hangingPunct="1">
              <a:lnSpc>
                <a:spcPct val="104000"/>
              </a:lnSpc>
              <a:spcBef>
                <a:spcPct val="20000"/>
              </a:spcBef>
              <a:spcAft>
                <a:spcPct val="0"/>
              </a:spcAft>
              <a:buClr>
                <a:schemeClr val="accent1"/>
              </a:buClr>
              <a:buSzTx/>
              <a:tabLst/>
            </a:pPr>
            <a:r>
              <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itchFamily="34" charset="0"/>
              </a:rPr>
              <a:t>结算集成</a:t>
            </a:r>
            <a:endParaRPr kumimoji="0" 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itchFamily="34" charset="0"/>
            </a:endParaRPr>
          </a:p>
        </p:txBody>
      </p:sp>
      <p:sp>
        <p:nvSpPr>
          <p:cNvPr id="24" name="Rounded Rectangle 20"/>
          <p:cNvSpPr/>
          <p:nvPr/>
        </p:nvSpPr>
        <p:spPr bwMode="auto">
          <a:xfrm>
            <a:off x="683568" y="3490617"/>
            <a:ext cx="1656184" cy="432048"/>
          </a:xfrm>
          <a:prstGeom prst="roundRect">
            <a:avLst/>
          </a:prstGeom>
          <a:solidFill>
            <a:srgbClr val="0070C0"/>
          </a:solidFill>
          <a:ln w="9525" cap="flat" cmpd="sng" algn="ctr">
            <a:solidFill>
              <a:schemeClr val="tx2">
                <a:lumMod val="75000"/>
              </a:schemeClr>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R="0" algn="l" defTabSz="914400" rtl="0" eaLnBrk="1" fontAlgn="base" latinLnBrk="0" hangingPunct="1">
              <a:lnSpc>
                <a:spcPct val="104000"/>
              </a:lnSpc>
              <a:spcBef>
                <a:spcPct val="20000"/>
              </a:spcBef>
              <a:spcAft>
                <a:spcPct val="0"/>
              </a:spcAft>
              <a:buClr>
                <a:schemeClr val="accent1"/>
              </a:buClr>
              <a:buSzTx/>
              <a:tabLst/>
            </a:pPr>
            <a:r>
              <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itchFamily="34" charset="0"/>
              </a:rPr>
              <a:t>双向追溯</a:t>
            </a:r>
            <a:endParaRPr kumimoji="0" 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itchFamily="34" charset="0"/>
            </a:endParaRPr>
          </a:p>
        </p:txBody>
      </p:sp>
      <p:sp>
        <p:nvSpPr>
          <p:cNvPr id="25" name="Rounded Rectangle 21"/>
          <p:cNvSpPr/>
          <p:nvPr/>
        </p:nvSpPr>
        <p:spPr bwMode="auto">
          <a:xfrm>
            <a:off x="683568" y="4045899"/>
            <a:ext cx="1656184" cy="432048"/>
          </a:xfrm>
          <a:prstGeom prst="roundRect">
            <a:avLst/>
          </a:prstGeom>
          <a:solidFill>
            <a:srgbClr val="0070C0"/>
          </a:solidFill>
          <a:ln w="9525" cap="flat" cmpd="sng" algn="ctr">
            <a:solidFill>
              <a:schemeClr val="tx2">
                <a:lumMod val="75000"/>
              </a:schemeClr>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R="0" algn="l" defTabSz="914400" rtl="0" eaLnBrk="1" fontAlgn="base" latinLnBrk="0" hangingPunct="1">
              <a:lnSpc>
                <a:spcPct val="104000"/>
              </a:lnSpc>
              <a:spcBef>
                <a:spcPct val="20000"/>
              </a:spcBef>
              <a:spcAft>
                <a:spcPct val="0"/>
              </a:spcAft>
              <a:buClr>
                <a:schemeClr val="accent1"/>
              </a:buClr>
              <a:buSzTx/>
              <a:tabLst/>
            </a:pPr>
            <a:r>
              <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itchFamily="34" charset="0"/>
              </a:rPr>
              <a:t>统一数据</a:t>
            </a:r>
            <a:endParaRPr kumimoji="0" 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itchFamily="34" charset="0"/>
            </a:endParaRPr>
          </a:p>
        </p:txBody>
      </p:sp>
      <p:sp>
        <p:nvSpPr>
          <p:cNvPr id="26" name="Rounded Rectangle 22"/>
          <p:cNvSpPr/>
          <p:nvPr/>
        </p:nvSpPr>
        <p:spPr bwMode="auto">
          <a:xfrm>
            <a:off x="683568" y="4592769"/>
            <a:ext cx="1656184" cy="432048"/>
          </a:xfrm>
          <a:prstGeom prst="roundRect">
            <a:avLst/>
          </a:prstGeom>
          <a:solidFill>
            <a:srgbClr val="0070C0"/>
          </a:solidFill>
          <a:ln w="9525" cap="flat" cmpd="sng" algn="ctr">
            <a:solidFill>
              <a:schemeClr val="tx2">
                <a:lumMod val="75000"/>
              </a:schemeClr>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R="0" algn="l" defTabSz="914400" rtl="0" eaLnBrk="1" fontAlgn="base" latinLnBrk="0" hangingPunct="1">
              <a:lnSpc>
                <a:spcPct val="104000"/>
              </a:lnSpc>
              <a:spcBef>
                <a:spcPct val="20000"/>
              </a:spcBef>
              <a:spcAft>
                <a:spcPct val="0"/>
              </a:spcAft>
              <a:buClr>
                <a:schemeClr val="accent1"/>
              </a:buClr>
              <a:buSzTx/>
              <a:tabLst/>
            </a:pPr>
            <a:r>
              <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itchFamily="34" charset="0"/>
              </a:rPr>
              <a:t>多角度分析</a:t>
            </a:r>
            <a:endParaRPr kumimoji="0" 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itchFamily="34" charset="0"/>
            </a:endParaRPr>
          </a:p>
        </p:txBody>
      </p:sp>
    </p:spTree>
    <p:extLst>
      <p:ext uri="{BB962C8B-B14F-4D97-AF65-F5344CB8AC3E}">
        <p14:creationId xmlns:p14="http://schemas.microsoft.com/office/powerpoint/2010/main" val="327891077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zh-CN" dirty="0"/>
              <a:t>4</a:t>
            </a:r>
            <a:r>
              <a:rPr lang="en-US" altLang="zh-CN" dirty="0" smtClean="0"/>
              <a:t>.</a:t>
            </a:r>
            <a:r>
              <a:rPr lang="zh-CN" altLang="en-US" dirty="0" smtClean="0"/>
              <a:t>供应</a:t>
            </a:r>
            <a:r>
              <a:rPr lang="zh-CN" altLang="en-US" dirty="0"/>
              <a:t>链</a:t>
            </a:r>
            <a:r>
              <a:rPr lang="zh-CN" altLang="en-US" dirty="0" smtClean="0"/>
              <a:t>管理，建造统一的集成管理平台</a:t>
            </a:r>
          </a:p>
        </p:txBody>
      </p:sp>
      <p:sp>
        <p:nvSpPr>
          <p:cNvPr id="21507" name="TextBox 35"/>
          <p:cNvSpPr txBox="1">
            <a:spLocks noChangeArrowheads="1"/>
          </p:cNvSpPr>
          <p:nvPr/>
        </p:nvSpPr>
        <p:spPr bwMode="auto">
          <a:xfrm>
            <a:off x="115888" y="1150938"/>
            <a:ext cx="116205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楷体_GB2312"/>
                <a:cs typeface="楷体_GB2312"/>
              </a:defRPr>
            </a:lvl1pPr>
            <a:lvl2pPr marL="742950" indent="-285750" eaLnBrk="0" hangingPunct="0">
              <a:defRPr>
                <a:solidFill>
                  <a:schemeClr val="tx1"/>
                </a:solidFill>
                <a:latin typeface="Arial" pitchFamily="34" charset="0"/>
                <a:ea typeface="楷体_GB2312"/>
                <a:cs typeface="楷体_GB2312"/>
              </a:defRPr>
            </a:lvl2pPr>
            <a:lvl3pPr marL="1143000" indent="-228600" eaLnBrk="0" hangingPunct="0">
              <a:defRPr>
                <a:solidFill>
                  <a:schemeClr val="tx1"/>
                </a:solidFill>
                <a:latin typeface="Arial" pitchFamily="34" charset="0"/>
                <a:ea typeface="楷体_GB2312"/>
                <a:cs typeface="楷体_GB2312"/>
              </a:defRPr>
            </a:lvl3pPr>
            <a:lvl4pPr marL="1600200" indent="-228600" eaLnBrk="0" hangingPunct="0">
              <a:defRPr>
                <a:solidFill>
                  <a:schemeClr val="tx1"/>
                </a:solidFill>
                <a:latin typeface="Arial" pitchFamily="34" charset="0"/>
                <a:ea typeface="楷体_GB2312"/>
                <a:cs typeface="楷体_GB2312"/>
              </a:defRPr>
            </a:lvl4pPr>
            <a:lvl5pPr marL="2057400" indent="-228600" eaLnBrk="0" hangingPunct="0">
              <a:defRPr>
                <a:solidFill>
                  <a:schemeClr val="tx1"/>
                </a:solidFill>
                <a:latin typeface="Arial" pitchFamily="34" charset="0"/>
                <a:ea typeface="楷体_GB2312"/>
                <a:cs typeface="楷体_GB2312"/>
              </a:defRPr>
            </a:lvl5pPr>
            <a:lvl6pPr marL="2514600" indent="-228600" eaLnBrk="0" fontAlgn="base" hangingPunct="0">
              <a:spcBef>
                <a:spcPct val="0"/>
              </a:spcBef>
              <a:spcAft>
                <a:spcPct val="0"/>
              </a:spcAft>
              <a:defRPr>
                <a:solidFill>
                  <a:schemeClr val="tx1"/>
                </a:solidFill>
                <a:latin typeface="Arial" pitchFamily="34" charset="0"/>
                <a:ea typeface="楷体_GB2312"/>
                <a:cs typeface="楷体_GB2312"/>
              </a:defRPr>
            </a:lvl6pPr>
            <a:lvl7pPr marL="2971800" indent="-228600" eaLnBrk="0" fontAlgn="base" hangingPunct="0">
              <a:spcBef>
                <a:spcPct val="0"/>
              </a:spcBef>
              <a:spcAft>
                <a:spcPct val="0"/>
              </a:spcAft>
              <a:defRPr>
                <a:solidFill>
                  <a:schemeClr val="tx1"/>
                </a:solidFill>
                <a:latin typeface="Arial" pitchFamily="34" charset="0"/>
                <a:ea typeface="楷体_GB2312"/>
                <a:cs typeface="楷体_GB2312"/>
              </a:defRPr>
            </a:lvl7pPr>
            <a:lvl8pPr marL="3429000" indent="-228600" eaLnBrk="0" fontAlgn="base" hangingPunct="0">
              <a:spcBef>
                <a:spcPct val="0"/>
              </a:spcBef>
              <a:spcAft>
                <a:spcPct val="0"/>
              </a:spcAft>
              <a:defRPr>
                <a:solidFill>
                  <a:schemeClr val="tx1"/>
                </a:solidFill>
                <a:latin typeface="Arial" pitchFamily="34" charset="0"/>
                <a:ea typeface="楷体_GB2312"/>
                <a:cs typeface="楷体_GB2312"/>
              </a:defRPr>
            </a:lvl8pPr>
            <a:lvl9pPr marL="3886200" indent="-228600" eaLnBrk="0" fontAlgn="base" hangingPunct="0">
              <a:spcBef>
                <a:spcPct val="0"/>
              </a:spcBef>
              <a:spcAft>
                <a:spcPct val="0"/>
              </a:spcAft>
              <a:defRPr>
                <a:solidFill>
                  <a:schemeClr val="tx1"/>
                </a:solidFill>
                <a:latin typeface="Arial" pitchFamily="34" charset="0"/>
                <a:ea typeface="楷体_GB2312"/>
                <a:cs typeface="楷体_GB2312"/>
              </a:defRPr>
            </a:lvl9pPr>
          </a:lstStyle>
          <a:p>
            <a:pPr eaLnBrk="1" hangingPunct="1"/>
            <a:r>
              <a:rPr lang="zh-CN" altLang="en-US" sz="1600" b="1">
                <a:latin typeface="微软雅黑" pitchFamily="34" charset="-122"/>
                <a:ea typeface="微软雅黑" pitchFamily="34" charset="-122"/>
              </a:rPr>
              <a:t>建议方案</a:t>
            </a:r>
          </a:p>
        </p:txBody>
      </p:sp>
      <p:sp>
        <p:nvSpPr>
          <p:cNvPr id="21508" name="TextBox 54"/>
          <p:cNvSpPr txBox="1">
            <a:spLocks noChangeArrowheads="1"/>
          </p:cNvSpPr>
          <p:nvPr/>
        </p:nvSpPr>
        <p:spPr bwMode="auto">
          <a:xfrm>
            <a:off x="3457575" y="4656138"/>
            <a:ext cx="2914625"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itchFamily="34" charset="0"/>
                <a:ea typeface="楷体_GB2312"/>
                <a:cs typeface="楷体_GB2312"/>
              </a:defRPr>
            </a:lvl1pPr>
            <a:lvl2pPr marL="742950" indent="-285750" eaLnBrk="0" hangingPunct="0">
              <a:defRPr>
                <a:solidFill>
                  <a:schemeClr val="tx1"/>
                </a:solidFill>
                <a:latin typeface="Arial" pitchFamily="34" charset="0"/>
                <a:ea typeface="楷体_GB2312"/>
                <a:cs typeface="楷体_GB2312"/>
              </a:defRPr>
            </a:lvl2pPr>
            <a:lvl3pPr marL="1143000" indent="-228600" eaLnBrk="0" hangingPunct="0">
              <a:defRPr>
                <a:solidFill>
                  <a:schemeClr val="tx1"/>
                </a:solidFill>
                <a:latin typeface="Arial" pitchFamily="34" charset="0"/>
                <a:ea typeface="楷体_GB2312"/>
                <a:cs typeface="楷体_GB2312"/>
              </a:defRPr>
            </a:lvl3pPr>
            <a:lvl4pPr marL="1600200" indent="-228600" eaLnBrk="0" hangingPunct="0">
              <a:defRPr>
                <a:solidFill>
                  <a:schemeClr val="tx1"/>
                </a:solidFill>
                <a:latin typeface="Arial" pitchFamily="34" charset="0"/>
                <a:ea typeface="楷体_GB2312"/>
                <a:cs typeface="楷体_GB2312"/>
              </a:defRPr>
            </a:lvl4pPr>
            <a:lvl5pPr marL="2057400" indent="-228600" eaLnBrk="0" hangingPunct="0">
              <a:defRPr>
                <a:solidFill>
                  <a:schemeClr val="tx1"/>
                </a:solidFill>
                <a:latin typeface="Arial" pitchFamily="34" charset="0"/>
                <a:ea typeface="楷体_GB2312"/>
                <a:cs typeface="楷体_GB2312"/>
              </a:defRPr>
            </a:lvl5pPr>
            <a:lvl6pPr marL="2514600" indent="-228600" eaLnBrk="0" fontAlgn="base" hangingPunct="0">
              <a:spcBef>
                <a:spcPct val="0"/>
              </a:spcBef>
              <a:spcAft>
                <a:spcPct val="0"/>
              </a:spcAft>
              <a:defRPr>
                <a:solidFill>
                  <a:schemeClr val="tx1"/>
                </a:solidFill>
                <a:latin typeface="Arial" pitchFamily="34" charset="0"/>
                <a:ea typeface="楷体_GB2312"/>
                <a:cs typeface="楷体_GB2312"/>
              </a:defRPr>
            </a:lvl6pPr>
            <a:lvl7pPr marL="2971800" indent="-228600" eaLnBrk="0" fontAlgn="base" hangingPunct="0">
              <a:spcBef>
                <a:spcPct val="0"/>
              </a:spcBef>
              <a:spcAft>
                <a:spcPct val="0"/>
              </a:spcAft>
              <a:defRPr>
                <a:solidFill>
                  <a:schemeClr val="tx1"/>
                </a:solidFill>
                <a:latin typeface="Arial" pitchFamily="34" charset="0"/>
                <a:ea typeface="楷体_GB2312"/>
                <a:cs typeface="楷体_GB2312"/>
              </a:defRPr>
            </a:lvl7pPr>
            <a:lvl8pPr marL="3429000" indent="-228600" eaLnBrk="0" fontAlgn="base" hangingPunct="0">
              <a:spcBef>
                <a:spcPct val="0"/>
              </a:spcBef>
              <a:spcAft>
                <a:spcPct val="0"/>
              </a:spcAft>
              <a:defRPr>
                <a:solidFill>
                  <a:schemeClr val="tx1"/>
                </a:solidFill>
                <a:latin typeface="Arial" pitchFamily="34" charset="0"/>
                <a:ea typeface="楷体_GB2312"/>
                <a:cs typeface="楷体_GB2312"/>
              </a:defRPr>
            </a:lvl8pPr>
            <a:lvl9pPr marL="3886200" indent="-228600" eaLnBrk="0" fontAlgn="base" hangingPunct="0">
              <a:spcBef>
                <a:spcPct val="0"/>
              </a:spcBef>
              <a:spcAft>
                <a:spcPct val="0"/>
              </a:spcAft>
              <a:defRPr>
                <a:solidFill>
                  <a:schemeClr val="tx1"/>
                </a:solidFill>
                <a:latin typeface="Arial" pitchFamily="34" charset="0"/>
                <a:ea typeface="楷体_GB2312"/>
                <a:cs typeface="楷体_GB2312"/>
              </a:defRPr>
            </a:lvl9pPr>
          </a:lstStyle>
          <a:p>
            <a:pPr eaLnBrk="1" hangingPunct="1">
              <a:buFont typeface="Wingdings" pitchFamily="2" charset="2"/>
              <a:buChar char="l"/>
            </a:pPr>
            <a:r>
              <a:rPr lang="zh-CN" altLang="en-US" sz="1200" dirty="0">
                <a:latin typeface="微软雅黑" pitchFamily="34" charset="-122"/>
                <a:ea typeface="微软雅黑" pitchFamily="34" charset="-122"/>
              </a:rPr>
              <a:t>仓库与门店的交易：调拨取代采购或销售</a:t>
            </a:r>
            <a:endParaRPr lang="en-US" altLang="zh-CN" sz="1200" dirty="0">
              <a:latin typeface="微软雅黑" pitchFamily="34" charset="-122"/>
              <a:ea typeface="微软雅黑" pitchFamily="34" charset="-122"/>
            </a:endParaRPr>
          </a:p>
          <a:p>
            <a:pPr eaLnBrk="1" hangingPunct="1">
              <a:buFont typeface="Wingdings" pitchFamily="2" charset="2"/>
              <a:buChar char="l"/>
            </a:pPr>
            <a:r>
              <a:rPr lang="zh-CN" altLang="en-US" sz="1200" dirty="0">
                <a:latin typeface="微软雅黑" pitchFamily="34" charset="-122"/>
                <a:ea typeface="微软雅黑" pitchFamily="34" charset="-122"/>
              </a:rPr>
              <a:t>库存调整、盘点在仓库系统中完成，将结果传至</a:t>
            </a:r>
            <a:r>
              <a:rPr lang="en-US" altLang="zh-CN" sz="1200" dirty="0">
                <a:latin typeface="微软雅黑" pitchFamily="34" charset="-122"/>
                <a:ea typeface="微软雅黑" pitchFamily="34" charset="-122"/>
              </a:rPr>
              <a:t>RMS</a:t>
            </a:r>
            <a:r>
              <a:rPr lang="zh-CN" altLang="en-US" sz="1200" dirty="0">
                <a:latin typeface="微软雅黑" pitchFamily="34" charset="-122"/>
                <a:ea typeface="微软雅黑" pitchFamily="34" charset="-122"/>
              </a:rPr>
              <a:t>更新</a:t>
            </a:r>
          </a:p>
        </p:txBody>
      </p:sp>
      <p:sp>
        <p:nvSpPr>
          <p:cNvPr id="56" name="圆角矩形 55"/>
          <p:cNvSpPr/>
          <p:nvPr/>
        </p:nvSpPr>
        <p:spPr bwMode="auto">
          <a:xfrm>
            <a:off x="6124575" y="2636911"/>
            <a:ext cx="2162175" cy="1960489"/>
          </a:xfrm>
          <a:prstGeom prst="roundRect">
            <a:avLst/>
          </a:prstGeom>
          <a:solidFill>
            <a:schemeClr val="bg1">
              <a:lumMod val="95000"/>
            </a:schemeClr>
          </a:solidFill>
          <a:ln w="9525" cap="flat" cmpd="sng" algn="ctr">
            <a:solidFill>
              <a:schemeClr val="accent5">
                <a:lumMod val="50000"/>
              </a:schemeClr>
            </a:solidFill>
            <a:prstDash val="solid"/>
            <a:round/>
            <a:headEnd type="none" w="med" len="med"/>
            <a:tailEnd type="none" w="med" len="med"/>
          </a:ln>
          <a:effectLst/>
        </p:spPr>
        <p:txBody>
          <a:bodyPr lIns="45720" rIns="45720"/>
          <a:lstStyle/>
          <a:p>
            <a:pPr algn="ctr">
              <a:lnSpc>
                <a:spcPct val="104000"/>
              </a:lnSpc>
              <a:spcBef>
                <a:spcPct val="20000"/>
              </a:spcBef>
              <a:buClr>
                <a:schemeClr val="accent1"/>
              </a:buClr>
              <a:defRPr/>
            </a:pPr>
            <a:r>
              <a:rPr lang="zh-CN" altLang="en-US" sz="1600" b="1" dirty="0">
                <a:solidFill>
                  <a:schemeClr val="tx1"/>
                </a:solidFill>
                <a:latin typeface="微软雅黑" pitchFamily="34" charset="-122"/>
                <a:ea typeface="微软雅黑" pitchFamily="34" charset="-122"/>
                <a:cs typeface="Arial" pitchFamily="34" charset="0"/>
              </a:rPr>
              <a:t>仓库管理系统</a:t>
            </a:r>
          </a:p>
        </p:txBody>
      </p:sp>
      <p:sp>
        <p:nvSpPr>
          <p:cNvPr id="21510" name="圆角矩形 56"/>
          <p:cNvSpPr>
            <a:spLocks noChangeArrowheads="1"/>
          </p:cNvSpPr>
          <p:nvPr/>
        </p:nvSpPr>
        <p:spPr bwMode="auto">
          <a:xfrm>
            <a:off x="146050" y="2876550"/>
            <a:ext cx="3095625" cy="1809750"/>
          </a:xfrm>
          <a:prstGeom prst="roundRect">
            <a:avLst>
              <a:gd name="adj" fmla="val 16667"/>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45720" rIns="45720"/>
          <a:lstStyle/>
          <a:p>
            <a:pPr algn="ctr">
              <a:lnSpc>
                <a:spcPct val="104000"/>
              </a:lnSpc>
              <a:spcBef>
                <a:spcPct val="20000"/>
              </a:spcBef>
              <a:buClr>
                <a:schemeClr val="accent1"/>
              </a:buClr>
            </a:pPr>
            <a:r>
              <a:rPr lang="zh-CN" altLang="en-US" sz="1600" b="1">
                <a:solidFill>
                  <a:schemeClr val="tx1"/>
                </a:solidFill>
                <a:latin typeface="微软雅黑" pitchFamily="34" charset="-122"/>
                <a:ea typeface="微软雅黑" pitchFamily="34" charset="-122"/>
                <a:cs typeface="Arial" pitchFamily="34" charset="0"/>
              </a:rPr>
              <a:t>零售总部系统</a:t>
            </a:r>
          </a:p>
        </p:txBody>
      </p:sp>
      <p:sp>
        <p:nvSpPr>
          <p:cNvPr id="21512" name="圆角矩形 58"/>
          <p:cNvSpPr>
            <a:spLocks noChangeArrowheads="1"/>
          </p:cNvSpPr>
          <p:nvPr/>
        </p:nvSpPr>
        <p:spPr bwMode="auto">
          <a:xfrm>
            <a:off x="7250087" y="3131046"/>
            <a:ext cx="779463" cy="288925"/>
          </a:xfrm>
          <a:prstGeom prst="roundRect">
            <a:avLst>
              <a:gd name="adj" fmla="val 16667"/>
            </a:avLst>
          </a:prstGeom>
          <a:solidFill>
            <a:srgbClr val="CC9900"/>
          </a:solidFill>
          <a:ln w="9525" algn="ctr">
            <a:solidFill>
              <a:schemeClr val="tx1"/>
            </a:solidFill>
            <a:round/>
            <a:headEnd/>
            <a:tailEnd/>
          </a:ln>
        </p:spPr>
        <p:txBody>
          <a:bodyPr lIns="45720" rIns="45720" anchor="ctr"/>
          <a:lstStyle/>
          <a:p>
            <a:pPr algn="ctr">
              <a:lnSpc>
                <a:spcPct val="104000"/>
              </a:lnSpc>
              <a:spcBef>
                <a:spcPct val="20000"/>
              </a:spcBef>
              <a:buClr>
                <a:schemeClr val="accent1"/>
              </a:buClr>
            </a:pPr>
            <a:r>
              <a:rPr lang="zh-CN" altLang="en-US" sz="1000" b="1" dirty="0">
                <a:solidFill>
                  <a:schemeClr val="tx1"/>
                </a:solidFill>
                <a:latin typeface="微软雅黑" pitchFamily="34" charset="-122"/>
                <a:ea typeface="微软雅黑" pitchFamily="34" charset="-122"/>
                <a:cs typeface="Arial" pitchFamily="34" charset="0"/>
              </a:rPr>
              <a:t>退货出库</a:t>
            </a:r>
          </a:p>
        </p:txBody>
      </p:sp>
      <p:sp>
        <p:nvSpPr>
          <p:cNvPr id="21513" name="圆角矩形 59"/>
          <p:cNvSpPr>
            <a:spLocks noChangeArrowheads="1"/>
          </p:cNvSpPr>
          <p:nvPr/>
        </p:nvSpPr>
        <p:spPr bwMode="auto">
          <a:xfrm>
            <a:off x="6372200" y="3131046"/>
            <a:ext cx="779462" cy="288925"/>
          </a:xfrm>
          <a:prstGeom prst="roundRect">
            <a:avLst>
              <a:gd name="adj" fmla="val 16667"/>
            </a:avLst>
          </a:prstGeom>
          <a:solidFill>
            <a:srgbClr val="CC9900"/>
          </a:solidFill>
          <a:ln w="9525" algn="ctr">
            <a:solidFill>
              <a:schemeClr val="tx1"/>
            </a:solidFill>
            <a:round/>
            <a:headEnd/>
            <a:tailEnd/>
          </a:ln>
        </p:spPr>
        <p:txBody>
          <a:bodyPr lIns="45720" rIns="45720" anchor="ctr"/>
          <a:lstStyle/>
          <a:p>
            <a:pPr algn="ctr">
              <a:lnSpc>
                <a:spcPct val="104000"/>
              </a:lnSpc>
              <a:spcBef>
                <a:spcPct val="20000"/>
              </a:spcBef>
              <a:buClr>
                <a:schemeClr val="accent1"/>
              </a:buClr>
            </a:pPr>
            <a:r>
              <a:rPr lang="zh-CN" altLang="en-US" sz="1000" b="1">
                <a:solidFill>
                  <a:schemeClr val="tx1"/>
                </a:solidFill>
                <a:latin typeface="微软雅黑" pitchFamily="34" charset="-122"/>
                <a:ea typeface="微软雅黑" pitchFamily="34" charset="-122"/>
                <a:cs typeface="Arial" pitchFamily="34" charset="0"/>
              </a:rPr>
              <a:t>订单收货</a:t>
            </a:r>
          </a:p>
        </p:txBody>
      </p:sp>
      <p:sp>
        <p:nvSpPr>
          <p:cNvPr id="61" name="矩形 60"/>
          <p:cNvSpPr/>
          <p:nvPr/>
        </p:nvSpPr>
        <p:spPr>
          <a:xfrm>
            <a:off x="4025900" y="2755900"/>
            <a:ext cx="1554163" cy="1898650"/>
          </a:xfrm>
          <a:prstGeom prst="rect">
            <a:avLst/>
          </a:prstGeom>
          <a:ln>
            <a:solidFill>
              <a:schemeClr val="accent5">
                <a:lumMod val="50000"/>
              </a:schemeClr>
            </a:solidFill>
          </a:ln>
        </p:spPr>
        <p:txBody>
          <a:bodyPr>
            <a:spAutoFit/>
          </a:bodyPr>
          <a:lstStyle/>
          <a:p>
            <a:pPr algn="ctr">
              <a:lnSpc>
                <a:spcPct val="104000"/>
              </a:lnSpc>
              <a:spcBef>
                <a:spcPct val="20000"/>
              </a:spcBef>
              <a:buClr>
                <a:schemeClr val="accent1"/>
              </a:buClr>
              <a:defRPr/>
            </a:pPr>
            <a:r>
              <a:rPr lang="zh-CN" altLang="en-US" sz="800" b="1" dirty="0">
                <a:solidFill>
                  <a:schemeClr val="tx1"/>
                </a:solidFill>
                <a:latin typeface="微软雅黑" pitchFamily="34" charset="-122"/>
                <a:ea typeface="微软雅黑" pitchFamily="34" charset="-122"/>
                <a:cs typeface="Arial" pitchFamily="34" charset="0"/>
              </a:rPr>
              <a:t>供应商</a:t>
            </a:r>
            <a:endParaRPr lang="en-US" altLang="zh-CN" sz="800" b="1" dirty="0">
              <a:solidFill>
                <a:schemeClr val="tx1"/>
              </a:solidFill>
              <a:latin typeface="微软雅黑" pitchFamily="34" charset="-122"/>
              <a:ea typeface="微软雅黑" pitchFamily="34" charset="-122"/>
              <a:cs typeface="Arial" pitchFamily="34" charset="0"/>
            </a:endParaRPr>
          </a:p>
          <a:p>
            <a:pPr algn="ctr">
              <a:lnSpc>
                <a:spcPct val="104000"/>
              </a:lnSpc>
              <a:spcBef>
                <a:spcPct val="20000"/>
              </a:spcBef>
              <a:buClr>
                <a:schemeClr val="accent1"/>
              </a:buClr>
              <a:defRPr/>
            </a:pPr>
            <a:r>
              <a:rPr lang="zh-CN" altLang="en-US" sz="800" b="1" dirty="0">
                <a:solidFill>
                  <a:schemeClr val="tx1"/>
                </a:solidFill>
                <a:latin typeface="微软雅黑" pitchFamily="34" charset="-122"/>
                <a:ea typeface="微软雅黑" pitchFamily="34" charset="-122"/>
                <a:cs typeface="Arial" pitchFamily="34" charset="0"/>
              </a:rPr>
              <a:t>商品</a:t>
            </a:r>
            <a:endParaRPr lang="en-US" altLang="zh-CN" sz="800" b="1" dirty="0">
              <a:solidFill>
                <a:schemeClr val="tx1"/>
              </a:solidFill>
              <a:latin typeface="微软雅黑" pitchFamily="34" charset="-122"/>
              <a:ea typeface="微软雅黑" pitchFamily="34" charset="-122"/>
              <a:cs typeface="Arial" pitchFamily="34" charset="0"/>
            </a:endParaRPr>
          </a:p>
          <a:p>
            <a:pPr algn="ctr">
              <a:lnSpc>
                <a:spcPct val="104000"/>
              </a:lnSpc>
              <a:spcBef>
                <a:spcPct val="20000"/>
              </a:spcBef>
              <a:buClr>
                <a:schemeClr val="accent1"/>
              </a:buClr>
              <a:defRPr/>
            </a:pPr>
            <a:r>
              <a:rPr lang="zh-CN" altLang="en-US" sz="800" b="1" dirty="0">
                <a:solidFill>
                  <a:schemeClr val="tx1"/>
                </a:solidFill>
                <a:latin typeface="微软雅黑" pitchFamily="34" charset="-122"/>
                <a:ea typeface="微软雅黑" pitchFamily="34" charset="-122"/>
                <a:cs typeface="Arial" pitchFamily="34" charset="0"/>
              </a:rPr>
              <a:t>订单</a:t>
            </a:r>
            <a:r>
              <a:rPr lang="en-US" altLang="zh-CN" sz="800" b="1" dirty="0">
                <a:solidFill>
                  <a:schemeClr val="tx1"/>
                </a:solidFill>
                <a:latin typeface="微软雅黑" pitchFamily="34" charset="-122"/>
                <a:ea typeface="微软雅黑" pitchFamily="34" charset="-122"/>
                <a:cs typeface="Arial" pitchFamily="34" charset="0"/>
              </a:rPr>
              <a:t>/</a:t>
            </a:r>
            <a:r>
              <a:rPr lang="zh-CN" altLang="en-US" sz="800" b="1" dirty="0">
                <a:solidFill>
                  <a:schemeClr val="tx1"/>
                </a:solidFill>
                <a:latin typeface="微软雅黑" pitchFamily="34" charset="-122"/>
                <a:ea typeface="微软雅黑" pitchFamily="34" charset="-122"/>
                <a:cs typeface="Arial" pitchFamily="34" charset="0"/>
              </a:rPr>
              <a:t>退货单</a:t>
            </a:r>
            <a:endParaRPr lang="en-US" altLang="zh-CN" sz="800" b="1" dirty="0">
              <a:solidFill>
                <a:schemeClr val="tx1"/>
              </a:solidFill>
              <a:latin typeface="微软雅黑" pitchFamily="34" charset="-122"/>
              <a:ea typeface="微软雅黑" pitchFamily="34" charset="-122"/>
              <a:cs typeface="Arial" pitchFamily="34" charset="0"/>
            </a:endParaRPr>
          </a:p>
          <a:p>
            <a:pPr algn="ctr">
              <a:lnSpc>
                <a:spcPct val="104000"/>
              </a:lnSpc>
              <a:spcBef>
                <a:spcPct val="20000"/>
              </a:spcBef>
              <a:buClr>
                <a:schemeClr val="accent1"/>
              </a:buClr>
              <a:defRPr/>
            </a:pPr>
            <a:r>
              <a:rPr lang="zh-CN" altLang="en-US" sz="800" b="1" dirty="0">
                <a:solidFill>
                  <a:schemeClr val="tx1"/>
                </a:solidFill>
                <a:latin typeface="微软雅黑" pitchFamily="34" charset="-122"/>
                <a:ea typeface="微软雅黑" pitchFamily="34" charset="-122"/>
                <a:cs typeface="Arial" pitchFamily="34" charset="0"/>
              </a:rPr>
              <a:t>订单</a:t>
            </a:r>
            <a:r>
              <a:rPr lang="en-US" altLang="zh-CN" sz="800" b="1" dirty="0">
                <a:solidFill>
                  <a:schemeClr val="tx1"/>
                </a:solidFill>
                <a:latin typeface="微软雅黑" pitchFamily="34" charset="-122"/>
                <a:ea typeface="微软雅黑" pitchFamily="34" charset="-122"/>
                <a:cs typeface="Arial" pitchFamily="34" charset="0"/>
              </a:rPr>
              <a:t>/</a:t>
            </a:r>
            <a:r>
              <a:rPr lang="zh-CN" altLang="en-US" sz="800" b="1" dirty="0">
                <a:solidFill>
                  <a:schemeClr val="tx1"/>
                </a:solidFill>
                <a:latin typeface="微软雅黑" pitchFamily="34" charset="-122"/>
                <a:ea typeface="微软雅黑" pitchFamily="34" charset="-122"/>
                <a:cs typeface="Arial" pitchFamily="34" charset="0"/>
              </a:rPr>
              <a:t>退货单取消</a:t>
            </a:r>
            <a:endParaRPr lang="en-US" altLang="zh-CN" sz="800" b="1" dirty="0">
              <a:solidFill>
                <a:schemeClr val="tx1"/>
              </a:solidFill>
              <a:latin typeface="微软雅黑" pitchFamily="34" charset="-122"/>
              <a:ea typeface="微软雅黑" pitchFamily="34" charset="-122"/>
              <a:cs typeface="Arial" pitchFamily="34" charset="0"/>
            </a:endParaRPr>
          </a:p>
          <a:p>
            <a:pPr algn="ctr">
              <a:lnSpc>
                <a:spcPct val="104000"/>
              </a:lnSpc>
              <a:spcBef>
                <a:spcPct val="20000"/>
              </a:spcBef>
              <a:buClr>
                <a:schemeClr val="accent1"/>
              </a:buClr>
              <a:defRPr/>
            </a:pPr>
            <a:r>
              <a:rPr lang="zh-CN" altLang="en-US" sz="800" b="1" dirty="0">
                <a:solidFill>
                  <a:schemeClr val="tx1"/>
                </a:solidFill>
                <a:latin typeface="微软雅黑" pitchFamily="34" charset="-122"/>
                <a:ea typeface="微软雅黑" pitchFamily="34" charset="-122"/>
                <a:cs typeface="Arial" pitchFamily="34" charset="0"/>
              </a:rPr>
              <a:t>配货通知单</a:t>
            </a:r>
            <a:r>
              <a:rPr lang="en-US" altLang="zh-CN" sz="800" b="1" dirty="0">
                <a:solidFill>
                  <a:schemeClr val="tx1"/>
                </a:solidFill>
                <a:latin typeface="微软雅黑" pitchFamily="34" charset="-122"/>
                <a:ea typeface="微软雅黑" pitchFamily="34" charset="-122"/>
                <a:cs typeface="Arial" pitchFamily="34" charset="0"/>
              </a:rPr>
              <a:t>/</a:t>
            </a:r>
            <a:r>
              <a:rPr lang="zh-CN" altLang="en-US" sz="800" b="1" dirty="0">
                <a:solidFill>
                  <a:schemeClr val="tx1"/>
                </a:solidFill>
                <a:latin typeface="微软雅黑" pitchFamily="34" charset="-122"/>
                <a:ea typeface="微软雅黑" pitchFamily="34" charset="-122"/>
                <a:cs typeface="Arial" pitchFamily="34" charset="0"/>
              </a:rPr>
              <a:t>返仓入库通知单</a:t>
            </a:r>
            <a:endParaRPr lang="en-US" altLang="zh-CN" sz="800" b="1" dirty="0">
              <a:solidFill>
                <a:schemeClr val="tx1"/>
              </a:solidFill>
              <a:latin typeface="微软雅黑" pitchFamily="34" charset="-122"/>
              <a:ea typeface="微软雅黑" pitchFamily="34" charset="-122"/>
              <a:cs typeface="Arial" pitchFamily="34" charset="0"/>
            </a:endParaRPr>
          </a:p>
          <a:p>
            <a:pPr algn="ctr">
              <a:lnSpc>
                <a:spcPct val="104000"/>
              </a:lnSpc>
              <a:spcBef>
                <a:spcPct val="20000"/>
              </a:spcBef>
              <a:buClr>
                <a:schemeClr val="accent1"/>
              </a:buClr>
              <a:defRPr/>
            </a:pPr>
            <a:r>
              <a:rPr lang="zh-CN" altLang="en-US" sz="800" b="1" dirty="0">
                <a:solidFill>
                  <a:schemeClr val="tx1"/>
                </a:solidFill>
                <a:latin typeface="微软雅黑" pitchFamily="34" charset="-122"/>
                <a:ea typeface="微软雅黑" pitchFamily="34" charset="-122"/>
                <a:cs typeface="Arial" pitchFamily="34" charset="0"/>
              </a:rPr>
              <a:t>配货通知单</a:t>
            </a:r>
            <a:r>
              <a:rPr lang="en-US" altLang="zh-CN" sz="800" b="1" dirty="0">
                <a:solidFill>
                  <a:schemeClr val="tx1"/>
                </a:solidFill>
                <a:latin typeface="微软雅黑" pitchFamily="34" charset="-122"/>
                <a:ea typeface="微软雅黑" pitchFamily="34" charset="-122"/>
                <a:cs typeface="Arial" pitchFamily="34" charset="0"/>
              </a:rPr>
              <a:t>/</a:t>
            </a:r>
            <a:r>
              <a:rPr lang="zh-CN" altLang="en-US" sz="800" b="1" dirty="0">
                <a:solidFill>
                  <a:schemeClr val="tx1"/>
                </a:solidFill>
                <a:latin typeface="微软雅黑" pitchFamily="34" charset="-122"/>
                <a:ea typeface="微软雅黑" pitchFamily="34" charset="-122"/>
                <a:cs typeface="Arial" pitchFamily="34" charset="0"/>
              </a:rPr>
              <a:t>返仓入库单取消</a:t>
            </a:r>
            <a:endParaRPr lang="en-US" altLang="zh-CN" sz="800" b="1" dirty="0">
              <a:solidFill>
                <a:schemeClr val="tx1"/>
              </a:solidFill>
              <a:latin typeface="微软雅黑" pitchFamily="34" charset="-122"/>
              <a:ea typeface="微软雅黑" pitchFamily="34" charset="-122"/>
              <a:cs typeface="Arial" pitchFamily="34" charset="0"/>
            </a:endParaRPr>
          </a:p>
          <a:p>
            <a:pPr algn="ctr">
              <a:lnSpc>
                <a:spcPct val="104000"/>
              </a:lnSpc>
              <a:spcBef>
                <a:spcPct val="20000"/>
              </a:spcBef>
              <a:buClr>
                <a:schemeClr val="accent1"/>
              </a:buClr>
              <a:defRPr/>
            </a:pPr>
            <a:endParaRPr lang="en-US" altLang="zh-CN" sz="800" b="1" dirty="0">
              <a:solidFill>
                <a:schemeClr val="tx1"/>
              </a:solidFill>
              <a:latin typeface="微软雅黑" pitchFamily="34" charset="-122"/>
              <a:ea typeface="微软雅黑" pitchFamily="34" charset="-122"/>
              <a:cs typeface="Arial" pitchFamily="34" charset="0"/>
            </a:endParaRPr>
          </a:p>
          <a:p>
            <a:pPr algn="ctr">
              <a:lnSpc>
                <a:spcPct val="104000"/>
              </a:lnSpc>
              <a:spcBef>
                <a:spcPct val="20000"/>
              </a:spcBef>
              <a:buClr>
                <a:schemeClr val="accent1"/>
              </a:buClr>
              <a:defRPr/>
            </a:pPr>
            <a:r>
              <a:rPr lang="zh-CN" altLang="en-US" sz="800" b="1" dirty="0">
                <a:solidFill>
                  <a:schemeClr val="tx1"/>
                </a:solidFill>
                <a:latin typeface="微软雅黑" pitchFamily="34" charset="-122"/>
                <a:ea typeface="微软雅黑" pitchFamily="34" charset="-122"/>
                <a:cs typeface="Arial" pitchFamily="34" charset="0"/>
              </a:rPr>
              <a:t>订单收货</a:t>
            </a:r>
            <a:endParaRPr lang="en-US" altLang="zh-CN" sz="800" b="1" dirty="0">
              <a:solidFill>
                <a:schemeClr val="tx1"/>
              </a:solidFill>
              <a:latin typeface="微软雅黑" pitchFamily="34" charset="-122"/>
              <a:ea typeface="微软雅黑" pitchFamily="34" charset="-122"/>
              <a:cs typeface="Arial" pitchFamily="34" charset="0"/>
            </a:endParaRPr>
          </a:p>
          <a:p>
            <a:pPr algn="ctr">
              <a:lnSpc>
                <a:spcPct val="104000"/>
              </a:lnSpc>
              <a:spcBef>
                <a:spcPct val="20000"/>
              </a:spcBef>
              <a:buClr>
                <a:schemeClr val="accent1"/>
              </a:buClr>
              <a:defRPr/>
            </a:pPr>
            <a:r>
              <a:rPr lang="zh-CN" altLang="en-US" sz="800" b="1" dirty="0">
                <a:solidFill>
                  <a:schemeClr val="tx1"/>
                </a:solidFill>
                <a:latin typeface="微软雅黑" pitchFamily="34" charset="-122"/>
                <a:ea typeface="微软雅黑" pitchFamily="34" charset="-122"/>
                <a:cs typeface="Arial" pitchFamily="34" charset="0"/>
              </a:rPr>
              <a:t>退货出库</a:t>
            </a:r>
            <a:endParaRPr lang="en-US" altLang="zh-CN" sz="800" b="1" dirty="0">
              <a:solidFill>
                <a:schemeClr val="tx1"/>
              </a:solidFill>
              <a:latin typeface="微软雅黑" pitchFamily="34" charset="-122"/>
              <a:ea typeface="微软雅黑" pitchFamily="34" charset="-122"/>
              <a:cs typeface="Arial" pitchFamily="34" charset="0"/>
            </a:endParaRPr>
          </a:p>
          <a:p>
            <a:pPr algn="ctr">
              <a:lnSpc>
                <a:spcPct val="104000"/>
              </a:lnSpc>
              <a:spcBef>
                <a:spcPct val="20000"/>
              </a:spcBef>
              <a:buClr>
                <a:schemeClr val="accent1"/>
              </a:buClr>
              <a:defRPr/>
            </a:pPr>
            <a:r>
              <a:rPr lang="zh-CN" altLang="en-US" sz="800" b="1" dirty="0">
                <a:solidFill>
                  <a:schemeClr val="tx1"/>
                </a:solidFill>
                <a:latin typeface="微软雅黑" pitchFamily="34" charset="-122"/>
                <a:ea typeface="微软雅黑" pitchFamily="34" charset="-122"/>
                <a:cs typeface="Arial" pitchFamily="34" charset="0"/>
              </a:rPr>
              <a:t>配送发货</a:t>
            </a:r>
            <a:endParaRPr lang="en-US" altLang="zh-CN" sz="800" b="1" dirty="0">
              <a:solidFill>
                <a:schemeClr val="tx1"/>
              </a:solidFill>
              <a:latin typeface="微软雅黑" pitchFamily="34" charset="-122"/>
              <a:ea typeface="微软雅黑" pitchFamily="34" charset="-122"/>
              <a:cs typeface="Arial" pitchFamily="34" charset="0"/>
            </a:endParaRPr>
          </a:p>
          <a:p>
            <a:pPr algn="ctr">
              <a:lnSpc>
                <a:spcPct val="104000"/>
              </a:lnSpc>
              <a:spcBef>
                <a:spcPct val="20000"/>
              </a:spcBef>
              <a:buClr>
                <a:schemeClr val="accent1"/>
              </a:buClr>
              <a:defRPr/>
            </a:pPr>
            <a:r>
              <a:rPr lang="zh-CN" altLang="en-US" sz="800" b="1" dirty="0">
                <a:solidFill>
                  <a:schemeClr val="tx1"/>
                </a:solidFill>
                <a:latin typeface="微软雅黑" pitchFamily="34" charset="-122"/>
                <a:ea typeface="微软雅黑" pitchFamily="34" charset="-122"/>
                <a:cs typeface="Arial" pitchFamily="34" charset="0"/>
              </a:rPr>
              <a:t>返仓收货</a:t>
            </a:r>
            <a:endParaRPr lang="en-US" altLang="zh-CN" sz="800" b="1" dirty="0">
              <a:solidFill>
                <a:schemeClr val="tx1"/>
              </a:solidFill>
              <a:latin typeface="微软雅黑" pitchFamily="34" charset="-122"/>
              <a:ea typeface="微软雅黑" pitchFamily="34" charset="-122"/>
              <a:cs typeface="Arial" pitchFamily="34" charset="0"/>
            </a:endParaRPr>
          </a:p>
          <a:p>
            <a:pPr algn="ctr">
              <a:lnSpc>
                <a:spcPct val="104000"/>
              </a:lnSpc>
              <a:spcBef>
                <a:spcPct val="20000"/>
              </a:spcBef>
              <a:buClr>
                <a:schemeClr val="accent1"/>
              </a:buClr>
              <a:defRPr/>
            </a:pPr>
            <a:r>
              <a:rPr lang="zh-CN" altLang="en-US" sz="800" b="1" dirty="0">
                <a:solidFill>
                  <a:schemeClr val="tx1"/>
                </a:solidFill>
                <a:latin typeface="微软雅黑" pitchFamily="34" charset="-122"/>
                <a:ea typeface="微软雅黑" pitchFamily="34" charset="-122"/>
                <a:cs typeface="Arial" pitchFamily="34" charset="0"/>
              </a:rPr>
              <a:t>库存调整（盘点）</a:t>
            </a:r>
          </a:p>
        </p:txBody>
      </p:sp>
      <p:sp>
        <p:nvSpPr>
          <p:cNvPr id="21515" name="圆角矩形 61"/>
          <p:cNvSpPr>
            <a:spLocks noChangeArrowheads="1"/>
          </p:cNvSpPr>
          <p:nvPr/>
        </p:nvSpPr>
        <p:spPr bwMode="auto">
          <a:xfrm>
            <a:off x="403225" y="3984625"/>
            <a:ext cx="779463" cy="288925"/>
          </a:xfrm>
          <a:prstGeom prst="roundRect">
            <a:avLst>
              <a:gd name="adj" fmla="val 16667"/>
            </a:avLst>
          </a:prstGeom>
          <a:solidFill>
            <a:srgbClr val="00B050"/>
          </a:solidFill>
          <a:ln w="9525" algn="ctr">
            <a:solidFill>
              <a:schemeClr val="tx1"/>
            </a:solidFill>
            <a:round/>
            <a:headEnd/>
            <a:tailEnd/>
          </a:ln>
        </p:spPr>
        <p:txBody>
          <a:bodyPr lIns="45720" rIns="45720" anchor="ctr"/>
          <a:lstStyle/>
          <a:p>
            <a:pPr algn="ctr">
              <a:lnSpc>
                <a:spcPct val="104000"/>
              </a:lnSpc>
              <a:spcBef>
                <a:spcPct val="20000"/>
              </a:spcBef>
              <a:buClr>
                <a:schemeClr val="accent1"/>
              </a:buClr>
            </a:pPr>
            <a:r>
              <a:rPr lang="zh-CN" altLang="en-US" sz="1000" b="1">
                <a:solidFill>
                  <a:schemeClr val="tx1"/>
                </a:solidFill>
                <a:latin typeface="微软雅黑" pitchFamily="34" charset="-122"/>
                <a:ea typeface="微软雅黑" pitchFamily="34" charset="-122"/>
                <a:cs typeface="Arial" pitchFamily="34" charset="0"/>
              </a:rPr>
              <a:t>退货单</a:t>
            </a:r>
          </a:p>
        </p:txBody>
      </p:sp>
      <p:sp>
        <p:nvSpPr>
          <p:cNvPr id="21516" name="圆角矩形 62"/>
          <p:cNvSpPr>
            <a:spLocks noChangeArrowheads="1"/>
          </p:cNvSpPr>
          <p:nvPr/>
        </p:nvSpPr>
        <p:spPr bwMode="auto">
          <a:xfrm>
            <a:off x="1265238" y="3984625"/>
            <a:ext cx="779462" cy="288925"/>
          </a:xfrm>
          <a:prstGeom prst="roundRect">
            <a:avLst>
              <a:gd name="adj" fmla="val 16667"/>
            </a:avLst>
          </a:prstGeom>
          <a:solidFill>
            <a:srgbClr val="00B050"/>
          </a:solidFill>
          <a:ln w="9525" algn="ctr">
            <a:solidFill>
              <a:schemeClr val="tx1"/>
            </a:solidFill>
            <a:round/>
            <a:headEnd/>
            <a:tailEnd/>
          </a:ln>
        </p:spPr>
        <p:txBody>
          <a:bodyPr lIns="45720" rIns="45720" anchor="ctr"/>
          <a:lstStyle/>
          <a:p>
            <a:pPr algn="ctr">
              <a:lnSpc>
                <a:spcPct val="104000"/>
              </a:lnSpc>
              <a:spcBef>
                <a:spcPct val="20000"/>
              </a:spcBef>
              <a:buClr>
                <a:schemeClr val="accent1"/>
              </a:buClr>
            </a:pPr>
            <a:r>
              <a:rPr lang="zh-CN" altLang="en-US" sz="1000" b="1">
                <a:solidFill>
                  <a:schemeClr val="tx1"/>
                </a:solidFill>
                <a:latin typeface="微软雅黑" pitchFamily="34" charset="-122"/>
                <a:ea typeface="微软雅黑" pitchFamily="34" charset="-122"/>
                <a:cs typeface="Arial" pitchFamily="34" charset="0"/>
              </a:rPr>
              <a:t>手工订单</a:t>
            </a:r>
          </a:p>
        </p:txBody>
      </p:sp>
      <p:sp>
        <p:nvSpPr>
          <p:cNvPr id="21517" name="圆角矩形 69"/>
          <p:cNvSpPr>
            <a:spLocks noChangeArrowheads="1"/>
          </p:cNvSpPr>
          <p:nvPr/>
        </p:nvSpPr>
        <p:spPr bwMode="auto">
          <a:xfrm>
            <a:off x="2132013" y="3984625"/>
            <a:ext cx="779462" cy="288925"/>
          </a:xfrm>
          <a:prstGeom prst="roundRect">
            <a:avLst>
              <a:gd name="adj" fmla="val 16667"/>
            </a:avLst>
          </a:prstGeom>
          <a:solidFill>
            <a:srgbClr val="00B050"/>
          </a:solidFill>
          <a:ln w="9525" algn="ctr">
            <a:solidFill>
              <a:schemeClr val="tx1"/>
            </a:solidFill>
            <a:round/>
            <a:headEnd/>
            <a:tailEnd/>
          </a:ln>
        </p:spPr>
        <p:txBody>
          <a:bodyPr lIns="45720" rIns="45720" anchor="ctr"/>
          <a:lstStyle/>
          <a:p>
            <a:pPr algn="ctr">
              <a:lnSpc>
                <a:spcPct val="104000"/>
              </a:lnSpc>
              <a:spcBef>
                <a:spcPct val="20000"/>
              </a:spcBef>
              <a:buClr>
                <a:schemeClr val="accent1"/>
              </a:buClr>
            </a:pPr>
            <a:r>
              <a:rPr lang="zh-CN" altLang="en-US" sz="1000" b="1">
                <a:solidFill>
                  <a:schemeClr val="tx1"/>
                </a:solidFill>
                <a:latin typeface="微软雅黑" pitchFamily="34" charset="-122"/>
                <a:ea typeface="微软雅黑" pitchFamily="34" charset="-122"/>
                <a:cs typeface="Arial" pitchFamily="34" charset="0"/>
              </a:rPr>
              <a:t>手工配送单</a:t>
            </a:r>
          </a:p>
        </p:txBody>
      </p:sp>
      <p:cxnSp>
        <p:nvCxnSpPr>
          <p:cNvPr id="21518" name="直接箭头连接符 70"/>
          <p:cNvCxnSpPr>
            <a:cxnSpLocks noChangeShapeType="1"/>
          </p:cNvCxnSpPr>
          <p:nvPr/>
        </p:nvCxnSpPr>
        <p:spPr bwMode="auto">
          <a:xfrm flipH="1" flipV="1">
            <a:off x="3432175" y="3738563"/>
            <a:ext cx="576263" cy="0"/>
          </a:xfrm>
          <a:prstGeom prst="straightConnector1">
            <a:avLst/>
          </a:prstGeom>
          <a:noFill/>
          <a:ln w="9525" algn="ctr">
            <a:solidFill>
              <a:schemeClr val="accent1"/>
            </a:solidFill>
            <a:round/>
            <a:headEnd type="arrow" w="med" len="med"/>
            <a:tailEnd type="arrow" w="med" len="med"/>
          </a:ln>
          <a:extLst>
            <a:ext uri="{909E8E84-426E-40DD-AFC4-6F175D3DCCD1}">
              <a14:hiddenFill xmlns:a14="http://schemas.microsoft.com/office/drawing/2010/main">
                <a:noFill/>
              </a14:hiddenFill>
            </a:ext>
          </a:extLst>
        </p:spPr>
      </p:cxnSp>
      <p:sp>
        <p:nvSpPr>
          <p:cNvPr id="74" name="圆角矩形 73"/>
          <p:cNvSpPr/>
          <p:nvPr/>
        </p:nvSpPr>
        <p:spPr bwMode="auto">
          <a:xfrm>
            <a:off x="403225" y="3348038"/>
            <a:ext cx="779463" cy="28892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lIns="45720" rIns="45720" anchor="ctr"/>
          <a:lstStyle/>
          <a:p>
            <a:pPr algn="ctr">
              <a:lnSpc>
                <a:spcPct val="104000"/>
              </a:lnSpc>
              <a:spcBef>
                <a:spcPct val="20000"/>
              </a:spcBef>
              <a:buClr>
                <a:schemeClr val="accent1"/>
              </a:buClr>
              <a:defRPr/>
            </a:pPr>
            <a:r>
              <a:rPr lang="zh-CN" altLang="en-US" sz="1000" b="1" dirty="0">
                <a:solidFill>
                  <a:schemeClr val="tx1"/>
                </a:solidFill>
                <a:latin typeface="微软雅黑" pitchFamily="34" charset="-122"/>
                <a:ea typeface="微软雅黑" pitchFamily="34" charset="-122"/>
                <a:cs typeface="Arial" pitchFamily="34" charset="0"/>
              </a:rPr>
              <a:t>供应商</a:t>
            </a:r>
          </a:p>
        </p:txBody>
      </p:sp>
      <p:sp>
        <p:nvSpPr>
          <p:cNvPr id="75" name="圆角矩形 74"/>
          <p:cNvSpPr/>
          <p:nvPr/>
        </p:nvSpPr>
        <p:spPr bwMode="auto">
          <a:xfrm>
            <a:off x="1265238" y="3348038"/>
            <a:ext cx="779462" cy="28892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lIns="45720" rIns="45720" anchor="ctr"/>
          <a:lstStyle/>
          <a:p>
            <a:pPr algn="ctr">
              <a:lnSpc>
                <a:spcPct val="104000"/>
              </a:lnSpc>
              <a:spcBef>
                <a:spcPct val="20000"/>
              </a:spcBef>
              <a:buClr>
                <a:schemeClr val="accent1"/>
              </a:buClr>
              <a:defRPr/>
            </a:pPr>
            <a:r>
              <a:rPr lang="zh-CN" altLang="en-US" sz="1000" b="1" dirty="0">
                <a:solidFill>
                  <a:schemeClr val="tx1"/>
                </a:solidFill>
                <a:latin typeface="微软雅黑" pitchFamily="34" charset="-122"/>
                <a:ea typeface="微软雅黑" pitchFamily="34" charset="-122"/>
                <a:cs typeface="Arial" pitchFamily="34" charset="0"/>
              </a:rPr>
              <a:t>合同</a:t>
            </a:r>
          </a:p>
        </p:txBody>
      </p:sp>
      <p:sp>
        <p:nvSpPr>
          <p:cNvPr id="76" name="圆角矩形 75"/>
          <p:cNvSpPr/>
          <p:nvPr/>
        </p:nvSpPr>
        <p:spPr bwMode="auto">
          <a:xfrm>
            <a:off x="2132013" y="3348038"/>
            <a:ext cx="779462" cy="28892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lIns="45720" rIns="45720" anchor="ctr"/>
          <a:lstStyle/>
          <a:p>
            <a:pPr algn="ctr">
              <a:lnSpc>
                <a:spcPct val="104000"/>
              </a:lnSpc>
              <a:spcBef>
                <a:spcPct val="20000"/>
              </a:spcBef>
              <a:buClr>
                <a:schemeClr val="accent1"/>
              </a:buClr>
              <a:defRPr/>
            </a:pPr>
            <a:r>
              <a:rPr lang="zh-CN" altLang="en-US" sz="1000" b="1" dirty="0">
                <a:solidFill>
                  <a:schemeClr val="tx1"/>
                </a:solidFill>
                <a:latin typeface="微软雅黑" pitchFamily="34" charset="-122"/>
                <a:ea typeface="微软雅黑" pitchFamily="34" charset="-122"/>
                <a:cs typeface="Arial" pitchFamily="34" charset="0"/>
              </a:rPr>
              <a:t>商品</a:t>
            </a:r>
          </a:p>
        </p:txBody>
      </p:sp>
      <p:sp>
        <p:nvSpPr>
          <p:cNvPr id="77" name="圆角矩形 76"/>
          <p:cNvSpPr/>
          <p:nvPr/>
        </p:nvSpPr>
        <p:spPr bwMode="auto">
          <a:xfrm>
            <a:off x="404813" y="4302125"/>
            <a:ext cx="777875" cy="28892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lIns="45720" rIns="45720" anchor="ctr"/>
          <a:lstStyle/>
          <a:p>
            <a:pPr algn="ctr">
              <a:lnSpc>
                <a:spcPct val="104000"/>
              </a:lnSpc>
              <a:spcBef>
                <a:spcPct val="20000"/>
              </a:spcBef>
              <a:buClr>
                <a:schemeClr val="accent1"/>
              </a:buClr>
              <a:defRPr/>
            </a:pPr>
            <a:r>
              <a:rPr lang="zh-CN" altLang="en-US" sz="1000" b="1" dirty="0">
                <a:solidFill>
                  <a:schemeClr val="tx1"/>
                </a:solidFill>
                <a:latin typeface="微软雅黑" pitchFamily="34" charset="-122"/>
                <a:ea typeface="微软雅黑" pitchFamily="34" charset="-122"/>
                <a:cs typeface="Arial" pitchFamily="34" charset="0"/>
              </a:rPr>
              <a:t>返仓单</a:t>
            </a:r>
          </a:p>
        </p:txBody>
      </p:sp>
      <p:sp>
        <p:nvSpPr>
          <p:cNvPr id="78" name="圆角矩形 77"/>
          <p:cNvSpPr/>
          <p:nvPr/>
        </p:nvSpPr>
        <p:spPr bwMode="auto">
          <a:xfrm>
            <a:off x="1265238" y="4302125"/>
            <a:ext cx="779462" cy="28892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lIns="45720" rIns="45720" anchor="ctr"/>
          <a:lstStyle/>
          <a:p>
            <a:pPr algn="ctr">
              <a:lnSpc>
                <a:spcPct val="104000"/>
              </a:lnSpc>
              <a:spcBef>
                <a:spcPct val="20000"/>
              </a:spcBef>
              <a:buClr>
                <a:schemeClr val="accent1"/>
              </a:buClr>
              <a:defRPr/>
            </a:pPr>
            <a:r>
              <a:rPr lang="zh-CN" altLang="en-US" sz="1000" b="1" dirty="0">
                <a:solidFill>
                  <a:schemeClr val="tx1"/>
                </a:solidFill>
                <a:latin typeface="微软雅黑" pitchFamily="34" charset="-122"/>
                <a:ea typeface="微软雅黑" pitchFamily="34" charset="-122"/>
                <a:cs typeface="Arial" pitchFamily="34" charset="0"/>
              </a:rPr>
              <a:t>订单</a:t>
            </a:r>
            <a:r>
              <a:rPr lang="en-US" altLang="zh-CN" sz="1000" b="1" dirty="0">
                <a:solidFill>
                  <a:schemeClr val="tx1"/>
                </a:solidFill>
                <a:latin typeface="微软雅黑" pitchFamily="34" charset="-122"/>
                <a:ea typeface="微软雅黑" pitchFamily="34" charset="-122"/>
                <a:cs typeface="Arial" pitchFamily="34" charset="0"/>
              </a:rPr>
              <a:t/>
            </a:r>
            <a:br>
              <a:rPr lang="en-US" altLang="zh-CN" sz="1000" b="1" dirty="0">
                <a:solidFill>
                  <a:schemeClr val="tx1"/>
                </a:solidFill>
                <a:latin typeface="微软雅黑" pitchFamily="34" charset="-122"/>
                <a:ea typeface="微软雅黑" pitchFamily="34" charset="-122"/>
                <a:cs typeface="Arial" pitchFamily="34" charset="0"/>
              </a:rPr>
            </a:br>
            <a:r>
              <a:rPr lang="zh-CN" altLang="en-US" sz="1000" b="1" dirty="0">
                <a:solidFill>
                  <a:schemeClr val="tx1"/>
                </a:solidFill>
                <a:latin typeface="微软雅黑" pitchFamily="34" charset="-122"/>
                <a:ea typeface="微软雅黑" pitchFamily="34" charset="-122"/>
                <a:cs typeface="Arial" pitchFamily="34" charset="0"/>
              </a:rPr>
              <a:t>（自动创建）</a:t>
            </a:r>
          </a:p>
        </p:txBody>
      </p:sp>
      <p:sp>
        <p:nvSpPr>
          <p:cNvPr id="79" name="圆角矩形 78"/>
          <p:cNvSpPr/>
          <p:nvPr/>
        </p:nvSpPr>
        <p:spPr bwMode="auto">
          <a:xfrm>
            <a:off x="2132013" y="4302125"/>
            <a:ext cx="779462" cy="28892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lIns="45720" rIns="45720" anchor="ctr"/>
          <a:lstStyle/>
          <a:p>
            <a:pPr algn="ctr">
              <a:lnSpc>
                <a:spcPct val="104000"/>
              </a:lnSpc>
              <a:spcBef>
                <a:spcPct val="20000"/>
              </a:spcBef>
              <a:buClr>
                <a:schemeClr val="accent1"/>
              </a:buClr>
              <a:defRPr/>
            </a:pPr>
            <a:r>
              <a:rPr lang="zh-CN" altLang="en-US" sz="1000" b="1" dirty="0">
                <a:solidFill>
                  <a:schemeClr val="tx1"/>
                </a:solidFill>
                <a:latin typeface="微软雅黑" pitchFamily="34" charset="-122"/>
                <a:ea typeface="微软雅黑" pitchFamily="34" charset="-122"/>
                <a:cs typeface="Arial" pitchFamily="34" charset="0"/>
              </a:rPr>
              <a:t>配送单</a:t>
            </a:r>
            <a:r>
              <a:rPr lang="en-US" altLang="zh-CN" sz="1000" b="1" dirty="0">
                <a:solidFill>
                  <a:schemeClr val="tx1"/>
                </a:solidFill>
                <a:latin typeface="微软雅黑" pitchFamily="34" charset="-122"/>
                <a:ea typeface="微软雅黑" pitchFamily="34" charset="-122"/>
                <a:cs typeface="Arial" pitchFamily="34" charset="0"/>
              </a:rPr>
              <a:t/>
            </a:r>
            <a:br>
              <a:rPr lang="en-US" altLang="zh-CN" sz="1000" b="1" dirty="0">
                <a:solidFill>
                  <a:schemeClr val="tx1"/>
                </a:solidFill>
                <a:latin typeface="微软雅黑" pitchFamily="34" charset="-122"/>
                <a:ea typeface="微软雅黑" pitchFamily="34" charset="-122"/>
                <a:cs typeface="Arial" pitchFamily="34" charset="0"/>
              </a:rPr>
            </a:br>
            <a:r>
              <a:rPr lang="zh-CN" altLang="en-US" sz="1000" b="1" dirty="0">
                <a:solidFill>
                  <a:schemeClr val="tx1"/>
                </a:solidFill>
                <a:latin typeface="微软雅黑" pitchFamily="34" charset="-122"/>
                <a:ea typeface="微软雅黑" pitchFamily="34" charset="-122"/>
                <a:cs typeface="Arial" pitchFamily="34" charset="0"/>
              </a:rPr>
              <a:t>（自动创建）</a:t>
            </a:r>
          </a:p>
        </p:txBody>
      </p:sp>
      <p:sp>
        <p:nvSpPr>
          <p:cNvPr id="21525" name="圆角矩形 79"/>
          <p:cNvSpPr>
            <a:spLocks noChangeArrowheads="1"/>
          </p:cNvSpPr>
          <p:nvPr/>
        </p:nvSpPr>
        <p:spPr bwMode="auto">
          <a:xfrm>
            <a:off x="146050" y="5108575"/>
            <a:ext cx="3095625" cy="1222375"/>
          </a:xfrm>
          <a:prstGeom prst="roundRect">
            <a:avLst>
              <a:gd name="adj" fmla="val 16667"/>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45720" rIns="45720"/>
          <a:lstStyle/>
          <a:p>
            <a:pPr algn="ctr">
              <a:lnSpc>
                <a:spcPct val="104000"/>
              </a:lnSpc>
              <a:spcBef>
                <a:spcPct val="20000"/>
              </a:spcBef>
              <a:buClr>
                <a:schemeClr val="accent1"/>
              </a:buClr>
            </a:pPr>
            <a:endParaRPr lang="en-US" altLang="zh-CN" sz="1600" b="1">
              <a:solidFill>
                <a:schemeClr val="tx1"/>
              </a:solidFill>
              <a:latin typeface="微软雅黑" pitchFamily="34" charset="-122"/>
              <a:ea typeface="微软雅黑" pitchFamily="34" charset="-122"/>
              <a:cs typeface="Arial" pitchFamily="34" charset="0"/>
            </a:endParaRPr>
          </a:p>
          <a:p>
            <a:pPr algn="ctr">
              <a:lnSpc>
                <a:spcPct val="104000"/>
              </a:lnSpc>
              <a:spcBef>
                <a:spcPct val="20000"/>
              </a:spcBef>
              <a:buClr>
                <a:schemeClr val="accent1"/>
              </a:buClr>
            </a:pPr>
            <a:endParaRPr lang="en-US" altLang="zh-CN" sz="1600" b="1">
              <a:solidFill>
                <a:schemeClr val="tx1"/>
              </a:solidFill>
              <a:latin typeface="微软雅黑" pitchFamily="34" charset="-122"/>
              <a:ea typeface="微软雅黑" pitchFamily="34" charset="-122"/>
              <a:cs typeface="Arial" pitchFamily="34" charset="0"/>
            </a:endParaRPr>
          </a:p>
          <a:p>
            <a:pPr algn="ctr">
              <a:lnSpc>
                <a:spcPct val="104000"/>
              </a:lnSpc>
              <a:spcBef>
                <a:spcPct val="20000"/>
              </a:spcBef>
              <a:buClr>
                <a:schemeClr val="accent1"/>
              </a:buClr>
            </a:pPr>
            <a:r>
              <a:rPr lang="zh-CN" altLang="en-US" sz="1600" b="1">
                <a:solidFill>
                  <a:schemeClr val="tx1"/>
                </a:solidFill>
                <a:latin typeface="微软雅黑" pitchFamily="34" charset="-122"/>
                <a:ea typeface="微软雅黑" pitchFamily="34" charset="-122"/>
                <a:cs typeface="Arial" pitchFamily="34" charset="0"/>
              </a:rPr>
              <a:t>零售门店系统</a:t>
            </a:r>
          </a:p>
        </p:txBody>
      </p:sp>
      <p:sp>
        <p:nvSpPr>
          <p:cNvPr id="81" name="圆角矩形 80"/>
          <p:cNvSpPr/>
          <p:nvPr/>
        </p:nvSpPr>
        <p:spPr bwMode="auto">
          <a:xfrm>
            <a:off x="403225" y="5178425"/>
            <a:ext cx="779463" cy="28892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lIns="45720" rIns="45720" anchor="ctr"/>
          <a:lstStyle/>
          <a:p>
            <a:pPr algn="ctr">
              <a:lnSpc>
                <a:spcPct val="104000"/>
              </a:lnSpc>
              <a:spcBef>
                <a:spcPct val="20000"/>
              </a:spcBef>
              <a:buClr>
                <a:schemeClr val="accent1"/>
              </a:buClr>
              <a:defRPr/>
            </a:pPr>
            <a:r>
              <a:rPr lang="zh-CN" altLang="en-US" sz="1000" b="1" dirty="0">
                <a:solidFill>
                  <a:schemeClr val="tx1"/>
                </a:solidFill>
                <a:latin typeface="微软雅黑" pitchFamily="34" charset="-122"/>
                <a:ea typeface="微软雅黑" pitchFamily="34" charset="-122"/>
                <a:cs typeface="Arial" pitchFamily="34" charset="0"/>
              </a:rPr>
              <a:t>返仓申请</a:t>
            </a:r>
          </a:p>
        </p:txBody>
      </p:sp>
      <p:sp>
        <p:nvSpPr>
          <p:cNvPr id="87" name="圆角矩形 86"/>
          <p:cNvSpPr/>
          <p:nvPr/>
        </p:nvSpPr>
        <p:spPr bwMode="auto">
          <a:xfrm>
            <a:off x="1265238" y="5178425"/>
            <a:ext cx="779462" cy="28892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lIns="45720" rIns="45720" anchor="ctr"/>
          <a:lstStyle/>
          <a:p>
            <a:pPr algn="ctr">
              <a:lnSpc>
                <a:spcPct val="104000"/>
              </a:lnSpc>
              <a:spcBef>
                <a:spcPct val="20000"/>
              </a:spcBef>
              <a:buClr>
                <a:schemeClr val="accent1"/>
              </a:buClr>
              <a:defRPr/>
            </a:pPr>
            <a:r>
              <a:rPr lang="zh-CN" altLang="en-US" sz="1000" b="1" dirty="0">
                <a:solidFill>
                  <a:schemeClr val="tx1"/>
                </a:solidFill>
                <a:latin typeface="微软雅黑" pitchFamily="34" charset="-122"/>
                <a:ea typeface="微软雅黑" pitchFamily="34" charset="-122"/>
                <a:cs typeface="Arial" pitchFamily="34" charset="0"/>
              </a:rPr>
              <a:t>订货申请</a:t>
            </a:r>
          </a:p>
        </p:txBody>
      </p:sp>
      <p:cxnSp>
        <p:nvCxnSpPr>
          <p:cNvPr id="21528" name="肘形连接符 87"/>
          <p:cNvCxnSpPr>
            <a:cxnSpLocks noChangeShapeType="1"/>
            <a:stCxn id="81" idx="0"/>
            <a:endCxn id="77" idx="2"/>
          </p:cNvCxnSpPr>
          <p:nvPr/>
        </p:nvCxnSpPr>
        <p:spPr bwMode="auto">
          <a:xfrm rot="5400000" flipH="1" flipV="1">
            <a:off x="500062" y="4884738"/>
            <a:ext cx="587375" cy="0"/>
          </a:xfrm>
          <a:prstGeom prst="bentConnector3">
            <a:avLst>
              <a:gd name="adj1" fmla="val 50000"/>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cxnSp>
        <p:nvCxnSpPr>
          <p:cNvPr id="21529" name="肘形连接符 88"/>
          <p:cNvCxnSpPr>
            <a:cxnSpLocks noChangeShapeType="1"/>
            <a:stCxn id="87" idx="0"/>
            <a:endCxn id="78" idx="2"/>
          </p:cNvCxnSpPr>
          <p:nvPr/>
        </p:nvCxnSpPr>
        <p:spPr bwMode="auto">
          <a:xfrm rot="5400000" flipH="1" flipV="1">
            <a:off x="1362075" y="4884738"/>
            <a:ext cx="587375" cy="12700"/>
          </a:xfrm>
          <a:prstGeom prst="bentConnector3">
            <a:avLst>
              <a:gd name="adj1" fmla="val 50000"/>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cxnSp>
        <p:nvCxnSpPr>
          <p:cNvPr id="21530" name="肘形连接符 89"/>
          <p:cNvCxnSpPr>
            <a:cxnSpLocks noChangeShapeType="1"/>
            <a:stCxn id="87" idx="0"/>
            <a:endCxn id="79" idx="2"/>
          </p:cNvCxnSpPr>
          <p:nvPr/>
        </p:nvCxnSpPr>
        <p:spPr bwMode="auto">
          <a:xfrm rot="5400000" flipH="1" flipV="1">
            <a:off x="1795463" y="4451350"/>
            <a:ext cx="587375" cy="866775"/>
          </a:xfrm>
          <a:prstGeom prst="bentConnector3">
            <a:avLst>
              <a:gd name="adj1" fmla="val 50000"/>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sp>
        <p:nvSpPr>
          <p:cNvPr id="21531" name="矩形 90"/>
          <p:cNvSpPr>
            <a:spLocks noChangeArrowheads="1"/>
          </p:cNvSpPr>
          <p:nvPr/>
        </p:nvSpPr>
        <p:spPr bwMode="auto">
          <a:xfrm>
            <a:off x="331788" y="4868863"/>
            <a:ext cx="862012"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04000"/>
              </a:lnSpc>
              <a:spcBef>
                <a:spcPct val="20000"/>
              </a:spcBef>
              <a:buClr>
                <a:schemeClr val="accent1"/>
              </a:buClr>
            </a:pPr>
            <a:r>
              <a:rPr lang="zh-CN" altLang="en-US" sz="800" b="1">
                <a:solidFill>
                  <a:schemeClr val="tx1"/>
                </a:solidFill>
                <a:latin typeface="微软雅黑" pitchFamily="34" charset="-122"/>
                <a:ea typeface="微软雅黑" pitchFamily="34" charset="-122"/>
                <a:cs typeface="Arial" pitchFamily="34" charset="0"/>
              </a:rPr>
              <a:t>退货申请单</a:t>
            </a:r>
          </a:p>
        </p:txBody>
      </p:sp>
      <p:sp>
        <p:nvSpPr>
          <p:cNvPr id="21532" name="矩形 97"/>
          <p:cNvSpPr>
            <a:spLocks noChangeArrowheads="1"/>
          </p:cNvSpPr>
          <p:nvPr/>
        </p:nvSpPr>
        <p:spPr bwMode="auto">
          <a:xfrm>
            <a:off x="1196975" y="4887913"/>
            <a:ext cx="860425"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04000"/>
              </a:lnSpc>
              <a:spcBef>
                <a:spcPct val="20000"/>
              </a:spcBef>
              <a:buClr>
                <a:schemeClr val="accent1"/>
              </a:buClr>
            </a:pPr>
            <a:r>
              <a:rPr lang="zh-CN" altLang="en-US" sz="800" b="1">
                <a:solidFill>
                  <a:schemeClr val="tx1"/>
                </a:solidFill>
                <a:latin typeface="微软雅黑" pitchFamily="34" charset="-122"/>
                <a:ea typeface="微软雅黑" pitchFamily="34" charset="-122"/>
                <a:cs typeface="Arial" pitchFamily="34" charset="0"/>
              </a:rPr>
              <a:t>订货申请单</a:t>
            </a:r>
          </a:p>
        </p:txBody>
      </p:sp>
      <p:sp>
        <p:nvSpPr>
          <p:cNvPr id="21533" name="圆角矩形 98"/>
          <p:cNvSpPr>
            <a:spLocks noChangeArrowheads="1"/>
          </p:cNvSpPr>
          <p:nvPr/>
        </p:nvSpPr>
        <p:spPr bwMode="auto">
          <a:xfrm>
            <a:off x="3033713" y="1433513"/>
            <a:ext cx="1898650" cy="1081087"/>
          </a:xfrm>
          <a:prstGeom prst="roundRect">
            <a:avLst>
              <a:gd name="adj" fmla="val 16667"/>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45720" rIns="45720"/>
          <a:lstStyle/>
          <a:p>
            <a:pPr algn="ctr">
              <a:lnSpc>
                <a:spcPct val="104000"/>
              </a:lnSpc>
              <a:spcBef>
                <a:spcPct val="20000"/>
              </a:spcBef>
              <a:buClr>
                <a:schemeClr val="accent1"/>
              </a:buClr>
            </a:pPr>
            <a:r>
              <a:rPr lang="zh-CN" altLang="en-US" sz="1600" b="1">
                <a:solidFill>
                  <a:schemeClr val="tx1"/>
                </a:solidFill>
                <a:latin typeface="微软雅黑" pitchFamily="34" charset="-122"/>
                <a:ea typeface="微软雅黑" pitchFamily="34" charset="-122"/>
                <a:cs typeface="Arial" pitchFamily="34" charset="0"/>
              </a:rPr>
              <a:t>供应商服务平台</a:t>
            </a:r>
          </a:p>
        </p:txBody>
      </p:sp>
      <p:sp>
        <p:nvSpPr>
          <p:cNvPr id="100" name="圆角矩形 99"/>
          <p:cNvSpPr/>
          <p:nvPr/>
        </p:nvSpPr>
        <p:spPr bwMode="auto">
          <a:xfrm>
            <a:off x="404813" y="3667125"/>
            <a:ext cx="777875" cy="28892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lIns="45720" rIns="45720" anchor="ctr"/>
          <a:lstStyle/>
          <a:p>
            <a:pPr algn="ctr">
              <a:lnSpc>
                <a:spcPct val="104000"/>
              </a:lnSpc>
              <a:spcBef>
                <a:spcPct val="20000"/>
              </a:spcBef>
              <a:buClr>
                <a:schemeClr val="accent1"/>
              </a:buClr>
              <a:defRPr/>
            </a:pPr>
            <a:r>
              <a:rPr lang="zh-CN" altLang="en-US" sz="1000" b="1" dirty="0">
                <a:solidFill>
                  <a:schemeClr val="tx1"/>
                </a:solidFill>
                <a:latin typeface="微软雅黑" pitchFamily="34" charset="-122"/>
                <a:ea typeface="微软雅黑" pitchFamily="34" charset="-122"/>
                <a:cs typeface="Arial" pitchFamily="34" charset="0"/>
              </a:rPr>
              <a:t>库存</a:t>
            </a:r>
          </a:p>
        </p:txBody>
      </p:sp>
      <p:sp>
        <p:nvSpPr>
          <p:cNvPr id="101" name="圆角矩形 100"/>
          <p:cNvSpPr/>
          <p:nvPr/>
        </p:nvSpPr>
        <p:spPr bwMode="auto">
          <a:xfrm>
            <a:off x="1265238" y="3667125"/>
            <a:ext cx="779462" cy="28892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lIns="45720" rIns="45720" anchor="ctr"/>
          <a:lstStyle/>
          <a:p>
            <a:pPr algn="ctr">
              <a:lnSpc>
                <a:spcPct val="104000"/>
              </a:lnSpc>
              <a:spcBef>
                <a:spcPct val="20000"/>
              </a:spcBef>
              <a:buClr>
                <a:schemeClr val="accent1"/>
              </a:buClr>
              <a:defRPr/>
            </a:pPr>
            <a:r>
              <a:rPr lang="zh-CN" altLang="en-US" sz="1000" b="1" dirty="0">
                <a:solidFill>
                  <a:schemeClr val="tx1"/>
                </a:solidFill>
                <a:latin typeface="微软雅黑" pitchFamily="34" charset="-122"/>
                <a:ea typeface="微软雅黑" pitchFamily="34" charset="-122"/>
                <a:cs typeface="Arial" pitchFamily="34" charset="0"/>
              </a:rPr>
              <a:t>成本</a:t>
            </a:r>
          </a:p>
        </p:txBody>
      </p:sp>
      <p:sp>
        <p:nvSpPr>
          <p:cNvPr id="21536" name="圆角矩形 101"/>
          <p:cNvSpPr>
            <a:spLocks noChangeArrowheads="1"/>
          </p:cNvSpPr>
          <p:nvPr/>
        </p:nvSpPr>
        <p:spPr bwMode="auto">
          <a:xfrm>
            <a:off x="2132013" y="3667125"/>
            <a:ext cx="779462" cy="288925"/>
          </a:xfrm>
          <a:prstGeom prst="roundRect">
            <a:avLst>
              <a:gd name="adj" fmla="val 16667"/>
            </a:avLst>
          </a:prstGeom>
          <a:solidFill>
            <a:srgbClr val="00B050"/>
          </a:solidFill>
          <a:ln w="9525" algn="ctr">
            <a:solidFill>
              <a:schemeClr val="tx1"/>
            </a:solidFill>
            <a:round/>
            <a:headEnd/>
            <a:tailEnd/>
          </a:ln>
        </p:spPr>
        <p:txBody>
          <a:bodyPr lIns="45720" rIns="45720" anchor="ctr"/>
          <a:lstStyle/>
          <a:p>
            <a:pPr algn="ctr">
              <a:lnSpc>
                <a:spcPct val="104000"/>
              </a:lnSpc>
              <a:spcBef>
                <a:spcPct val="20000"/>
              </a:spcBef>
              <a:buClr>
                <a:schemeClr val="accent1"/>
              </a:buClr>
            </a:pPr>
            <a:r>
              <a:rPr lang="zh-CN" altLang="en-US" sz="1000" b="1">
                <a:solidFill>
                  <a:schemeClr val="tx1"/>
                </a:solidFill>
                <a:latin typeface="微软雅黑" pitchFamily="34" charset="-122"/>
                <a:ea typeface="微软雅黑" pitchFamily="34" charset="-122"/>
                <a:cs typeface="Arial" pitchFamily="34" charset="0"/>
              </a:rPr>
              <a:t>供应商进价变更</a:t>
            </a:r>
          </a:p>
        </p:txBody>
      </p:sp>
      <p:cxnSp>
        <p:nvCxnSpPr>
          <p:cNvPr id="21537" name="直接箭头连接符 102"/>
          <p:cNvCxnSpPr>
            <a:cxnSpLocks noChangeShapeType="1"/>
          </p:cNvCxnSpPr>
          <p:nvPr/>
        </p:nvCxnSpPr>
        <p:spPr bwMode="auto">
          <a:xfrm flipV="1">
            <a:off x="1268413" y="2514600"/>
            <a:ext cx="0" cy="361950"/>
          </a:xfrm>
          <a:prstGeom prst="straightConnector1">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sp>
        <p:nvSpPr>
          <p:cNvPr id="21538" name="圆角矩形 103"/>
          <p:cNvSpPr>
            <a:spLocks noChangeArrowheads="1"/>
          </p:cNvSpPr>
          <p:nvPr/>
        </p:nvSpPr>
        <p:spPr bwMode="auto">
          <a:xfrm>
            <a:off x="6673850" y="5094288"/>
            <a:ext cx="779463" cy="288925"/>
          </a:xfrm>
          <a:prstGeom prst="roundRect">
            <a:avLst>
              <a:gd name="adj" fmla="val 16667"/>
            </a:avLst>
          </a:prstGeom>
          <a:solidFill>
            <a:srgbClr val="00B050"/>
          </a:solidFill>
          <a:ln w="9525" algn="ctr">
            <a:solidFill>
              <a:schemeClr val="tx1"/>
            </a:solidFill>
            <a:round/>
            <a:headEnd/>
            <a:tailEnd/>
          </a:ln>
        </p:spPr>
        <p:txBody>
          <a:bodyPr lIns="45720" rIns="45720" anchor="ctr"/>
          <a:lstStyle/>
          <a:p>
            <a:pPr algn="ctr">
              <a:lnSpc>
                <a:spcPct val="104000"/>
              </a:lnSpc>
              <a:spcBef>
                <a:spcPct val="20000"/>
              </a:spcBef>
              <a:buClr>
                <a:schemeClr val="accent1"/>
              </a:buClr>
            </a:pPr>
            <a:r>
              <a:rPr lang="zh-CN" altLang="en-US" sz="1000" b="1">
                <a:solidFill>
                  <a:schemeClr val="tx1"/>
                </a:solidFill>
                <a:latin typeface="微软雅黑" pitchFamily="34" charset="-122"/>
                <a:ea typeface="微软雅黑" pitchFamily="34" charset="-122"/>
                <a:cs typeface="Arial" pitchFamily="34" charset="0"/>
              </a:rPr>
              <a:t>使用零售系统功能</a:t>
            </a:r>
          </a:p>
        </p:txBody>
      </p:sp>
      <p:sp>
        <p:nvSpPr>
          <p:cNvPr id="21539" name="圆角矩形 104"/>
          <p:cNvSpPr>
            <a:spLocks noChangeArrowheads="1"/>
          </p:cNvSpPr>
          <p:nvPr/>
        </p:nvSpPr>
        <p:spPr bwMode="auto">
          <a:xfrm>
            <a:off x="7488238" y="5097463"/>
            <a:ext cx="777875" cy="288925"/>
          </a:xfrm>
          <a:prstGeom prst="roundRect">
            <a:avLst>
              <a:gd name="adj" fmla="val 16667"/>
            </a:avLst>
          </a:prstGeom>
          <a:solidFill>
            <a:srgbClr val="CC9900"/>
          </a:solidFill>
          <a:ln w="9525" algn="ctr">
            <a:solidFill>
              <a:schemeClr val="tx1"/>
            </a:solidFill>
            <a:round/>
            <a:headEnd/>
            <a:tailEnd/>
          </a:ln>
        </p:spPr>
        <p:txBody>
          <a:bodyPr lIns="45720" rIns="45720" anchor="ctr"/>
          <a:lstStyle/>
          <a:p>
            <a:pPr algn="ctr">
              <a:lnSpc>
                <a:spcPct val="104000"/>
              </a:lnSpc>
              <a:spcBef>
                <a:spcPct val="20000"/>
              </a:spcBef>
              <a:buClr>
                <a:schemeClr val="accent1"/>
              </a:buClr>
            </a:pPr>
            <a:r>
              <a:rPr lang="zh-CN" altLang="en-US" sz="1000" b="1">
                <a:solidFill>
                  <a:schemeClr val="tx1"/>
                </a:solidFill>
                <a:latin typeface="微软雅黑" pitchFamily="34" charset="-122"/>
                <a:ea typeface="微软雅黑" pitchFamily="34" charset="-122"/>
                <a:cs typeface="Arial" pitchFamily="34" charset="0"/>
              </a:rPr>
              <a:t>使用仓库系统功能</a:t>
            </a:r>
          </a:p>
        </p:txBody>
      </p:sp>
      <p:sp>
        <p:nvSpPr>
          <p:cNvPr id="106" name="圆角矩形 105"/>
          <p:cNvSpPr/>
          <p:nvPr/>
        </p:nvSpPr>
        <p:spPr bwMode="auto">
          <a:xfrm>
            <a:off x="8286750" y="5083175"/>
            <a:ext cx="779463" cy="290513"/>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lIns="45720" rIns="45720" anchor="ctr"/>
          <a:lstStyle/>
          <a:p>
            <a:pPr algn="ctr">
              <a:lnSpc>
                <a:spcPct val="104000"/>
              </a:lnSpc>
              <a:spcBef>
                <a:spcPct val="20000"/>
              </a:spcBef>
              <a:buClr>
                <a:schemeClr val="accent1"/>
              </a:buClr>
              <a:defRPr/>
            </a:pPr>
            <a:r>
              <a:rPr lang="zh-CN" altLang="en-US" sz="1000" b="1" dirty="0">
                <a:solidFill>
                  <a:schemeClr val="tx1"/>
                </a:solidFill>
                <a:latin typeface="微软雅黑" pitchFamily="34" charset="-122"/>
                <a:ea typeface="微软雅黑" pitchFamily="34" charset="-122"/>
                <a:cs typeface="Arial" pitchFamily="34" charset="0"/>
              </a:rPr>
              <a:t>零售系统基本功能</a:t>
            </a:r>
          </a:p>
        </p:txBody>
      </p:sp>
      <p:sp>
        <p:nvSpPr>
          <p:cNvPr id="107" name="圆角矩形 106"/>
          <p:cNvSpPr/>
          <p:nvPr/>
        </p:nvSpPr>
        <p:spPr bwMode="auto">
          <a:xfrm>
            <a:off x="4010149" y="1793875"/>
            <a:ext cx="777875" cy="28892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lIns="45720" rIns="45720" anchor="ctr"/>
          <a:lstStyle/>
          <a:p>
            <a:pPr algn="ctr">
              <a:lnSpc>
                <a:spcPct val="104000"/>
              </a:lnSpc>
              <a:spcBef>
                <a:spcPct val="20000"/>
              </a:spcBef>
              <a:buClr>
                <a:schemeClr val="accent1"/>
              </a:buClr>
              <a:defRPr/>
            </a:pPr>
            <a:r>
              <a:rPr lang="zh-CN" altLang="en-US" sz="1000" b="1" dirty="0">
                <a:solidFill>
                  <a:schemeClr val="tx1"/>
                </a:solidFill>
                <a:latin typeface="微软雅黑" pitchFamily="34" charset="-122"/>
                <a:ea typeface="微软雅黑" pitchFamily="34" charset="-122"/>
                <a:cs typeface="Arial" pitchFamily="34" charset="0"/>
              </a:rPr>
              <a:t>退货</a:t>
            </a:r>
            <a:r>
              <a:rPr lang="zh-CN" altLang="en-US" sz="1000" b="1" dirty="0" smtClean="0">
                <a:solidFill>
                  <a:schemeClr val="tx1"/>
                </a:solidFill>
                <a:latin typeface="微软雅黑" pitchFamily="34" charset="-122"/>
                <a:ea typeface="微软雅黑" pitchFamily="34" charset="-122"/>
                <a:cs typeface="Arial" pitchFamily="34" charset="0"/>
              </a:rPr>
              <a:t>单</a:t>
            </a:r>
            <a:endParaRPr lang="zh-CN" altLang="en-US" sz="1000" b="1" dirty="0">
              <a:solidFill>
                <a:schemeClr val="tx1"/>
              </a:solidFill>
              <a:latin typeface="微软雅黑" pitchFamily="34" charset="-122"/>
              <a:ea typeface="微软雅黑" pitchFamily="34" charset="-122"/>
              <a:cs typeface="Arial" pitchFamily="34" charset="0"/>
            </a:endParaRPr>
          </a:p>
        </p:txBody>
      </p:sp>
      <p:sp>
        <p:nvSpPr>
          <p:cNvPr id="108" name="圆角矩形 107"/>
          <p:cNvSpPr/>
          <p:nvPr/>
        </p:nvSpPr>
        <p:spPr bwMode="auto">
          <a:xfrm>
            <a:off x="2146300" y="5178425"/>
            <a:ext cx="777875" cy="28892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lIns="45720" rIns="45720" anchor="ctr"/>
          <a:lstStyle/>
          <a:p>
            <a:pPr algn="ctr">
              <a:lnSpc>
                <a:spcPct val="104000"/>
              </a:lnSpc>
              <a:spcBef>
                <a:spcPct val="20000"/>
              </a:spcBef>
              <a:buClr>
                <a:schemeClr val="accent1"/>
              </a:buClr>
              <a:defRPr/>
            </a:pPr>
            <a:r>
              <a:rPr lang="zh-CN" altLang="en-US" sz="1000" b="1" dirty="0">
                <a:solidFill>
                  <a:schemeClr val="tx1"/>
                </a:solidFill>
                <a:latin typeface="微软雅黑" pitchFamily="34" charset="-122"/>
                <a:ea typeface="微软雅黑" pitchFamily="34" charset="-122"/>
                <a:cs typeface="Arial" pitchFamily="34" charset="0"/>
              </a:rPr>
              <a:t>配送收货</a:t>
            </a:r>
          </a:p>
        </p:txBody>
      </p:sp>
      <p:sp>
        <p:nvSpPr>
          <p:cNvPr id="109" name="圆角矩形 108"/>
          <p:cNvSpPr/>
          <p:nvPr/>
        </p:nvSpPr>
        <p:spPr bwMode="auto">
          <a:xfrm>
            <a:off x="404813" y="5537200"/>
            <a:ext cx="777875" cy="28892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lIns="45720" rIns="45720" anchor="ctr"/>
          <a:lstStyle/>
          <a:p>
            <a:pPr algn="ctr">
              <a:lnSpc>
                <a:spcPct val="104000"/>
              </a:lnSpc>
              <a:spcBef>
                <a:spcPct val="20000"/>
              </a:spcBef>
              <a:buClr>
                <a:schemeClr val="accent1"/>
              </a:buClr>
              <a:defRPr/>
            </a:pPr>
            <a:r>
              <a:rPr lang="zh-CN" altLang="en-US" sz="1000" b="1" dirty="0">
                <a:solidFill>
                  <a:schemeClr val="tx1"/>
                </a:solidFill>
                <a:latin typeface="微软雅黑" pitchFamily="34" charset="-122"/>
                <a:ea typeface="微软雅黑" pitchFamily="34" charset="-122"/>
                <a:cs typeface="Arial" pitchFamily="34" charset="0"/>
              </a:rPr>
              <a:t>返仓出库</a:t>
            </a:r>
          </a:p>
        </p:txBody>
      </p:sp>
      <p:cxnSp>
        <p:nvCxnSpPr>
          <p:cNvPr id="21544" name="肘形连接符 109"/>
          <p:cNvCxnSpPr>
            <a:cxnSpLocks noChangeShapeType="1"/>
            <a:stCxn id="109" idx="1"/>
            <a:endCxn id="77" idx="1"/>
          </p:cNvCxnSpPr>
          <p:nvPr/>
        </p:nvCxnSpPr>
        <p:spPr bwMode="auto">
          <a:xfrm rot="10800000">
            <a:off x="404813" y="4446588"/>
            <a:ext cx="12700" cy="1235075"/>
          </a:xfrm>
          <a:prstGeom prst="bentConnector3">
            <a:avLst>
              <a:gd name="adj1" fmla="val 1800000"/>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cxnSp>
        <p:nvCxnSpPr>
          <p:cNvPr id="21545" name="肘形连接符 110"/>
          <p:cNvCxnSpPr>
            <a:cxnSpLocks noChangeShapeType="1"/>
            <a:stCxn id="108" idx="3"/>
            <a:endCxn id="79" idx="3"/>
          </p:cNvCxnSpPr>
          <p:nvPr/>
        </p:nvCxnSpPr>
        <p:spPr bwMode="auto">
          <a:xfrm flipH="1" flipV="1">
            <a:off x="2911475" y="4446588"/>
            <a:ext cx="12700" cy="876300"/>
          </a:xfrm>
          <a:prstGeom prst="bentConnector3">
            <a:avLst>
              <a:gd name="adj1" fmla="val -1760495"/>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sp>
        <p:nvSpPr>
          <p:cNvPr id="21546" name="圆角矩形 111"/>
          <p:cNvSpPr>
            <a:spLocks noChangeArrowheads="1"/>
          </p:cNvSpPr>
          <p:nvPr/>
        </p:nvSpPr>
        <p:spPr bwMode="auto">
          <a:xfrm>
            <a:off x="203200" y="1433513"/>
            <a:ext cx="2317750" cy="1081087"/>
          </a:xfrm>
          <a:prstGeom prst="roundRect">
            <a:avLst>
              <a:gd name="adj" fmla="val 16667"/>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45720" rIns="45720"/>
          <a:lstStyle/>
          <a:p>
            <a:pPr algn="ctr">
              <a:lnSpc>
                <a:spcPct val="104000"/>
              </a:lnSpc>
              <a:spcBef>
                <a:spcPct val="20000"/>
              </a:spcBef>
              <a:buClr>
                <a:schemeClr val="accent1"/>
              </a:buClr>
            </a:pPr>
            <a:r>
              <a:rPr lang="zh-CN" altLang="en-US" sz="1600" b="1">
                <a:solidFill>
                  <a:schemeClr val="tx1"/>
                </a:solidFill>
                <a:latin typeface="微软雅黑" pitchFamily="34" charset="-122"/>
                <a:ea typeface="微软雅黑" pitchFamily="34" charset="-122"/>
                <a:cs typeface="Arial" pitchFamily="34" charset="0"/>
              </a:rPr>
              <a:t>结算</a:t>
            </a:r>
            <a:r>
              <a:rPr lang="en-US" altLang="zh-CN" sz="1600" b="1">
                <a:solidFill>
                  <a:schemeClr val="tx1"/>
                </a:solidFill>
                <a:latin typeface="微软雅黑" pitchFamily="34" charset="-122"/>
                <a:ea typeface="微软雅黑" pitchFamily="34" charset="-122"/>
                <a:cs typeface="Arial" pitchFamily="34" charset="0"/>
              </a:rPr>
              <a:t>/</a:t>
            </a:r>
            <a:r>
              <a:rPr lang="zh-CN" altLang="en-US" sz="1600" b="1">
                <a:solidFill>
                  <a:schemeClr val="tx1"/>
                </a:solidFill>
                <a:latin typeface="微软雅黑" pitchFamily="34" charset="-122"/>
                <a:ea typeface="微软雅黑" pitchFamily="34" charset="-122"/>
                <a:cs typeface="Arial" pitchFamily="34" charset="0"/>
              </a:rPr>
              <a:t>核算系统</a:t>
            </a:r>
          </a:p>
        </p:txBody>
      </p:sp>
      <p:sp>
        <p:nvSpPr>
          <p:cNvPr id="113" name="圆角矩形 112"/>
          <p:cNvSpPr/>
          <p:nvPr/>
        </p:nvSpPr>
        <p:spPr bwMode="auto">
          <a:xfrm>
            <a:off x="474663" y="2143125"/>
            <a:ext cx="779462" cy="28892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lIns="45720" rIns="45720" anchor="ctr"/>
          <a:lstStyle/>
          <a:p>
            <a:pPr algn="ctr">
              <a:lnSpc>
                <a:spcPct val="104000"/>
              </a:lnSpc>
              <a:spcBef>
                <a:spcPct val="20000"/>
              </a:spcBef>
              <a:buClr>
                <a:schemeClr val="accent1"/>
              </a:buClr>
              <a:defRPr/>
            </a:pPr>
            <a:r>
              <a:rPr lang="zh-CN" altLang="en-US" sz="1000" b="1" dirty="0">
                <a:solidFill>
                  <a:schemeClr val="tx1"/>
                </a:solidFill>
                <a:latin typeface="微软雅黑" pitchFamily="34" charset="-122"/>
                <a:ea typeface="微软雅黑" pitchFamily="34" charset="-122"/>
                <a:cs typeface="Arial" pitchFamily="34" charset="0"/>
              </a:rPr>
              <a:t>收货单</a:t>
            </a:r>
          </a:p>
        </p:txBody>
      </p:sp>
      <p:sp>
        <p:nvSpPr>
          <p:cNvPr id="114" name="圆角矩形 113"/>
          <p:cNvSpPr/>
          <p:nvPr/>
        </p:nvSpPr>
        <p:spPr bwMode="auto">
          <a:xfrm>
            <a:off x="4008562" y="2168525"/>
            <a:ext cx="779462" cy="28892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lIns="45720" rIns="45720" anchor="ctr"/>
          <a:lstStyle/>
          <a:p>
            <a:pPr algn="ctr">
              <a:lnSpc>
                <a:spcPct val="104000"/>
              </a:lnSpc>
              <a:spcBef>
                <a:spcPct val="20000"/>
              </a:spcBef>
              <a:buClr>
                <a:schemeClr val="accent1"/>
              </a:buClr>
              <a:defRPr/>
            </a:pPr>
            <a:r>
              <a:rPr lang="zh-CN" altLang="en-US" sz="1000" b="1" dirty="0">
                <a:solidFill>
                  <a:schemeClr val="tx1"/>
                </a:solidFill>
                <a:latin typeface="微软雅黑" pitchFamily="34" charset="-122"/>
                <a:ea typeface="微软雅黑" pitchFamily="34" charset="-122"/>
                <a:cs typeface="Arial" pitchFamily="34" charset="0"/>
              </a:rPr>
              <a:t>差异匹配</a:t>
            </a:r>
          </a:p>
        </p:txBody>
      </p:sp>
      <p:sp>
        <p:nvSpPr>
          <p:cNvPr id="115" name="圆角矩形 114"/>
          <p:cNvSpPr/>
          <p:nvPr/>
        </p:nvSpPr>
        <p:spPr bwMode="auto">
          <a:xfrm>
            <a:off x="488950" y="1793875"/>
            <a:ext cx="777875" cy="28892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lIns="45720" rIns="45720" anchor="ctr"/>
          <a:lstStyle/>
          <a:p>
            <a:pPr algn="ctr">
              <a:lnSpc>
                <a:spcPct val="104000"/>
              </a:lnSpc>
              <a:spcBef>
                <a:spcPct val="20000"/>
              </a:spcBef>
              <a:buClr>
                <a:schemeClr val="accent1"/>
              </a:buClr>
              <a:defRPr/>
            </a:pPr>
            <a:r>
              <a:rPr lang="zh-CN" altLang="en-US" sz="1000" b="1" dirty="0">
                <a:solidFill>
                  <a:schemeClr val="tx1"/>
                </a:solidFill>
                <a:latin typeface="微软雅黑" pitchFamily="34" charset="-122"/>
                <a:ea typeface="微软雅黑" pitchFamily="34" charset="-122"/>
                <a:cs typeface="Arial" pitchFamily="34" charset="0"/>
              </a:rPr>
              <a:t>调拨单</a:t>
            </a:r>
          </a:p>
        </p:txBody>
      </p:sp>
      <p:sp>
        <p:nvSpPr>
          <p:cNvPr id="116" name="圆角矩形 115"/>
          <p:cNvSpPr/>
          <p:nvPr/>
        </p:nvSpPr>
        <p:spPr bwMode="auto">
          <a:xfrm>
            <a:off x="1349375" y="1803400"/>
            <a:ext cx="779463" cy="28892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lIns="45720" rIns="45720" anchor="ctr"/>
          <a:lstStyle/>
          <a:p>
            <a:pPr algn="ctr">
              <a:lnSpc>
                <a:spcPct val="104000"/>
              </a:lnSpc>
              <a:spcBef>
                <a:spcPct val="20000"/>
              </a:spcBef>
              <a:buClr>
                <a:schemeClr val="accent1"/>
              </a:buClr>
              <a:defRPr/>
            </a:pPr>
            <a:r>
              <a:rPr lang="zh-CN" altLang="en-US" sz="1000" b="1" dirty="0">
                <a:solidFill>
                  <a:schemeClr val="tx1"/>
                </a:solidFill>
                <a:latin typeface="微软雅黑" pitchFamily="34" charset="-122"/>
                <a:ea typeface="微软雅黑" pitchFamily="34" charset="-122"/>
                <a:cs typeface="Arial" pitchFamily="34" charset="0"/>
              </a:rPr>
              <a:t>供应商结算</a:t>
            </a:r>
          </a:p>
        </p:txBody>
      </p:sp>
      <p:sp>
        <p:nvSpPr>
          <p:cNvPr id="117" name="圆角矩形 116"/>
          <p:cNvSpPr/>
          <p:nvPr/>
        </p:nvSpPr>
        <p:spPr bwMode="auto">
          <a:xfrm>
            <a:off x="1349375" y="2146300"/>
            <a:ext cx="779463" cy="28892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lIns="45720" rIns="45720" anchor="ctr"/>
          <a:lstStyle/>
          <a:p>
            <a:pPr algn="ctr">
              <a:lnSpc>
                <a:spcPct val="104000"/>
              </a:lnSpc>
              <a:spcBef>
                <a:spcPct val="20000"/>
              </a:spcBef>
              <a:buClr>
                <a:schemeClr val="accent1"/>
              </a:buClr>
              <a:defRPr/>
            </a:pPr>
            <a:r>
              <a:rPr lang="zh-CN" altLang="en-US" sz="1000" b="1" dirty="0">
                <a:solidFill>
                  <a:schemeClr val="tx1"/>
                </a:solidFill>
                <a:latin typeface="微软雅黑" pitchFamily="34" charset="-122"/>
                <a:ea typeface="微软雅黑" pitchFamily="34" charset="-122"/>
                <a:cs typeface="Arial" pitchFamily="34" charset="0"/>
              </a:rPr>
              <a:t>退货单</a:t>
            </a:r>
          </a:p>
        </p:txBody>
      </p:sp>
      <p:cxnSp>
        <p:nvCxnSpPr>
          <p:cNvPr id="118" name="直接箭头连接符 117"/>
          <p:cNvCxnSpPr>
            <a:stCxn id="21533" idx="2"/>
          </p:cNvCxnSpPr>
          <p:nvPr/>
        </p:nvCxnSpPr>
        <p:spPr bwMode="auto">
          <a:xfrm flipH="1">
            <a:off x="3344863" y="2514600"/>
            <a:ext cx="638175" cy="519113"/>
          </a:xfrm>
          <a:prstGeom prst="straightConnector1">
            <a:avLst/>
          </a:prstGeom>
          <a:noFill/>
          <a:ln w="9525" cap="flat" cmpd="sng" algn="ctr">
            <a:solidFill>
              <a:schemeClr val="tx2">
                <a:lumMod val="40000"/>
                <a:lumOff val="60000"/>
              </a:schemeClr>
            </a:solidFill>
            <a:prstDash val="solid"/>
            <a:round/>
            <a:headEnd type="arrow" w="med" len="med"/>
            <a:tailEnd type="arrow" w="med" len="med"/>
          </a:ln>
          <a:effectLst/>
        </p:spPr>
      </p:cxnSp>
      <p:sp>
        <p:nvSpPr>
          <p:cNvPr id="21554" name="圆角矩形 119"/>
          <p:cNvSpPr>
            <a:spLocks noChangeArrowheads="1"/>
          </p:cNvSpPr>
          <p:nvPr/>
        </p:nvSpPr>
        <p:spPr bwMode="auto">
          <a:xfrm>
            <a:off x="7250087" y="3573016"/>
            <a:ext cx="779463" cy="288925"/>
          </a:xfrm>
          <a:prstGeom prst="roundRect">
            <a:avLst>
              <a:gd name="adj" fmla="val 16667"/>
            </a:avLst>
          </a:prstGeom>
          <a:solidFill>
            <a:srgbClr val="CC9900"/>
          </a:solidFill>
          <a:ln w="9525" algn="ctr">
            <a:solidFill>
              <a:schemeClr val="tx1"/>
            </a:solidFill>
            <a:round/>
            <a:headEnd/>
            <a:tailEnd/>
          </a:ln>
        </p:spPr>
        <p:txBody>
          <a:bodyPr lIns="45720" rIns="45720" anchor="ctr"/>
          <a:lstStyle/>
          <a:p>
            <a:pPr algn="ctr">
              <a:lnSpc>
                <a:spcPct val="104000"/>
              </a:lnSpc>
              <a:spcBef>
                <a:spcPct val="20000"/>
              </a:spcBef>
              <a:buClr>
                <a:schemeClr val="accent1"/>
              </a:buClr>
            </a:pPr>
            <a:r>
              <a:rPr lang="zh-CN" altLang="en-US" sz="1000" b="1" dirty="0" smtClean="0">
                <a:solidFill>
                  <a:schemeClr val="tx1"/>
                </a:solidFill>
                <a:latin typeface="微软雅黑" pitchFamily="34" charset="-122"/>
                <a:ea typeface="微软雅黑" pitchFamily="34" charset="-122"/>
                <a:cs typeface="Arial" pitchFamily="34" charset="0"/>
              </a:rPr>
              <a:t>返仓收货</a:t>
            </a:r>
            <a:endParaRPr lang="zh-CN" altLang="en-US" sz="1000" b="1" dirty="0">
              <a:solidFill>
                <a:schemeClr val="tx1"/>
              </a:solidFill>
              <a:latin typeface="微软雅黑" pitchFamily="34" charset="-122"/>
              <a:ea typeface="微软雅黑" pitchFamily="34" charset="-122"/>
              <a:cs typeface="Arial" pitchFamily="34" charset="0"/>
            </a:endParaRPr>
          </a:p>
        </p:txBody>
      </p:sp>
      <p:sp>
        <p:nvSpPr>
          <p:cNvPr id="21555" name="圆角矩形 120"/>
          <p:cNvSpPr>
            <a:spLocks noChangeArrowheads="1"/>
          </p:cNvSpPr>
          <p:nvPr/>
        </p:nvSpPr>
        <p:spPr bwMode="auto">
          <a:xfrm>
            <a:off x="6372200" y="3573016"/>
            <a:ext cx="779462" cy="288925"/>
          </a:xfrm>
          <a:prstGeom prst="roundRect">
            <a:avLst>
              <a:gd name="adj" fmla="val 16667"/>
            </a:avLst>
          </a:prstGeom>
          <a:solidFill>
            <a:srgbClr val="CC9900"/>
          </a:solidFill>
          <a:ln w="9525" algn="ctr">
            <a:solidFill>
              <a:schemeClr val="tx1"/>
            </a:solidFill>
            <a:round/>
            <a:headEnd/>
            <a:tailEnd/>
          </a:ln>
        </p:spPr>
        <p:txBody>
          <a:bodyPr lIns="45720" rIns="45720" anchor="ctr"/>
          <a:lstStyle/>
          <a:p>
            <a:pPr algn="ctr">
              <a:lnSpc>
                <a:spcPct val="104000"/>
              </a:lnSpc>
              <a:spcBef>
                <a:spcPct val="20000"/>
              </a:spcBef>
              <a:buClr>
                <a:schemeClr val="accent1"/>
              </a:buClr>
            </a:pPr>
            <a:r>
              <a:rPr lang="zh-CN" altLang="en-US" sz="1000" b="1" dirty="0" smtClean="0">
                <a:solidFill>
                  <a:schemeClr val="tx1"/>
                </a:solidFill>
                <a:latin typeface="微软雅黑" pitchFamily="34" charset="-122"/>
                <a:ea typeface="微软雅黑" pitchFamily="34" charset="-122"/>
                <a:cs typeface="Arial" pitchFamily="34" charset="0"/>
              </a:rPr>
              <a:t>配送出库</a:t>
            </a:r>
            <a:endParaRPr lang="zh-CN" altLang="en-US" sz="1000" b="1" dirty="0">
              <a:solidFill>
                <a:schemeClr val="tx1"/>
              </a:solidFill>
              <a:latin typeface="微软雅黑" pitchFamily="34" charset="-122"/>
              <a:ea typeface="微软雅黑" pitchFamily="34" charset="-122"/>
              <a:cs typeface="Arial" pitchFamily="34" charset="0"/>
            </a:endParaRPr>
          </a:p>
        </p:txBody>
      </p:sp>
      <p:sp>
        <p:nvSpPr>
          <p:cNvPr id="21557" name="圆角矩形 122"/>
          <p:cNvSpPr>
            <a:spLocks noChangeArrowheads="1"/>
          </p:cNvSpPr>
          <p:nvPr/>
        </p:nvSpPr>
        <p:spPr bwMode="auto">
          <a:xfrm>
            <a:off x="7250087" y="4004171"/>
            <a:ext cx="779463" cy="288925"/>
          </a:xfrm>
          <a:prstGeom prst="roundRect">
            <a:avLst>
              <a:gd name="adj" fmla="val 16667"/>
            </a:avLst>
          </a:prstGeom>
          <a:solidFill>
            <a:srgbClr val="CC9900"/>
          </a:solidFill>
          <a:ln w="9525" algn="ctr">
            <a:solidFill>
              <a:schemeClr val="tx1"/>
            </a:solidFill>
            <a:round/>
            <a:headEnd/>
            <a:tailEnd/>
          </a:ln>
        </p:spPr>
        <p:txBody>
          <a:bodyPr lIns="45720" rIns="45720" anchor="ctr"/>
          <a:lstStyle/>
          <a:p>
            <a:pPr algn="ctr">
              <a:lnSpc>
                <a:spcPct val="104000"/>
              </a:lnSpc>
              <a:spcBef>
                <a:spcPct val="20000"/>
              </a:spcBef>
              <a:buClr>
                <a:schemeClr val="accent1"/>
              </a:buClr>
            </a:pPr>
            <a:r>
              <a:rPr lang="zh-CN" altLang="en-US" sz="1000" b="1" dirty="0" smtClean="0">
                <a:solidFill>
                  <a:schemeClr val="tx1"/>
                </a:solidFill>
                <a:latin typeface="微软雅黑" pitchFamily="34" charset="-122"/>
                <a:ea typeface="微软雅黑" pitchFamily="34" charset="-122"/>
                <a:cs typeface="Arial" pitchFamily="34" charset="0"/>
              </a:rPr>
              <a:t>库存盘点</a:t>
            </a:r>
            <a:endParaRPr lang="zh-CN" altLang="en-US" sz="1000" b="1" dirty="0">
              <a:solidFill>
                <a:schemeClr val="tx1"/>
              </a:solidFill>
              <a:latin typeface="微软雅黑" pitchFamily="34" charset="-122"/>
              <a:ea typeface="微软雅黑" pitchFamily="34" charset="-122"/>
              <a:cs typeface="Arial" pitchFamily="34" charset="0"/>
            </a:endParaRPr>
          </a:p>
        </p:txBody>
      </p:sp>
      <p:sp>
        <p:nvSpPr>
          <p:cNvPr id="21558" name="圆角矩形 123"/>
          <p:cNvSpPr>
            <a:spLocks noChangeArrowheads="1"/>
          </p:cNvSpPr>
          <p:nvPr/>
        </p:nvSpPr>
        <p:spPr bwMode="auto">
          <a:xfrm>
            <a:off x="6372200" y="4004171"/>
            <a:ext cx="779462" cy="288925"/>
          </a:xfrm>
          <a:prstGeom prst="roundRect">
            <a:avLst>
              <a:gd name="adj" fmla="val 16667"/>
            </a:avLst>
          </a:prstGeom>
          <a:solidFill>
            <a:srgbClr val="CC9900"/>
          </a:solidFill>
          <a:ln w="9525" algn="ctr">
            <a:solidFill>
              <a:schemeClr val="tx1"/>
            </a:solidFill>
            <a:round/>
            <a:headEnd/>
            <a:tailEnd/>
          </a:ln>
        </p:spPr>
        <p:txBody>
          <a:bodyPr lIns="45720" rIns="45720" anchor="ctr"/>
          <a:lstStyle/>
          <a:p>
            <a:pPr algn="ctr">
              <a:lnSpc>
                <a:spcPct val="104000"/>
              </a:lnSpc>
              <a:spcBef>
                <a:spcPct val="20000"/>
              </a:spcBef>
              <a:buClr>
                <a:schemeClr val="accent1"/>
              </a:buClr>
            </a:pPr>
            <a:r>
              <a:rPr lang="zh-CN" altLang="en-US" sz="1000" b="1" dirty="0" smtClean="0">
                <a:solidFill>
                  <a:schemeClr val="tx1"/>
                </a:solidFill>
                <a:latin typeface="微软雅黑" pitchFamily="34" charset="-122"/>
                <a:ea typeface="微软雅黑" pitchFamily="34" charset="-122"/>
                <a:cs typeface="Arial" pitchFamily="34" charset="0"/>
              </a:rPr>
              <a:t>库存调整</a:t>
            </a:r>
            <a:endParaRPr lang="zh-CN" altLang="en-US" sz="1000" b="1" dirty="0">
              <a:solidFill>
                <a:schemeClr val="tx1"/>
              </a:solidFill>
              <a:latin typeface="微软雅黑" pitchFamily="34" charset="-122"/>
              <a:ea typeface="微软雅黑" pitchFamily="34" charset="-122"/>
              <a:cs typeface="Arial" pitchFamily="34" charset="0"/>
            </a:endParaRPr>
          </a:p>
        </p:txBody>
      </p:sp>
      <p:cxnSp>
        <p:nvCxnSpPr>
          <p:cNvPr id="128" name="直接箭头连接符 127"/>
          <p:cNvCxnSpPr/>
          <p:nvPr/>
        </p:nvCxnSpPr>
        <p:spPr bwMode="auto">
          <a:xfrm>
            <a:off x="5580063" y="3738563"/>
            <a:ext cx="503237" cy="0"/>
          </a:xfrm>
          <a:prstGeom prst="straightConnector1">
            <a:avLst/>
          </a:prstGeom>
          <a:noFill/>
          <a:ln w="9525" cap="flat" cmpd="sng" algn="ctr">
            <a:solidFill>
              <a:schemeClr val="accent5">
                <a:lumMod val="50000"/>
              </a:schemeClr>
            </a:solidFill>
            <a:prstDash val="solid"/>
            <a:round/>
            <a:headEnd type="arrow" w="med" len="med"/>
            <a:tailEnd type="arrow" w="med" len="med"/>
          </a:ln>
          <a:effectLst/>
        </p:spPr>
      </p:cxnSp>
      <p:cxnSp>
        <p:nvCxnSpPr>
          <p:cNvPr id="129" name="直接连接符 128"/>
          <p:cNvCxnSpPr/>
          <p:nvPr/>
        </p:nvCxnSpPr>
        <p:spPr bwMode="auto">
          <a:xfrm>
            <a:off x="4025900" y="3810000"/>
            <a:ext cx="1554163" cy="0"/>
          </a:xfrm>
          <a:prstGeom prst="line">
            <a:avLst/>
          </a:prstGeom>
          <a:noFill/>
          <a:ln w="9525" cap="flat" cmpd="sng" algn="ctr">
            <a:solidFill>
              <a:schemeClr val="accent5">
                <a:lumMod val="50000"/>
              </a:schemeClr>
            </a:solidFill>
            <a:prstDash val="solid"/>
            <a:round/>
            <a:headEnd type="none" w="med" len="med"/>
            <a:tailEnd type="none" w="med" len="med"/>
          </a:ln>
          <a:effectLst/>
        </p:spPr>
      </p:cxnSp>
      <p:sp>
        <p:nvSpPr>
          <p:cNvPr id="64" name="TextBox 54"/>
          <p:cNvSpPr txBox="1">
            <a:spLocks noChangeArrowheads="1"/>
          </p:cNvSpPr>
          <p:nvPr/>
        </p:nvSpPr>
        <p:spPr bwMode="auto">
          <a:xfrm>
            <a:off x="3344863" y="5700713"/>
            <a:ext cx="5754687" cy="590931"/>
          </a:xfrm>
          <a:prstGeom prst="rect">
            <a:avLst/>
          </a:prstGeom>
          <a:solidFill>
            <a:srgbClr val="FFCC99"/>
          </a:solidFill>
          <a:ln>
            <a:headEnd/>
            <a:tailEnd/>
          </a:ln>
        </p:spPr>
        <p:style>
          <a:lnRef idx="1">
            <a:schemeClr val="dk1"/>
          </a:lnRef>
          <a:fillRef idx="2">
            <a:schemeClr val="dk1"/>
          </a:fillRef>
          <a:effectRef idx="1">
            <a:schemeClr val="dk1"/>
          </a:effectRef>
          <a:fontRef idx="minor">
            <a:schemeClr val="dk1"/>
          </a:fontRef>
        </p:style>
        <p:txBody>
          <a:bodyPr>
            <a:spAutoFit/>
          </a:bodyPr>
          <a:lstStyle/>
          <a:p>
            <a:pPr marL="342900" indent="-342900">
              <a:buFont typeface="Wingdings" pitchFamily="2" charset="2"/>
              <a:buChar char="u"/>
              <a:defRPr/>
            </a:pPr>
            <a:r>
              <a:rPr lang="zh-CN" altLang="en-US" sz="1200" dirty="0" smtClean="0">
                <a:solidFill>
                  <a:schemeClr val="tx1"/>
                </a:solidFill>
                <a:latin typeface="微软雅黑" pitchFamily="34" charset="-122"/>
                <a:ea typeface="微软雅黑" pitchFamily="34" charset="-122"/>
              </a:rPr>
              <a:t>实现</a:t>
            </a:r>
            <a:r>
              <a:rPr lang="zh-CN" altLang="en-US" sz="1200" dirty="0">
                <a:solidFill>
                  <a:schemeClr val="tx1"/>
                </a:solidFill>
                <a:latin typeface="微软雅黑" pitchFamily="34" charset="-122"/>
                <a:ea typeface="微软雅黑" pitchFamily="34" charset="-122"/>
              </a:rPr>
              <a:t>了门店、仓库库存的可视性，便于采购查询与分析</a:t>
            </a:r>
            <a:endParaRPr lang="en-US" altLang="zh-CN" sz="1200" dirty="0">
              <a:solidFill>
                <a:schemeClr val="tx1"/>
              </a:solidFill>
              <a:latin typeface="微软雅黑" pitchFamily="34" charset="-122"/>
              <a:ea typeface="微软雅黑" pitchFamily="34" charset="-122"/>
            </a:endParaRPr>
          </a:p>
          <a:p>
            <a:pPr marL="342900" indent="-342900">
              <a:buFont typeface="Wingdings" pitchFamily="2" charset="2"/>
              <a:buChar char="u"/>
              <a:defRPr/>
            </a:pPr>
            <a:r>
              <a:rPr lang="zh-CN" altLang="en-US" sz="1200" dirty="0">
                <a:solidFill>
                  <a:schemeClr val="tx1"/>
                </a:solidFill>
                <a:latin typeface="微软雅黑" pitchFamily="34" charset="-122"/>
                <a:ea typeface="微软雅黑" pitchFamily="34" charset="-122"/>
              </a:rPr>
              <a:t>简化调拨流程，提高工作效率，降低成本</a:t>
            </a:r>
            <a:endParaRPr lang="en-US" altLang="zh-CN" sz="1200" dirty="0">
              <a:solidFill>
                <a:schemeClr val="tx1"/>
              </a:solidFill>
              <a:latin typeface="微软雅黑" pitchFamily="34" charset="-122"/>
              <a:ea typeface="微软雅黑" pitchFamily="34" charset="-122"/>
            </a:endParaRPr>
          </a:p>
          <a:p>
            <a:pPr marL="342900" indent="-342900">
              <a:buFont typeface="Wingdings" pitchFamily="2" charset="2"/>
              <a:buChar char="u"/>
              <a:defRPr/>
            </a:pPr>
            <a:r>
              <a:rPr lang="zh-CN" altLang="en-US" sz="1200" dirty="0">
                <a:solidFill>
                  <a:schemeClr val="tx1"/>
                </a:solidFill>
                <a:latin typeface="微软雅黑" pitchFamily="34" charset="-122"/>
                <a:ea typeface="微软雅黑" pitchFamily="34" charset="-122"/>
              </a:rPr>
              <a:t>为未来仓库规划、建设、上线提供了坚实的基础，重用性高</a:t>
            </a:r>
          </a:p>
        </p:txBody>
      </p:sp>
      <p:sp>
        <p:nvSpPr>
          <p:cNvPr id="65" name="五角星 64"/>
          <p:cNvSpPr/>
          <p:nvPr/>
        </p:nvSpPr>
        <p:spPr bwMode="auto">
          <a:xfrm>
            <a:off x="3278188" y="5419725"/>
            <a:ext cx="546100" cy="255588"/>
          </a:xfrm>
          <a:prstGeom prst="star5">
            <a:avLst/>
          </a:prstGeom>
          <a:solidFill>
            <a:srgbClr val="FF0000"/>
          </a:solidFill>
          <a:ln w="9525" cap="flat" cmpd="sng" algn="ctr">
            <a:solidFill>
              <a:schemeClr val="tx1"/>
            </a:solidFill>
            <a:prstDash val="solid"/>
            <a:round/>
            <a:headEnd type="none" w="med" len="med"/>
            <a:tailEnd type="none" w="med" len="med"/>
          </a:ln>
          <a:effectLst/>
        </p:spPr>
        <p:txBody>
          <a:bodyPr lIns="45720" rIns="45720"/>
          <a:lstStyle/>
          <a:p>
            <a:pPr marL="192088" indent="-192088">
              <a:lnSpc>
                <a:spcPct val="104000"/>
              </a:lnSpc>
              <a:spcBef>
                <a:spcPct val="20000"/>
              </a:spcBef>
              <a:buClr>
                <a:schemeClr val="accent1"/>
              </a:buClr>
              <a:buFont typeface="Wingdings" pitchFamily="2" charset="2"/>
              <a:buChar char="§"/>
              <a:defRPr/>
            </a:pPr>
            <a:endParaRPr lang="zh-CN" altLang="en-US">
              <a:solidFill>
                <a:schemeClr val="tx1"/>
              </a:solidFill>
              <a:latin typeface="微软雅黑" pitchFamily="34" charset="-122"/>
              <a:ea typeface="微软雅黑" pitchFamily="34" charset="-122"/>
              <a:cs typeface="Arial" pitchFamily="34" charset="0"/>
            </a:endParaRPr>
          </a:p>
        </p:txBody>
      </p:sp>
      <p:pic>
        <p:nvPicPr>
          <p:cNvPr id="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4793" y="85064"/>
            <a:ext cx="1721921" cy="1010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圆角矩形 62"/>
          <p:cNvSpPr/>
          <p:nvPr/>
        </p:nvSpPr>
        <p:spPr bwMode="auto">
          <a:xfrm>
            <a:off x="7740352" y="332656"/>
            <a:ext cx="1403648" cy="432048"/>
          </a:xfrm>
          <a:prstGeom prst="roundRect">
            <a:avLst/>
          </a:prstGeom>
          <a:noFill/>
          <a:ln w="19050" cap="flat" cmpd="sng" algn="ctr">
            <a:solidFill>
              <a:srgbClr val="C0000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楷体_GB2312" pitchFamily="49" charset="-122"/>
              <a:cs typeface="Arial" pitchFamily="34" charset="0"/>
            </a:endParaRPr>
          </a:p>
        </p:txBody>
      </p:sp>
      <p:sp>
        <p:nvSpPr>
          <p:cNvPr id="66" name="圆角矩形 65"/>
          <p:cNvSpPr/>
          <p:nvPr/>
        </p:nvSpPr>
        <p:spPr bwMode="auto">
          <a:xfrm>
            <a:off x="3133427" y="1794082"/>
            <a:ext cx="777875" cy="28892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lIns="45720" rIns="45720" anchor="ctr"/>
          <a:lstStyle/>
          <a:p>
            <a:pPr algn="ctr">
              <a:lnSpc>
                <a:spcPct val="104000"/>
              </a:lnSpc>
              <a:spcBef>
                <a:spcPct val="20000"/>
              </a:spcBef>
              <a:buClr>
                <a:schemeClr val="accent1"/>
              </a:buClr>
              <a:defRPr/>
            </a:pPr>
            <a:r>
              <a:rPr lang="zh-CN" altLang="en-US" sz="1000" b="1" dirty="0">
                <a:solidFill>
                  <a:schemeClr val="tx1"/>
                </a:solidFill>
                <a:latin typeface="微软雅黑" pitchFamily="34" charset="-122"/>
                <a:ea typeface="微软雅黑" pitchFamily="34" charset="-122"/>
                <a:cs typeface="Arial" pitchFamily="34" charset="0"/>
              </a:rPr>
              <a:t>订单</a:t>
            </a:r>
          </a:p>
        </p:txBody>
      </p:sp>
      <p:sp>
        <p:nvSpPr>
          <p:cNvPr id="67" name="圆角矩形 66"/>
          <p:cNvSpPr/>
          <p:nvPr/>
        </p:nvSpPr>
        <p:spPr bwMode="auto">
          <a:xfrm>
            <a:off x="3131840" y="2168732"/>
            <a:ext cx="779462" cy="28892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lIns="45720" rIns="45720" anchor="ctr"/>
          <a:lstStyle/>
          <a:p>
            <a:pPr algn="ctr">
              <a:lnSpc>
                <a:spcPct val="104000"/>
              </a:lnSpc>
              <a:spcBef>
                <a:spcPct val="20000"/>
              </a:spcBef>
              <a:buClr>
                <a:schemeClr val="accent1"/>
              </a:buClr>
              <a:defRPr/>
            </a:pPr>
            <a:r>
              <a:rPr lang="zh-CN" altLang="en-US" sz="1000" b="1" dirty="0" smtClean="0">
                <a:solidFill>
                  <a:schemeClr val="tx1"/>
                </a:solidFill>
                <a:latin typeface="微软雅黑" pitchFamily="34" charset="-122"/>
                <a:ea typeface="微软雅黑" pitchFamily="34" charset="-122"/>
                <a:cs typeface="Arial" pitchFamily="34" charset="0"/>
              </a:rPr>
              <a:t>投单</a:t>
            </a:r>
            <a:endParaRPr lang="zh-CN" altLang="en-US" sz="1000" b="1" dirty="0">
              <a:solidFill>
                <a:schemeClr val="tx1"/>
              </a:solidFill>
              <a:latin typeface="微软雅黑" pitchFamily="34" charset="-122"/>
              <a:ea typeface="微软雅黑" pitchFamily="34" charset="-122"/>
              <a:cs typeface="Arial" pitchFamily="34" charset="0"/>
            </a:endParaRPr>
          </a:p>
        </p:txBody>
      </p:sp>
    </p:spTree>
    <p:extLst>
      <p:ext uri="{BB962C8B-B14F-4D97-AF65-F5344CB8AC3E}">
        <p14:creationId xmlns:p14="http://schemas.microsoft.com/office/powerpoint/2010/main" val="156744401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en-US" altLang="zh-CN" dirty="0" smtClean="0"/>
              <a:t>.</a:t>
            </a:r>
            <a:r>
              <a:rPr lang="zh-CN" altLang="en-US" dirty="0" smtClean="0"/>
              <a:t>门店运营管理</a:t>
            </a:r>
            <a:endParaRPr lang="zh-CN" altLang="en-US" dirty="0"/>
          </a:p>
        </p:txBody>
      </p:sp>
      <p:sp>
        <p:nvSpPr>
          <p:cNvPr id="3" name="灯片编号占位符 2"/>
          <p:cNvSpPr>
            <a:spLocks noGrp="1"/>
          </p:cNvSpPr>
          <p:nvPr>
            <p:ph type="sldNum" sz="quarter" idx="10"/>
          </p:nvPr>
        </p:nvSpPr>
        <p:spPr/>
        <p:txBody>
          <a:bodyPr/>
          <a:lstStyle/>
          <a:p>
            <a:fld id="{ADB3829A-8DC6-4529-B4EE-3A20AD7AAEF0}" type="slidenum">
              <a:rPr lang="en-US" altLang="zh-CN" smtClean="0"/>
              <a:pPr/>
              <a:t>14</a:t>
            </a:fld>
            <a:endParaRPr lang="en-US" altLang="zh-CN"/>
          </a:p>
        </p:txBody>
      </p:sp>
      <p:sp>
        <p:nvSpPr>
          <p:cNvPr id="5" name="TextBox 4"/>
          <p:cNvSpPr txBox="1"/>
          <p:nvPr/>
        </p:nvSpPr>
        <p:spPr>
          <a:xfrm>
            <a:off x="5868144" y="2492896"/>
            <a:ext cx="720080" cy="590931"/>
          </a:xfrm>
          <a:prstGeom prst="rect">
            <a:avLst/>
          </a:prstGeom>
          <a:noFill/>
        </p:spPr>
        <p:txBody>
          <a:bodyPr wrap="square" rtlCol="0">
            <a:spAutoFit/>
          </a:bodyPr>
          <a:lstStyle/>
          <a:p>
            <a:pPr algn="ctr"/>
            <a:r>
              <a:rPr lang="en-US" altLang="zh-CN" sz="1200" dirty="0" smtClean="0">
                <a:solidFill>
                  <a:schemeClr val="bg1"/>
                </a:solidFill>
                <a:latin typeface="微软雅黑" pitchFamily="34" charset="-122"/>
                <a:ea typeface="微软雅黑" pitchFamily="34" charset="-122"/>
              </a:rPr>
              <a:t>KVI&amp;</a:t>
            </a:r>
            <a:r>
              <a:rPr lang="zh-CN" altLang="en-US" sz="1200" dirty="0" smtClean="0">
                <a:solidFill>
                  <a:schemeClr val="bg1"/>
                </a:solidFill>
                <a:latin typeface="微软雅黑" pitchFamily="34" charset="-122"/>
                <a:ea typeface="微软雅黑" pitchFamily="34" charset="-122"/>
              </a:rPr>
              <a:t>畅销品管理</a:t>
            </a:r>
            <a:endParaRPr lang="zh-CN" altLang="en-US" sz="1200" dirty="0">
              <a:solidFill>
                <a:schemeClr val="bg1"/>
              </a:solidFill>
              <a:latin typeface="微软雅黑" pitchFamily="34" charset="-122"/>
              <a:ea typeface="微软雅黑" pitchFamily="34" charset="-122"/>
            </a:endParaRPr>
          </a:p>
        </p:txBody>
      </p:sp>
      <p:graphicFrame>
        <p:nvGraphicFramePr>
          <p:cNvPr id="6" name="图示 5"/>
          <p:cNvGraphicFramePr/>
          <p:nvPr>
            <p:extLst>
              <p:ext uri="{D42A27DB-BD31-4B8C-83A1-F6EECF244321}">
                <p14:modId xmlns:p14="http://schemas.microsoft.com/office/powerpoint/2010/main" val="2201979934"/>
              </p:ext>
            </p:extLst>
          </p:nvPr>
        </p:nvGraphicFramePr>
        <p:xfrm>
          <a:off x="1524000" y="1397000"/>
          <a:ext cx="6096000" cy="3472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3131840" y="5229200"/>
            <a:ext cx="3629004" cy="1255728"/>
          </a:xfrm>
          <a:prstGeom prst="rect">
            <a:avLst/>
          </a:prstGeom>
          <a:noFill/>
        </p:spPr>
        <p:txBody>
          <a:bodyPr wrap="square" rtlCol="0">
            <a:spAutoFit/>
          </a:bodyPr>
          <a:lstStyle/>
          <a:p>
            <a:pPr marL="285750" indent="-285750">
              <a:buFont typeface="Wingdings" pitchFamily="2" charset="2"/>
              <a:buChar char="l"/>
            </a:pPr>
            <a:r>
              <a:rPr lang="zh-CN" altLang="en-US" sz="1400" dirty="0" smtClean="0">
                <a:solidFill>
                  <a:schemeClr val="tx1"/>
                </a:solidFill>
                <a:latin typeface="微软雅黑" pitchFamily="34" charset="-122"/>
                <a:ea typeface="微软雅黑" pitchFamily="34" charset="-122"/>
              </a:rPr>
              <a:t>实现自动补货，加强缺断货管理</a:t>
            </a:r>
            <a:endParaRPr lang="en-US" altLang="zh-CN" sz="1400" dirty="0" smtClean="0">
              <a:solidFill>
                <a:schemeClr val="tx1"/>
              </a:solidFill>
              <a:latin typeface="微软雅黑" pitchFamily="34" charset="-122"/>
              <a:ea typeface="微软雅黑" pitchFamily="34" charset="-122"/>
            </a:endParaRPr>
          </a:p>
          <a:p>
            <a:pPr marL="285750" indent="-285750">
              <a:buFont typeface="Wingdings" pitchFamily="2" charset="2"/>
              <a:buChar char="l"/>
            </a:pPr>
            <a:r>
              <a:rPr lang="zh-CN" altLang="en-US" sz="1400" dirty="0" smtClean="0">
                <a:solidFill>
                  <a:schemeClr val="tx1"/>
                </a:solidFill>
                <a:latin typeface="微软雅黑" pitchFamily="34" charset="-122"/>
                <a:ea typeface="微软雅黑" pitchFamily="34" charset="-122"/>
              </a:rPr>
              <a:t>加强价格指导，完善快讯执行</a:t>
            </a:r>
            <a:endParaRPr lang="en-US" altLang="zh-CN" sz="1400" dirty="0" smtClean="0">
              <a:solidFill>
                <a:schemeClr val="tx1"/>
              </a:solidFill>
              <a:latin typeface="微软雅黑" pitchFamily="34" charset="-122"/>
              <a:ea typeface="微软雅黑" pitchFamily="34" charset="-122"/>
            </a:endParaRPr>
          </a:p>
          <a:p>
            <a:pPr marL="285750" indent="-285750">
              <a:buFont typeface="Wingdings" pitchFamily="2" charset="2"/>
              <a:buChar char="l"/>
            </a:pPr>
            <a:r>
              <a:rPr lang="zh-CN" altLang="en-US" sz="1400" dirty="0" smtClean="0">
                <a:solidFill>
                  <a:schemeClr val="tx1"/>
                </a:solidFill>
                <a:latin typeface="微软雅黑" pitchFamily="34" charset="-122"/>
                <a:ea typeface="微软雅黑" pitchFamily="34" charset="-122"/>
              </a:rPr>
              <a:t>仓库配送一键收货</a:t>
            </a:r>
            <a:endParaRPr lang="en-US" altLang="zh-CN" sz="1400" dirty="0" smtClean="0">
              <a:solidFill>
                <a:schemeClr val="tx1"/>
              </a:solidFill>
              <a:latin typeface="微软雅黑" pitchFamily="34" charset="-122"/>
              <a:ea typeface="微软雅黑" pitchFamily="34" charset="-122"/>
            </a:endParaRPr>
          </a:p>
          <a:p>
            <a:pPr marL="285750" indent="-285750">
              <a:buFont typeface="Wingdings" pitchFamily="2" charset="2"/>
              <a:buChar char="l"/>
            </a:pPr>
            <a:r>
              <a:rPr lang="zh-CN" altLang="en-US" sz="1400" dirty="0" smtClean="0">
                <a:solidFill>
                  <a:schemeClr val="tx1"/>
                </a:solidFill>
                <a:latin typeface="微软雅黑" pitchFamily="34" charset="-122"/>
                <a:ea typeface="微软雅黑" pitchFamily="34" charset="-122"/>
              </a:rPr>
              <a:t>推广手持设备</a:t>
            </a:r>
            <a:endParaRPr lang="en-US" altLang="zh-CN" sz="1400" dirty="0" smtClean="0">
              <a:solidFill>
                <a:schemeClr val="tx1"/>
              </a:solidFill>
              <a:latin typeface="微软雅黑" pitchFamily="34" charset="-122"/>
              <a:ea typeface="微软雅黑" pitchFamily="34" charset="-122"/>
            </a:endParaRPr>
          </a:p>
          <a:p>
            <a:pPr marL="285750" indent="-285750">
              <a:buFont typeface="Wingdings" pitchFamily="2" charset="2"/>
              <a:buChar char="l"/>
            </a:pPr>
            <a:r>
              <a:rPr lang="zh-CN" altLang="en-US" sz="1400" dirty="0" smtClean="0">
                <a:solidFill>
                  <a:schemeClr val="tx1"/>
                </a:solidFill>
                <a:latin typeface="微软雅黑" pitchFamily="34" charset="-122"/>
                <a:ea typeface="微软雅黑" pitchFamily="34" charset="-122"/>
              </a:rPr>
              <a:t>简化操作流程</a:t>
            </a:r>
            <a:endParaRPr lang="en-US" altLang="zh-CN" sz="1400" dirty="0" smtClean="0">
              <a:solidFill>
                <a:schemeClr val="tx1"/>
              </a:solidFill>
              <a:latin typeface="微软雅黑" pitchFamily="34" charset="-122"/>
              <a:ea typeface="微软雅黑" pitchFamily="34" charset="-122"/>
            </a:endParaRPr>
          </a:p>
          <a:p>
            <a:pPr marL="285750" indent="-285750">
              <a:buFont typeface="Wingdings" pitchFamily="2" charset="2"/>
              <a:buChar char="l"/>
            </a:pPr>
            <a:r>
              <a:rPr lang="zh-CN" altLang="en-US" sz="1400" dirty="0" smtClean="0">
                <a:solidFill>
                  <a:schemeClr val="tx1"/>
                </a:solidFill>
                <a:latin typeface="微软雅黑" pitchFamily="34" charset="-122"/>
                <a:ea typeface="微软雅黑" pitchFamily="34" charset="-122"/>
              </a:rPr>
              <a:t>明确考核分析指标</a:t>
            </a:r>
            <a:endParaRPr lang="en-US" altLang="zh-CN" sz="1400" dirty="0" smtClean="0">
              <a:solidFill>
                <a:schemeClr val="tx1"/>
              </a:solidFill>
              <a:latin typeface="微软雅黑" pitchFamily="34" charset="-122"/>
              <a:ea typeface="微软雅黑" pitchFamily="34" charset="-122"/>
            </a:endParaRPr>
          </a:p>
        </p:txBody>
      </p:sp>
      <p:sp>
        <p:nvSpPr>
          <p:cNvPr id="4" name="线形标注 1 3"/>
          <p:cNvSpPr/>
          <p:nvPr/>
        </p:nvSpPr>
        <p:spPr bwMode="auto">
          <a:xfrm>
            <a:off x="6732240" y="1196752"/>
            <a:ext cx="1944216" cy="864096"/>
          </a:xfrm>
          <a:prstGeom prst="borderCallout1">
            <a:avLst>
              <a:gd name="adj1" fmla="val 18750"/>
              <a:gd name="adj2" fmla="val -8333"/>
              <a:gd name="adj3" fmla="val 60820"/>
              <a:gd name="adj4" fmla="val -80990"/>
            </a:avLst>
          </a:prstGeom>
          <a:no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r>
              <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1.</a:t>
            </a: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实现各地区营运流程标准化，便于推广和复制</a:t>
            </a:r>
          </a:p>
        </p:txBody>
      </p:sp>
      <p:sp>
        <p:nvSpPr>
          <p:cNvPr id="9" name="线形标注 1 8"/>
          <p:cNvSpPr/>
          <p:nvPr/>
        </p:nvSpPr>
        <p:spPr bwMode="auto">
          <a:xfrm>
            <a:off x="7020272" y="2852936"/>
            <a:ext cx="1944216" cy="864096"/>
          </a:xfrm>
          <a:prstGeom prst="borderCallout1">
            <a:avLst>
              <a:gd name="adj1" fmla="val 18750"/>
              <a:gd name="adj2" fmla="val -8333"/>
              <a:gd name="adj3" fmla="val -8087"/>
              <a:gd name="adj4" fmla="val -45442"/>
            </a:avLst>
          </a:prstGeom>
          <a:no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r>
              <a:rPr lang="en-US" altLang="zh-CN" sz="1600" dirty="0" smtClean="0">
                <a:solidFill>
                  <a:schemeClr val="tx1"/>
                </a:solidFill>
                <a:latin typeface="微软雅黑" pitchFamily="34" charset="-122"/>
                <a:ea typeface="微软雅黑" pitchFamily="34" charset="-122"/>
                <a:cs typeface="Arial" pitchFamily="34" charset="0"/>
              </a:rPr>
              <a:t>2.</a:t>
            </a:r>
            <a:r>
              <a:rPr lang="zh-CN" altLang="en-US" sz="1600" dirty="0" smtClean="0">
                <a:solidFill>
                  <a:schemeClr val="tx1"/>
                </a:solidFill>
                <a:latin typeface="微软雅黑" pitchFamily="34" charset="-122"/>
                <a:ea typeface="微软雅黑" pitchFamily="34" charset="-122"/>
                <a:cs typeface="Arial" pitchFamily="34" charset="0"/>
              </a:rPr>
              <a:t>简化操作界面，实现自动化和一键操作</a:t>
            </a:r>
            <a:endPar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
        <p:nvSpPr>
          <p:cNvPr id="10" name="线形标注 1 9"/>
          <p:cNvSpPr/>
          <p:nvPr/>
        </p:nvSpPr>
        <p:spPr bwMode="auto">
          <a:xfrm>
            <a:off x="6588224" y="4437112"/>
            <a:ext cx="1944216" cy="864096"/>
          </a:xfrm>
          <a:prstGeom prst="borderCallout1">
            <a:avLst>
              <a:gd name="adj1" fmla="val 18750"/>
              <a:gd name="adj2" fmla="val -8333"/>
              <a:gd name="adj3" fmla="val -49924"/>
              <a:gd name="adj4" fmla="val -24114"/>
            </a:avLst>
          </a:prstGeom>
          <a:no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r>
              <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3.</a:t>
            </a: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实现系统操作和管理分开管理，提高工作效率</a:t>
            </a:r>
          </a:p>
        </p:txBody>
      </p:sp>
      <p:sp>
        <p:nvSpPr>
          <p:cNvPr id="11" name="线形标注 1 10"/>
          <p:cNvSpPr/>
          <p:nvPr/>
        </p:nvSpPr>
        <p:spPr bwMode="auto">
          <a:xfrm>
            <a:off x="755576" y="4368439"/>
            <a:ext cx="1944216" cy="864096"/>
          </a:xfrm>
          <a:prstGeom prst="borderCallout1">
            <a:avLst>
              <a:gd name="adj1" fmla="val 35977"/>
              <a:gd name="adj2" fmla="val 109247"/>
              <a:gd name="adj3" fmla="val 1757"/>
              <a:gd name="adj4" fmla="val 162373"/>
            </a:avLst>
          </a:prstGeom>
          <a:no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r>
              <a:rPr lang="en-US" altLang="zh-CN" sz="1600" dirty="0" smtClean="0">
                <a:solidFill>
                  <a:schemeClr val="tx1"/>
                </a:solidFill>
                <a:latin typeface="微软雅黑" pitchFamily="34" charset="-122"/>
                <a:ea typeface="微软雅黑" pitchFamily="34" charset="-122"/>
                <a:cs typeface="Arial" pitchFamily="34" charset="0"/>
              </a:rPr>
              <a:t>4.</a:t>
            </a:r>
            <a:r>
              <a:rPr lang="zh-CN" altLang="en-US" sz="1600" dirty="0" smtClean="0">
                <a:solidFill>
                  <a:schemeClr val="tx1"/>
                </a:solidFill>
                <a:latin typeface="微软雅黑" pitchFamily="34" charset="-122"/>
                <a:ea typeface="微软雅黑" pitchFamily="34" charset="-122"/>
                <a:cs typeface="Arial" pitchFamily="34" charset="0"/>
              </a:rPr>
              <a:t>实现生鲜精细化管理</a:t>
            </a:r>
            <a:endPar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
        <p:nvSpPr>
          <p:cNvPr id="12" name="线形标注 1 11"/>
          <p:cNvSpPr/>
          <p:nvPr/>
        </p:nvSpPr>
        <p:spPr bwMode="auto">
          <a:xfrm>
            <a:off x="477813" y="1340768"/>
            <a:ext cx="1944216" cy="864096"/>
          </a:xfrm>
          <a:prstGeom prst="borderCallout1">
            <a:avLst>
              <a:gd name="adj1" fmla="val 54434"/>
              <a:gd name="adj2" fmla="val 102684"/>
              <a:gd name="adj3" fmla="val 78046"/>
              <a:gd name="adj4" fmla="val 134482"/>
            </a:avLst>
          </a:prstGeom>
          <a:no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r>
              <a:rPr lang="en-US" altLang="zh-CN" sz="1600" dirty="0" smtClean="0">
                <a:solidFill>
                  <a:schemeClr val="tx1"/>
                </a:solidFill>
                <a:latin typeface="微软雅黑" pitchFamily="34" charset="-122"/>
                <a:ea typeface="微软雅黑" pitchFamily="34" charset="-122"/>
                <a:cs typeface="Arial" pitchFamily="34" charset="0"/>
              </a:rPr>
              <a:t>6.</a:t>
            </a:r>
            <a:r>
              <a:rPr lang="zh-CN" altLang="en-US" sz="1600" dirty="0" smtClean="0">
                <a:solidFill>
                  <a:schemeClr val="tx1"/>
                </a:solidFill>
                <a:latin typeface="微软雅黑" pitchFamily="34" charset="-122"/>
                <a:ea typeface="微软雅黑" pitchFamily="34" charset="-122"/>
                <a:cs typeface="Arial" pitchFamily="34" charset="0"/>
              </a:rPr>
              <a:t>分层级管理报表，实现清晰分析数据展现</a:t>
            </a:r>
            <a:endPar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
        <p:nvSpPr>
          <p:cNvPr id="13" name="线形标注 1 12"/>
          <p:cNvSpPr/>
          <p:nvPr/>
        </p:nvSpPr>
        <p:spPr bwMode="auto">
          <a:xfrm>
            <a:off x="683568" y="2852936"/>
            <a:ext cx="1944216" cy="864096"/>
          </a:xfrm>
          <a:prstGeom prst="borderCallout1">
            <a:avLst>
              <a:gd name="adj1" fmla="val 37207"/>
              <a:gd name="adj2" fmla="val 102137"/>
              <a:gd name="adj3" fmla="val 65741"/>
              <a:gd name="adj4" fmla="val 118622"/>
            </a:avLst>
          </a:prstGeom>
          <a:no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r>
              <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5.</a:t>
            </a: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加强关键商品的管理，</a:t>
            </a:r>
            <a:r>
              <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KVI</a:t>
            </a: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a:t>
            </a:r>
            <a:r>
              <a:rPr lang="zh-CN" altLang="en-US" sz="1600" dirty="0" smtClean="0">
                <a:solidFill>
                  <a:schemeClr val="tx1"/>
                </a:solidFill>
                <a:latin typeface="微软雅黑" pitchFamily="34" charset="-122"/>
                <a:ea typeface="微软雅黑" pitchFamily="34" charset="-122"/>
                <a:cs typeface="Arial" pitchFamily="34" charset="0"/>
              </a:rPr>
              <a:t>菜篮子、畅销品等</a:t>
            </a:r>
            <a:endPar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pic>
        <p:nvPicPr>
          <p:cNvPr id="14"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94793" y="85064"/>
            <a:ext cx="1721921" cy="1010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圆角矩形 15"/>
          <p:cNvSpPr/>
          <p:nvPr/>
        </p:nvSpPr>
        <p:spPr bwMode="auto">
          <a:xfrm>
            <a:off x="7308304" y="764704"/>
            <a:ext cx="1584176" cy="330564"/>
          </a:xfrm>
          <a:prstGeom prst="roundRect">
            <a:avLst/>
          </a:prstGeom>
          <a:noFill/>
          <a:ln w="19050" cap="flat" cmpd="sng" algn="ctr">
            <a:solidFill>
              <a:srgbClr val="C0000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楷体_GB2312" pitchFamily="49" charset="-122"/>
              <a:cs typeface="Arial" pitchFamily="34" charset="0"/>
            </a:endParaRPr>
          </a:p>
        </p:txBody>
      </p:sp>
    </p:spTree>
    <p:extLst>
      <p:ext uri="{BB962C8B-B14F-4D97-AF65-F5344CB8AC3E}">
        <p14:creationId xmlns:p14="http://schemas.microsoft.com/office/powerpoint/2010/main" val="327891077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a:t>
            </a:r>
            <a:r>
              <a:rPr lang="zh-CN" altLang="en-US" dirty="0"/>
              <a:t>生鲜</a:t>
            </a:r>
            <a:r>
              <a:rPr lang="zh-CN" altLang="en-US" dirty="0" smtClean="0"/>
              <a:t>管理，差异化管理</a:t>
            </a:r>
            <a:endParaRPr lang="zh-CN" altLang="en-US" dirty="0"/>
          </a:p>
        </p:txBody>
      </p:sp>
      <p:sp>
        <p:nvSpPr>
          <p:cNvPr id="3" name="灯片编号占位符 2"/>
          <p:cNvSpPr>
            <a:spLocks noGrp="1"/>
          </p:cNvSpPr>
          <p:nvPr>
            <p:ph type="sldNum" sz="quarter" idx="10"/>
          </p:nvPr>
        </p:nvSpPr>
        <p:spPr/>
        <p:txBody>
          <a:bodyPr/>
          <a:lstStyle/>
          <a:p>
            <a:fld id="{ADB3829A-8DC6-4529-B4EE-3A20AD7AAEF0}" type="slidenum">
              <a:rPr lang="en-US" altLang="zh-CN" smtClean="0"/>
              <a:pPr/>
              <a:t>15</a:t>
            </a:fld>
            <a:endParaRPr lang="en-US" altLang="zh-CN"/>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4793" y="85064"/>
            <a:ext cx="1721921" cy="1010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圆角矩形 8"/>
          <p:cNvSpPr/>
          <p:nvPr/>
        </p:nvSpPr>
        <p:spPr bwMode="auto">
          <a:xfrm>
            <a:off x="7812360" y="332656"/>
            <a:ext cx="792088" cy="762612"/>
          </a:xfrm>
          <a:prstGeom prst="roundRect">
            <a:avLst/>
          </a:prstGeom>
          <a:noFill/>
          <a:ln w="19050" cap="flat" cmpd="sng" algn="ctr">
            <a:solidFill>
              <a:srgbClr val="C0000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楷体_GB2312" pitchFamily="49" charset="-122"/>
              <a:cs typeface="Arial" pitchFamily="34" charset="0"/>
            </a:endParaRPr>
          </a:p>
        </p:txBody>
      </p:sp>
      <p:graphicFrame>
        <p:nvGraphicFramePr>
          <p:cNvPr id="11" name="图示 10"/>
          <p:cNvGraphicFramePr/>
          <p:nvPr>
            <p:extLst>
              <p:ext uri="{D42A27DB-BD31-4B8C-83A1-F6EECF244321}">
                <p14:modId xmlns:p14="http://schemas.microsoft.com/office/powerpoint/2010/main" val="837991759"/>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891077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4244450" y="3438524"/>
            <a:ext cx="1571636" cy="285752"/>
          </a:xfrm>
          <a:prstGeom prst="rect">
            <a:avLst/>
          </a:prstGeom>
          <a:solidFill>
            <a:srgbClr val="FFC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zh-CN" altLang="en-US" sz="1200" b="0" i="0" u="none" strike="noStrike" cap="none" normalizeH="0" baseline="0" smtClean="0">
              <a:ln>
                <a:noFill/>
              </a:ln>
              <a:solidFill>
                <a:schemeClr val="hlink"/>
              </a:solidFill>
              <a:effectLst/>
              <a:latin typeface="微软雅黑" pitchFamily="34" charset="-122"/>
              <a:ea typeface="微软雅黑" pitchFamily="34" charset="-122"/>
            </a:endParaRPr>
          </a:p>
        </p:txBody>
      </p:sp>
      <p:sp>
        <p:nvSpPr>
          <p:cNvPr id="4" name="矩形 3"/>
          <p:cNvSpPr/>
          <p:nvPr/>
        </p:nvSpPr>
        <p:spPr bwMode="auto">
          <a:xfrm>
            <a:off x="5880230" y="3438524"/>
            <a:ext cx="1428074" cy="285752"/>
          </a:xfrm>
          <a:prstGeom prst="rect">
            <a:avLst/>
          </a:prstGeom>
          <a:solidFill>
            <a:srgbClr val="FFC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zh-CN" altLang="en-US" sz="1200" b="0" i="0" u="none" strike="noStrike" cap="none" normalizeH="0" baseline="0" smtClean="0">
              <a:ln>
                <a:noFill/>
              </a:ln>
              <a:solidFill>
                <a:schemeClr val="hlink"/>
              </a:solidFill>
              <a:effectLst/>
              <a:latin typeface="微软雅黑" pitchFamily="34" charset="-122"/>
              <a:ea typeface="微软雅黑" pitchFamily="34" charset="-122"/>
            </a:endParaRPr>
          </a:p>
        </p:txBody>
      </p:sp>
      <p:sp>
        <p:nvSpPr>
          <p:cNvPr id="5" name="矩形 4"/>
          <p:cNvSpPr/>
          <p:nvPr/>
        </p:nvSpPr>
        <p:spPr bwMode="auto">
          <a:xfrm>
            <a:off x="1979712" y="3438524"/>
            <a:ext cx="2214578" cy="285752"/>
          </a:xfrm>
          <a:prstGeom prst="rect">
            <a:avLst/>
          </a:prstGeom>
          <a:solidFill>
            <a:srgbClr val="FFC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zh-CN" altLang="en-US" sz="1200" b="0" i="0" u="none" strike="noStrike" cap="none" normalizeH="0" baseline="0" smtClean="0">
              <a:ln>
                <a:noFill/>
              </a:ln>
              <a:solidFill>
                <a:schemeClr val="hlink"/>
              </a:solidFill>
              <a:effectLst/>
              <a:latin typeface="微软雅黑" pitchFamily="34" charset="-122"/>
              <a:ea typeface="微软雅黑" pitchFamily="34" charset="-122"/>
            </a:endParaRPr>
          </a:p>
        </p:txBody>
      </p:sp>
      <p:sp>
        <p:nvSpPr>
          <p:cNvPr id="6" name="矩形 5"/>
          <p:cNvSpPr/>
          <p:nvPr/>
        </p:nvSpPr>
        <p:spPr bwMode="auto">
          <a:xfrm>
            <a:off x="142844" y="3438524"/>
            <a:ext cx="1785950" cy="285752"/>
          </a:xfrm>
          <a:prstGeom prst="rect">
            <a:avLst/>
          </a:prstGeom>
          <a:solidFill>
            <a:srgbClr val="FFC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zh-CN" altLang="en-US" sz="1200" b="0" i="0" u="none" strike="noStrike" cap="none" normalizeH="0" baseline="0" smtClean="0">
              <a:ln>
                <a:noFill/>
              </a:ln>
              <a:solidFill>
                <a:schemeClr val="hlink"/>
              </a:solidFill>
              <a:effectLst/>
              <a:latin typeface="微软雅黑" pitchFamily="34" charset="-122"/>
              <a:ea typeface="微软雅黑" pitchFamily="34" charset="-122"/>
            </a:endParaRPr>
          </a:p>
        </p:txBody>
      </p:sp>
      <p:sp>
        <p:nvSpPr>
          <p:cNvPr id="7" name="Text Box 7"/>
          <p:cNvSpPr txBox="1">
            <a:spLocks noChangeArrowheads="1"/>
          </p:cNvSpPr>
          <p:nvPr/>
        </p:nvSpPr>
        <p:spPr bwMode="auto">
          <a:xfrm>
            <a:off x="398956" y="3438524"/>
            <a:ext cx="1744152" cy="276999"/>
          </a:xfrm>
          <a:prstGeom prst="rect">
            <a:avLst/>
          </a:prstGeom>
          <a:noFill/>
          <a:ln w="9525" algn="ctr">
            <a:noFill/>
            <a:miter lim="800000"/>
            <a:headEnd/>
            <a:tailEnd/>
          </a:ln>
          <a:effectLst/>
        </p:spPr>
        <p:txBody>
          <a:bodyPr wrap="square">
            <a:spAutoFit/>
          </a:bodyPr>
          <a:lstStyle/>
          <a:p>
            <a:pPr>
              <a:spcBef>
                <a:spcPct val="50000"/>
              </a:spcBef>
              <a:buFontTx/>
              <a:buNone/>
            </a:pPr>
            <a:r>
              <a:rPr lang="zh-CN" altLang="en-US" sz="1200" b="1" i="1" u="sng" dirty="0" smtClean="0">
                <a:solidFill>
                  <a:schemeClr val="tx1"/>
                </a:solidFill>
                <a:latin typeface="微软雅黑" pitchFamily="34" charset="-122"/>
                <a:ea typeface="微软雅黑" pitchFamily="34" charset="-122"/>
              </a:rPr>
              <a:t>定义拆售商品</a:t>
            </a:r>
            <a:endParaRPr lang="zh-CN" altLang="en-US" sz="1200" b="1" i="1" u="sng" dirty="0">
              <a:solidFill>
                <a:schemeClr val="tx1"/>
              </a:solidFill>
              <a:latin typeface="微软雅黑" pitchFamily="34" charset="-122"/>
              <a:ea typeface="微软雅黑" pitchFamily="34" charset="-122"/>
            </a:endParaRPr>
          </a:p>
        </p:txBody>
      </p:sp>
      <p:pic>
        <p:nvPicPr>
          <p:cNvPr id="8" name="Picture 2"/>
          <p:cNvPicPr>
            <a:picLocks noChangeAspect="1" noChangeArrowheads="1"/>
          </p:cNvPicPr>
          <p:nvPr/>
        </p:nvPicPr>
        <p:blipFill>
          <a:blip r:embed="rId2" cstate="print"/>
          <a:srcRect/>
          <a:stretch>
            <a:fillRect/>
          </a:stretch>
        </p:blipFill>
        <p:spPr bwMode="auto">
          <a:xfrm>
            <a:off x="819788" y="2962270"/>
            <a:ext cx="680378" cy="433381"/>
          </a:xfrm>
          <a:prstGeom prst="rect">
            <a:avLst/>
          </a:prstGeom>
          <a:noFill/>
          <a:ln w="9525">
            <a:noFill/>
            <a:miter lim="800000"/>
            <a:headEnd/>
            <a:tailEnd/>
          </a:ln>
          <a:effectLst/>
        </p:spPr>
      </p:pic>
      <p:pic>
        <p:nvPicPr>
          <p:cNvPr id="9" name="Picture 2"/>
          <p:cNvPicPr>
            <a:picLocks noChangeAspect="1" noChangeArrowheads="1"/>
          </p:cNvPicPr>
          <p:nvPr/>
        </p:nvPicPr>
        <p:blipFill>
          <a:blip r:embed="rId2" cstate="print"/>
          <a:srcRect/>
          <a:stretch>
            <a:fillRect/>
          </a:stretch>
        </p:blipFill>
        <p:spPr bwMode="auto">
          <a:xfrm>
            <a:off x="2357422" y="2962270"/>
            <a:ext cx="680378" cy="433381"/>
          </a:xfrm>
          <a:prstGeom prst="rect">
            <a:avLst/>
          </a:prstGeom>
          <a:noFill/>
          <a:ln w="9525">
            <a:noFill/>
            <a:miter lim="800000"/>
            <a:headEnd/>
            <a:tailEnd/>
          </a:ln>
          <a:effectLst/>
        </p:spPr>
      </p:pic>
      <p:sp>
        <p:nvSpPr>
          <p:cNvPr id="10" name="Text Box 7"/>
          <p:cNvSpPr txBox="1">
            <a:spLocks noChangeArrowheads="1"/>
          </p:cNvSpPr>
          <p:nvPr/>
        </p:nvSpPr>
        <p:spPr bwMode="auto">
          <a:xfrm>
            <a:off x="2122588" y="3438524"/>
            <a:ext cx="1919278" cy="258532"/>
          </a:xfrm>
          <a:prstGeom prst="rect">
            <a:avLst/>
          </a:prstGeom>
          <a:noFill/>
          <a:ln w="9525" algn="ctr">
            <a:noFill/>
            <a:miter lim="800000"/>
            <a:headEnd/>
            <a:tailEnd/>
          </a:ln>
          <a:effectLst/>
        </p:spPr>
        <p:txBody>
          <a:bodyPr wrap="square">
            <a:spAutoFit/>
          </a:bodyPr>
          <a:lstStyle/>
          <a:p>
            <a:pPr>
              <a:spcBef>
                <a:spcPct val="50000"/>
              </a:spcBef>
              <a:buFontTx/>
              <a:buNone/>
            </a:pPr>
            <a:r>
              <a:rPr lang="zh-CN" altLang="en-US" sz="1200" b="1" i="1" u="sng" dirty="0" smtClean="0">
                <a:solidFill>
                  <a:schemeClr val="tx1"/>
                </a:solidFill>
                <a:latin typeface="微软雅黑" pitchFamily="34" charset="-122"/>
                <a:ea typeface="微软雅黑" pitchFamily="34" charset="-122"/>
              </a:rPr>
              <a:t>白条采购入库，自动拆解</a:t>
            </a:r>
            <a:endParaRPr lang="en-US" altLang="zh-CN" sz="1200" b="1" i="1" u="sng" dirty="0" smtClean="0">
              <a:solidFill>
                <a:schemeClr val="tx1"/>
              </a:solidFill>
              <a:latin typeface="微软雅黑" pitchFamily="34" charset="-122"/>
              <a:ea typeface="微软雅黑" pitchFamily="34" charset="-122"/>
            </a:endParaRPr>
          </a:p>
        </p:txBody>
      </p:sp>
      <p:sp>
        <p:nvSpPr>
          <p:cNvPr id="11" name="Text Box 7"/>
          <p:cNvSpPr txBox="1">
            <a:spLocks noChangeArrowheads="1"/>
          </p:cNvSpPr>
          <p:nvPr/>
        </p:nvSpPr>
        <p:spPr bwMode="auto">
          <a:xfrm>
            <a:off x="5880230" y="3438524"/>
            <a:ext cx="1428074" cy="258532"/>
          </a:xfrm>
          <a:prstGeom prst="rect">
            <a:avLst/>
          </a:prstGeom>
          <a:noFill/>
          <a:ln w="9525" algn="ctr">
            <a:noFill/>
            <a:miter lim="800000"/>
            <a:headEnd/>
            <a:tailEnd/>
          </a:ln>
          <a:effectLst/>
        </p:spPr>
        <p:txBody>
          <a:bodyPr wrap="square">
            <a:spAutoFit/>
          </a:bodyPr>
          <a:lstStyle/>
          <a:p>
            <a:pPr algn="ctr">
              <a:spcBef>
                <a:spcPct val="50000"/>
              </a:spcBef>
              <a:buFontTx/>
              <a:buNone/>
            </a:pPr>
            <a:r>
              <a:rPr lang="zh-CN" altLang="en-US" sz="1200" b="1" i="1" u="sng" dirty="0" smtClean="0">
                <a:solidFill>
                  <a:schemeClr val="tx1"/>
                </a:solidFill>
                <a:latin typeface="微软雅黑" pitchFamily="34" charset="-122"/>
                <a:ea typeface="微软雅黑" pitchFamily="34" charset="-122"/>
              </a:rPr>
              <a:t>盘点</a:t>
            </a:r>
            <a:endParaRPr lang="en-US" altLang="zh-CN" sz="1200" b="1" i="1" u="sng" dirty="0" smtClean="0">
              <a:solidFill>
                <a:schemeClr val="tx1"/>
              </a:solidFill>
              <a:latin typeface="微软雅黑" pitchFamily="34" charset="-122"/>
              <a:ea typeface="微软雅黑" pitchFamily="34" charset="-122"/>
            </a:endParaRPr>
          </a:p>
        </p:txBody>
      </p:sp>
      <p:pic>
        <p:nvPicPr>
          <p:cNvPr id="12" name="Picture 6"/>
          <p:cNvPicPr>
            <a:picLocks noChangeAspect="1" noChangeArrowheads="1"/>
          </p:cNvPicPr>
          <p:nvPr/>
        </p:nvPicPr>
        <p:blipFill>
          <a:blip r:embed="rId3" cstate="print"/>
          <a:srcRect/>
          <a:stretch>
            <a:fillRect/>
          </a:stretch>
        </p:blipFill>
        <p:spPr bwMode="auto">
          <a:xfrm>
            <a:off x="6858016" y="2962270"/>
            <a:ext cx="1486371" cy="428628"/>
          </a:xfrm>
          <a:prstGeom prst="rect">
            <a:avLst/>
          </a:prstGeom>
          <a:noFill/>
          <a:ln w="9525">
            <a:noFill/>
            <a:miter lim="800000"/>
            <a:headEnd/>
            <a:tailEnd/>
          </a:ln>
          <a:effectLst/>
        </p:spPr>
      </p:pic>
      <p:sp>
        <p:nvSpPr>
          <p:cNvPr id="13" name="右箭头 12"/>
          <p:cNvSpPr/>
          <p:nvPr/>
        </p:nvSpPr>
        <p:spPr bwMode="auto">
          <a:xfrm>
            <a:off x="1643042" y="3105146"/>
            <a:ext cx="500066" cy="214314"/>
          </a:xfrm>
          <a:prstGeom prst="rightArrow">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zh-CN" altLang="en-US" sz="2200" b="0" i="0" u="none" strike="noStrike" cap="none" normalizeH="0" baseline="0" smtClean="0">
              <a:ln>
                <a:noFill/>
              </a:ln>
              <a:solidFill>
                <a:schemeClr val="hlink"/>
              </a:solidFill>
              <a:effectLst/>
              <a:latin typeface="微软雅黑" pitchFamily="34" charset="-122"/>
              <a:ea typeface="微软雅黑" pitchFamily="34" charset="-122"/>
            </a:endParaRPr>
          </a:p>
        </p:txBody>
      </p:sp>
      <p:sp>
        <p:nvSpPr>
          <p:cNvPr id="14" name="右箭头 13"/>
          <p:cNvSpPr/>
          <p:nvPr/>
        </p:nvSpPr>
        <p:spPr bwMode="auto">
          <a:xfrm>
            <a:off x="4357686" y="3033708"/>
            <a:ext cx="500066" cy="214314"/>
          </a:xfrm>
          <a:prstGeom prst="rightArrow">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zh-CN" altLang="en-US" sz="2200" b="0" i="0" u="none" strike="noStrike" cap="none" normalizeH="0" baseline="0" smtClean="0">
              <a:ln>
                <a:noFill/>
              </a:ln>
              <a:solidFill>
                <a:schemeClr val="hlink"/>
              </a:solidFill>
              <a:effectLst/>
              <a:latin typeface="微软雅黑" pitchFamily="34" charset="-122"/>
              <a:ea typeface="微软雅黑" pitchFamily="34" charset="-122"/>
            </a:endParaRPr>
          </a:p>
        </p:txBody>
      </p:sp>
      <p:sp>
        <p:nvSpPr>
          <p:cNvPr id="15" name="右箭头 14"/>
          <p:cNvSpPr/>
          <p:nvPr/>
        </p:nvSpPr>
        <p:spPr bwMode="auto">
          <a:xfrm>
            <a:off x="6072198" y="3105146"/>
            <a:ext cx="500066" cy="214314"/>
          </a:xfrm>
          <a:prstGeom prst="rightArrow">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zh-CN" altLang="en-US" sz="2200" b="0" i="0" u="none" strike="noStrike" cap="none" normalizeH="0" baseline="0" smtClean="0">
              <a:ln>
                <a:noFill/>
              </a:ln>
              <a:solidFill>
                <a:schemeClr val="hlink"/>
              </a:solidFill>
              <a:effectLst/>
              <a:latin typeface="微软雅黑" pitchFamily="34" charset="-122"/>
              <a:ea typeface="微软雅黑" pitchFamily="34" charset="-122"/>
            </a:endParaRPr>
          </a:p>
        </p:txBody>
      </p:sp>
      <p:sp>
        <p:nvSpPr>
          <p:cNvPr id="16" name="矩形 15"/>
          <p:cNvSpPr/>
          <p:nvPr/>
        </p:nvSpPr>
        <p:spPr bwMode="auto">
          <a:xfrm>
            <a:off x="142844" y="3757613"/>
            <a:ext cx="1785950" cy="1700212"/>
          </a:xfrm>
          <a:prstGeom prst="rect">
            <a:avLst/>
          </a:prstGeom>
          <a:solidFill>
            <a:srgbClr val="FF99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1000" dirty="0" smtClean="0">
                <a:solidFill>
                  <a:schemeClr val="tx1"/>
                </a:solidFill>
                <a:latin typeface="微软雅黑" pitchFamily="34" charset="-122"/>
                <a:ea typeface="微软雅黑" pitchFamily="34" charset="-122"/>
              </a:rPr>
              <a:t>1.</a:t>
            </a:r>
            <a:r>
              <a:rPr lang="zh-CN" altLang="en-US" sz="1000" dirty="0" smtClean="0">
                <a:solidFill>
                  <a:schemeClr val="tx1"/>
                </a:solidFill>
                <a:latin typeface="微软雅黑" pitchFamily="34" charset="-122"/>
                <a:ea typeface="微软雅黑" pitchFamily="34" charset="-122"/>
              </a:rPr>
              <a:t>定义白条和子码、前</a:t>
            </a:r>
            <a:r>
              <a:rPr lang="en-US" altLang="zh-CN" sz="1000" dirty="0" smtClean="0">
                <a:solidFill>
                  <a:schemeClr val="tx1"/>
                </a:solidFill>
                <a:latin typeface="微软雅黑" pitchFamily="34" charset="-122"/>
                <a:ea typeface="微软雅黑" pitchFamily="34" charset="-122"/>
              </a:rPr>
              <a:t>/</a:t>
            </a:r>
            <a:r>
              <a:rPr lang="zh-CN" altLang="en-US" sz="1000" dirty="0" smtClean="0">
                <a:solidFill>
                  <a:schemeClr val="tx1"/>
                </a:solidFill>
                <a:latin typeface="微软雅黑" pitchFamily="34" charset="-122"/>
                <a:ea typeface="微软雅黑" pitchFamily="34" charset="-122"/>
              </a:rPr>
              <a:t>中</a:t>
            </a:r>
            <a:r>
              <a:rPr lang="en-US" altLang="zh-CN" sz="1000" dirty="0" smtClean="0">
                <a:solidFill>
                  <a:schemeClr val="tx1"/>
                </a:solidFill>
                <a:latin typeface="微软雅黑" pitchFamily="34" charset="-122"/>
                <a:ea typeface="微软雅黑" pitchFamily="34" charset="-122"/>
              </a:rPr>
              <a:t>/</a:t>
            </a:r>
            <a:r>
              <a:rPr lang="zh-CN" altLang="en-US" sz="1000" dirty="0" smtClean="0">
                <a:solidFill>
                  <a:schemeClr val="tx1"/>
                </a:solidFill>
                <a:latin typeface="微软雅黑" pitchFamily="34" charset="-122"/>
                <a:ea typeface="微软雅黑" pitchFamily="34" charset="-122"/>
              </a:rPr>
              <a:t>后段和子码两层转换关系</a:t>
            </a:r>
            <a:endParaRPr lang="en-US" altLang="zh-CN" sz="1000" dirty="0" smtClean="0">
              <a:solidFill>
                <a:schemeClr val="tx1"/>
              </a:solidFill>
              <a:latin typeface="微软雅黑" pitchFamily="34" charset="-122"/>
              <a:ea typeface="微软雅黑" pitchFamily="34" charset="-122"/>
            </a:endParaRPr>
          </a:p>
          <a:p>
            <a:r>
              <a:rPr lang="en-US" altLang="zh-CN" sz="1000" dirty="0" smtClean="0">
                <a:solidFill>
                  <a:schemeClr val="tx1"/>
                </a:solidFill>
                <a:latin typeface="微软雅黑" pitchFamily="34" charset="-122"/>
                <a:ea typeface="微软雅黑" pitchFamily="34" charset="-122"/>
              </a:rPr>
              <a:t>2.</a:t>
            </a:r>
            <a:r>
              <a:rPr lang="zh-CN" altLang="en-US" sz="1000" dirty="0" smtClean="0">
                <a:solidFill>
                  <a:schemeClr val="tx1"/>
                </a:solidFill>
                <a:latin typeface="微软雅黑" pitchFamily="34" charset="-122"/>
                <a:ea typeface="微软雅黑" pitchFamily="34" charset="-122"/>
              </a:rPr>
              <a:t>定义白条到前</a:t>
            </a:r>
            <a:r>
              <a:rPr lang="en-US" altLang="zh-CN" sz="1000" dirty="0" smtClean="0">
                <a:solidFill>
                  <a:schemeClr val="tx1"/>
                </a:solidFill>
                <a:latin typeface="微软雅黑" pitchFamily="34" charset="-122"/>
                <a:ea typeface="微软雅黑" pitchFamily="34" charset="-122"/>
              </a:rPr>
              <a:t>/</a:t>
            </a:r>
            <a:r>
              <a:rPr lang="zh-CN" altLang="en-US" sz="1000" dirty="0" smtClean="0">
                <a:solidFill>
                  <a:schemeClr val="tx1"/>
                </a:solidFill>
                <a:latin typeface="微软雅黑" pitchFamily="34" charset="-122"/>
                <a:ea typeface="微软雅黑" pitchFamily="34" charset="-122"/>
              </a:rPr>
              <a:t>中</a:t>
            </a:r>
            <a:r>
              <a:rPr lang="en-US" altLang="zh-CN" sz="1000" dirty="0" smtClean="0">
                <a:solidFill>
                  <a:schemeClr val="tx1"/>
                </a:solidFill>
                <a:latin typeface="微软雅黑" pitchFamily="34" charset="-122"/>
                <a:ea typeface="微软雅黑" pitchFamily="34" charset="-122"/>
              </a:rPr>
              <a:t>/</a:t>
            </a:r>
            <a:r>
              <a:rPr lang="zh-CN" altLang="en-US" sz="1000" dirty="0" smtClean="0">
                <a:solidFill>
                  <a:schemeClr val="tx1"/>
                </a:solidFill>
                <a:latin typeface="微软雅黑" pitchFamily="34" charset="-122"/>
                <a:ea typeface="微软雅黑" pitchFamily="34" charset="-122"/>
              </a:rPr>
              <a:t>后端，前</a:t>
            </a:r>
            <a:r>
              <a:rPr lang="en-US" altLang="zh-CN" sz="1000" dirty="0" smtClean="0">
                <a:solidFill>
                  <a:schemeClr val="tx1"/>
                </a:solidFill>
                <a:latin typeface="微软雅黑" pitchFamily="34" charset="-122"/>
                <a:ea typeface="微软雅黑" pitchFamily="34" charset="-122"/>
              </a:rPr>
              <a:t>/</a:t>
            </a:r>
            <a:r>
              <a:rPr lang="zh-CN" altLang="en-US" sz="1000" dirty="0" smtClean="0">
                <a:solidFill>
                  <a:schemeClr val="tx1"/>
                </a:solidFill>
                <a:latin typeface="微软雅黑" pitchFamily="34" charset="-122"/>
                <a:ea typeface="微软雅黑" pitchFamily="34" charset="-122"/>
              </a:rPr>
              <a:t>中</a:t>
            </a:r>
            <a:r>
              <a:rPr lang="en-US" altLang="zh-CN" sz="1000" dirty="0" smtClean="0">
                <a:solidFill>
                  <a:schemeClr val="tx1"/>
                </a:solidFill>
                <a:latin typeface="微软雅黑" pitchFamily="34" charset="-122"/>
                <a:ea typeface="微软雅黑" pitchFamily="34" charset="-122"/>
              </a:rPr>
              <a:t>/</a:t>
            </a:r>
            <a:r>
              <a:rPr lang="zh-CN" altLang="en-US" sz="1000" dirty="0" smtClean="0">
                <a:solidFill>
                  <a:schemeClr val="tx1"/>
                </a:solidFill>
                <a:latin typeface="微软雅黑" pitchFamily="34" charset="-122"/>
                <a:ea typeface="微软雅黑" pitchFamily="34" charset="-122"/>
              </a:rPr>
              <a:t>后段到子码三层关系</a:t>
            </a:r>
            <a:endParaRPr lang="en-US" altLang="zh-CN" sz="1000" dirty="0" smtClean="0">
              <a:solidFill>
                <a:schemeClr val="tx1"/>
              </a:solidFill>
              <a:latin typeface="微软雅黑" pitchFamily="34" charset="-122"/>
              <a:ea typeface="微软雅黑" pitchFamily="34" charset="-122"/>
            </a:endParaRPr>
          </a:p>
          <a:p>
            <a:pPr marL="0" marR="0" indent="0" algn="l" defTabSz="914400" rtl="0" eaLnBrk="1" fontAlgn="base" latinLnBrk="0" hangingPunct="1">
              <a:lnSpc>
                <a:spcPct val="9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rPr>
              <a:t>3.</a:t>
            </a:r>
            <a:r>
              <a:rPr lang="zh-CN" altLang="en-US" sz="1000" dirty="0" smtClean="0">
                <a:solidFill>
                  <a:schemeClr val="tx1"/>
                </a:solidFill>
                <a:latin typeface="微软雅黑" pitchFamily="34" charset="-122"/>
                <a:ea typeface="微软雅黑" pitchFamily="34" charset="-122"/>
              </a:rPr>
              <a:t>可以定义多套拆售关系，适用于不同的地区，但是每个门店只能有一套有效关系</a:t>
            </a:r>
            <a:endParaRPr lang="en-US" altLang="zh-CN" sz="1000" dirty="0" smtClean="0">
              <a:solidFill>
                <a:schemeClr val="tx1"/>
              </a:solidFill>
              <a:latin typeface="微软雅黑" pitchFamily="34" charset="-122"/>
              <a:ea typeface="微软雅黑" pitchFamily="34" charset="-122"/>
            </a:endParaRPr>
          </a:p>
          <a:p>
            <a:pPr marL="0" marR="0" indent="0" algn="l" defTabSz="914400" rtl="0" eaLnBrk="1" fontAlgn="base" latinLnBrk="0" hangingPunct="1">
              <a:lnSpc>
                <a:spcPct val="9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rPr>
              <a:t>4.</a:t>
            </a:r>
            <a:r>
              <a:rPr lang="zh-CN" altLang="en-US" sz="1000" dirty="0" smtClean="0">
                <a:solidFill>
                  <a:schemeClr val="tx1"/>
                </a:solidFill>
                <a:latin typeface="微软雅黑" pitchFamily="34" charset="-122"/>
                <a:ea typeface="微软雅黑" pitchFamily="34" charset="-122"/>
              </a:rPr>
              <a:t>外部购买子码商品单独创建商品管理</a:t>
            </a:r>
            <a:endParaRPr lang="en-US" altLang="zh-CN" sz="1000" dirty="0" smtClean="0">
              <a:solidFill>
                <a:schemeClr val="tx1"/>
              </a:solidFill>
              <a:latin typeface="微软雅黑" pitchFamily="34" charset="-122"/>
              <a:ea typeface="微软雅黑" pitchFamily="34" charset="-122"/>
            </a:endParaRPr>
          </a:p>
          <a:p>
            <a:pPr marL="0" marR="0" indent="0" algn="l" defTabSz="914400" rtl="0" eaLnBrk="1" fontAlgn="base" latinLnBrk="0" hangingPunct="1">
              <a:lnSpc>
                <a:spcPct val="9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rPr>
              <a:t>5.</a:t>
            </a:r>
            <a:r>
              <a:rPr kumimoji="0" lang="zh-CN" altLang="en-US" sz="1000" b="0" i="0" u="none" strike="noStrike" cap="none" normalizeH="0" baseline="0" dirty="0" smtClean="0">
                <a:ln>
                  <a:noFill/>
                </a:ln>
                <a:solidFill>
                  <a:schemeClr val="tx1"/>
                </a:solidFill>
                <a:effectLst/>
                <a:latin typeface="微软雅黑" pitchFamily="34" charset="-122"/>
                <a:ea typeface="微软雅黑" pitchFamily="34" charset="-122"/>
              </a:rPr>
              <a:t>可以定义损耗比例</a:t>
            </a:r>
          </a:p>
        </p:txBody>
      </p:sp>
      <p:sp>
        <p:nvSpPr>
          <p:cNvPr id="17" name="矩形 16"/>
          <p:cNvSpPr/>
          <p:nvPr/>
        </p:nvSpPr>
        <p:spPr bwMode="auto">
          <a:xfrm>
            <a:off x="1979712" y="3757613"/>
            <a:ext cx="2214578" cy="1700212"/>
          </a:xfrm>
          <a:prstGeom prst="rect">
            <a:avLst/>
          </a:prstGeom>
          <a:solidFill>
            <a:srgbClr val="FF99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1000" dirty="0" smtClean="0">
                <a:solidFill>
                  <a:schemeClr val="tx1"/>
                </a:solidFill>
                <a:latin typeface="微软雅黑" pitchFamily="34" charset="-122"/>
                <a:ea typeface="微软雅黑" pitchFamily="34" charset="-122"/>
              </a:rPr>
              <a:t>1.</a:t>
            </a:r>
            <a:r>
              <a:rPr lang="zh-CN" altLang="en-US" sz="1000" dirty="0" smtClean="0">
                <a:solidFill>
                  <a:schemeClr val="tx1"/>
                </a:solidFill>
                <a:latin typeface="微软雅黑" pitchFamily="34" charset="-122"/>
                <a:ea typeface="微软雅黑" pitchFamily="34" charset="-122"/>
              </a:rPr>
              <a:t>白条入库自动拆解，子码库存增加</a:t>
            </a:r>
            <a:endParaRPr lang="en-US" altLang="zh-CN" sz="1000" dirty="0" smtClean="0">
              <a:solidFill>
                <a:schemeClr val="tx1"/>
              </a:solidFill>
              <a:latin typeface="微软雅黑" pitchFamily="34" charset="-122"/>
              <a:ea typeface="微软雅黑" pitchFamily="34" charset="-122"/>
            </a:endParaRPr>
          </a:p>
          <a:p>
            <a:pPr marL="0" marR="0" indent="0" algn="l" defTabSz="914400" rtl="0" eaLnBrk="1" fontAlgn="base" latinLnBrk="0" hangingPunct="1">
              <a:lnSpc>
                <a:spcPct val="9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rPr>
              <a:t>2.</a:t>
            </a:r>
            <a:r>
              <a:rPr lang="zh-CN" altLang="en-US" sz="1000" dirty="0" smtClean="0">
                <a:solidFill>
                  <a:schemeClr val="tx1"/>
                </a:solidFill>
                <a:latin typeface="微软雅黑" pitchFamily="34" charset="-122"/>
                <a:ea typeface="微软雅黑" pitchFamily="34" charset="-122"/>
              </a:rPr>
              <a:t>前</a:t>
            </a:r>
            <a:r>
              <a:rPr lang="en-US" altLang="zh-CN" sz="1000" dirty="0" smtClean="0">
                <a:solidFill>
                  <a:schemeClr val="tx1"/>
                </a:solidFill>
                <a:latin typeface="微软雅黑" pitchFamily="34" charset="-122"/>
                <a:ea typeface="微软雅黑" pitchFamily="34" charset="-122"/>
              </a:rPr>
              <a:t>/</a:t>
            </a:r>
            <a:r>
              <a:rPr lang="zh-CN" altLang="en-US" sz="1000" dirty="0" smtClean="0">
                <a:solidFill>
                  <a:schemeClr val="tx1"/>
                </a:solidFill>
                <a:latin typeface="微软雅黑" pitchFamily="34" charset="-122"/>
                <a:ea typeface="微软雅黑" pitchFamily="34" charset="-122"/>
              </a:rPr>
              <a:t>中</a:t>
            </a:r>
            <a:r>
              <a:rPr lang="en-US" altLang="zh-CN" sz="1000" dirty="0" smtClean="0">
                <a:solidFill>
                  <a:schemeClr val="tx1"/>
                </a:solidFill>
                <a:latin typeface="微软雅黑" pitchFamily="34" charset="-122"/>
                <a:ea typeface="微软雅黑" pitchFamily="34" charset="-122"/>
              </a:rPr>
              <a:t>/</a:t>
            </a:r>
            <a:r>
              <a:rPr lang="zh-CN" altLang="en-US" sz="1000" dirty="0" smtClean="0">
                <a:solidFill>
                  <a:schemeClr val="tx1"/>
                </a:solidFill>
                <a:latin typeface="微软雅黑" pitchFamily="34" charset="-122"/>
                <a:ea typeface="微软雅黑" pitchFamily="34" charset="-122"/>
              </a:rPr>
              <a:t>后段入库自动拆解，子码库存增加</a:t>
            </a:r>
            <a:endParaRPr lang="en-US" altLang="zh-CN" sz="1000" dirty="0" smtClean="0">
              <a:solidFill>
                <a:schemeClr val="tx1"/>
              </a:solidFill>
              <a:latin typeface="微软雅黑" pitchFamily="34" charset="-122"/>
              <a:ea typeface="微软雅黑" pitchFamily="34" charset="-122"/>
            </a:endParaRPr>
          </a:p>
          <a:p>
            <a:pPr marL="0" marR="0" indent="0" algn="l" defTabSz="914400" rtl="0" eaLnBrk="1" fontAlgn="base" latinLnBrk="0" hangingPunct="1">
              <a:lnSpc>
                <a:spcPct val="9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rPr>
              <a:t>3.</a:t>
            </a:r>
            <a:r>
              <a:rPr kumimoji="0" lang="zh-CN" altLang="en-US" sz="1000" b="0" i="0" u="none" strike="noStrike" cap="none" normalizeH="0" baseline="0" dirty="0" smtClean="0">
                <a:ln>
                  <a:noFill/>
                </a:ln>
                <a:solidFill>
                  <a:schemeClr val="tx1"/>
                </a:solidFill>
                <a:effectLst/>
                <a:latin typeface="微软雅黑" pitchFamily="34" charset="-122"/>
                <a:ea typeface="微软雅黑" pitchFamily="34" charset="-122"/>
              </a:rPr>
              <a:t>子码库存成本根据母码的入库成本及拆售关系的加价率计算获得</a:t>
            </a:r>
            <a:endPar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endParaRPr>
          </a:p>
          <a:p>
            <a:pPr>
              <a:lnSpc>
                <a:spcPct val="90000"/>
              </a:lnSpc>
            </a:pPr>
            <a:r>
              <a:rPr lang="en-US" altLang="zh-CN" sz="1000" dirty="0" smtClean="0">
                <a:solidFill>
                  <a:schemeClr val="tx1"/>
                </a:solidFill>
                <a:latin typeface="微软雅黑" pitchFamily="34" charset="-122"/>
                <a:ea typeface="微软雅黑" pitchFamily="34" charset="-122"/>
              </a:rPr>
              <a:t>4.</a:t>
            </a:r>
            <a:r>
              <a:rPr lang="zh-CN" altLang="en-US" sz="1000" dirty="0" smtClean="0">
                <a:solidFill>
                  <a:schemeClr val="tx1"/>
                </a:solidFill>
                <a:latin typeface="微软雅黑" pitchFamily="34" charset="-122"/>
                <a:ea typeface="微软雅黑" pitchFamily="34" charset="-122"/>
              </a:rPr>
              <a:t>门店采购</a:t>
            </a:r>
            <a:r>
              <a:rPr lang="en-US" altLang="zh-CN" sz="1000" dirty="0">
                <a:solidFill>
                  <a:schemeClr val="tx1"/>
                </a:solidFill>
                <a:latin typeface="微软雅黑" pitchFamily="34" charset="-122"/>
                <a:ea typeface="微软雅黑" pitchFamily="34" charset="-122"/>
              </a:rPr>
              <a:t>/</a:t>
            </a:r>
            <a:r>
              <a:rPr lang="zh-CN" altLang="en-US" sz="1000" dirty="0">
                <a:solidFill>
                  <a:schemeClr val="tx1"/>
                </a:solidFill>
                <a:latin typeface="微软雅黑" pitchFamily="34" charset="-122"/>
                <a:ea typeface="微软雅黑" pitchFamily="34" charset="-122"/>
              </a:rPr>
              <a:t>配送</a:t>
            </a:r>
            <a:r>
              <a:rPr lang="zh-CN" altLang="en-US" sz="1000" dirty="0" smtClean="0">
                <a:solidFill>
                  <a:schemeClr val="tx1"/>
                </a:solidFill>
                <a:latin typeface="微软雅黑" pitchFamily="34" charset="-122"/>
                <a:ea typeface="微软雅黑" pitchFamily="34" charset="-122"/>
              </a:rPr>
              <a:t>入库时发生，在总部系统自动拆解，同步更新门店库存</a:t>
            </a:r>
            <a:endParaRPr lang="en-US" altLang="zh-CN" sz="1000" dirty="0" smtClean="0">
              <a:solidFill>
                <a:schemeClr val="tx1"/>
              </a:solidFill>
              <a:latin typeface="微软雅黑" pitchFamily="34" charset="-122"/>
              <a:ea typeface="微软雅黑" pitchFamily="34" charset="-122"/>
            </a:endParaRPr>
          </a:p>
          <a:p>
            <a:pPr>
              <a:lnSpc>
                <a:spcPct val="90000"/>
              </a:lnSpc>
            </a:pPr>
            <a:r>
              <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rPr>
              <a:t>5.</a:t>
            </a:r>
            <a:r>
              <a:rPr kumimoji="0" lang="zh-CN" altLang="en-US" sz="1000" b="0" i="0" u="none" strike="noStrike" cap="none" normalizeH="0" baseline="0" dirty="0" smtClean="0">
                <a:ln>
                  <a:noFill/>
                </a:ln>
                <a:solidFill>
                  <a:schemeClr val="tx1"/>
                </a:solidFill>
                <a:effectLst/>
                <a:latin typeface="微软雅黑" pitchFamily="34" charset="-122"/>
                <a:ea typeface="微软雅黑" pitchFamily="34" charset="-122"/>
              </a:rPr>
              <a:t>每次拆分的差异</a:t>
            </a:r>
            <a:r>
              <a:rPr lang="zh-CN" altLang="en-US" sz="1000" dirty="0" smtClean="0">
                <a:solidFill>
                  <a:schemeClr val="tx1"/>
                </a:solidFill>
                <a:latin typeface="微软雅黑" pitchFamily="34" charset="-122"/>
                <a:ea typeface="微软雅黑" pitchFamily="34" charset="-122"/>
              </a:rPr>
              <a:t>并入到拆分比例最高的子码</a:t>
            </a:r>
            <a:endParaRPr lang="en-US" altLang="zh-CN" sz="1000" dirty="0" smtClean="0">
              <a:solidFill>
                <a:schemeClr val="tx1"/>
              </a:solidFill>
              <a:latin typeface="微软雅黑" pitchFamily="34" charset="-122"/>
              <a:ea typeface="微软雅黑" pitchFamily="34" charset="-122"/>
            </a:endParaRPr>
          </a:p>
          <a:p>
            <a:pPr>
              <a:lnSpc>
                <a:spcPct val="90000"/>
              </a:lnSpc>
            </a:pPr>
            <a:r>
              <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rPr>
              <a:t>6.</a:t>
            </a:r>
            <a:r>
              <a:rPr kumimoji="0" lang="zh-CN" altLang="en-US" sz="1000" b="0" i="0" u="none" strike="noStrike" cap="none" normalizeH="0" baseline="0" dirty="0" smtClean="0">
                <a:ln>
                  <a:noFill/>
                </a:ln>
                <a:solidFill>
                  <a:schemeClr val="tx1"/>
                </a:solidFill>
                <a:effectLst/>
                <a:latin typeface="微软雅黑" pitchFamily="34" charset="-122"/>
                <a:ea typeface="微软雅黑" pitchFamily="34" charset="-122"/>
              </a:rPr>
              <a:t>损耗按比例减少重量，但是总成本不变</a:t>
            </a:r>
          </a:p>
        </p:txBody>
      </p:sp>
      <p:sp>
        <p:nvSpPr>
          <p:cNvPr id="18" name="矩形 17"/>
          <p:cNvSpPr/>
          <p:nvPr/>
        </p:nvSpPr>
        <p:spPr bwMode="auto">
          <a:xfrm>
            <a:off x="5868144" y="3757613"/>
            <a:ext cx="1440160" cy="1700212"/>
          </a:xfrm>
          <a:prstGeom prst="rect">
            <a:avLst/>
          </a:prstGeom>
          <a:solidFill>
            <a:srgbClr val="FF99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1000" dirty="0" smtClean="0">
                <a:solidFill>
                  <a:schemeClr val="tx1"/>
                </a:solidFill>
                <a:latin typeface="微软雅黑" pitchFamily="34" charset="-122"/>
                <a:ea typeface="微软雅黑" pitchFamily="34" charset="-122"/>
              </a:rPr>
              <a:t>1</a:t>
            </a:r>
            <a:r>
              <a:rPr lang="en-US" altLang="zh-CN" sz="1000" dirty="0">
                <a:solidFill>
                  <a:schemeClr val="tx1"/>
                </a:solidFill>
                <a:latin typeface="微软雅黑" pitchFamily="34" charset="-122"/>
                <a:ea typeface="微软雅黑" pitchFamily="34" charset="-122"/>
              </a:rPr>
              <a:t>.</a:t>
            </a:r>
            <a:r>
              <a:rPr lang="zh-CN" altLang="en-US" sz="1000" dirty="0" smtClean="0">
                <a:solidFill>
                  <a:schemeClr val="tx1"/>
                </a:solidFill>
                <a:latin typeface="微软雅黑" pitchFamily="34" charset="-122"/>
                <a:ea typeface="微软雅黑" pitchFamily="34" charset="-122"/>
              </a:rPr>
              <a:t>根据实际库存盘，如排骨，未拆解的前段、白条等等</a:t>
            </a:r>
            <a:endParaRPr lang="en-US" altLang="zh-CN" sz="1000" dirty="0" smtClean="0">
              <a:solidFill>
                <a:schemeClr val="tx1"/>
              </a:solidFill>
              <a:latin typeface="微软雅黑" pitchFamily="34" charset="-122"/>
              <a:ea typeface="微软雅黑" pitchFamily="34" charset="-122"/>
            </a:endParaRPr>
          </a:p>
          <a:p>
            <a:r>
              <a:rPr lang="en-US" altLang="zh-CN" sz="1000" dirty="0" smtClean="0">
                <a:solidFill>
                  <a:schemeClr val="tx1"/>
                </a:solidFill>
                <a:latin typeface="微软雅黑" pitchFamily="34" charset="-122"/>
                <a:ea typeface="微软雅黑" pitchFamily="34" charset="-122"/>
              </a:rPr>
              <a:t>2.</a:t>
            </a:r>
            <a:r>
              <a:rPr lang="zh-CN" altLang="en-US" sz="1000" dirty="0" smtClean="0">
                <a:solidFill>
                  <a:schemeClr val="tx1"/>
                </a:solidFill>
                <a:latin typeface="微软雅黑" pitchFamily="34" charset="-122"/>
                <a:ea typeface="微软雅黑" pitchFamily="34" charset="-122"/>
              </a:rPr>
              <a:t>盘点转换将白条、前中后段的库存转换成子码库存</a:t>
            </a:r>
            <a:endParaRPr lang="en-US" altLang="zh-CN" sz="1000" dirty="0" smtClean="0">
              <a:solidFill>
                <a:schemeClr val="tx1"/>
              </a:solidFill>
              <a:latin typeface="微软雅黑" pitchFamily="34" charset="-122"/>
              <a:ea typeface="微软雅黑" pitchFamily="34" charset="-122"/>
            </a:endParaRPr>
          </a:p>
          <a:p>
            <a:r>
              <a:rPr lang="en-US" altLang="zh-CN" sz="1000" dirty="0" smtClean="0">
                <a:solidFill>
                  <a:schemeClr val="tx1"/>
                </a:solidFill>
                <a:latin typeface="微软雅黑" pitchFamily="34" charset="-122"/>
                <a:ea typeface="微软雅黑" pitchFamily="34" charset="-122"/>
              </a:rPr>
              <a:t>3.</a:t>
            </a:r>
            <a:r>
              <a:rPr lang="zh-CN" altLang="en-US" sz="1000" dirty="0" smtClean="0">
                <a:solidFill>
                  <a:schemeClr val="tx1"/>
                </a:solidFill>
                <a:latin typeface="微软雅黑" pitchFamily="34" charset="-122"/>
                <a:ea typeface="微软雅黑" pitchFamily="34" charset="-122"/>
              </a:rPr>
              <a:t>在子码记录盘盈盘亏</a:t>
            </a:r>
            <a:endParaRPr lang="en-US" altLang="zh-CN" sz="1000" dirty="0" smtClean="0">
              <a:solidFill>
                <a:schemeClr val="tx1"/>
              </a:solidFill>
              <a:latin typeface="微软雅黑" pitchFamily="34" charset="-122"/>
              <a:ea typeface="微软雅黑" pitchFamily="34" charset="-122"/>
            </a:endParaRPr>
          </a:p>
          <a:p>
            <a:pPr marL="0" marR="0" indent="0" algn="l" defTabSz="914400" rtl="0" eaLnBrk="1" fontAlgn="base" latinLnBrk="0" hangingPunct="1">
              <a:lnSpc>
                <a:spcPct val="9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微软雅黑" pitchFamily="34" charset="-122"/>
              <a:ea typeface="微软雅黑" pitchFamily="34" charset="-122"/>
            </a:endParaRPr>
          </a:p>
        </p:txBody>
      </p:sp>
      <p:graphicFrame>
        <p:nvGraphicFramePr>
          <p:cNvPr id="20" name="表格 19"/>
          <p:cNvGraphicFramePr>
            <a:graphicFrameLocks noGrp="1"/>
          </p:cNvGraphicFramePr>
          <p:nvPr>
            <p:extLst>
              <p:ext uri="{D42A27DB-BD31-4B8C-83A1-F6EECF244321}">
                <p14:modId xmlns:p14="http://schemas.microsoft.com/office/powerpoint/2010/main" val="2869680398"/>
              </p:ext>
            </p:extLst>
          </p:nvPr>
        </p:nvGraphicFramePr>
        <p:xfrm>
          <a:off x="142843" y="5496501"/>
          <a:ext cx="8643999" cy="1046985"/>
        </p:xfrm>
        <a:graphic>
          <a:graphicData uri="http://schemas.openxmlformats.org/drawingml/2006/table">
            <a:tbl>
              <a:tblPr firstRow="1" bandRow="1">
                <a:tableStyleId>{5C22544A-7EE6-4342-B048-85BDC9FD1C3A}</a:tableStyleId>
              </a:tblPr>
              <a:tblGrid>
                <a:gridCol w="1016945"/>
                <a:gridCol w="2804872"/>
                <a:gridCol w="4822182"/>
              </a:tblGrid>
              <a:tr h="214709">
                <a:tc>
                  <a:txBody>
                    <a:bodyPr/>
                    <a:lstStyle/>
                    <a:p>
                      <a:endParaRPr lang="zh-CN" altLang="en-US" sz="1000" dirty="0">
                        <a:latin typeface="微软雅黑" pitchFamily="34" charset="-122"/>
                        <a:ea typeface="微软雅黑" pitchFamily="34" charset="-122"/>
                      </a:endParaRPr>
                    </a:p>
                  </a:txBody>
                  <a:tcPr/>
                </a:tc>
                <a:tc>
                  <a:txBody>
                    <a:bodyPr/>
                    <a:lstStyle/>
                    <a:p>
                      <a:r>
                        <a:rPr lang="zh-CN" altLang="en-US" sz="1000" dirty="0" smtClean="0">
                          <a:latin typeface="微软雅黑" pitchFamily="34" charset="-122"/>
                          <a:ea typeface="微软雅黑" pitchFamily="34" charset="-122"/>
                        </a:rPr>
                        <a:t>收益</a:t>
                      </a:r>
                      <a:endParaRPr lang="zh-CN" altLang="en-US" sz="1000" dirty="0">
                        <a:latin typeface="微软雅黑" pitchFamily="34" charset="-122"/>
                        <a:ea typeface="微软雅黑" pitchFamily="34" charset="-122"/>
                      </a:endParaRPr>
                    </a:p>
                  </a:txBody>
                  <a:tcPr/>
                </a:tc>
                <a:tc>
                  <a:txBody>
                    <a:bodyPr/>
                    <a:lstStyle/>
                    <a:p>
                      <a:r>
                        <a:rPr lang="zh-CN" altLang="en-US" sz="1000" dirty="0" smtClean="0">
                          <a:latin typeface="微软雅黑" pitchFamily="34" charset="-122"/>
                          <a:ea typeface="微软雅黑" pitchFamily="34" charset="-122"/>
                        </a:rPr>
                        <a:t>问题</a:t>
                      </a:r>
                      <a:endParaRPr lang="zh-CN" altLang="en-US" sz="1000" dirty="0">
                        <a:latin typeface="微软雅黑" pitchFamily="34" charset="-122"/>
                        <a:ea typeface="微软雅黑" pitchFamily="34" charset="-122"/>
                      </a:endParaRPr>
                    </a:p>
                  </a:txBody>
                  <a:tcPr/>
                </a:tc>
              </a:tr>
              <a:tr h="483096">
                <a:tc>
                  <a:txBody>
                    <a:bodyPr/>
                    <a:lstStyle/>
                    <a:p>
                      <a:r>
                        <a:rPr lang="zh-CN" altLang="en-US" sz="1000" dirty="0" smtClean="0">
                          <a:latin typeface="微软雅黑" pitchFamily="34" charset="-122"/>
                          <a:ea typeface="微软雅黑" pitchFamily="34" charset="-122"/>
                        </a:rPr>
                        <a:t>业务分析</a:t>
                      </a:r>
                      <a:endParaRPr lang="zh-CN" altLang="en-US" sz="1000" dirty="0">
                        <a:latin typeface="微软雅黑" pitchFamily="34" charset="-122"/>
                        <a:ea typeface="微软雅黑" pitchFamily="34" charset="-122"/>
                      </a:endParaRPr>
                    </a:p>
                  </a:txBody>
                  <a:tcPr/>
                </a:tc>
                <a:tc>
                  <a:txBody>
                    <a:bodyPr/>
                    <a:lstStyle/>
                    <a:p>
                      <a:pPr>
                        <a:buFont typeface="Wingdings" pitchFamily="2" charset="2"/>
                        <a:buNone/>
                      </a:pPr>
                      <a:r>
                        <a:rPr lang="en-US" altLang="zh-CN" sz="1000" dirty="0" smtClean="0">
                          <a:latin typeface="微软雅黑" pitchFamily="34" charset="-122"/>
                          <a:ea typeface="微软雅黑" pitchFamily="34" charset="-122"/>
                        </a:rPr>
                        <a:t>+</a:t>
                      </a:r>
                      <a:r>
                        <a:rPr lang="zh-CN" altLang="en-US" sz="1000" dirty="0" smtClean="0">
                          <a:latin typeface="微软雅黑" pitchFamily="34" charset="-122"/>
                          <a:ea typeface="微软雅黑" pitchFamily="34" charset="-122"/>
                        </a:rPr>
                        <a:t> 可以在系统内跟踪转换子码的库存</a:t>
                      </a:r>
                      <a:endParaRPr lang="en-US" altLang="zh-CN" sz="1000" dirty="0" smtClean="0">
                        <a:latin typeface="微软雅黑" pitchFamily="34" charset="-122"/>
                        <a:ea typeface="微软雅黑" pitchFamily="34" charset="-122"/>
                      </a:endParaRPr>
                    </a:p>
                    <a:p>
                      <a:pPr>
                        <a:buFont typeface="Wingdings" pitchFamily="2" charset="2"/>
                        <a:buNone/>
                      </a:pPr>
                      <a:r>
                        <a:rPr lang="en-US" altLang="zh-CN" sz="1000" dirty="0" smtClean="0">
                          <a:latin typeface="微软雅黑" pitchFamily="34" charset="-122"/>
                          <a:ea typeface="微软雅黑" pitchFamily="34" charset="-122"/>
                        </a:rPr>
                        <a:t>+ </a:t>
                      </a:r>
                      <a:r>
                        <a:rPr lang="zh-CN" altLang="en-US" sz="1000" dirty="0" smtClean="0">
                          <a:latin typeface="微软雅黑" pitchFamily="34" charset="-122"/>
                          <a:ea typeface="微软雅黑" pitchFamily="34" charset="-122"/>
                        </a:rPr>
                        <a:t>可以管理子码库存成本级销售毛利</a:t>
                      </a:r>
                      <a:endParaRPr lang="en-US" altLang="zh-CN" sz="1000" dirty="0" smtClean="0">
                        <a:latin typeface="微软雅黑" pitchFamily="34" charset="-122"/>
                        <a:ea typeface="微软雅黑" pitchFamily="34" charset="-122"/>
                      </a:endParaRPr>
                    </a:p>
                    <a:p>
                      <a:pPr>
                        <a:buFont typeface="Wingdings" pitchFamily="2" charset="2"/>
                        <a:buNone/>
                      </a:pPr>
                      <a:r>
                        <a:rPr lang="en-US" altLang="zh-CN" sz="1000" dirty="0" smtClean="0">
                          <a:solidFill>
                            <a:srgbClr val="0070C0"/>
                          </a:solidFill>
                          <a:latin typeface="微软雅黑" pitchFamily="34" charset="-122"/>
                          <a:ea typeface="微软雅黑" pitchFamily="34" charset="-122"/>
                        </a:rPr>
                        <a:t>+ </a:t>
                      </a:r>
                      <a:r>
                        <a:rPr lang="zh-CN" altLang="en-US" sz="1000" dirty="0" smtClean="0">
                          <a:solidFill>
                            <a:srgbClr val="0070C0"/>
                          </a:solidFill>
                          <a:latin typeface="微软雅黑" pitchFamily="34" charset="-122"/>
                          <a:ea typeface="微软雅黑" pitchFamily="34" charset="-122"/>
                        </a:rPr>
                        <a:t>实现配送中心的子码商品配送</a:t>
                      </a:r>
                      <a:endParaRPr lang="zh-CN" altLang="en-US" sz="1000" dirty="0">
                        <a:solidFill>
                          <a:srgbClr val="0070C0"/>
                        </a:solidFill>
                        <a:latin typeface="微软雅黑" pitchFamily="34" charset="-122"/>
                        <a:ea typeface="微软雅黑" pitchFamily="34" charset="-122"/>
                      </a:endParaRPr>
                    </a:p>
                  </a:txBody>
                  <a:tcPr/>
                </a:tc>
                <a:tc>
                  <a:txBody>
                    <a:bodyPr/>
                    <a:lstStyle/>
                    <a:p>
                      <a:pPr>
                        <a:buFontTx/>
                        <a:buNone/>
                      </a:pPr>
                      <a:r>
                        <a:rPr lang="en-US" altLang="zh-CN" sz="1000" dirty="0" smtClean="0">
                          <a:latin typeface="微软雅黑" pitchFamily="34" charset="-122"/>
                          <a:ea typeface="微软雅黑" pitchFamily="34" charset="-122"/>
                        </a:rPr>
                        <a:t>-</a:t>
                      </a:r>
                      <a:r>
                        <a:rPr lang="en-US" altLang="zh-CN" sz="1000" baseline="0" dirty="0" smtClean="0">
                          <a:latin typeface="微软雅黑" pitchFamily="34" charset="-122"/>
                          <a:ea typeface="微软雅黑" pitchFamily="34" charset="-122"/>
                        </a:rPr>
                        <a:t> </a:t>
                      </a:r>
                      <a:r>
                        <a:rPr lang="zh-CN" altLang="en-US" sz="1000" baseline="0" dirty="0" smtClean="0">
                          <a:latin typeface="微软雅黑" pitchFamily="34" charset="-122"/>
                          <a:ea typeface="微软雅黑" pitchFamily="34" charset="-122"/>
                        </a:rPr>
                        <a:t>需要定义商品拆售关系表，并确保拆分比例、加价率的合理性</a:t>
                      </a:r>
                      <a:endParaRPr lang="en-US" altLang="zh-CN" sz="1000" baseline="0" dirty="0" smtClean="0">
                        <a:latin typeface="微软雅黑" pitchFamily="34" charset="-122"/>
                        <a:ea typeface="微软雅黑" pitchFamily="34" charset="-122"/>
                      </a:endParaRPr>
                    </a:p>
                    <a:p>
                      <a:pPr>
                        <a:buFontTx/>
                        <a:buNone/>
                      </a:pPr>
                      <a:r>
                        <a:rPr lang="en-US" altLang="zh-CN" sz="1000" dirty="0" smtClean="0">
                          <a:latin typeface="微软雅黑" pitchFamily="34" charset="-122"/>
                          <a:ea typeface="微软雅黑" pitchFamily="34" charset="-122"/>
                        </a:rPr>
                        <a:t>- </a:t>
                      </a:r>
                      <a:r>
                        <a:rPr lang="zh-CN" altLang="en-US" sz="1000" dirty="0" smtClean="0">
                          <a:latin typeface="微软雅黑" pitchFamily="34" charset="-122"/>
                          <a:ea typeface="微软雅黑" pitchFamily="34" charset="-122"/>
                        </a:rPr>
                        <a:t>白条、前</a:t>
                      </a:r>
                      <a:r>
                        <a:rPr lang="en-US" altLang="zh-CN" sz="1000" dirty="0" smtClean="0">
                          <a:latin typeface="微软雅黑" pitchFamily="34" charset="-122"/>
                          <a:ea typeface="微软雅黑" pitchFamily="34" charset="-122"/>
                        </a:rPr>
                        <a:t>/</a:t>
                      </a:r>
                      <a:r>
                        <a:rPr lang="zh-CN" altLang="en-US" sz="1000" dirty="0" smtClean="0">
                          <a:latin typeface="微软雅黑" pitchFamily="34" charset="-122"/>
                          <a:ea typeface="微软雅黑" pitchFamily="34" charset="-122"/>
                        </a:rPr>
                        <a:t>中</a:t>
                      </a:r>
                      <a:r>
                        <a:rPr lang="en-US" altLang="zh-CN" sz="1000" dirty="0" smtClean="0">
                          <a:latin typeface="微软雅黑" pitchFamily="34" charset="-122"/>
                          <a:ea typeface="微软雅黑" pitchFamily="34" charset="-122"/>
                        </a:rPr>
                        <a:t>/</a:t>
                      </a:r>
                      <a:r>
                        <a:rPr lang="zh-CN" altLang="en-US" sz="1000" dirty="0" smtClean="0">
                          <a:latin typeface="微软雅黑" pitchFamily="34" charset="-122"/>
                          <a:ea typeface="微软雅黑" pitchFamily="34" charset="-122"/>
                        </a:rPr>
                        <a:t>后段无法退货、调拨</a:t>
                      </a:r>
                      <a:endParaRPr lang="en-US" altLang="zh-CN" sz="1000" dirty="0" smtClean="0">
                        <a:latin typeface="微软雅黑" pitchFamily="34" charset="-122"/>
                        <a:ea typeface="微软雅黑" pitchFamily="34" charset="-122"/>
                      </a:endParaRPr>
                    </a:p>
                    <a:p>
                      <a:pPr>
                        <a:buFontTx/>
                        <a:buNone/>
                      </a:pPr>
                      <a:r>
                        <a:rPr lang="en-US" altLang="zh-CN" sz="1000" dirty="0" smtClean="0">
                          <a:latin typeface="微软雅黑" pitchFamily="34" charset="-122"/>
                          <a:ea typeface="微软雅黑" pitchFamily="34" charset="-122"/>
                        </a:rPr>
                        <a:t>- </a:t>
                      </a:r>
                      <a:r>
                        <a:rPr lang="zh-CN" altLang="en-US" sz="1000" dirty="0" smtClean="0">
                          <a:latin typeface="微软雅黑" pitchFamily="34" charset="-122"/>
                          <a:ea typeface="微软雅黑" pitchFamily="34" charset="-122"/>
                        </a:rPr>
                        <a:t>需要维护多套拆售关系，定期维护工作量大</a:t>
                      </a:r>
                      <a:endParaRPr lang="en-US" altLang="zh-CN" sz="1000" dirty="0" smtClean="0">
                        <a:latin typeface="微软雅黑" pitchFamily="34" charset="-122"/>
                        <a:ea typeface="微软雅黑" pitchFamily="34" charset="-122"/>
                      </a:endParaRPr>
                    </a:p>
                  </a:txBody>
                  <a:tcPr/>
                </a:tc>
              </a:tr>
              <a:tr h="254505">
                <a:tc>
                  <a:txBody>
                    <a:bodyPr/>
                    <a:lstStyle/>
                    <a:p>
                      <a:r>
                        <a:rPr lang="zh-CN" altLang="en-US" sz="1000" dirty="0" smtClean="0">
                          <a:latin typeface="微软雅黑" pitchFamily="34" charset="-122"/>
                          <a:ea typeface="微软雅黑" pitchFamily="34" charset="-122"/>
                        </a:rPr>
                        <a:t>技术分析</a:t>
                      </a:r>
                      <a:endParaRPr lang="zh-CN" altLang="en-US" sz="1000" dirty="0">
                        <a:latin typeface="微软雅黑" pitchFamily="34" charset="-122"/>
                        <a:ea typeface="微软雅黑" pitchFamily="34" charset="-122"/>
                      </a:endParaRPr>
                    </a:p>
                  </a:txBody>
                  <a:tcPr/>
                </a:tc>
                <a:tc>
                  <a:txBody>
                    <a:bodyPr/>
                    <a:lstStyle/>
                    <a:p>
                      <a:endParaRPr lang="zh-CN" altLang="en-US" sz="1000" dirty="0">
                        <a:latin typeface="微软雅黑" pitchFamily="34" charset="-122"/>
                        <a:ea typeface="微软雅黑" pitchFamily="34" charset="-122"/>
                      </a:endParaRPr>
                    </a:p>
                  </a:txBody>
                  <a:tcPr/>
                </a:tc>
                <a:tc>
                  <a:txBody>
                    <a:bodyPr/>
                    <a:lstStyle/>
                    <a:p>
                      <a:pPr marL="0" indent="0">
                        <a:buFontTx/>
                        <a:buNone/>
                      </a:pPr>
                      <a:r>
                        <a:rPr lang="en-US" altLang="zh-CN" sz="1000" dirty="0" smtClean="0">
                          <a:latin typeface="微软雅黑" pitchFamily="34" charset="-122"/>
                          <a:ea typeface="微软雅黑" pitchFamily="34" charset="-122"/>
                        </a:rPr>
                        <a:t>-</a:t>
                      </a:r>
                      <a:r>
                        <a:rPr lang="en-US" altLang="zh-CN" sz="1000" baseline="0" dirty="0" smtClean="0">
                          <a:latin typeface="微软雅黑" pitchFamily="34" charset="-122"/>
                          <a:ea typeface="微软雅黑" pitchFamily="34" charset="-122"/>
                        </a:rPr>
                        <a:t> </a:t>
                      </a:r>
                      <a:r>
                        <a:rPr lang="zh-CN" altLang="en-US" sz="1000" dirty="0" smtClean="0">
                          <a:latin typeface="微软雅黑" pitchFamily="34" charset="-122"/>
                          <a:ea typeface="微软雅黑" pitchFamily="34" charset="-122"/>
                        </a:rPr>
                        <a:t>自动拆分、拆售商品定义、盘点等功能都是客户化开发，可以参考相关案例</a:t>
                      </a:r>
                      <a:endParaRPr lang="en-US" altLang="zh-CN" sz="1000" dirty="0" smtClean="0">
                        <a:latin typeface="微软雅黑" pitchFamily="34" charset="-122"/>
                        <a:ea typeface="微软雅黑" pitchFamily="34" charset="-122"/>
                      </a:endParaRPr>
                    </a:p>
                  </a:txBody>
                  <a:tcPr/>
                </a:tc>
              </a:tr>
            </a:tbl>
          </a:graphicData>
        </a:graphic>
      </p:graphicFrame>
      <p:pic>
        <p:nvPicPr>
          <p:cNvPr id="21" name="Picture 3"/>
          <p:cNvPicPr>
            <a:picLocks noChangeAspect="1" noChangeArrowheads="1"/>
          </p:cNvPicPr>
          <p:nvPr/>
        </p:nvPicPr>
        <p:blipFill>
          <a:blip r:embed="rId4" cstate="print"/>
          <a:srcRect/>
          <a:stretch>
            <a:fillRect/>
          </a:stretch>
        </p:blipFill>
        <p:spPr bwMode="auto">
          <a:xfrm>
            <a:off x="3339682" y="2962270"/>
            <a:ext cx="732252" cy="438141"/>
          </a:xfrm>
          <a:prstGeom prst="rect">
            <a:avLst/>
          </a:prstGeom>
          <a:noFill/>
          <a:ln w="9525">
            <a:noFill/>
            <a:miter lim="800000"/>
            <a:headEnd/>
            <a:tailEnd/>
          </a:ln>
          <a:effectLst/>
        </p:spPr>
      </p:pic>
      <p:pic>
        <p:nvPicPr>
          <p:cNvPr id="22" name="Picture 5"/>
          <p:cNvPicPr>
            <a:picLocks noChangeAspect="1" noChangeArrowheads="1"/>
          </p:cNvPicPr>
          <p:nvPr/>
        </p:nvPicPr>
        <p:blipFill>
          <a:blip r:embed="rId5" cstate="print"/>
          <a:srcRect/>
          <a:stretch>
            <a:fillRect/>
          </a:stretch>
        </p:blipFill>
        <p:spPr bwMode="auto">
          <a:xfrm>
            <a:off x="5199580" y="3009906"/>
            <a:ext cx="658304" cy="380992"/>
          </a:xfrm>
          <a:prstGeom prst="rect">
            <a:avLst/>
          </a:prstGeom>
          <a:noFill/>
          <a:ln w="9525">
            <a:noFill/>
            <a:miter lim="800000"/>
            <a:headEnd/>
            <a:tailEnd/>
          </a:ln>
          <a:effectLst/>
        </p:spPr>
      </p:pic>
      <p:sp>
        <p:nvSpPr>
          <p:cNvPr id="23" name="Text Box 7"/>
          <p:cNvSpPr txBox="1">
            <a:spLocks noChangeArrowheads="1"/>
          </p:cNvSpPr>
          <p:nvPr/>
        </p:nvSpPr>
        <p:spPr bwMode="auto">
          <a:xfrm>
            <a:off x="4714876" y="3438524"/>
            <a:ext cx="1029772" cy="258532"/>
          </a:xfrm>
          <a:prstGeom prst="rect">
            <a:avLst/>
          </a:prstGeom>
          <a:noFill/>
          <a:ln w="9525" algn="ctr">
            <a:noFill/>
            <a:miter lim="800000"/>
            <a:headEnd/>
            <a:tailEnd/>
          </a:ln>
          <a:effectLst/>
        </p:spPr>
        <p:txBody>
          <a:bodyPr wrap="square">
            <a:spAutoFit/>
          </a:bodyPr>
          <a:lstStyle/>
          <a:p>
            <a:pPr>
              <a:spcBef>
                <a:spcPct val="50000"/>
              </a:spcBef>
              <a:buFontTx/>
              <a:buNone/>
            </a:pPr>
            <a:r>
              <a:rPr lang="zh-CN" altLang="en-US" sz="1200" b="1" i="1" u="sng" dirty="0" smtClean="0">
                <a:solidFill>
                  <a:schemeClr val="tx1"/>
                </a:solidFill>
                <a:latin typeface="微软雅黑" pitchFamily="34" charset="-122"/>
                <a:ea typeface="微软雅黑" pitchFamily="34" charset="-122"/>
              </a:rPr>
              <a:t>销售</a:t>
            </a:r>
            <a:r>
              <a:rPr lang="en-US" altLang="zh-CN" sz="1200" b="1" i="1" u="sng" dirty="0" smtClean="0">
                <a:solidFill>
                  <a:schemeClr val="tx1"/>
                </a:solidFill>
                <a:latin typeface="微软雅黑" pitchFamily="34" charset="-122"/>
                <a:ea typeface="微软雅黑" pitchFamily="34" charset="-122"/>
              </a:rPr>
              <a:t>/</a:t>
            </a:r>
            <a:r>
              <a:rPr lang="zh-CN" altLang="en-US" sz="1200" b="1" i="1" u="sng" dirty="0" smtClean="0">
                <a:solidFill>
                  <a:schemeClr val="tx1"/>
                </a:solidFill>
                <a:latin typeface="微软雅黑" pitchFamily="34" charset="-122"/>
                <a:ea typeface="微软雅黑" pitchFamily="34" charset="-122"/>
              </a:rPr>
              <a:t>配送</a:t>
            </a:r>
            <a:endParaRPr lang="en-US" altLang="zh-CN" sz="1200" b="1" i="1" u="sng" dirty="0" smtClean="0">
              <a:solidFill>
                <a:schemeClr val="tx1"/>
              </a:solidFill>
              <a:latin typeface="微软雅黑" pitchFamily="34" charset="-122"/>
              <a:ea typeface="微软雅黑" pitchFamily="34" charset="-122"/>
            </a:endParaRPr>
          </a:p>
        </p:txBody>
      </p:sp>
      <p:sp>
        <p:nvSpPr>
          <p:cNvPr id="24" name="矩形 23"/>
          <p:cNvSpPr/>
          <p:nvPr/>
        </p:nvSpPr>
        <p:spPr bwMode="auto">
          <a:xfrm>
            <a:off x="4244450" y="3757613"/>
            <a:ext cx="1571636" cy="1700212"/>
          </a:xfrm>
          <a:prstGeom prst="rect">
            <a:avLst/>
          </a:prstGeom>
          <a:solidFill>
            <a:srgbClr val="FF99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rPr>
              <a:t>1</a:t>
            </a:r>
            <a:r>
              <a:rPr lang="en-US" altLang="zh-CN" sz="1000" dirty="0" smtClean="0">
                <a:solidFill>
                  <a:schemeClr val="tx1"/>
                </a:solidFill>
                <a:latin typeface="微软雅黑" pitchFamily="34" charset="-122"/>
                <a:ea typeface="微软雅黑" pitchFamily="34" charset="-122"/>
              </a:rPr>
              <a:t>.</a:t>
            </a:r>
            <a:r>
              <a:rPr lang="zh-CN" altLang="en-US" sz="1000" dirty="0" smtClean="0">
                <a:solidFill>
                  <a:schemeClr val="tx1"/>
                </a:solidFill>
                <a:latin typeface="微软雅黑" pitchFamily="34" charset="-122"/>
                <a:ea typeface="微软雅黑" pitchFamily="34" charset="-122"/>
              </a:rPr>
              <a:t>门店</a:t>
            </a:r>
            <a:r>
              <a:rPr kumimoji="0" lang="zh-CN" altLang="en-US" sz="1000" b="0" i="0" u="none" strike="noStrike" cap="none" normalizeH="0" baseline="0" dirty="0" smtClean="0">
                <a:ln>
                  <a:noFill/>
                </a:ln>
                <a:solidFill>
                  <a:schemeClr val="tx1"/>
                </a:solidFill>
                <a:effectLst/>
                <a:latin typeface="微软雅黑" pitchFamily="34" charset="-122"/>
                <a:ea typeface="微软雅黑" pitchFamily="34" charset="-122"/>
              </a:rPr>
              <a:t>销售减少子码库存</a:t>
            </a:r>
            <a:endPar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indent="0" algn="l" defTabSz="914400" rtl="0" eaLnBrk="1" fontAlgn="base" latinLnBrk="0" hangingPunct="1">
              <a:lnSpc>
                <a:spcPct val="90000"/>
              </a:lnSpc>
              <a:spcBef>
                <a:spcPct val="0"/>
              </a:spcBef>
              <a:spcAft>
                <a:spcPct val="0"/>
              </a:spcAft>
              <a:buClrTx/>
              <a:buSzTx/>
              <a:buFontTx/>
              <a:buNone/>
              <a:tabLst/>
            </a:pPr>
            <a:r>
              <a:rPr lang="en-US" altLang="zh-CN" sz="1000" dirty="0" smtClean="0">
                <a:solidFill>
                  <a:schemeClr val="tx1"/>
                </a:solidFill>
                <a:latin typeface="微软雅黑" pitchFamily="34" charset="-122"/>
                <a:ea typeface="微软雅黑" pitchFamily="34" charset="-122"/>
              </a:rPr>
              <a:t>2.</a:t>
            </a:r>
            <a:r>
              <a:rPr lang="zh-CN" altLang="en-US" sz="1000" dirty="0" smtClean="0">
                <a:solidFill>
                  <a:schemeClr val="tx1"/>
                </a:solidFill>
                <a:latin typeface="微软雅黑" pitchFamily="34" charset="-122"/>
                <a:ea typeface="微软雅黑" pitchFamily="34" charset="-122"/>
              </a:rPr>
              <a:t>仓库配送减少子码库存</a:t>
            </a:r>
            <a:endParaRPr lang="en-US" altLang="zh-CN" sz="1000" dirty="0" smtClean="0">
              <a:solidFill>
                <a:schemeClr val="tx1"/>
              </a:solidFill>
              <a:latin typeface="微软雅黑" pitchFamily="34" charset="-122"/>
              <a:ea typeface="微软雅黑" pitchFamily="34" charset="-122"/>
            </a:endParaRPr>
          </a:p>
          <a:p>
            <a:pPr marL="0" marR="0" indent="0" algn="l" defTabSz="914400" rtl="0" eaLnBrk="1" fontAlgn="base" latinLnBrk="0" hangingPunct="1">
              <a:lnSpc>
                <a:spcPct val="9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rPr>
              <a:t>3.</a:t>
            </a:r>
            <a:r>
              <a:rPr lang="zh-CN" altLang="en-US" sz="1000" dirty="0" smtClean="0">
                <a:solidFill>
                  <a:schemeClr val="tx1"/>
                </a:solidFill>
                <a:latin typeface="微软雅黑" pitchFamily="34" charset="-122"/>
                <a:ea typeface="微软雅黑" pitchFamily="34" charset="-122"/>
              </a:rPr>
              <a:t>仓库配送加价率统一在商品</a:t>
            </a:r>
            <a:r>
              <a:rPr lang="en-US" altLang="zh-CN" sz="1000" dirty="0" smtClean="0">
                <a:solidFill>
                  <a:schemeClr val="tx1"/>
                </a:solidFill>
                <a:latin typeface="微软雅黑" pitchFamily="34" charset="-122"/>
                <a:ea typeface="微软雅黑" pitchFamily="34" charset="-122"/>
              </a:rPr>
              <a:t>/</a:t>
            </a:r>
            <a:r>
              <a:rPr lang="zh-CN" altLang="en-US" sz="1000" dirty="0" smtClean="0">
                <a:solidFill>
                  <a:schemeClr val="tx1"/>
                </a:solidFill>
                <a:latin typeface="微软雅黑" pitchFamily="34" charset="-122"/>
                <a:ea typeface="微软雅黑" pitchFamily="34" charset="-122"/>
              </a:rPr>
              <a:t>地点定义或由仓库每次配送传送给零售系统</a:t>
            </a:r>
            <a:endParaRPr kumimoji="0" lang="zh-CN" altLang="en-US" sz="1000" b="0" i="0" u="none" strike="noStrike" cap="none" normalizeH="0" baseline="0" dirty="0" smtClean="0">
              <a:ln>
                <a:noFill/>
              </a:ln>
              <a:solidFill>
                <a:schemeClr val="tx1"/>
              </a:solidFill>
              <a:effectLst/>
              <a:latin typeface="微软雅黑" pitchFamily="34" charset="-122"/>
              <a:ea typeface="微软雅黑" pitchFamily="34" charset="-122"/>
            </a:endParaRPr>
          </a:p>
        </p:txBody>
      </p:sp>
      <p:sp>
        <p:nvSpPr>
          <p:cNvPr id="2" name="圆角矩形 1"/>
          <p:cNvSpPr/>
          <p:nvPr/>
        </p:nvSpPr>
        <p:spPr bwMode="auto">
          <a:xfrm>
            <a:off x="1643042" y="1245907"/>
            <a:ext cx="571504" cy="148856"/>
          </a:xfrm>
          <a:prstGeom prst="roundRect">
            <a:avLst/>
          </a:prstGeom>
          <a:solidFill>
            <a:srgbClr val="FFC000"/>
          </a:solidFill>
          <a:ln w="9525" cap="flat" cmpd="sng" algn="ctr">
            <a:solidFill>
              <a:srgbClr val="FF000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800" dirty="0">
                <a:solidFill>
                  <a:schemeClr val="tx1"/>
                </a:solidFill>
                <a:latin typeface="微软雅黑" pitchFamily="34" charset="-122"/>
                <a:ea typeface="微软雅黑" pitchFamily="34" charset="-122"/>
                <a:cs typeface="Arial" pitchFamily="34" charset="0"/>
              </a:rPr>
              <a:t>白条</a:t>
            </a:r>
            <a:endParaRPr kumimoji="0" lang="zh-CN" altLang="en-US" sz="8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
        <p:nvSpPr>
          <p:cNvPr id="29" name="圆角矩形 28"/>
          <p:cNvSpPr/>
          <p:nvPr/>
        </p:nvSpPr>
        <p:spPr bwMode="auto">
          <a:xfrm>
            <a:off x="2071670" y="1418143"/>
            <a:ext cx="571504" cy="148856"/>
          </a:xfrm>
          <a:prstGeom prst="roundRect">
            <a:avLst/>
          </a:prstGeom>
          <a:solidFill>
            <a:srgbClr val="00B050"/>
          </a:solidFill>
          <a:ln w="9525" cap="flat" cmpd="sng" algn="ctr">
            <a:solidFill>
              <a:schemeClr val="tx2"/>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里脊</a:t>
            </a:r>
          </a:p>
        </p:txBody>
      </p:sp>
      <p:sp>
        <p:nvSpPr>
          <p:cNvPr id="31" name="圆角矩形 30"/>
          <p:cNvSpPr/>
          <p:nvPr/>
        </p:nvSpPr>
        <p:spPr bwMode="auto">
          <a:xfrm>
            <a:off x="2071670" y="1591015"/>
            <a:ext cx="571504" cy="148856"/>
          </a:xfrm>
          <a:prstGeom prst="roundRect">
            <a:avLst/>
          </a:prstGeom>
          <a:solidFill>
            <a:srgbClr val="00B050"/>
          </a:solidFill>
          <a:ln w="9525" cap="flat" cmpd="sng" algn="ctr">
            <a:solidFill>
              <a:schemeClr val="tx2"/>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800" dirty="0" smtClean="0">
                <a:solidFill>
                  <a:schemeClr val="tx1"/>
                </a:solidFill>
                <a:latin typeface="微软雅黑" pitchFamily="34" charset="-122"/>
                <a:ea typeface="微软雅黑" pitchFamily="34" charset="-122"/>
                <a:cs typeface="Arial" pitchFamily="34" charset="0"/>
              </a:rPr>
              <a:t>后腿</a:t>
            </a:r>
            <a:r>
              <a:rPr lang="zh-CN" altLang="en-US" sz="800" dirty="0">
                <a:solidFill>
                  <a:schemeClr val="tx1"/>
                </a:solidFill>
                <a:latin typeface="微软雅黑" pitchFamily="34" charset="-122"/>
                <a:ea typeface="微软雅黑" pitchFamily="34" charset="-122"/>
                <a:cs typeface="Arial" pitchFamily="34" charset="0"/>
              </a:rPr>
              <a:t>肉</a:t>
            </a:r>
            <a:endParaRPr kumimoji="0" lang="zh-CN" altLang="en-US" sz="8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
        <p:nvSpPr>
          <p:cNvPr id="32" name="圆角矩形 31"/>
          <p:cNvSpPr/>
          <p:nvPr/>
        </p:nvSpPr>
        <p:spPr bwMode="auto">
          <a:xfrm>
            <a:off x="2071670" y="1761611"/>
            <a:ext cx="571504" cy="148856"/>
          </a:xfrm>
          <a:prstGeom prst="roundRect">
            <a:avLst/>
          </a:prstGeom>
          <a:solidFill>
            <a:srgbClr val="00B050"/>
          </a:solidFill>
          <a:ln w="9525" cap="flat" cmpd="sng" algn="ctr">
            <a:solidFill>
              <a:schemeClr val="tx2"/>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en-US" altLang="zh-CN" sz="8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a:t>
            </a:r>
            <a:endParaRPr kumimoji="0" lang="zh-CN" altLang="en-US" sz="8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cxnSp>
        <p:nvCxnSpPr>
          <p:cNvPr id="33" name="肘形连接符 32"/>
          <p:cNvCxnSpPr>
            <a:stCxn id="2" idx="2"/>
            <a:endCxn id="32" idx="1"/>
          </p:cNvCxnSpPr>
          <p:nvPr/>
        </p:nvCxnSpPr>
        <p:spPr bwMode="auto">
          <a:xfrm rot="16200000" flipH="1">
            <a:off x="1779594" y="1543963"/>
            <a:ext cx="441276" cy="142876"/>
          </a:xfrm>
          <a:prstGeom prst="bentConnector2">
            <a:avLst/>
          </a:prstGeom>
          <a:noFill/>
          <a:ln w="9525" cap="flat" cmpd="sng" algn="ctr">
            <a:solidFill>
              <a:schemeClr val="tx2"/>
            </a:solidFill>
            <a:prstDash val="solid"/>
            <a:round/>
            <a:headEnd type="none" w="med" len="med"/>
            <a:tailEnd type="none" w="med" len="med"/>
          </a:ln>
          <a:effectLst/>
        </p:spPr>
      </p:cxnSp>
      <p:cxnSp>
        <p:nvCxnSpPr>
          <p:cNvPr id="35" name="肘形连接符 34"/>
          <p:cNvCxnSpPr>
            <a:stCxn id="2" idx="2"/>
            <a:endCxn id="31" idx="1"/>
          </p:cNvCxnSpPr>
          <p:nvPr/>
        </p:nvCxnSpPr>
        <p:spPr bwMode="auto">
          <a:xfrm rot="16200000" flipH="1">
            <a:off x="1864892" y="1458665"/>
            <a:ext cx="270680" cy="142876"/>
          </a:xfrm>
          <a:prstGeom prst="bentConnector2">
            <a:avLst/>
          </a:prstGeom>
          <a:noFill/>
          <a:ln w="9525" cap="flat" cmpd="sng" algn="ctr">
            <a:solidFill>
              <a:schemeClr val="tx2"/>
            </a:solidFill>
            <a:prstDash val="solid"/>
            <a:round/>
            <a:headEnd type="none" w="med" len="med"/>
            <a:tailEnd type="none" w="med" len="med"/>
          </a:ln>
          <a:effectLst/>
        </p:spPr>
      </p:cxnSp>
      <p:cxnSp>
        <p:nvCxnSpPr>
          <p:cNvPr id="37" name="肘形连接符 36"/>
          <p:cNvCxnSpPr>
            <a:stCxn id="2" idx="2"/>
            <a:endCxn id="29" idx="1"/>
          </p:cNvCxnSpPr>
          <p:nvPr/>
        </p:nvCxnSpPr>
        <p:spPr bwMode="auto">
          <a:xfrm rot="16200000" flipH="1">
            <a:off x="1951328" y="1372229"/>
            <a:ext cx="97808" cy="142876"/>
          </a:xfrm>
          <a:prstGeom prst="bentConnector2">
            <a:avLst/>
          </a:prstGeom>
          <a:noFill/>
          <a:ln w="9525" cap="flat" cmpd="sng" algn="ctr">
            <a:solidFill>
              <a:schemeClr val="tx2"/>
            </a:solidFill>
            <a:prstDash val="solid"/>
            <a:round/>
            <a:headEnd type="none" w="med" len="med"/>
            <a:tailEnd type="none" w="med" len="med"/>
          </a:ln>
          <a:effectLst/>
        </p:spPr>
      </p:cxnSp>
      <p:sp>
        <p:nvSpPr>
          <p:cNvPr id="38" name="圆角矩形 37"/>
          <p:cNvSpPr/>
          <p:nvPr/>
        </p:nvSpPr>
        <p:spPr bwMode="auto">
          <a:xfrm>
            <a:off x="1643042" y="1937403"/>
            <a:ext cx="571504" cy="148856"/>
          </a:xfrm>
          <a:prstGeom prst="roundRect">
            <a:avLst/>
          </a:prstGeom>
          <a:solidFill>
            <a:srgbClr val="FFC000"/>
          </a:solidFill>
          <a:ln w="9525" cap="flat" cmpd="sng" algn="ctr">
            <a:solidFill>
              <a:srgbClr val="FF000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800" dirty="0">
                <a:solidFill>
                  <a:schemeClr val="tx1"/>
                </a:solidFill>
                <a:latin typeface="微软雅黑" pitchFamily="34" charset="-122"/>
                <a:ea typeface="微软雅黑" pitchFamily="34" charset="-122"/>
                <a:cs typeface="Arial" pitchFamily="34" charset="0"/>
              </a:rPr>
              <a:t>前段</a:t>
            </a:r>
            <a:endParaRPr kumimoji="0" lang="zh-CN" altLang="en-US" sz="8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
        <p:nvSpPr>
          <p:cNvPr id="39" name="圆角矩形 38"/>
          <p:cNvSpPr/>
          <p:nvPr/>
        </p:nvSpPr>
        <p:spPr bwMode="auto">
          <a:xfrm>
            <a:off x="1643042" y="2130747"/>
            <a:ext cx="571504" cy="148856"/>
          </a:xfrm>
          <a:prstGeom prst="roundRect">
            <a:avLst/>
          </a:prstGeom>
          <a:solidFill>
            <a:srgbClr val="FFC000"/>
          </a:solidFill>
          <a:ln w="9525" cap="flat" cmpd="sng" algn="ctr">
            <a:solidFill>
              <a:srgbClr val="FF000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800" dirty="0" smtClean="0">
                <a:solidFill>
                  <a:schemeClr val="tx1"/>
                </a:solidFill>
                <a:latin typeface="微软雅黑" pitchFamily="34" charset="-122"/>
                <a:ea typeface="微软雅黑" pitchFamily="34" charset="-122"/>
                <a:cs typeface="Arial" pitchFamily="34" charset="0"/>
              </a:rPr>
              <a:t>中段</a:t>
            </a:r>
            <a:endParaRPr kumimoji="0" lang="zh-CN" altLang="en-US" sz="8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
        <p:nvSpPr>
          <p:cNvPr id="40" name="圆角矩形 39"/>
          <p:cNvSpPr/>
          <p:nvPr/>
        </p:nvSpPr>
        <p:spPr bwMode="auto">
          <a:xfrm>
            <a:off x="1643042" y="2326371"/>
            <a:ext cx="571504" cy="148856"/>
          </a:xfrm>
          <a:prstGeom prst="roundRect">
            <a:avLst/>
          </a:prstGeom>
          <a:solidFill>
            <a:srgbClr val="FFC000"/>
          </a:solidFill>
          <a:ln w="9525" cap="flat" cmpd="sng" algn="ctr">
            <a:solidFill>
              <a:srgbClr val="FF000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800" dirty="0">
                <a:solidFill>
                  <a:schemeClr val="tx1"/>
                </a:solidFill>
                <a:latin typeface="微软雅黑" pitchFamily="34" charset="-122"/>
                <a:ea typeface="微软雅黑" pitchFamily="34" charset="-122"/>
                <a:cs typeface="Arial" pitchFamily="34" charset="0"/>
              </a:rPr>
              <a:t>后段</a:t>
            </a:r>
            <a:endParaRPr kumimoji="0" lang="zh-CN" altLang="en-US" sz="8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
        <p:nvSpPr>
          <p:cNvPr id="45" name="圆角矩形 44"/>
          <p:cNvSpPr/>
          <p:nvPr/>
        </p:nvSpPr>
        <p:spPr bwMode="auto">
          <a:xfrm>
            <a:off x="4321680" y="1245906"/>
            <a:ext cx="571504" cy="148856"/>
          </a:xfrm>
          <a:prstGeom prst="roundRect">
            <a:avLst/>
          </a:prstGeom>
          <a:solidFill>
            <a:srgbClr val="FFC000"/>
          </a:solidFill>
          <a:ln w="9525" cap="flat" cmpd="sng" algn="ctr">
            <a:solidFill>
              <a:srgbClr val="FF000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800" dirty="0">
                <a:solidFill>
                  <a:schemeClr val="tx1"/>
                </a:solidFill>
                <a:latin typeface="微软雅黑" pitchFamily="34" charset="-122"/>
                <a:ea typeface="微软雅黑" pitchFamily="34" charset="-122"/>
                <a:cs typeface="Arial" pitchFamily="34" charset="0"/>
              </a:rPr>
              <a:t>白条</a:t>
            </a:r>
            <a:endParaRPr kumimoji="0" lang="zh-CN" altLang="en-US" sz="8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
        <p:nvSpPr>
          <p:cNvPr id="46" name="圆角矩形 45"/>
          <p:cNvSpPr/>
          <p:nvPr/>
        </p:nvSpPr>
        <p:spPr bwMode="auto">
          <a:xfrm>
            <a:off x="4750308" y="1418142"/>
            <a:ext cx="571504" cy="148856"/>
          </a:xfrm>
          <a:prstGeom prst="roundRect">
            <a:avLst/>
          </a:prstGeom>
          <a:solidFill>
            <a:srgbClr val="FFC000"/>
          </a:solidFill>
          <a:ln w="9525" cap="flat" cmpd="sng" algn="ctr">
            <a:solidFill>
              <a:srgbClr val="FF000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800" dirty="0">
                <a:solidFill>
                  <a:schemeClr val="tx1"/>
                </a:solidFill>
                <a:latin typeface="微软雅黑" pitchFamily="34" charset="-122"/>
                <a:ea typeface="微软雅黑" pitchFamily="34" charset="-122"/>
                <a:cs typeface="Arial" pitchFamily="34" charset="0"/>
              </a:rPr>
              <a:t>前段</a:t>
            </a:r>
            <a:endParaRPr kumimoji="0" lang="zh-CN" altLang="en-US" sz="8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
        <p:nvSpPr>
          <p:cNvPr id="47" name="圆角矩形 46"/>
          <p:cNvSpPr/>
          <p:nvPr/>
        </p:nvSpPr>
        <p:spPr bwMode="auto">
          <a:xfrm>
            <a:off x="4750308" y="1591014"/>
            <a:ext cx="571504" cy="148856"/>
          </a:xfrm>
          <a:prstGeom prst="roundRect">
            <a:avLst/>
          </a:prstGeom>
          <a:solidFill>
            <a:srgbClr val="FFC000"/>
          </a:solidFill>
          <a:ln w="9525" cap="flat" cmpd="sng" algn="ctr">
            <a:solidFill>
              <a:srgbClr val="FF000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800" dirty="0">
                <a:solidFill>
                  <a:schemeClr val="tx1"/>
                </a:solidFill>
                <a:latin typeface="微软雅黑" pitchFamily="34" charset="-122"/>
                <a:ea typeface="微软雅黑" pitchFamily="34" charset="-122"/>
                <a:cs typeface="Arial" pitchFamily="34" charset="0"/>
              </a:rPr>
              <a:t>中段</a:t>
            </a:r>
            <a:endParaRPr kumimoji="0" lang="zh-CN" altLang="en-US" sz="8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
        <p:nvSpPr>
          <p:cNvPr id="48" name="圆角矩形 47"/>
          <p:cNvSpPr/>
          <p:nvPr/>
        </p:nvSpPr>
        <p:spPr bwMode="auto">
          <a:xfrm>
            <a:off x="4750308" y="1761610"/>
            <a:ext cx="571504" cy="148856"/>
          </a:xfrm>
          <a:prstGeom prst="roundRect">
            <a:avLst/>
          </a:prstGeom>
          <a:solidFill>
            <a:srgbClr val="FFC000"/>
          </a:solidFill>
          <a:ln w="9525" cap="flat" cmpd="sng" algn="ctr">
            <a:solidFill>
              <a:srgbClr val="FF000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后段</a:t>
            </a:r>
          </a:p>
        </p:txBody>
      </p:sp>
      <p:cxnSp>
        <p:nvCxnSpPr>
          <p:cNvPr id="49" name="肘形连接符 48"/>
          <p:cNvCxnSpPr>
            <a:stCxn id="45" idx="2"/>
            <a:endCxn id="48" idx="1"/>
          </p:cNvCxnSpPr>
          <p:nvPr/>
        </p:nvCxnSpPr>
        <p:spPr bwMode="auto">
          <a:xfrm rot="16200000" flipH="1">
            <a:off x="4458232" y="1543962"/>
            <a:ext cx="441276" cy="142876"/>
          </a:xfrm>
          <a:prstGeom prst="bentConnector2">
            <a:avLst/>
          </a:prstGeom>
          <a:noFill/>
          <a:ln w="9525" cap="flat" cmpd="sng" algn="ctr">
            <a:solidFill>
              <a:schemeClr val="tx2"/>
            </a:solidFill>
            <a:prstDash val="solid"/>
            <a:round/>
            <a:headEnd type="none" w="med" len="med"/>
            <a:tailEnd type="none" w="med" len="med"/>
          </a:ln>
          <a:effectLst/>
        </p:spPr>
      </p:cxnSp>
      <p:cxnSp>
        <p:nvCxnSpPr>
          <p:cNvPr id="50" name="肘形连接符 49"/>
          <p:cNvCxnSpPr>
            <a:stCxn id="45" idx="2"/>
            <a:endCxn id="47" idx="1"/>
          </p:cNvCxnSpPr>
          <p:nvPr/>
        </p:nvCxnSpPr>
        <p:spPr bwMode="auto">
          <a:xfrm rot="16200000" flipH="1">
            <a:off x="4543530" y="1458664"/>
            <a:ext cx="270680" cy="142876"/>
          </a:xfrm>
          <a:prstGeom prst="bentConnector2">
            <a:avLst/>
          </a:prstGeom>
          <a:noFill/>
          <a:ln w="9525" cap="flat" cmpd="sng" algn="ctr">
            <a:solidFill>
              <a:schemeClr val="tx2"/>
            </a:solidFill>
            <a:prstDash val="solid"/>
            <a:round/>
            <a:headEnd type="none" w="med" len="med"/>
            <a:tailEnd type="none" w="med" len="med"/>
          </a:ln>
          <a:effectLst/>
        </p:spPr>
      </p:cxnSp>
      <p:cxnSp>
        <p:nvCxnSpPr>
          <p:cNvPr id="51" name="肘形连接符 50"/>
          <p:cNvCxnSpPr>
            <a:stCxn id="45" idx="2"/>
            <a:endCxn id="46" idx="1"/>
          </p:cNvCxnSpPr>
          <p:nvPr/>
        </p:nvCxnSpPr>
        <p:spPr bwMode="auto">
          <a:xfrm rot="16200000" flipH="1">
            <a:off x="4629966" y="1372228"/>
            <a:ext cx="97808" cy="142876"/>
          </a:xfrm>
          <a:prstGeom prst="bentConnector2">
            <a:avLst/>
          </a:prstGeom>
          <a:noFill/>
          <a:ln w="9525" cap="flat" cmpd="sng" algn="ctr">
            <a:solidFill>
              <a:schemeClr val="tx2"/>
            </a:solidFill>
            <a:prstDash val="solid"/>
            <a:round/>
            <a:headEnd type="none" w="med" len="med"/>
            <a:tailEnd type="none" w="med" len="med"/>
          </a:ln>
          <a:effectLst/>
        </p:spPr>
      </p:cxnSp>
      <p:sp>
        <p:nvSpPr>
          <p:cNvPr id="52" name="圆角矩形 51"/>
          <p:cNvSpPr/>
          <p:nvPr/>
        </p:nvSpPr>
        <p:spPr bwMode="auto">
          <a:xfrm>
            <a:off x="5173972" y="1934483"/>
            <a:ext cx="571504" cy="148856"/>
          </a:xfrm>
          <a:prstGeom prst="roundRect">
            <a:avLst/>
          </a:prstGeom>
          <a:solidFill>
            <a:srgbClr val="00B050"/>
          </a:solidFill>
          <a:ln w="9525" cap="flat" cmpd="sng" algn="ctr">
            <a:solidFill>
              <a:schemeClr val="tx2"/>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里脊</a:t>
            </a:r>
          </a:p>
        </p:txBody>
      </p:sp>
      <p:sp>
        <p:nvSpPr>
          <p:cNvPr id="53" name="圆角矩形 52"/>
          <p:cNvSpPr/>
          <p:nvPr/>
        </p:nvSpPr>
        <p:spPr bwMode="auto">
          <a:xfrm>
            <a:off x="5173972" y="2127827"/>
            <a:ext cx="571504" cy="148856"/>
          </a:xfrm>
          <a:prstGeom prst="roundRect">
            <a:avLst/>
          </a:prstGeom>
          <a:solidFill>
            <a:srgbClr val="00B050"/>
          </a:solidFill>
          <a:ln w="9525" cap="flat" cmpd="sng" algn="ctr">
            <a:solidFill>
              <a:schemeClr val="tx2"/>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后腿肉</a:t>
            </a:r>
          </a:p>
        </p:txBody>
      </p:sp>
      <p:sp>
        <p:nvSpPr>
          <p:cNvPr id="54" name="圆角矩形 53"/>
          <p:cNvSpPr/>
          <p:nvPr/>
        </p:nvSpPr>
        <p:spPr bwMode="auto">
          <a:xfrm>
            <a:off x="5173972" y="2323451"/>
            <a:ext cx="571504" cy="148856"/>
          </a:xfrm>
          <a:prstGeom prst="roundRect">
            <a:avLst/>
          </a:prstGeom>
          <a:solidFill>
            <a:srgbClr val="00B050"/>
          </a:solidFill>
          <a:ln w="9525" cap="flat" cmpd="sng" algn="ctr">
            <a:solidFill>
              <a:schemeClr val="tx2"/>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en-US" altLang="zh-CN" sz="800" dirty="0" smtClean="0">
                <a:solidFill>
                  <a:schemeClr val="tx1"/>
                </a:solidFill>
                <a:latin typeface="微软雅黑" pitchFamily="34" charset="-122"/>
                <a:ea typeface="微软雅黑" pitchFamily="34" charset="-122"/>
                <a:cs typeface="Arial" pitchFamily="34" charset="0"/>
              </a:rPr>
              <a:t>……</a:t>
            </a:r>
            <a:endParaRPr kumimoji="0" lang="zh-CN" altLang="en-US" sz="8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cxnSp>
        <p:nvCxnSpPr>
          <p:cNvPr id="57" name="肘形连接符 56"/>
          <p:cNvCxnSpPr>
            <a:stCxn id="48" idx="2"/>
            <a:endCxn id="54" idx="1"/>
          </p:cNvCxnSpPr>
          <p:nvPr/>
        </p:nvCxnSpPr>
        <p:spPr bwMode="auto">
          <a:xfrm rot="16200000" flipH="1">
            <a:off x="4861310" y="2085216"/>
            <a:ext cx="487413" cy="137912"/>
          </a:xfrm>
          <a:prstGeom prst="bentConnector2">
            <a:avLst/>
          </a:prstGeom>
          <a:noFill/>
          <a:ln w="9525" cap="flat" cmpd="sng" algn="ctr">
            <a:solidFill>
              <a:schemeClr val="tx2"/>
            </a:solidFill>
            <a:prstDash val="solid"/>
            <a:round/>
            <a:headEnd type="none" w="med" len="med"/>
            <a:tailEnd type="none" w="med" len="med"/>
          </a:ln>
          <a:effectLst/>
        </p:spPr>
      </p:cxnSp>
      <p:cxnSp>
        <p:nvCxnSpPr>
          <p:cNvPr id="58" name="肘形连接符 57"/>
          <p:cNvCxnSpPr>
            <a:stCxn id="48" idx="2"/>
            <a:endCxn id="53" idx="1"/>
          </p:cNvCxnSpPr>
          <p:nvPr/>
        </p:nvCxnSpPr>
        <p:spPr bwMode="auto">
          <a:xfrm rot="16200000" flipH="1">
            <a:off x="4959122" y="1987404"/>
            <a:ext cx="291789" cy="137912"/>
          </a:xfrm>
          <a:prstGeom prst="bentConnector2">
            <a:avLst/>
          </a:prstGeom>
          <a:noFill/>
          <a:ln w="9525" cap="flat" cmpd="sng" algn="ctr">
            <a:solidFill>
              <a:schemeClr val="tx2"/>
            </a:solidFill>
            <a:prstDash val="solid"/>
            <a:round/>
            <a:headEnd type="none" w="med" len="med"/>
            <a:tailEnd type="none" w="med" len="med"/>
          </a:ln>
          <a:effectLst/>
        </p:spPr>
      </p:cxnSp>
      <p:cxnSp>
        <p:nvCxnSpPr>
          <p:cNvPr id="59" name="肘形连接符 58"/>
          <p:cNvCxnSpPr>
            <a:stCxn id="48" idx="2"/>
            <a:endCxn id="52" idx="1"/>
          </p:cNvCxnSpPr>
          <p:nvPr/>
        </p:nvCxnSpPr>
        <p:spPr bwMode="auto">
          <a:xfrm rot="16200000" flipH="1">
            <a:off x="5055794" y="1890732"/>
            <a:ext cx="98445" cy="137912"/>
          </a:xfrm>
          <a:prstGeom prst="bentConnector2">
            <a:avLst/>
          </a:prstGeom>
          <a:noFill/>
          <a:ln w="9525" cap="flat" cmpd="sng" algn="ctr">
            <a:solidFill>
              <a:schemeClr val="tx2"/>
            </a:solidFill>
            <a:prstDash val="solid"/>
            <a:round/>
            <a:headEnd type="none" w="med" len="med"/>
            <a:tailEnd type="none" w="med" len="med"/>
          </a:ln>
          <a:effectLst/>
        </p:spPr>
      </p:cxnSp>
      <p:sp>
        <p:nvSpPr>
          <p:cNvPr id="66" name="圆角矩形 65"/>
          <p:cNvSpPr/>
          <p:nvPr/>
        </p:nvSpPr>
        <p:spPr bwMode="auto">
          <a:xfrm>
            <a:off x="1271031" y="1194180"/>
            <a:ext cx="2536693" cy="1663320"/>
          </a:xfrm>
          <a:prstGeom prst="roundRect">
            <a:avLst/>
          </a:prstGeom>
          <a:no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cs typeface="Arial" pitchFamily="34" charset="0"/>
            </a:endParaRPr>
          </a:p>
        </p:txBody>
      </p:sp>
      <p:sp>
        <p:nvSpPr>
          <p:cNvPr id="67" name="圆角矩形 66"/>
          <p:cNvSpPr/>
          <p:nvPr/>
        </p:nvSpPr>
        <p:spPr bwMode="auto">
          <a:xfrm>
            <a:off x="3904447" y="1194180"/>
            <a:ext cx="3088991" cy="1663320"/>
          </a:xfrm>
          <a:prstGeom prst="roundRect">
            <a:avLst/>
          </a:prstGeom>
          <a:no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cs typeface="Arial" pitchFamily="34" charset="0"/>
            </a:endParaRPr>
          </a:p>
        </p:txBody>
      </p:sp>
      <p:sp>
        <p:nvSpPr>
          <p:cNvPr id="68" name="TextBox 67"/>
          <p:cNvSpPr txBox="1"/>
          <p:nvPr/>
        </p:nvSpPr>
        <p:spPr>
          <a:xfrm>
            <a:off x="1289499" y="1418142"/>
            <a:ext cx="350865" cy="1080466"/>
          </a:xfrm>
          <a:prstGeom prst="rect">
            <a:avLst/>
          </a:prstGeom>
          <a:noFill/>
        </p:spPr>
        <p:txBody>
          <a:bodyPr vert="eaVert" wrap="square" rtlCol="0">
            <a:spAutoFit/>
          </a:bodyPr>
          <a:lstStyle/>
          <a:p>
            <a:r>
              <a:rPr lang="zh-CN" altLang="en-US" sz="1200" dirty="0">
                <a:solidFill>
                  <a:schemeClr val="tx1"/>
                </a:solidFill>
                <a:latin typeface="微软雅黑" pitchFamily="34" charset="-122"/>
                <a:ea typeface="微软雅黑" pitchFamily="34" charset="-122"/>
              </a:rPr>
              <a:t>两</a:t>
            </a:r>
            <a:r>
              <a:rPr lang="zh-CN" altLang="en-US" sz="1200" dirty="0" smtClean="0">
                <a:solidFill>
                  <a:schemeClr val="tx1"/>
                </a:solidFill>
                <a:latin typeface="微软雅黑" pitchFamily="34" charset="-122"/>
                <a:ea typeface="微软雅黑" pitchFamily="34" charset="-122"/>
              </a:rPr>
              <a:t>层拆分关系</a:t>
            </a:r>
            <a:endParaRPr lang="zh-CN" altLang="en-US" sz="1200" dirty="0">
              <a:solidFill>
                <a:schemeClr val="tx1"/>
              </a:solidFill>
              <a:latin typeface="微软雅黑" pitchFamily="34" charset="-122"/>
              <a:ea typeface="微软雅黑" pitchFamily="34" charset="-122"/>
            </a:endParaRPr>
          </a:p>
        </p:txBody>
      </p:sp>
      <p:sp>
        <p:nvSpPr>
          <p:cNvPr id="69" name="TextBox 68"/>
          <p:cNvSpPr txBox="1"/>
          <p:nvPr/>
        </p:nvSpPr>
        <p:spPr>
          <a:xfrm>
            <a:off x="3925835" y="1427238"/>
            <a:ext cx="350865" cy="1080466"/>
          </a:xfrm>
          <a:prstGeom prst="rect">
            <a:avLst/>
          </a:prstGeom>
          <a:noFill/>
        </p:spPr>
        <p:txBody>
          <a:bodyPr vert="eaVert" wrap="square" rtlCol="0">
            <a:spAutoFit/>
          </a:bodyPr>
          <a:lstStyle/>
          <a:p>
            <a:r>
              <a:rPr lang="zh-CN" altLang="en-US" sz="1200" dirty="0" smtClean="0">
                <a:solidFill>
                  <a:schemeClr val="tx1"/>
                </a:solidFill>
                <a:latin typeface="微软雅黑" pitchFamily="34" charset="-122"/>
                <a:ea typeface="微软雅黑" pitchFamily="34" charset="-122"/>
              </a:rPr>
              <a:t>三层拆分关系</a:t>
            </a:r>
            <a:endParaRPr lang="zh-CN" altLang="en-US" sz="1200" dirty="0">
              <a:solidFill>
                <a:schemeClr val="tx1"/>
              </a:solidFill>
              <a:latin typeface="微软雅黑" pitchFamily="34" charset="-122"/>
              <a:ea typeface="微软雅黑" pitchFamily="34" charset="-122"/>
            </a:endParaRPr>
          </a:p>
        </p:txBody>
      </p:sp>
      <p:sp>
        <p:nvSpPr>
          <p:cNvPr id="70" name="右箭头 69"/>
          <p:cNvSpPr/>
          <p:nvPr/>
        </p:nvSpPr>
        <p:spPr bwMode="auto">
          <a:xfrm>
            <a:off x="5889025" y="1739871"/>
            <a:ext cx="143302" cy="271960"/>
          </a:xfrm>
          <a:prstGeom prst="rightArrow">
            <a:avLst/>
          </a:prstGeom>
          <a:no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cs typeface="Arial" pitchFamily="34" charset="0"/>
            </a:endParaRPr>
          </a:p>
        </p:txBody>
      </p:sp>
      <p:sp>
        <p:nvSpPr>
          <p:cNvPr id="71" name="圆角矩形 70"/>
          <p:cNvSpPr/>
          <p:nvPr/>
        </p:nvSpPr>
        <p:spPr bwMode="auto">
          <a:xfrm>
            <a:off x="6084284" y="1615400"/>
            <a:ext cx="571504" cy="148856"/>
          </a:xfrm>
          <a:prstGeom prst="roundRect">
            <a:avLst/>
          </a:prstGeom>
          <a:noFill/>
          <a:ln w="9525" cap="flat" cmpd="sng" algn="ctr">
            <a:solidFill>
              <a:schemeClr val="tx2"/>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门店</a:t>
            </a:r>
            <a:r>
              <a:rPr kumimoji="0" lang="en-US" altLang="zh-CN" sz="8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A</a:t>
            </a:r>
            <a:endParaRPr kumimoji="0" lang="zh-CN" altLang="en-US" sz="8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
        <p:nvSpPr>
          <p:cNvPr id="72" name="圆角矩形 71"/>
          <p:cNvSpPr/>
          <p:nvPr/>
        </p:nvSpPr>
        <p:spPr bwMode="auto">
          <a:xfrm>
            <a:off x="6084284" y="1808744"/>
            <a:ext cx="571504" cy="148856"/>
          </a:xfrm>
          <a:prstGeom prst="roundRect">
            <a:avLst/>
          </a:prstGeom>
          <a:noFill/>
          <a:ln w="9525" cap="flat" cmpd="sng" algn="ctr">
            <a:solidFill>
              <a:schemeClr val="tx2"/>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800" dirty="0" smtClean="0">
                <a:solidFill>
                  <a:schemeClr val="tx1"/>
                </a:solidFill>
                <a:latin typeface="微软雅黑" pitchFamily="34" charset="-122"/>
                <a:ea typeface="微软雅黑" pitchFamily="34" charset="-122"/>
                <a:cs typeface="Arial" pitchFamily="34" charset="0"/>
              </a:rPr>
              <a:t>仓库</a:t>
            </a:r>
            <a:r>
              <a:rPr lang="en-US" altLang="zh-CN" sz="800" dirty="0" smtClean="0">
                <a:solidFill>
                  <a:schemeClr val="tx1"/>
                </a:solidFill>
                <a:latin typeface="微软雅黑" pitchFamily="34" charset="-122"/>
                <a:ea typeface="微软雅黑" pitchFamily="34" charset="-122"/>
                <a:cs typeface="Arial" pitchFamily="34" charset="0"/>
              </a:rPr>
              <a:t>B</a:t>
            </a:r>
            <a:endParaRPr kumimoji="0" lang="zh-CN" altLang="en-US" sz="8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
        <p:nvSpPr>
          <p:cNvPr id="73" name="圆角矩形 72"/>
          <p:cNvSpPr/>
          <p:nvPr/>
        </p:nvSpPr>
        <p:spPr bwMode="auto">
          <a:xfrm>
            <a:off x="6084284" y="2004368"/>
            <a:ext cx="571504" cy="148856"/>
          </a:xfrm>
          <a:prstGeom prst="roundRect">
            <a:avLst/>
          </a:prstGeom>
          <a:noFill/>
          <a:ln w="9525" cap="flat" cmpd="sng" algn="ctr">
            <a:solidFill>
              <a:schemeClr val="tx2"/>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en-US" altLang="zh-CN" sz="800" dirty="0" smtClean="0">
                <a:solidFill>
                  <a:schemeClr val="tx1"/>
                </a:solidFill>
                <a:latin typeface="微软雅黑" pitchFamily="34" charset="-122"/>
                <a:ea typeface="微软雅黑" pitchFamily="34" charset="-122"/>
                <a:cs typeface="Arial" pitchFamily="34" charset="0"/>
              </a:rPr>
              <a:t>……</a:t>
            </a:r>
            <a:endParaRPr kumimoji="0" lang="zh-CN" altLang="en-US" sz="8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
        <p:nvSpPr>
          <p:cNvPr id="74" name="右箭头 73"/>
          <p:cNvSpPr/>
          <p:nvPr/>
        </p:nvSpPr>
        <p:spPr bwMode="auto">
          <a:xfrm>
            <a:off x="2813673" y="1742143"/>
            <a:ext cx="143302" cy="271960"/>
          </a:xfrm>
          <a:prstGeom prst="rightArrow">
            <a:avLst/>
          </a:prstGeom>
          <a:no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cs typeface="Arial" pitchFamily="34" charset="0"/>
            </a:endParaRPr>
          </a:p>
        </p:txBody>
      </p:sp>
      <p:sp>
        <p:nvSpPr>
          <p:cNvPr id="75" name="圆角矩形 74"/>
          <p:cNvSpPr/>
          <p:nvPr/>
        </p:nvSpPr>
        <p:spPr bwMode="auto">
          <a:xfrm>
            <a:off x="3008932" y="1617672"/>
            <a:ext cx="571504" cy="148856"/>
          </a:xfrm>
          <a:prstGeom prst="roundRect">
            <a:avLst/>
          </a:prstGeom>
          <a:noFill/>
          <a:ln w="9525" cap="flat" cmpd="sng" algn="ctr">
            <a:solidFill>
              <a:schemeClr val="tx2"/>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门店</a:t>
            </a:r>
            <a:r>
              <a:rPr kumimoji="0" lang="en-US" altLang="zh-CN" sz="8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A</a:t>
            </a:r>
            <a:endParaRPr kumimoji="0" lang="zh-CN" altLang="en-US" sz="8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
        <p:nvSpPr>
          <p:cNvPr id="76" name="圆角矩形 75"/>
          <p:cNvSpPr/>
          <p:nvPr/>
        </p:nvSpPr>
        <p:spPr bwMode="auto">
          <a:xfrm>
            <a:off x="3008932" y="1811016"/>
            <a:ext cx="571504" cy="148856"/>
          </a:xfrm>
          <a:prstGeom prst="roundRect">
            <a:avLst/>
          </a:prstGeom>
          <a:noFill/>
          <a:ln w="9525" cap="flat" cmpd="sng" algn="ctr">
            <a:solidFill>
              <a:schemeClr val="tx2"/>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800" dirty="0" smtClean="0">
                <a:solidFill>
                  <a:schemeClr val="tx1"/>
                </a:solidFill>
                <a:latin typeface="微软雅黑" pitchFamily="34" charset="-122"/>
                <a:ea typeface="微软雅黑" pitchFamily="34" charset="-122"/>
                <a:cs typeface="Arial" pitchFamily="34" charset="0"/>
              </a:rPr>
              <a:t>仓库</a:t>
            </a:r>
            <a:r>
              <a:rPr lang="en-US" altLang="zh-CN" sz="800" dirty="0" smtClean="0">
                <a:solidFill>
                  <a:schemeClr val="tx1"/>
                </a:solidFill>
                <a:latin typeface="微软雅黑" pitchFamily="34" charset="-122"/>
                <a:ea typeface="微软雅黑" pitchFamily="34" charset="-122"/>
                <a:cs typeface="Arial" pitchFamily="34" charset="0"/>
              </a:rPr>
              <a:t>B</a:t>
            </a:r>
            <a:endParaRPr kumimoji="0" lang="zh-CN" altLang="en-US" sz="8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
        <p:nvSpPr>
          <p:cNvPr id="77" name="圆角矩形 76"/>
          <p:cNvSpPr/>
          <p:nvPr/>
        </p:nvSpPr>
        <p:spPr bwMode="auto">
          <a:xfrm>
            <a:off x="3008932" y="2006640"/>
            <a:ext cx="571504" cy="148856"/>
          </a:xfrm>
          <a:prstGeom prst="roundRect">
            <a:avLst/>
          </a:prstGeom>
          <a:noFill/>
          <a:ln w="9525" cap="flat" cmpd="sng" algn="ctr">
            <a:solidFill>
              <a:schemeClr val="tx2"/>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en-US" altLang="zh-CN" sz="800" dirty="0" smtClean="0">
                <a:solidFill>
                  <a:schemeClr val="tx1"/>
                </a:solidFill>
                <a:latin typeface="微软雅黑" pitchFamily="34" charset="-122"/>
                <a:ea typeface="微软雅黑" pitchFamily="34" charset="-122"/>
                <a:cs typeface="Arial" pitchFamily="34" charset="0"/>
              </a:rPr>
              <a:t>……</a:t>
            </a:r>
            <a:endParaRPr kumimoji="0" lang="zh-CN" altLang="en-US" sz="8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
        <p:nvSpPr>
          <p:cNvPr id="78" name="圆角矩形 77"/>
          <p:cNvSpPr/>
          <p:nvPr/>
        </p:nvSpPr>
        <p:spPr bwMode="auto">
          <a:xfrm>
            <a:off x="4321680" y="2523476"/>
            <a:ext cx="571504" cy="148856"/>
          </a:xfrm>
          <a:prstGeom prst="roundRect">
            <a:avLst/>
          </a:prstGeom>
          <a:solidFill>
            <a:srgbClr val="7030A0"/>
          </a:solidFill>
          <a:ln w="9525" cap="flat" cmpd="sng" algn="ctr">
            <a:solidFill>
              <a:srgbClr val="00B05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kumimoji="0" lang="zh-CN" altLang="en-US" sz="800" b="0" i="0" u="none" strike="noStrike" cap="none" normalizeH="0" baseline="0" dirty="0" smtClean="0">
                <a:ln>
                  <a:noFill/>
                </a:ln>
                <a:solidFill>
                  <a:schemeClr val="bg1"/>
                </a:solidFill>
                <a:effectLst/>
                <a:latin typeface="微软雅黑" pitchFamily="34" charset="-122"/>
                <a:ea typeface="微软雅黑" pitchFamily="34" charset="-122"/>
                <a:cs typeface="Arial" pitchFamily="34" charset="0"/>
              </a:rPr>
              <a:t>里脊</a:t>
            </a:r>
            <a:r>
              <a:rPr lang="en-US" altLang="zh-CN" sz="800" dirty="0">
                <a:solidFill>
                  <a:schemeClr val="bg1"/>
                </a:solidFill>
                <a:latin typeface="微软雅黑" pitchFamily="34" charset="-122"/>
                <a:ea typeface="微软雅黑" pitchFamily="34" charset="-122"/>
                <a:cs typeface="Arial" pitchFamily="34" charset="0"/>
              </a:rPr>
              <a:t>(</a:t>
            </a:r>
            <a:r>
              <a:rPr lang="zh-CN" altLang="en-US" sz="800" dirty="0">
                <a:solidFill>
                  <a:schemeClr val="bg1"/>
                </a:solidFill>
                <a:latin typeface="微软雅黑" pitchFamily="34" charset="-122"/>
                <a:ea typeface="微软雅黑" pitchFamily="34" charset="-122"/>
                <a:cs typeface="Arial" pitchFamily="34" charset="0"/>
              </a:rPr>
              <a:t>外购</a:t>
            </a:r>
            <a:r>
              <a:rPr lang="en-US" altLang="zh-CN" sz="800" dirty="0">
                <a:solidFill>
                  <a:schemeClr val="bg1"/>
                </a:solidFill>
                <a:latin typeface="微软雅黑" pitchFamily="34" charset="-122"/>
                <a:ea typeface="微软雅黑" pitchFamily="34" charset="-122"/>
                <a:cs typeface="Arial" pitchFamily="34" charset="0"/>
              </a:rPr>
              <a:t>)</a:t>
            </a:r>
            <a:endParaRPr kumimoji="0" lang="zh-CN" altLang="en-US" sz="800" b="0" i="0" u="none" strike="noStrike" cap="none" normalizeH="0" baseline="0" dirty="0" smtClean="0">
              <a:ln>
                <a:noFill/>
              </a:ln>
              <a:solidFill>
                <a:schemeClr val="bg1"/>
              </a:solidFill>
              <a:effectLst/>
              <a:latin typeface="微软雅黑" pitchFamily="34" charset="-122"/>
              <a:ea typeface="微软雅黑" pitchFamily="34" charset="-122"/>
              <a:cs typeface="Arial" pitchFamily="34" charset="0"/>
            </a:endParaRPr>
          </a:p>
        </p:txBody>
      </p:sp>
      <p:sp>
        <p:nvSpPr>
          <p:cNvPr id="79" name="圆角矩形 78"/>
          <p:cNvSpPr/>
          <p:nvPr/>
        </p:nvSpPr>
        <p:spPr bwMode="auto">
          <a:xfrm>
            <a:off x="1643042" y="2523476"/>
            <a:ext cx="571504" cy="148856"/>
          </a:xfrm>
          <a:prstGeom prst="roundRect">
            <a:avLst/>
          </a:prstGeom>
          <a:solidFill>
            <a:srgbClr val="7030A0"/>
          </a:solidFill>
          <a:ln w="9525" cap="flat" cmpd="sng" algn="ctr">
            <a:solidFill>
              <a:srgbClr val="00B05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0" i="0" u="none" strike="noStrike" cap="none" normalizeH="0" baseline="0" dirty="0" smtClean="0">
                <a:ln>
                  <a:noFill/>
                </a:ln>
                <a:solidFill>
                  <a:schemeClr val="bg1"/>
                </a:solidFill>
                <a:effectLst/>
                <a:latin typeface="微软雅黑" pitchFamily="34" charset="-122"/>
                <a:ea typeface="微软雅黑" pitchFamily="34" charset="-122"/>
                <a:cs typeface="Arial" pitchFamily="34" charset="0"/>
              </a:rPr>
              <a:t>里脊</a:t>
            </a:r>
            <a:r>
              <a:rPr kumimoji="0" lang="en-US" altLang="zh-CN" sz="800" b="0" i="0" u="none" strike="noStrike" cap="none" normalizeH="0" baseline="0" dirty="0" smtClean="0">
                <a:ln>
                  <a:noFill/>
                </a:ln>
                <a:solidFill>
                  <a:schemeClr val="bg1"/>
                </a:solidFill>
                <a:effectLst/>
                <a:latin typeface="微软雅黑" pitchFamily="34" charset="-122"/>
                <a:ea typeface="微软雅黑" pitchFamily="34" charset="-122"/>
                <a:cs typeface="Arial" pitchFamily="34" charset="0"/>
              </a:rPr>
              <a:t>(</a:t>
            </a:r>
            <a:r>
              <a:rPr kumimoji="0" lang="zh-CN" altLang="en-US" sz="800" b="0" i="0" u="none" strike="noStrike" cap="none" normalizeH="0" baseline="0" dirty="0" smtClean="0">
                <a:ln>
                  <a:noFill/>
                </a:ln>
                <a:solidFill>
                  <a:schemeClr val="bg1"/>
                </a:solidFill>
                <a:effectLst/>
                <a:latin typeface="微软雅黑" pitchFamily="34" charset="-122"/>
                <a:ea typeface="微软雅黑" pitchFamily="34" charset="-122"/>
                <a:cs typeface="Arial" pitchFamily="34" charset="0"/>
              </a:rPr>
              <a:t>外购</a:t>
            </a:r>
            <a:r>
              <a:rPr kumimoji="0" lang="en-US" altLang="zh-CN" sz="800" b="0" i="0" u="none" strike="noStrike" cap="none" normalizeH="0" baseline="0" dirty="0" smtClean="0">
                <a:ln>
                  <a:noFill/>
                </a:ln>
                <a:solidFill>
                  <a:schemeClr val="bg1"/>
                </a:solidFill>
                <a:effectLst/>
                <a:latin typeface="微软雅黑" pitchFamily="34" charset="-122"/>
                <a:ea typeface="微软雅黑" pitchFamily="34" charset="-122"/>
                <a:cs typeface="Arial" pitchFamily="34" charset="0"/>
              </a:rPr>
              <a:t>)</a:t>
            </a:r>
            <a:endParaRPr kumimoji="0" lang="zh-CN" altLang="en-US" sz="800" b="0" i="0" u="none" strike="noStrike" cap="none" normalizeH="0" baseline="0" dirty="0" smtClean="0">
              <a:ln>
                <a:noFill/>
              </a:ln>
              <a:solidFill>
                <a:schemeClr val="bg1"/>
              </a:solidFill>
              <a:effectLst/>
              <a:latin typeface="微软雅黑" pitchFamily="34" charset="-122"/>
              <a:ea typeface="微软雅黑" pitchFamily="34" charset="-122"/>
              <a:cs typeface="Arial" pitchFamily="34" charset="0"/>
            </a:endParaRPr>
          </a:p>
        </p:txBody>
      </p:sp>
      <p:sp>
        <p:nvSpPr>
          <p:cNvPr id="80" name="圆角矩形 79"/>
          <p:cNvSpPr/>
          <p:nvPr/>
        </p:nvSpPr>
        <p:spPr bwMode="auto">
          <a:xfrm>
            <a:off x="7702034" y="2138124"/>
            <a:ext cx="984766" cy="146443"/>
          </a:xfrm>
          <a:prstGeom prst="roundRect">
            <a:avLst/>
          </a:prstGeom>
          <a:solidFill>
            <a:srgbClr val="FFC000"/>
          </a:solidFill>
          <a:ln w="9525" cap="flat" cmpd="sng" algn="ctr">
            <a:solidFill>
              <a:srgbClr val="FF000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可采购不可销售</a:t>
            </a:r>
          </a:p>
        </p:txBody>
      </p:sp>
      <p:sp>
        <p:nvSpPr>
          <p:cNvPr id="81" name="圆角矩形 80"/>
          <p:cNvSpPr/>
          <p:nvPr/>
        </p:nvSpPr>
        <p:spPr bwMode="auto">
          <a:xfrm>
            <a:off x="7702034" y="2381659"/>
            <a:ext cx="984766" cy="146443"/>
          </a:xfrm>
          <a:prstGeom prst="roundRect">
            <a:avLst/>
          </a:prstGeom>
          <a:solidFill>
            <a:srgbClr val="00B050"/>
          </a:solidFill>
          <a:ln w="9525" cap="flat" cmpd="sng" algn="ctr">
            <a:solidFill>
              <a:schemeClr val="tx2"/>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800" dirty="0" smtClean="0">
                <a:solidFill>
                  <a:schemeClr val="tx1"/>
                </a:solidFill>
                <a:latin typeface="微软雅黑" pitchFamily="34" charset="-122"/>
                <a:ea typeface="微软雅黑" pitchFamily="34" charset="-122"/>
                <a:cs typeface="Arial" pitchFamily="34" charset="0"/>
              </a:rPr>
              <a:t>可销售不可采购</a:t>
            </a:r>
            <a:endParaRPr kumimoji="0" lang="zh-CN" altLang="en-US" sz="8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
        <p:nvSpPr>
          <p:cNvPr id="82" name="圆角矩形 81"/>
          <p:cNvSpPr/>
          <p:nvPr/>
        </p:nvSpPr>
        <p:spPr bwMode="auto">
          <a:xfrm>
            <a:off x="7702034" y="2603220"/>
            <a:ext cx="984766" cy="146443"/>
          </a:xfrm>
          <a:prstGeom prst="roundRect">
            <a:avLst/>
          </a:prstGeom>
          <a:solidFill>
            <a:srgbClr val="7030A0"/>
          </a:solidFill>
          <a:ln w="9525" cap="flat" cmpd="sng" algn="ctr">
            <a:solidFill>
              <a:srgbClr val="00B05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kumimoji="0" lang="zh-CN" altLang="en-US" sz="800" b="0" i="0" u="none" strike="noStrike" cap="none" normalizeH="0" baseline="0" dirty="0" smtClean="0">
                <a:ln>
                  <a:noFill/>
                </a:ln>
                <a:solidFill>
                  <a:schemeClr val="bg1"/>
                </a:solidFill>
                <a:effectLst/>
                <a:latin typeface="微软雅黑" pitchFamily="34" charset="-122"/>
                <a:ea typeface="微软雅黑" pitchFamily="34" charset="-122"/>
                <a:cs typeface="Arial" pitchFamily="34" charset="0"/>
              </a:rPr>
              <a:t>可采购可销售</a:t>
            </a:r>
          </a:p>
        </p:txBody>
      </p:sp>
      <p:sp>
        <p:nvSpPr>
          <p:cNvPr id="19" name="灯片编号占位符 18"/>
          <p:cNvSpPr>
            <a:spLocks noGrp="1"/>
          </p:cNvSpPr>
          <p:nvPr>
            <p:ph type="sldNum" sz="quarter" idx="10"/>
          </p:nvPr>
        </p:nvSpPr>
        <p:spPr/>
        <p:txBody>
          <a:bodyPr/>
          <a:lstStyle/>
          <a:p>
            <a:fld id="{75A150D2-4D02-4A3B-BD5B-F866C135098F}" type="slidenum">
              <a:rPr lang="en-US" altLang="zh-CN" smtClean="0"/>
              <a:pPr/>
              <a:t>16</a:t>
            </a:fld>
            <a:endParaRPr lang="en-US" altLang="zh-CN"/>
          </a:p>
        </p:txBody>
      </p:sp>
      <p:sp>
        <p:nvSpPr>
          <p:cNvPr id="65" name="矩形 64"/>
          <p:cNvSpPr/>
          <p:nvPr/>
        </p:nvSpPr>
        <p:spPr bwMode="auto">
          <a:xfrm>
            <a:off x="7392398" y="3429000"/>
            <a:ext cx="1428074" cy="285752"/>
          </a:xfrm>
          <a:prstGeom prst="rect">
            <a:avLst/>
          </a:prstGeom>
          <a:solidFill>
            <a:srgbClr val="FFC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spcBef>
                <a:spcPct val="50000"/>
              </a:spcBef>
              <a:buFontTx/>
              <a:buNone/>
            </a:pPr>
            <a:r>
              <a:rPr lang="zh-CN" altLang="en-US" sz="1200" b="1" i="1" u="sng" dirty="0" smtClean="0">
                <a:solidFill>
                  <a:schemeClr val="tx1"/>
                </a:solidFill>
                <a:latin typeface="微软雅黑" pitchFamily="34" charset="-122"/>
                <a:ea typeface="微软雅黑" pitchFamily="34" charset="-122"/>
              </a:rPr>
              <a:t>损耗及毛利分析</a:t>
            </a:r>
            <a:endParaRPr lang="en-US" altLang="zh-CN" sz="1200" b="1" i="1" u="sng" dirty="0">
              <a:solidFill>
                <a:schemeClr val="tx1"/>
              </a:solidFill>
              <a:latin typeface="微软雅黑" pitchFamily="34" charset="-122"/>
              <a:ea typeface="微软雅黑" pitchFamily="34" charset="-122"/>
            </a:endParaRPr>
          </a:p>
        </p:txBody>
      </p:sp>
      <p:sp>
        <p:nvSpPr>
          <p:cNvPr id="85" name="矩形 84"/>
          <p:cNvSpPr/>
          <p:nvPr/>
        </p:nvSpPr>
        <p:spPr bwMode="auto">
          <a:xfrm>
            <a:off x="7380312" y="3748089"/>
            <a:ext cx="1440160" cy="1700212"/>
          </a:xfrm>
          <a:prstGeom prst="rect">
            <a:avLst/>
          </a:prstGeom>
          <a:solidFill>
            <a:srgbClr val="FF99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1000" dirty="0" smtClean="0">
                <a:solidFill>
                  <a:schemeClr val="tx1"/>
                </a:solidFill>
                <a:latin typeface="微软雅黑" pitchFamily="34" charset="-122"/>
                <a:ea typeface="微软雅黑" pitchFamily="34" charset="-122"/>
              </a:rPr>
              <a:t>1.</a:t>
            </a:r>
            <a:r>
              <a:rPr lang="zh-CN" altLang="en-US" sz="1000" dirty="0" smtClean="0">
                <a:solidFill>
                  <a:schemeClr val="tx1"/>
                </a:solidFill>
                <a:latin typeface="微软雅黑" pitchFamily="34" charset="-122"/>
                <a:ea typeface="微软雅黑" pitchFamily="34" charset="-122"/>
              </a:rPr>
              <a:t>拆售毛利分析</a:t>
            </a:r>
            <a:endParaRPr lang="en-US" altLang="zh-CN" sz="1000" dirty="0" smtClean="0">
              <a:solidFill>
                <a:schemeClr val="tx1"/>
              </a:solidFill>
              <a:latin typeface="微软雅黑" pitchFamily="34" charset="-122"/>
              <a:ea typeface="微软雅黑" pitchFamily="34" charset="-122"/>
            </a:endParaRPr>
          </a:p>
          <a:p>
            <a:r>
              <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rPr>
              <a:t>2.</a:t>
            </a:r>
            <a:r>
              <a:rPr lang="zh-CN" altLang="en-US" sz="1000" dirty="0">
                <a:solidFill>
                  <a:schemeClr val="tx1"/>
                </a:solidFill>
                <a:latin typeface="微软雅黑" pitchFamily="34" charset="-122"/>
                <a:ea typeface="微软雅黑" pitchFamily="34" charset="-122"/>
              </a:rPr>
              <a:t>单</a:t>
            </a:r>
            <a:r>
              <a:rPr lang="zh-CN" altLang="en-US" sz="1000" dirty="0" smtClean="0">
                <a:solidFill>
                  <a:schemeClr val="tx1"/>
                </a:solidFill>
                <a:latin typeface="微软雅黑" pitchFamily="34" charset="-122"/>
                <a:ea typeface="微软雅黑" pitchFamily="34" charset="-122"/>
              </a:rPr>
              <a:t>品毛利分析</a:t>
            </a:r>
            <a:endParaRPr lang="en-US" altLang="zh-CN" sz="1000" dirty="0" smtClean="0">
              <a:solidFill>
                <a:schemeClr val="tx1"/>
              </a:solidFill>
              <a:latin typeface="微软雅黑" pitchFamily="34" charset="-122"/>
              <a:ea typeface="微软雅黑" pitchFamily="34" charset="-122"/>
            </a:endParaRPr>
          </a:p>
          <a:p>
            <a:r>
              <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rPr>
              <a:t>3.</a:t>
            </a:r>
            <a:r>
              <a:rPr kumimoji="0" lang="zh-CN" altLang="en-US" sz="1000" b="0" i="0" u="none" strike="noStrike" cap="none" normalizeH="0" baseline="0" dirty="0" smtClean="0">
                <a:ln>
                  <a:noFill/>
                </a:ln>
                <a:solidFill>
                  <a:schemeClr val="tx1"/>
                </a:solidFill>
                <a:effectLst/>
                <a:latin typeface="微软雅黑" pitchFamily="34" charset="-122"/>
                <a:ea typeface="微软雅黑" pitchFamily="34" charset="-122"/>
              </a:rPr>
              <a:t>拆售水平分析</a:t>
            </a:r>
            <a:endPar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endParaRPr>
          </a:p>
        </p:txBody>
      </p:sp>
      <p:sp>
        <p:nvSpPr>
          <p:cNvPr id="84" name="标题 1"/>
          <p:cNvSpPr txBox="1">
            <a:spLocks/>
          </p:cNvSpPr>
          <p:nvPr/>
        </p:nvSpPr>
        <p:spPr>
          <a:xfrm>
            <a:off x="457201" y="554038"/>
            <a:ext cx="8229600" cy="515937"/>
          </a:xfrm>
          <a:prstGeom prst="rect">
            <a:avLst/>
          </a:prstGeom>
        </p:spPr>
        <p:txBody>
          <a:bodyPr/>
          <a:lstStyle>
            <a:lvl1pPr algn="l" rtl="0" eaLnBrk="1" fontAlgn="base" hangingPunct="1">
              <a:spcBef>
                <a:spcPct val="0"/>
              </a:spcBef>
              <a:spcAft>
                <a:spcPct val="0"/>
              </a:spcAft>
              <a:defRPr sz="2800" b="1">
                <a:solidFill>
                  <a:schemeClr val="accent1"/>
                </a:solidFill>
                <a:latin typeface="微软雅黑" pitchFamily="34" charset="-122"/>
                <a:ea typeface="微软雅黑" pitchFamily="34" charset="-122"/>
                <a:cs typeface="+mj-cs"/>
              </a:defRPr>
            </a:lvl1pPr>
            <a:lvl2pPr algn="l" rtl="0" eaLnBrk="1" fontAlgn="base" hangingPunct="1">
              <a:spcBef>
                <a:spcPct val="0"/>
              </a:spcBef>
              <a:spcAft>
                <a:spcPct val="0"/>
              </a:spcAft>
              <a:defRPr sz="2800" b="1">
                <a:solidFill>
                  <a:schemeClr val="accent1"/>
                </a:solidFill>
                <a:latin typeface="微软雅黑" pitchFamily="34" charset="-122"/>
                <a:ea typeface="微软雅黑" pitchFamily="34" charset="-122"/>
                <a:cs typeface="Arial" pitchFamily="34" charset="0"/>
              </a:defRPr>
            </a:lvl2pPr>
            <a:lvl3pPr algn="l" rtl="0" eaLnBrk="1" fontAlgn="base" hangingPunct="1">
              <a:spcBef>
                <a:spcPct val="0"/>
              </a:spcBef>
              <a:spcAft>
                <a:spcPct val="0"/>
              </a:spcAft>
              <a:defRPr sz="2800" b="1">
                <a:solidFill>
                  <a:schemeClr val="accent1"/>
                </a:solidFill>
                <a:latin typeface="微软雅黑" pitchFamily="34" charset="-122"/>
                <a:ea typeface="微软雅黑" pitchFamily="34" charset="-122"/>
                <a:cs typeface="Arial" pitchFamily="34" charset="0"/>
              </a:defRPr>
            </a:lvl3pPr>
            <a:lvl4pPr algn="l" rtl="0" eaLnBrk="1" fontAlgn="base" hangingPunct="1">
              <a:spcBef>
                <a:spcPct val="0"/>
              </a:spcBef>
              <a:spcAft>
                <a:spcPct val="0"/>
              </a:spcAft>
              <a:defRPr sz="2800" b="1">
                <a:solidFill>
                  <a:schemeClr val="accent1"/>
                </a:solidFill>
                <a:latin typeface="微软雅黑" pitchFamily="34" charset="-122"/>
                <a:ea typeface="微软雅黑" pitchFamily="34" charset="-122"/>
                <a:cs typeface="Arial" pitchFamily="34" charset="0"/>
              </a:defRPr>
            </a:lvl4pPr>
            <a:lvl5pPr algn="l" rtl="0" eaLnBrk="1" fontAlgn="base" hangingPunct="1">
              <a:spcBef>
                <a:spcPct val="0"/>
              </a:spcBef>
              <a:spcAft>
                <a:spcPct val="0"/>
              </a:spcAft>
              <a:defRPr sz="2800" b="1">
                <a:solidFill>
                  <a:schemeClr val="accent1"/>
                </a:solidFill>
                <a:latin typeface="微软雅黑" pitchFamily="34" charset="-122"/>
                <a:ea typeface="微软雅黑" pitchFamily="34" charset="-122"/>
                <a:cs typeface="Arial" pitchFamily="34" charset="0"/>
              </a:defRPr>
            </a:lvl5pPr>
            <a:lvl6pPr marL="457155" algn="l" rtl="0" eaLnBrk="1" fontAlgn="base" hangingPunct="1">
              <a:spcBef>
                <a:spcPct val="0"/>
              </a:spcBef>
              <a:spcAft>
                <a:spcPct val="0"/>
              </a:spcAft>
              <a:defRPr sz="2200" b="1">
                <a:solidFill>
                  <a:schemeClr val="accent1"/>
                </a:solidFill>
                <a:latin typeface="Arial" pitchFamily="34" charset="0"/>
                <a:ea typeface="宋体" pitchFamily="2" charset="-122"/>
                <a:cs typeface="Arial" pitchFamily="34" charset="0"/>
              </a:defRPr>
            </a:lvl6pPr>
            <a:lvl7pPr marL="914308" algn="l" rtl="0" eaLnBrk="1" fontAlgn="base" hangingPunct="1">
              <a:spcBef>
                <a:spcPct val="0"/>
              </a:spcBef>
              <a:spcAft>
                <a:spcPct val="0"/>
              </a:spcAft>
              <a:defRPr sz="2200" b="1">
                <a:solidFill>
                  <a:schemeClr val="accent1"/>
                </a:solidFill>
                <a:latin typeface="Arial" pitchFamily="34" charset="0"/>
                <a:ea typeface="宋体" pitchFamily="2" charset="-122"/>
                <a:cs typeface="Arial" pitchFamily="34" charset="0"/>
              </a:defRPr>
            </a:lvl7pPr>
            <a:lvl8pPr marL="1371463" algn="l" rtl="0" eaLnBrk="1" fontAlgn="base" hangingPunct="1">
              <a:spcBef>
                <a:spcPct val="0"/>
              </a:spcBef>
              <a:spcAft>
                <a:spcPct val="0"/>
              </a:spcAft>
              <a:defRPr sz="2200" b="1">
                <a:solidFill>
                  <a:schemeClr val="accent1"/>
                </a:solidFill>
                <a:latin typeface="Arial" pitchFamily="34" charset="0"/>
                <a:ea typeface="宋体" pitchFamily="2" charset="-122"/>
                <a:cs typeface="Arial" pitchFamily="34" charset="0"/>
              </a:defRPr>
            </a:lvl8pPr>
            <a:lvl9pPr marL="1828617" algn="l" rtl="0" eaLnBrk="1" fontAlgn="base" hangingPunct="1">
              <a:spcBef>
                <a:spcPct val="0"/>
              </a:spcBef>
              <a:spcAft>
                <a:spcPct val="0"/>
              </a:spcAft>
              <a:defRPr sz="2200" b="1">
                <a:solidFill>
                  <a:schemeClr val="accent1"/>
                </a:solidFill>
                <a:latin typeface="Arial" pitchFamily="34" charset="0"/>
                <a:ea typeface="宋体" pitchFamily="2" charset="-122"/>
                <a:cs typeface="Arial" pitchFamily="34" charset="0"/>
              </a:defRPr>
            </a:lvl9pPr>
          </a:lstStyle>
          <a:p>
            <a:pPr>
              <a:lnSpc>
                <a:spcPct val="100000"/>
              </a:lnSpc>
            </a:pPr>
            <a:r>
              <a:rPr lang="en-US" altLang="zh-CN" kern="0" dirty="0" smtClean="0"/>
              <a:t>6.</a:t>
            </a:r>
            <a:r>
              <a:rPr lang="zh-CN" altLang="en-US" kern="0" dirty="0" smtClean="0"/>
              <a:t>生鲜管理，拆售商品</a:t>
            </a:r>
            <a:endParaRPr lang="zh-CN" altLang="en-US" kern="0" dirty="0"/>
          </a:p>
        </p:txBody>
      </p:sp>
      <p:pic>
        <p:nvPicPr>
          <p:cNvPr id="86"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94793" y="85064"/>
            <a:ext cx="1721921" cy="1010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7" name="圆角矩形 86"/>
          <p:cNvSpPr/>
          <p:nvPr/>
        </p:nvSpPr>
        <p:spPr bwMode="auto">
          <a:xfrm>
            <a:off x="7812360" y="332656"/>
            <a:ext cx="792088" cy="762612"/>
          </a:xfrm>
          <a:prstGeom prst="roundRect">
            <a:avLst/>
          </a:prstGeom>
          <a:noFill/>
          <a:ln w="19050" cap="flat" cmpd="sng" algn="ctr">
            <a:solidFill>
              <a:srgbClr val="C0000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楷体_GB2312" pitchFamily="49" charset="-122"/>
              <a:cs typeface="Arial" pitchFamily="34" charset="0"/>
            </a:endParaRPr>
          </a:p>
        </p:txBody>
      </p:sp>
    </p:spTree>
    <p:extLst>
      <p:ext uri="{BB962C8B-B14F-4D97-AF65-F5344CB8AC3E}">
        <p14:creationId xmlns:p14="http://schemas.microsoft.com/office/powerpoint/2010/main" val="141005919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Line 91"/>
          <p:cNvSpPr>
            <a:spLocks noChangeShapeType="1"/>
          </p:cNvSpPr>
          <p:nvPr/>
        </p:nvSpPr>
        <p:spPr bwMode="auto">
          <a:xfrm flipH="1">
            <a:off x="3306559" y="4012162"/>
            <a:ext cx="0" cy="315289"/>
          </a:xfrm>
          <a:prstGeom prst="line">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txBody>
          <a:bodyPr wrap="square">
            <a:spAutoFit/>
          </a:bodyPr>
          <a:lstStyle/>
          <a:p>
            <a:endParaRPr lang="zh-CN" altLang="en-US" sz="1200">
              <a:latin typeface="微软雅黑" pitchFamily="34" charset="-122"/>
              <a:ea typeface="微软雅黑" pitchFamily="34" charset="-122"/>
            </a:endParaRPr>
          </a:p>
        </p:txBody>
      </p:sp>
      <p:sp>
        <p:nvSpPr>
          <p:cNvPr id="145" name="Line 90"/>
          <p:cNvSpPr>
            <a:spLocks noChangeShapeType="1"/>
          </p:cNvSpPr>
          <p:nvPr/>
        </p:nvSpPr>
        <p:spPr bwMode="auto">
          <a:xfrm>
            <a:off x="2418732" y="3997991"/>
            <a:ext cx="0" cy="303041"/>
          </a:xfrm>
          <a:prstGeom prst="line">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txBody>
          <a:bodyPr wrap="square">
            <a:spAutoFit/>
          </a:bodyPr>
          <a:lstStyle/>
          <a:p>
            <a:endParaRPr lang="zh-CN" altLang="en-US" sz="1200">
              <a:latin typeface="微软雅黑" pitchFamily="34" charset="-122"/>
              <a:ea typeface="微软雅黑" pitchFamily="34" charset="-122"/>
            </a:endParaRPr>
          </a:p>
        </p:txBody>
      </p:sp>
      <p:sp>
        <p:nvSpPr>
          <p:cNvPr id="146" name="Line 91"/>
          <p:cNvSpPr>
            <a:spLocks noChangeShapeType="1"/>
          </p:cNvSpPr>
          <p:nvPr/>
        </p:nvSpPr>
        <p:spPr bwMode="auto">
          <a:xfrm flipH="1">
            <a:off x="2824536" y="3997991"/>
            <a:ext cx="0" cy="329460"/>
          </a:xfrm>
          <a:prstGeom prst="line">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txBody>
          <a:bodyPr wrap="square">
            <a:spAutoFit/>
          </a:bodyPr>
          <a:lstStyle/>
          <a:p>
            <a:endParaRPr lang="zh-CN" altLang="en-US" sz="1200">
              <a:latin typeface="微软雅黑" pitchFamily="34" charset="-122"/>
              <a:ea typeface="微软雅黑" pitchFamily="34" charset="-122"/>
            </a:endParaRPr>
          </a:p>
        </p:txBody>
      </p:sp>
      <p:sp>
        <p:nvSpPr>
          <p:cNvPr id="147" name="Line 51"/>
          <p:cNvSpPr>
            <a:spLocks noChangeShapeType="1"/>
          </p:cNvSpPr>
          <p:nvPr/>
        </p:nvSpPr>
        <p:spPr bwMode="auto">
          <a:xfrm flipH="1" flipV="1">
            <a:off x="2425750" y="3984137"/>
            <a:ext cx="880808" cy="13854"/>
          </a:xfrm>
          <a:prstGeom prst="line">
            <a:avLst/>
          </a:prstGeom>
          <a:noFill/>
          <a:ln w="19050">
            <a:solidFill>
              <a:srgbClr val="0519D7"/>
            </a:solidFill>
            <a:round/>
            <a:headEnd/>
            <a:tailEnd/>
          </a:ln>
          <a:extLst>
            <a:ext uri="{909E8E84-426E-40DD-AFC4-6F175D3DCCD1}">
              <a14:hiddenFill xmlns:a14="http://schemas.microsoft.com/office/drawing/2010/main">
                <a:noFill/>
              </a14:hiddenFill>
            </a:ext>
          </a:extLst>
        </p:spPr>
        <p:txBody>
          <a:bodyPr wrap="square">
            <a:spAutoFit/>
          </a:bodyPr>
          <a:lstStyle/>
          <a:p>
            <a:endParaRPr lang="zh-CN" altLang="en-US" sz="1200">
              <a:latin typeface="微软雅黑" pitchFamily="34" charset="-122"/>
              <a:ea typeface="微软雅黑" pitchFamily="34" charset="-122"/>
            </a:endParaRPr>
          </a:p>
        </p:txBody>
      </p:sp>
      <p:sp>
        <p:nvSpPr>
          <p:cNvPr id="148" name="Line 52"/>
          <p:cNvSpPr>
            <a:spLocks noChangeShapeType="1"/>
          </p:cNvSpPr>
          <p:nvPr/>
        </p:nvSpPr>
        <p:spPr bwMode="auto">
          <a:xfrm>
            <a:off x="2824441" y="3755537"/>
            <a:ext cx="0" cy="228600"/>
          </a:xfrm>
          <a:prstGeom prst="line">
            <a:avLst/>
          </a:prstGeom>
          <a:noFill/>
          <a:ln w="19050">
            <a:solidFill>
              <a:srgbClr val="0519D7"/>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200">
              <a:latin typeface="微软雅黑" pitchFamily="34" charset="-122"/>
              <a:ea typeface="微软雅黑" pitchFamily="34" charset="-122"/>
            </a:endParaRPr>
          </a:p>
        </p:txBody>
      </p:sp>
      <p:sp>
        <p:nvSpPr>
          <p:cNvPr id="139" name="Line 91"/>
          <p:cNvSpPr>
            <a:spLocks noChangeShapeType="1"/>
          </p:cNvSpPr>
          <p:nvPr/>
        </p:nvSpPr>
        <p:spPr bwMode="auto">
          <a:xfrm>
            <a:off x="4654691" y="4038581"/>
            <a:ext cx="0" cy="288870"/>
          </a:xfrm>
          <a:prstGeom prst="line">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txBody>
          <a:bodyPr wrap="square">
            <a:spAutoFit/>
          </a:bodyPr>
          <a:lstStyle/>
          <a:p>
            <a:endParaRPr lang="zh-CN" altLang="en-US" sz="1200">
              <a:latin typeface="微软雅黑" pitchFamily="34" charset="-122"/>
              <a:ea typeface="微软雅黑" pitchFamily="34" charset="-122"/>
            </a:endParaRPr>
          </a:p>
        </p:txBody>
      </p:sp>
      <p:sp>
        <p:nvSpPr>
          <p:cNvPr id="140" name="Line 90"/>
          <p:cNvSpPr>
            <a:spLocks noChangeShapeType="1"/>
          </p:cNvSpPr>
          <p:nvPr/>
        </p:nvSpPr>
        <p:spPr bwMode="auto">
          <a:xfrm>
            <a:off x="3766864" y="4024410"/>
            <a:ext cx="0" cy="303041"/>
          </a:xfrm>
          <a:prstGeom prst="line">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txBody>
          <a:bodyPr wrap="square">
            <a:spAutoFit/>
          </a:bodyPr>
          <a:lstStyle/>
          <a:p>
            <a:endParaRPr lang="zh-CN" altLang="en-US" sz="1200">
              <a:latin typeface="微软雅黑" pitchFamily="34" charset="-122"/>
              <a:ea typeface="微软雅黑" pitchFamily="34" charset="-122"/>
            </a:endParaRPr>
          </a:p>
        </p:txBody>
      </p:sp>
      <p:sp>
        <p:nvSpPr>
          <p:cNvPr id="141" name="Line 91"/>
          <p:cNvSpPr>
            <a:spLocks noChangeShapeType="1"/>
          </p:cNvSpPr>
          <p:nvPr/>
        </p:nvSpPr>
        <p:spPr bwMode="auto">
          <a:xfrm flipH="1">
            <a:off x="4172573" y="4024411"/>
            <a:ext cx="95" cy="276622"/>
          </a:xfrm>
          <a:prstGeom prst="line">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txBody>
          <a:bodyPr wrap="square">
            <a:spAutoFit/>
          </a:bodyPr>
          <a:lstStyle/>
          <a:p>
            <a:endParaRPr lang="zh-CN" altLang="en-US" sz="1200">
              <a:latin typeface="微软雅黑" pitchFamily="34" charset="-122"/>
              <a:ea typeface="微软雅黑" pitchFamily="34" charset="-122"/>
            </a:endParaRPr>
          </a:p>
        </p:txBody>
      </p:sp>
      <p:sp>
        <p:nvSpPr>
          <p:cNvPr id="142" name="Line 51"/>
          <p:cNvSpPr>
            <a:spLocks noChangeShapeType="1"/>
          </p:cNvSpPr>
          <p:nvPr/>
        </p:nvSpPr>
        <p:spPr bwMode="auto">
          <a:xfrm flipH="1" flipV="1">
            <a:off x="3773882" y="4010556"/>
            <a:ext cx="880808" cy="13854"/>
          </a:xfrm>
          <a:prstGeom prst="line">
            <a:avLst/>
          </a:prstGeom>
          <a:noFill/>
          <a:ln w="19050">
            <a:solidFill>
              <a:srgbClr val="0519D7"/>
            </a:solidFill>
            <a:round/>
            <a:headEnd/>
            <a:tailEnd/>
          </a:ln>
          <a:extLst>
            <a:ext uri="{909E8E84-426E-40DD-AFC4-6F175D3DCCD1}">
              <a14:hiddenFill xmlns:a14="http://schemas.microsoft.com/office/drawing/2010/main">
                <a:noFill/>
              </a14:hiddenFill>
            </a:ext>
          </a:extLst>
        </p:spPr>
        <p:txBody>
          <a:bodyPr wrap="square">
            <a:spAutoFit/>
          </a:bodyPr>
          <a:lstStyle/>
          <a:p>
            <a:endParaRPr lang="zh-CN" altLang="en-US" sz="1200">
              <a:latin typeface="微软雅黑" pitchFamily="34" charset="-122"/>
              <a:ea typeface="微软雅黑" pitchFamily="34" charset="-122"/>
            </a:endParaRPr>
          </a:p>
        </p:txBody>
      </p:sp>
      <p:sp>
        <p:nvSpPr>
          <p:cNvPr id="143" name="Line 52"/>
          <p:cNvSpPr>
            <a:spLocks noChangeShapeType="1"/>
          </p:cNvSpPr>
          <p:nvPr/>
        </p:nvSpPr>
        <p:spPr bwMode="auto">
          <a:xfrm>
            <a:off x="4172573" y="3781956"/>
            <a:ext cx="0" cy="228600"/>
          </a:xfrm>
          <a:prstGeom prst="line">
            <a:avLst/>
          </a:prstGeom>
          <a:noFill/>
          <a:ln w="19050">
            <a:solidFill>
              <a:srgbClr val="0519D7"/>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200">
              <a:latin typeface="微软雅黑" pitchFamily="34" charset="-122"/>
              <a:ea typeface="微软雅黑" pitchFamily="34" charset="-122"/>
            </a:endParaRPr>
          </a:p>
        </p:txBody>
      </p:sp>
      <p:sp>
        <p:nvSpPr>
          <p:cNvPr id="115" name="Line 91"/>
          <p:cNvSpPr>
            <a:spLocks noChangeShapeType="1"/>
          </p:cNvSpPr>
          <p:nvPr/>
        </p:nvSpPr>
        <p:spPr bwMode="auto">
          <a:xfrm>
            <a:off x="6278002" y="4066942"/>
            <a:ext cx="0" cy="2209800"/>
          </a:xfrm>
          <a:prstGeom prst="line">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sz="1200">
              <a:latin typeface="微软雅黑" pitchFamily="34" charset="-122"/>
              <a:ea typeface="微软雅黑" pitchFamily="34" charset="-122"/>
            </a:endParaRPr>
          </a:p>
        </p:txBody>
      </p:sp>
      <p:sp>
        <p:nvSpPr>
          <p:cNvPr id="113" name="Line 90"/>
          <p:cNvSpPr>
            <a:spLocks noChangeShapeType="1"/>
          </p:cNvSpPr>
          <p:nvPr/>
        </p:nvSpPr>
        <p:spPr bwMode="auto">
          <a:xfrm>
            <a:off x="5390175" y="4052771"/>
            <a:ext cx="0" cy="2209800"/>
          </a:xfrm>
          <a:prstGeom prst="line">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sz="1200">
              <a:latin typeface="微软雅黑" pitchFamily="34" charset="-122"/>
              <a:ea typeface="微软雅黑" pitchFamily="34" charset="-122"/>
            </a:endParaRPr>
          </a:p>
        </p:txBody>
      </p:sp>
      <p:sp>
        <p:nvSpPr>
          <p:cNvPr id="114" name="Line 91"/>
          <p:cNvSpPr>
            <a:spLocks noChangeShapeType="1"/>
          </p:cNvSpPr>
          <p:nvPr/>
        </p:nvSpPr>
        <p:spPr bwMode="auto">
          <a:xfrm>
            <a:off x="5795979" y="4052771"/>
            <a:ext cx="0" cy="2209800"/>
          </a:xfrm>
          <a:prstGeom prst="line">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sz="1200">
              <a:latin typeface="微软雅黑" pitchFamily="34" charset="-122"/>
              <a:ea typeface="微软雅黑" pitchFamily="34" charset="-122"/>
            </a:endParaRPr>
          </a:p>
        </p:txBody>
      </p:sp>
      <p:sp>
        <p:nvSpPr>
          <p:cNvPr id="30" name="Title 1"/>
          <p:cNvSpPr txBox="1">
            <a:spLocks/>
          </p:cNvSpPr>
          <p:nvPr/>
        </p:nvSpPr>
        <p:spPr>
          <a:xfrm>
            <a:off x="457200" y="554038"/>
            <a:ext cx="8229600" cy="515937"/>
          </a:xfrm>
          <a:prstGeom prst="rect">
            <a:avLst/>
          </a:prstGeom>
        </p:spPr>
        <p:txBody>
          <a:bodyPr/>
          <a:lstStyle>
            <a:lvl1pPr algn="l" rtl="0" eaLnBrk="0" fontAlgn="base" hangingPunct="0">
              <a:spcBef>
                <a:spcPct val="0"/>
              </a:spcBef>
              <a:spcAft>
                <a:spcPct val="0"/>
              </a:spcAft>
              <a:defRPr sz="2800" b="1">
                <a:solidFill>
                  <a:schemeClr val="accent1"/>
                </a:solidFill>
                <a:latin typeface="微软雅黑" pitchFamily="34" charset="-122"/>
                <a:ea typeface="微软雅黑" pitchFamily="34" charset="-122"/>
                <a:cs typeface="+mj-cs"/>
              </a:defRPr>
            </a:lvl1pPr>
            <a:lvl2pPr algn="l" rtl="0" eaLnBrk="0" fontAlgn="base" hangingPunct="0">
              <a:spcBef>
                <a:spcPct val="0"/>
              </a:spcBef>
              <a:spcAft>
                <a:spcPct val="0"/>
              </a:spcAft>
              <a:defRPr sz="2800" b="1">
                <a:solidFill>
                  <a:schemeClr val="accent1"/>
                </a:solidFill>
                <a:latin typeface="微软雅黑" pitchFamily="34" charset="-122"/>
                <a:ea typeface="微软雅黑" pitchFamily="34" charset="-122"/>
                <a:cs typeface="Arial" pitchFamily="34" charset="0"/>
              </a:defRPr>
            </a:lvl2pPr>
            <a:lvl3pPr algn="l" rtl="0" eaLnBrk="0" fontAlgn="base" hangingPunct="0">
              <a:spcBef>
                <a:spcPct val="0"/>
              </a:spcBef>
              <a:spcAft>
                <a:spcPct val="0"/>
              </a:spcAft>
              <a:defRPr sz="2800" b="1">
                <a:solidFill>
                  <a:schemeClr val="accent1"/>
                </a:solidFill>
                <a:latin typeface="微软雅黑" pitchFamily="34" charset="-122"/>
                <a:ea typeface="微软雅黑" pitchFamily="34" charset="-122"/>
                <a:cs typeface="Arial" pitchFamily="34" charset="0"/>
              </a:defRPr>
            </a:lvl3pPr>
            <a:lvl4pPr algn="l" rtl="0" eaLnBrk="0" fontAlgn="base" hangingPunct="0">
              <a:spcBef>
                <a:spcPct val="0"/>
              </a:spcBef>
              <a:spcAft>
                <a:spcPct val="0"/>
              </a:spcAft>
              <a:defRPr sz="2800" b="1">
                <a:solidFill>
                  <a:schemeClr val="accent1"/>
                </a:solidFill>
                <a:latin typeface="微软雅黑" pitchFamily="34" charset="-122"/>
                <a:ea typeface="微软雅黑" pitchFamily="34" charset="-122"/>
                <a:cs typeface="Arial" pitchFamily="34" charset="0"/>
              </a:defRPr>
            </a:lvl4pPr>
            <a:lvl5pPr algn="l" rtl="0" eaLnBrk="0" fontAlgn="base" hangingPunct="0">
              <a:spcBef>
                <a:spcPct val="0"/>
              </a:spcBef>
              <a:spcAft>
                <a:spcPct val="0"/>
              </a:spcAft>
              <a:defRPr sz="2800" b="1">
                <a:solidFill>
                  <a:schemeClr val="accent1"/>
                </a:solidFill>
                <a:latin typeface="微软雅黑" pitchFamily="34" charset="-122"/>
                <a:ea typeface="微软雅黑" pitchFamily="34" charset="-122"/>
                <a:cs typeface="Arial" pitchFamily="34" charset="0"/>
              </a:defRPr>
            </a:lvl5pPr>
            <a:lvl6pPr marL="457200" algn="l" rtl="0" fontAlgn="base">
              <a:spcBef>
                <a:spcPct val="0"/>
              </a:spcBef>
              <a:spcAft>
                <a:spcPct val="0"/>
              </a:spcAft>
              <a:defRPr sz="2200" b="1">
                <a:solidFill>
                  <a:schemeClr val="accent1"/>
                </a:solidFill>
                <a:latin typeface="Arial" pitchFamily="34" charset="0"/>
                <a:ea typeface="宋体" pitchFamily="2" charset="-122"/>
                <a:cs typeface="Arial" pitchFamily="34" charset="0"/>
              </a:defRPr>
            </a:lvl6pPr>
            <a:lvl7pPr marL="914400" algn="l" rtl="0" fontAlgn="base">
              <a:spcBef>
                <a:spcPct val="0"/>
              </a:spcBef>
              <a:spcAft>
                <a:spcPct val="0"/>
              </a:spcAft>
              <a:defRPr sz="2200" b="1">
                <a:solidFill>
                  <a:schemeClr val="accent1"/>
                </a:solidFill>
                <a:latin typeface="Arial" pitchFamily="34" charset="0"/>
                <a:ea typeface="宋体" pitchFamily="2" charset="-122"/>
                <a:cs typeface="Arial" pitchFamily="34" charset="0"/>
              </a:defRPr>
            </a:lvl7pPr>
            <a:lvl8pPr marL="1371600" algn="l" rtl="0" fontAlgn="base">
              <a:spcBef>
                <a:spcPct val="0"/>
              </a:spcBef>
              <a:spcAft>
                <a:spcPct val="0"/>
              </a:spcAft>
              <a:defRPr sz="2200" b="1">
                <a:solidFill>
                  <a:schemeClr val="accent1"/>
                </a:solidFill>
                <a:latin typeface="Arial" pitchFamily="34" charset="0"/>
                <a:ea typeface="宋体" pitchFamily="2" charset="-122"/>
                <a:cs typeface="Arial" pitchFamily="34" charset="0"/>
              </a:defRPr>
            </a:lvl8pPr>
            <a:lvl9pPr marL="1828800" algn="l" rtl="0" fontAlgn="base">
              <a:spcBef>
                <a:spcPct val="0"/>
              </a:spcBef>
              <a:spcAft>
                <a:spcPct val="0"/>
              </a:spcAft>
              <a:defRPr sz="2200" b="1">
                <a:solidFill>
                  <a:schemeClr val="accent1"/>
                </a:solidFill>
                <a:latin typeface="Arial" pitchFamily="34" charset="0"/>
                <a:ea typeface="宋体" pitchFamily="2" charset="-122"/>
                <a:cs typeface="Arial" pitchFamily="34" charset="0"/>
              </a:defRPr>
            </a:lvl9pPr>
          </a:lstStyle>
          <a:p>
            <a:pPr>
              <a:lnSpc>
                <a:spcPct val="100000"/>
              </a:lnSpc>
            </a:pPr>
            <a:r>
              <a:rPr lang="en-US" altLang="zh-CN" kern="0" dirty="0"/>
              <a:t>6.</a:t>
            </a:r>
            <a:r>
              <a:rPr lang="zh-CN" altLang="en-US" kern="0" dirty="0"/>
              <a:t>生鲜管理</a:t>
            </a:r>
            <a:r>
              <a:rPr lang="zh-CN" altLang="en-US" kern="0" dirty="0" smtClean="0"/>
              <a:t>，加工商品</a:t>
            </a:r>
            <a:endParaRPr lang="zh-CN" altLang="en-US" kern="0" dirty="0"/>
          </a:p>
        </p:txBody>
      </p:sp>
      <p:sp>
        <p:nvSpPr>
          <p:cNvPr id="13" name="Line 88"/>
          <p:cNvSpPr>
            <a:spLocks noChangeShapeType="1"/>
          </p:cNvSpPr>
          <p:nvPr/>
        </p:nvSpPr>
        <p:spPr bwMode="auto">
          <a:xfrm flipH="1">
            <a:off x="2356175" y="5575433"/>
            <a:ext cx="0" cy="672966"/>
          </a:xfrm>
          <a:prstGeom prst="line">
            <a:avLst/>
          </a:prstGeom>
          <a:noFill/>
          <a:ln w="19050">
            <a:solidFill>
              <a:srgbClr val="006600"/>
            </a:solidFill>
            <a:round/>
            <a:headEnd type="arrow" w="med" len="med"/>
            <a:tailEnd type="none" w="med" len="med"/>
          </a:ln>
          <a:extLst>
            <a:ext uri="{909E8E84-426E-40DD-AFC4-6F175D3DCCD1}">
              <a14:hiddenFill xmlns:a14="http://schemas.microsoft.com/office/drawing/2010/main">
                <a:noFill/>
              </a14:hiddenFill>
            </a:ext>
          </a:extLst>
        </p:spPr>
        <p:txBody>
          <a:bodyPr wrap="square">
            <a:spAutoFit/>
          </a:bodyPr>
          <a:lstStyle/>
          <a:p>
            <a:endParaRPr lang="zh-CN" altLang="en-US" sz="1200">
              <a:latin typeface="微软雅黑" pitchFamily="34" charset="-122"/>
              <a:ea typeface="微软雅黑" pitchFamily="34" charset="-122"/>
            </a:endParaRPr>
          </a:p>
        </p:txBody>
      </p:sp>
      <p:sp>
        <p:nvSpPr>
          <p:cNvPr id="14" name="Line 89"/>
          <p:cNvSpPr>
            <a:spLocks noChangeShapeType="1"/>
          </p:cNvSpPr>
          <p:nvPr/>
        </p:nvSpPr>
        <p:spPr bwMode="auto">
          <a:xfrm>
            <a:off x="1044854" y="4113028"/>
            <a:ext cx="32718" cy="2121182"/>
          </a:xfrm>
          <a:prstGeom prst="line">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txBody>
          <a:bodyPr wrap="square">
            <a:spAutoFit/>
          </a:bodyPr>
          <a:lstStyle/>
          <a:p>
            <a:endParaRPr lang="zh-CN" altLang="en-US" sz="1200">
              <a:latin typeface="微软雅黑" pitchFamily="34" charset="-122"/>
              <a:ea typeface="微软雅黑" pitchFamily="34" charset="-122"/>
            </a:endParaRPr>
          </a:p>
        </p:txBody>
      </p:sp>
      <p:sp>
        <p:nvSpPr>
          <p:cNvPr id="15" name="Line 90"/>
          <p:cNvSpPr>
            <a:spLocks noChangeShapeType="1"/>
          </p:cNvSpPr>
          <p:nvPr/>
        </p:nvSpPr>
        <p:spPr bwMode="auto">
          <a:xfrm>
            <a:off x="1525526" y="4191001"/>
            <a:ext cx="19935" cy="2060952"/>
          </a:xfrm>
          <a:prstGeom prst="line">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txBody>
          <a:bodyPr wrap="square">
            <a:spAutoFit/>
          </a:bodyPr>
          <a:lstStyle/>
          <a:p>
            <a:endParaRPr lang="zh-CN" altLang="en-US" sz="1200">
              <a:latin typeface="微软雅黑" pitchFamily="34" charset="-122"/>
              <a:ea typeface="微软雅黑" pitchFamily="34" charset="-122"/>
            </a:endParaRPr>
          </a:p>
        </p:txBody>
      </p:sp>
      <p:sp>
        <p:nvSpPr>
          <p:cNvPr id="16" name="Line 91"/>
          <p:cNvSpPr>
            <a:spLocks noChangeShapeType="1"/>
          </p:cNvSpPr>
          <p:nvPr/>
        </p:nvSpPr>
        <p:spPr bwMode="auto">
          <a:xfrm>
            <a:off x="1906071" y="4175377"/>
            <a:ext cx="8218" cy="2076575"/>
          </a:xfrm>
          <a:prstGeom prst="line">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txBody>
          <a:bodyPr wrap="square">
            <a:spAutoFit/>
          </a:bodyPr>
          <a:lstStyle/>
          <a:p>
            <a:endParaRPr lang="zh-CN" altLang="en-US" sz="1200">
              <a:latin typeface="微软雅黑" pitchFamily="34" charset="-122"/>
              <a:ea typeface="微软雅黑" pitchFamily="34" charset="-122"/>
            </a:endParaRPr>
          </a:p>
        </p:txBody>
      </p:sp>
      <p:sp>
        <p:nvSpPr>
          <p:cNvPr id="20" name="Line 87"/>
          <p:cNvSpPr>
            <a:spLocks noChangeShapeType="1"/>
          </p:cNvSpPr>
          <p:nvPr/>
        </p:nvSpPr>
        <p:spPr bwMode="auto">
          <a:xfrm>
            <a:off x="286411" y="4191000"/>
            <a:ext cx="0" cy="2057400"/>
          </a:xfrm>
          <a:prstGeom prst="line">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sz="1200">
              <a:latin typeface="微软雅黑" pitchFamily="34" charset="-122"/>
              <a:ea typeface="微软雅黑" pitchFamily="34" charset="-122"/>
            </a:endParaRPr>
          </a:p>
        </p:txBody>
      </p:sp>
      <p:sp>
        <p:nvSpPr>
          <p:cNvPr id="22" name="Line 75"/>
          <p:cNvSpPr>
            <a:spLocks noChangeShapeType="1"/>
          </p:cNvSpPr>
          <p:nvPr/>
        </p:nvSpPr>
        <p:spPr bwMode="auto">
          <a:xfrm>
            <a:off x="2660994" y="1478209"/>
            <a:ext cx="0" cy="304800"/>
          </a:xfrm>
          <a:prstGeom prst="line">
            <a:avLst/>
          </a:prstGeom>
          <a:noFill/>
          <a:ln w="19050">
            <a:solidFill>
              <a:srgbClr val="0519D7"/>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200">
              <a:latin typeface="微软雅黑" pitchFamily="34" charset="-122"/>
              <a:ea typeface="微软雅黑" pitchFamily="34" charset="-122"/>
            </a:endParaRPr>
          </a:p>
        </p:txBody>
      </p:sp>
      <p:sp>
        <p:nvSpPr>
          <p:cNvPr id="23" name="Rectangle 22"/>
          <p:cNvSpPr>
            <a:spLocks noChangeArrowheads="1"/>
          </p:cNvSpPr>
          <p:nvPr/>
        </p:nvSpPr>
        <p:spPr bwMode="auto">
          <a:xfrm>
            <a:off x="194360" y="3506950"/>
            <a:ext cx="739177" cy="276999"/>
          </a:xfrm>
          <a:prstGeom prst="rect">
            <a:avLst/>
          </a:prstGeom>
          <a:solidFill>
            <a:srgbClr val="2F41E7"/>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2F41E7"/>
            </a:extrusionClr>
          </a:sp3d>
        </p:spPr>
        <p:txBody>
          <a:bodyPr wrap="square" anchor="ctr">
            <a:spAutoFit/>
            <a:flatTx/>
          </a:bodyPr>
          <a:lstStyle/>
          <a:p>
            <a:pPr algn="ctr"/>
            <a:r>
              <a:rPr lang="zh-CN" altLang="en-US" sz="1200" dirty="0">
                <a:solidFill>
                  <a:schemeClr val="bg1"/>
                </a:solidFill>
                <a:latin typeface="微软雅黑" pitchFamily="34" charset="-122"/>
                <a:ea typeface="微软雅黑" pitchFamily="34" charset="-122"/>
              </a:rPr>
              <a:t>糖</a:t>
            </a:r>
            <a:endParaRPr lang="en-US" altLang="zh-CN" sz="1200" dirty="0">
              <a:solidFill>
                <a:schemeClr val="bg1"/>
              </a:solidFill>
              <a:latin typeface="微软雅黑" pitchFamily="34" charset="-122"/>
              <a:ea typeface="微软雅黑" pitchFamily="34" charset="-122"/>
            </a:endParaRPr>
          </a:p>
        </p:txBody>
      </p:sp>
      <p:sp>
        <p:nvSpPr>
          <p:cNvPr id="28" name="Rectangle 6"/>
          <p:cNvSpPr>
            <a:spLocks noChangeArrowheads="1"/>
          </p:cNvSpPr>
          <p:nvPr/>
        </p:nvSpPr>
        <p:spPr bwMode="auto">
          <a:xfrm>
            <a:off x="245630" y="2687992"/>
            <a:ext cx="831941" cy="276999"/>
          </a:xfrm>
          <a:prstGeom prst="rect">
            <a:avLst/>
          </a:prstGeom>
          <a:solidFill>
            <a:srgbClr val="2F41E7"/>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2F41E7"/>
            </a:extrusionClr>
          </a:sp3d>
        </p:spPr>
        <p:txBody>
          <a:bodyPr wrap="square" anchor="ctr">
            <a:spAutoFit/>
            <a:flatTx/>
          </a:bodyPr>
          <a:lstStyle/>
          <a:p>
            <a:pPr algn="ctr"/>
            <a:r>
              <a:rPr lang="zh-CN" altLang="en-US" sz="1200" dirty="0" smtClean="0">
                <a:solidFill>
                  <a:schemeClr val="bg1"/>
                </a:solidFill>
                <a:latin typeface="微软雅黑" pitchFamily="34" charset="-122"/>
                <a:ea typeface="微软雅黑" pitchFamily="34" charset="-122"/>
              </a:rPr>
              <a:t>主要原料</a:t>
            </a:r>
            <a:endParaRPr lang="zh-CN" altLang="en-US" sz="1200" dirty="0">
              <a:solidFill>
                <a:schemeClr val="bg1"/>
              </a:solidFill>
              <a:latin typeface="微软雅黑" pitchFamily="34" charset="-122"/>
              <a:ea typeface="微软雅黑" pitchFamily="34" charset="-122"/>
            </a:endParaRPr>
          </a:p>
        </p:txBody>
      </p:sp>
      <p:sp>
        <p:nvSpPr>
          <p:cNvPr id="29" name="Rectangle 29"/>
          <p:cNvSpPr>
            <a:spLocks noChangeArrowheads="1"/>
          </p:cNvSpPr>
          <p:nvPr/>
        </p:nvSpPr>
        <p:spPr bwMode="auto">
          <a:xfrm>
            <a:off x="2522727" y="2696558"/>
            <a:ext cx="822882" cy="276999"/>
          </a:xfrm>
          <a:prstGeom prst="rect">
            <a:avLst/>
          </a:prstGeom>
          <a:solidFill>
            <a:srgbClr val="2F41E7"/>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2F41E7"/>
            </a:extrusionClr>
          </a:sp3d>
        </p:spPr>
        <p:txBody>
          <a:bodyPr wrap="square" anchor="ctr">
            <a:spAutoFit/>
            <a:flatTx/>
          </a:bodyPr>
          <a:lstStyle/>
          <a:p>
            <a:pPr algn="ctr"/>
            <a:r>
              <a:rPr lang="zh-CN" altLang="en-US" sz="1200" dirty="0" smtClean="0">
                <a:solidFill>
                  <a:schemeClr val="bg1"/>
                </a:solidFill>
                <a:latin typeface="微软雅黑" pitchFamily="34" charset="-122"/>
                <a:ea typeface="微软雅黑" pitchFamily="34" charset="-122"/>
              </a:rPr>
              <a:t>自制土司</a:t>
            </a:r>
            <a:endParaRPr lang="zh-CN" altLang="en-US" sz="1200" dirty="0">
              <a:solidFill>
                <a:schemeClr val="bg1"/>
              </a:solidFill>
              <a:latin typeface="微软雅黑" pitchFamily="34" charset="-122"/>
              <a:ea typeface="微软雅黑" pitchFamily="34" charset="-122"/>
            </a:endParaRPr>
          </a:p>
        </p:txBody>
      </p:sp>
      <p:sp>
        <p:nvSpPr>
          <p:cNvPr id="31" name="Rectangle 34"/>
          <p:cNvSpPr>
            <a:spLocks noChangeArrowheads="1"/>
          </p:cNvSpPr>
          <p:nvPr/>
        </p:nvSpPr>
        <p:spPr bwMode="auto">
          <a:xfrm>
            <a:off x="2159493" y="1373494"/>
            <a:ext cx="914400" cy="276999"/>
          </a:xfrm>
          <a:prstGeom prst="rect">
            <a:avLst/>
          </a:prstGeom>
          <a:solidFill>
            <a:schemeClr val="bg2"/>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2"/>
            </a:extrusionClr>
          </a:sp3d>
        </p:spPr>
        <p:txBody>
          <a:bodyPr anchor="ctr">
            <a:spAutoFit/>
            <a:flatTx/>
          </a:bodyPr>
          <a:lstStyle/>
          <a:p>
            <a:pPr algn="ctr"/>
            <a:r>
              <a:rPr lang="zh-CN" altLang="en-US" sz="1200" dirty="0" smtClean="0">
                <a:solidFill>
                  <a:schemeClr val="bg1"/>
                </a:solidFill>
                <a:latin typeface="微软雅黑" pitchFamily="34" charset="-122"/>
                <a:ea typeface="微软雅黑" pitchFamily="34" charset="-122"/>
              </a:rPr>
              <a:t>烘焙组</a:t>
            </a:r>
            <a:endParaRPr lang="zh-CN" altLang="en-US" sz="1200" dirty="0">
              <a:solidFill>
                <a:schemeClr val="bg1"/>
              </a:solidFill>
              <a:latin typeface="微软雅黑" pitchFamily="34" charset="-122"/>
              <a:ea typeface="微软雅黑" pitchFamily="34" charset="-122"/>
            </a:endParaRPr>
          </a:p>
        </p:txBody>
      </p:sp>
      <p:sp>
        <p:nvSpPr>
          <p:cNvPr id="33" name="Rectangle 37"/>
          <p:cNvSpPr>
            <a:spLocks noChangeArrowheads="1"/>
          </p:cNvSpPr>
          <p:nvPr/>
        </p:nvSpPr>
        <p:spPr bwMode="auto">
          <a:xfrm>
            <a:off x="2345542" y="3506950"/>
            <a:ext cx="957988" cy="276999"/>
          </a:xfrm>
          <a:prstGeom prst="rect">
            <a:avLst/>
          </a:prstGeom>
          <a:solidFill>
            <a:srgbClr val="2F41E7"/>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2F41E7"/>
            </a:extrusionClr>
          </a:sp3d>
        </p:spPr>
        <p:txBody>
          <a:bodyPr wrap="square" anchor="ctr">
            <a:spAutoFit/>
            <a:flatTx/>
          </a:bodyPr>
          <a:lstStyle/>
          <a:p>
            <a:pPr algn="ctr"/>
            <a:r>
              <a:rPr lang="zh-CN" altLang="en-US" sz="1200" dirty="0">
                <a:solidFill>
                  <a:schemeClr val="bg1"/>
                </a:solidFill>
                <a:latin typeface="微软雅黑" pitchFamily="34" charset="-122"/>
                <a:ea typeface="微软雅黑" pitchFamily="34" charset="-122"/>
              </a:rPr>
              <a:t>自制白吐司</a:t>
            </a:r>
          </a:p>
        </p:txBody>
      </p:sp>
      <p:sp>
        <p:nvSpPr>
          <p:cNvPr id="34" name="Rectangle 38"/>
          <p:cNvSpPr>
            <a:spLocks noChangeArrowheads="1"/>
          </p:cNvSpPr>
          <p:nvPr/>
        </p:nvSpPr>
        <p:spPr bwMode="auto">
          <a:xfrm>
            <a:off x="3530782" y="3506950"/>
            <a:ext cx="1126271" cy="276999"/>
          </a:xfrm>
          <a:prstGeom prst="rect">
            <a:avLst/>
          </a:prstGeom>
          <a:solidFill>
            <a:srgbClr val="2F41E7"/>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2F41E7"/>
            </a:extrusionClr>
          </a:sp3d>
        </p:spPr>
        <p:txBody>
          <a:bodyPr wrap="square" anchor="ctr">
            <a:spAutoFit/>
            <a:flatTx/>
          </a:bodyPr>
          <a:lstStyle/>
          <a:p>
            <a:pPr algn="ctr"/>
            <a:r>
              <a:rPr lang="zh-CN" altLang="en-US" sz="1200" dirty="0">
                <a:solidFill>
                  <a:schemeClr val="bg1"/>
                </a:solidFill>
                <a:latin typeface="微软雅黑" pitchFamily="34" charset="-122"/>
                <a:ea typeface="微软雅黑" pitchFamily="34" charset="-122"/>
              </a:rPr>
              <a:t>自制常温蛋糕</a:t>
            </a:r>
          </a:p>
        </p:txBody>
      </p:sp>
      <p:sp>
        <p:nvSpPr>
          <p:cNvPr id="38" name="Line 43"/>
          <p:cNvSpPr>
            <a:spLocks noChangeShapeType="1"/>
          </p:cNvSpPr>
          <p:nvPr/>
        </p:nvSpPr>
        <p:spPr bwMode="auto">
          <a:xfrm flipH="1">
            <a:off x="683370" y="2979162"/>
            <a:ext cx="0" cy="487052"/>
          </a:xfrm>
          <a:prstGeom prst="line">
            <a:avLst/>
          </a:prstGeom>
          <a:noFill/>
          <a:ln w="19050">
            <a:solidFill>
              <a:srgbClr val="0519D7"/>
            </a:solidFill>
            <a:round/>
            <a:headEnd/>
            <a:tailEnd/>
          </a:ln>
          <a:extLst>
            <a:ext uri="{909E8E84-426E-40DD-AFC4-6F175D3DCCD1}">
              <a14:hiddenFill xmlns:a14="http://schemas.microsoft.com/office/drawing/2010/main">
                <a:noFill/>
              </a14:hiddenFill>
            </a:ext>
          </a:extLst>
        </p:spPr>
        <p:txBody>
          <a:bodyPr wrap="square">
            <a:spAutoFit/>
          </a:bodyPr>
          <a:lstStyle/>
          <a:p>
            <a:endParaRPr lang="zh-CN" altLang="en-US" sz="1200">
              <a:latin typeface="微软雅黑" pitchFamily="34" charset="-122"/>
              <a:ea typeface="微软雅黑" pitchFamily="34" charset="-122"/>
            </a:endParaRPr>
          </a:p>
        </p:txBody>
      </p:sp>
      <p:sp>
        <p:nvSpPr>
          <p:cNvPr id="64" name="Line 72"/>
          <p:cNvSpPr>
            <a:spLocks noChangeShapeType="1"/>
          </p:cNvSpPr>
          <p:nvPr/>
        </p:nvSpPr>
        <p:spPr bwMode="auto">
          <a:xfrm flipH="1">
            <a:off x="1395743" y="1783009"/>
            <a:ext cx="2434824" cy="0"/>
          </a:xfrm>
          <a:prstGeom prst="line">
            <a:avLst/>
          </a:prstGeom>
          <a:noFill/>
          <a:ln w="19050">
            <a:solidFill>
              <a:srgbClr val="0519D7"/>
            </a:solidFill>
            <a:round/>
            <a:headEnd/>
            <a:tailEnd/>
          </a:ln>
          <a:extLst>
            <a:ext uri="{909E8E84-426E-40DD-AFC4-6F175D3DCCD1}">
              <a14:hiddenFill xmlns:a14="http://schemas.microsoft.com/office/drawing/2010/main">
                <a:noFill/>
              </a14:hiddenFill>
            </a:ext>
          </a:extLst>
        </p:spPr>
        <p:txBody>
          <a:bodyPr wrap="square">
            <a:spAutoFit/>
          </a:bodyPr>
          <a:lstStyle/>
          <a:p>
            <a:endParaRPr lang="zh-CN" altLang="en-US" sz="1200">
              <a:latin typeface="微软雅黑" pitchFamily="34" charset="-122"/>
              <a:ea typeface="微软雅黑" pitchFamily="34" charset="-122"/>
            </a:endParaRPr>
          </a:p>
        </p:txBody>
      </p:sp>
      <p:sp>
        <p:nvSpPr>
          <p:cNvPr id="65" name="Line 73"/>
          <p:cNvSpPr>
            <a:spLocks noChangeShapeType="1"/>
          </p:cNvSpPr>
          <p:nvPr/>
        </p:nvSpPr>
        <p:spPr bwMode="auto">
          <a:xfrm>
            <a:off x="1386860" y="1783009"/>
            <a:ext cx="0" cy="304800"/>
          </a:xfrm>
          <a:prstGeom prst="line">
            <a:avLst/>
          </a:prstGeom>
          <a:noFill/>
          <a:ln w="19050">
            <a:solidFill>
              <a:srgbClr val="0519D7"/>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200">
              <a:latin typeface="微软雅黑" pitchFamily="34" charset="-122"/>
              <a:ea typeface="微软雅黑" pitchFamily="34" charset="-122"/>
            </a:endParaRPr>
          </a:p>
        </p:txBody>
      </p:sp>
      <p:sp>
        <p:nvSpPr>
          <p:cNvPr id="66" name="Line 74"/>
          <p:cNvSpPr>
            <a:spLocks noChangeShapeType="1"/>
          </p:cNvSpPr>
          <p:nvPr/>
        </p:nvSpPr>
        <p:spPr bwMode="auto">
          <a:xfrm>
            <a:off x="3798668" y="1783009"/>
            <a:ext cx="0" cy="304800"/>
          </a:xfrm>
          <a:prstGeom prst="line">
            <a:avLst/>
          </a:prstGeom>
          <a:noFill/>
          <a:ln w="19050">
            <a:solidFill>
              <a:srgbClr val="0519D7"/>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200">
              <a:latin typeface="微软雅黑" pitchFamily="34" charset="-122"/>
              <a:ea typeface="微软雅黑" pitchFamily="34" charset="-122"/>
            </a:endParaRPr>
          </a:p>
        </p:txBody>
      </p:sp>
      <p:sp>
        <p:nvSpPr>
          <p:cNvPr id="71" name="Line 85"/>
          <p:cNvSpPr>
            <a:spLocks noChangeShapeType="1"/>
          </p:cNvSpPr>
          <p:nvPr/>
        </p:nvSpPr>
        <p:spPr bwMode="auto">
          <a:xfrm flipH="1">
            <a:off x="142875" y="6248400"/>
            <a:ext cx="8229600" cy="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200">
              <a:latin typeface="微软雅黑" pitchFamily="34" charset="-122"/>
              <a:ea typeface="微软雅黑" pitchFamily="34" charset="-122"/>
            </a:endParaRPr>
          </a:p>
        </p:txBody>
      </p:sp>
      <p:sp>
        <p:nvSpPr>
          <p:cNvPr id="73" name="Line 89"/>
          <p:cNvSpPr>
            <a:spLocks noChangeShapeType="1"/>
          </p:cNvSpPr>
          <p:nvPr/>
        </p:nvSpPr>
        <p:spPr bwMode="auto">
          <a:xfrm>
            <a:off x="661424" y="4038600"/>
            <a:ext cx="0" cy="2209800"/>
          </a:xfrm>
          <a:prstGeom prst="line">
            <a:avLst/>
          </a:prstGeom>
          <a:noFill/>
          <a:ln w="19050">
            <a:solidFill>
              <a:srgbClr val="0066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sz="1200">
              <a:latin typeface="微软雅黑" pitchFamily="34" charset="-122"/>
              <a:ea typeface="微软雅黑" pitchFamily="34" charset="-122"/>
            </a:endParaRPr>
          </a:p>
        </p:txBody>
      </p:sp>
      <p:sp>
        <p:nvSpPr>
          <p:cNvPr id="2" name="灯片编号占位符 1"/>
          <p:cNvSpPr>
            <a:spLocks noGrp="1"/>
          </p:cNvSpPr>
          <p:nvPr>
            <p:ph type="sldNum" sz="quarter" idx="10"/>
          </p:nvPr>
        </p:nvSpPr>
        <p:spPr/>
        <p:txBody>
          <a:bodyPr/>
          <a:lstStyle/>
          <a:p>
            <a:fld id="{75A150D2-4D02-4A3B-BD5B-F866C135098F}" type="slidenum">
              <a:rPr lang="en-US" altLang="zh-CN" smtClean="0"/>
              <a:pPr/>
              <a:t>17</a:t>
            </a:fld>
            <a:endParaRPr lang="en-US" altLang="zh-CN"/>
          </a:p>
        </p:txBody>
      </p:sp>
      <p:pic>
        <p:nvPicPr>
          <p:cNvPr id="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4793" y="85064"/>
            <a:ext cx="1721921" cy="1010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 name="圆角矩形 74"/>
          <p:cNvSpPr/>
          <p:nvPr/>
        </p:nvSpPr>
        <p:spPr bwMode="auto">
          <a:xfrm>
            <a:off x="7812360" y="332656"/>
            <a:ext cx="792088" cy="762612"/>
          </a:xfrm>
          <a:prstGeom prst="roundRect">
            <a:avLst/>
          </a:prstGeom>
          <a:noFill/>
          <a:ln w="19050" cap="flat" cmpd="sng" algn="ctr">
            <a:solidFill>
              <a:srgbClr val="C0000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楷体_GB2312" pitchFamily="49" charset="-122"/>
              <a:cs typeface="Arial" pitchFamily="34" charset="0"/>
            </a:endParaRPr>
          </a:p>
        </p:txBody>
      </p:sp>
      <p:sp>
        <p:nvSpPr>
          <p:cNvPr id="77" name="Rectangle 6"/>
          <p:cNvSpPr>
            <a:spLocks noChangeArrowheads="1"/>
          </p:cNvSpPr>
          <p:nvPr/>
        </p:nvSpPr>
        <p:spPr bwMode="auto">
          <a:xfrm>
            <a:off x="1408165" y="2702163"/>
            <a:ext cx="831941" cy="276999"/>
          </a:xfrm>
          <a:prstGeom prst="rect">
            <a:avLst/>
          </a:prstGeom>
          <a:solidFill>
            <a:srgbClr val="2F41E7"/>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2F41E7"/>
            </a:extrusionClr>
          </a:sp3d>
        </p:spPr>
        <p:txBody>
          <a:bodyPr wrap="square" anchor="ctr">
            <a:spAutoFit/>
            <a:flatTx/>
          </a:bodyPr>
          <a:lstStyle/>
          <a:p>
            <a:pPr algn="ctr"/>
            <a:r>
              <a:rPr lang="zh-CN" altLang="en-US" sz="1200" dirty="0" smtClean="0">
                <a:solidFill>
                  <a:schemeClr val="bg1"/>
                </a:solidFill>
                <a:latin typeface="微软雅黑" pitchFamily="34" charset="-122"/>
                <a:ea typeface="微软雅黑" pitchFamily="34" charset="-122"/>
              </a:rPr>
              <a:t>次要原料</a:t>
            </a:r>
            <a:endParaRPr lang="zh-CN" altLang="en-US" sz="1200" dirty="0">
              <a:solidFill>
                <a:schemeClr val="bg1"/>
              </a:solidFill>
              <a:latin typeface="微软雅黑" pitchFamily="34" charset="-122"/>
              <a:ea typeface="微软雅黑" pitchFamily="34" charset="-122"/>
            </a:endParaRPr>
          </a:p>
        </p:txBody>
      </p:sp>
      <p:sp>
        <p:nvSpPr>
          <p:cNvPr id="78" name="Line 42"/>
          <p:cNvSpPr>
            <a:spLocks noChangeShapeType="1"/>
          </p:cNvSpPr>
          <p:nvPr/>
        </p:nvSpPr>
        <p:spPr bwMode="auto">
          <a:xfrm flipH="1">
            <a:off x="821599" y="2420932"/>
            <a:ext cx="1143000" cy="0"/>
          </a:xfrm>
          <a:prstGeom prst="line">
            <a:avLst/>
          </a:prstGeom>
          <a:noFill/>
          <a:ln w="19050">
            <a:solidFill>
              <a:srgbClr val="0519D7"/>
            </a:solidFill>
            <a:round/>
            <a:headEnd/>
            <a:tailEnd/>
          </a:ln>
          <a:extLst>
            <a:ext uri="{909E8E84-426E-40DD-AFC4-6F175D3DCCD1}">
              <a14:hiddenFill xmlns:a14="http://schemas.microsoft.com/office/drawing/2010/main">
                <a:noFill/>
              </a14:hiddenFill>
            </a:ext>
          </a:extLst>
        </p:spPr>
        <p:txBody>
          <a:bodyPr wrap="square">
            <a:spAutoFit/>
          </a:bodyPr>
          <a:lstStyle/>
          <a:p>
            <a:endParaRPr lang="zh-CN" altLang="en-US" sz="1200">
              <a:latin typeface="微软雅黑" pitchFamily="34" charset="-122"/>
              <a:ea typeface="微软雅黑" pitchFamily="34" charset="-122"/>
            </a:endParaRPr>
          </a:p>
        </p:txBody>
      </p:sp>
      <p:sp>
        <p:nvSpPr>
          <p:cNvPr id="79" name="Line 43"/>
          <p:cNvSpPr>
            <a:spLocks noChangeShapeType="1"/>
          </p:cNvSpPr>
          <p:nvPr/>
        </p:nvSpPr>
        <p:spPr bwMode="auto">
          <a:xfrm>
            <a:off x="1390417" y="2192332"/>
            <a:ext cx="0" cy="228600"/>
          </a:xfrm>
          <a:prstGeom prst="line">
            <a:avLst/>
          </a:prstGeom>
          <a:noFill/>
          <a:ln w="19050">
            <a:solidFill>
              <a:srgbClr val="0519D7"/>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200">
              <a:latin typeface="微软雅黑" pitchFamily="34" charset="-122"/>
              <a:ea typeface="微软雅黑" pitchFamily="34" charset="-122"/>
            </a:endParaRPr>
          </a:p>
        </p:txBody>
      </p:sp>
      <p:sp>
        <p:nvSpPr>
          <p:cNvPr id="80" name="Line 44"/>
          <p:cNvSpPr>
            <a:spLocks noChangeShapeType="1"/>
          </p:cNvSpPr>
          <p:nvPr/>
        </p:nvSpPr>
        <p:spPr bwMode="auto">
          <a:xfrm>
            <a:off x="821599" y="2420932"/>
            <a:ext cx="0" cy="228600"/>
          </a:xfrm>
          <a:prstGeom prst="line">
            <a:avLst/>
          </a:prstGeom>
          <a:noFill/>
          <a:ln w="19050">
            <a:solidFill>
              <a:srgbClr val="0519D7"/>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200">
              <a:latin typeface="微软雅黑" pitchFamily="34" charset="-122"/>
              <a:ea typeface="微软雅黑" pitchFamily="34" charset="-122"/>
            </a:endParaRPr>
          </a:p>
        </p:txBody>
      </p:sp>
      <p:sp>
        <p:nvSpPr>
          <p:cNvPr id="81" name="Line 47"/>
          <p:cNvSpPr>
            <a:spLocks noChangeShapeType="1"/>
          </p:cNvSpPr>
          <p:nvPr/>
        </p:nvSpPr>
        <p:spPr bwMode="auto">
          <a:xfrm>
            <a:off x="1964599" y="2420932"/>
            <a:ext cx="0" cy="228600"/>
          </a:xfrm>
          <a:prstGeom prst="line">
            <a:avLst/>
          </a:prstGeom>
          <a:noFill/>
          <a:ln w="19050">
            <a:solidFill>
              <a:srgbClr val="0519D7"/>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200">
              <a:latin typeface="微软雅黑" pitchFamily="34" charset="-122"/>
              <a:ea typeface="微软雅黑" pitchFamily="34" charset="-122"/>
            </a:endParaRPr>
          </a:p>
        </p:txBody>
      </p:sp>
      <p:sp>
        <p:nvSpPr>
          <p:cNvPr id="27" name="Rectangle 26"/>
          <p:cNvSpPr>
            <a:spLocks noChangeArrowheads="1"/>
          </p:cNvSpPr>
          <p:nvPr/>
        </p:nvSpPr>
        <p:spPr bwMode="auto">
          <a:xfrm>
            <a:off x="1338107" y="3506950"/>
            <a:ext cx="716767" cy="276999"/>
          </a:xfrm>
          <a:prstGeom prst="rect">
            <a:avLst/>
          </a:prstGeom>
          <a:solidFill>
            <a:srgbClr val="2F41E7"/>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2F41E7"/>
            </a:extrusionClr>
          </a:sp3d>
        </p:spPr>
        <p:txBody>
          <a:bodyPr wrap="square" anchor="ctr">
            <a:spAutoFit/>
            <a:flatTx/>
          </a:bodyPr>
          <a:lstStyle/>
          <a:p>
            <a:pPr algn="ctr"/>
            <a:r>
              <a:rPr lang="zh-CN" altLang="en-US" sz="1200" dirty="0">
                <a:solidFill>
                  <a:schemeClr val="bg1"/>
                </a:solidFill>
                <a:latin typeface="微软雅黑" pitchFamily="34" charset="-122"/>
                <a:ea typeface="微软雅黑" pitchFamily="34" charset="-122"/>
              </a:rPr>
              <a:t>馅料类</a:t>
            </a:r>
          </a:p>
        </p:txBody>
      </p:sp>
      <p:sp>
        <p:nvSpPr>
          <p:cNvPr id="85" name="Rectangle 29"/>
          <p:cNvSpPr>
            <a:spLocks noChangeArrowheads="1"/>
          </p:cNvSpPr>
          <p:nvPr/>
        </p:nvSpPr>
        <p:spPr bwMode="auto">
          <a:xfrm>
            <a:off x="3768011" y="2689463"/>
            <a:ext cx="822882" cy="276999"/>
          </a:xfrm>
          <a:prstGeom prst="rect">
            <a:avLst/>
          </a:prstGeom>
          <a:solidFill>
            <a:srgbClr val="2F41E7"/>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2F41E7"/>
            </a:extrusionClr>
          </a:sp3d>
        </p:spPr>
        <p:txBody>
          <a:bodyPr wrap="square" anchor="ctr">
            <a:spAutoFit/>
            <a:flatTx/>
          </a:bodyPr>
          <a:lstStyle/>
          <a:p>
            <a:pPr algn="ctr"/>
            <a:r>
              <a:rPr lang="zh-CN" altLang="en-US" sz="1200" dirty="0">
                <a:solidFill>
                  <a:schemeClr val="bg1"/>
                </a:solidFill>
                <a:latin typeface="微软雅黑" pitchFamily="34" charset="-122"/>
                <a:ea typeface="微软雅黑" pitchFamily="34" charset="-122"/>
              </a:rPr>
              <a:t>自制蛋糕</a:t>
            </a:r>
          </a:p>
        </p:txBody>
      </p:sp>
      <p:sp>
        <p:nvSpPr>
          <p:cNvPr id="90" name="Line 52"/>
          <p:cNvSpPr>
            <a:spLocks noChangeShapeType="1"/>
          </p:cNvSpPr>
          <p:nvPr/>
        </p:nvSpPr>
        <p:spPr bwMode="auto">
          <a:xfrm>
            <a:off x="4303726" y="2924240"/>
            <a:ext cx="0" cy="425016"/>
          </a:xfrm>
          <a:prstGeom prst="line">
            <a:avLst/>
          </a:prstGeom>
          <a:noFill/>
          <a:ln w="19050">
            <a:solidFill>
              <a:srgbClr val="0519D7"/>
            </a:solidFill>
            <a:round/>
            <a:headEnd/>
            <a:tailEnd/>
          </a:ln>
          <a:extLst>
            <a:ext uri="{909E8E84-426E-40DD-AFC4-6F175D3DCCD1}">
              <a14:hiddenFill xmlns:a14="http://schemas.microsoft.com/office/drawing/2010/main">
                <a:noFill/>
              </a14:hiddenFill>
            </a:ext>
          </a:extLst>
        </p:spPr>
        <p:txBody>
          <a:bodyPr wrap="square">
            <a:spAutoFit/>
          </a:bodyPr>
          <a:lstStyle/>
          <a:p>
            <a:endParaRPr lang="zh-CN" altLang="en-US" sz="1200">
              <a:latin typeface="微软雅黑" pitchFamily="34" charset="-122"/>
              <a:ea typeface="微软雅黑" pitchFamily="34" charset="-122"/>
            </a:endParaRPr>
          </a:p>
        </p:txBody>
      </p:sp>
      <p:sp>
        <p:nvSpPr>
          <p:cNvPr id="91" name="Line 88"/>
          <p:cNvSpPr>
            <a:spLocks noChangeShapeType="1"/>
          </p:cNvSpPr>
          <p:nvPr/>
        </p:nvSpPr>
        <p:spPr bwMode="auto">
          <a:xfrm flipH="1">
            <a:off x="3656939" y="5709684"/>
            <a:ext cx="0" cy="552886"/>
          </a:xfrm>
          <a:prstGeom prst="line">
            <a:avLst/>
          </a:prstGeom>
          <a:noFill/>
          <a:ln w="19050">
            <a:solidFill>
              <a:srgbClr val="006600"/>
            </a:solidFill>
            <a:round/>
            <a:headEnd type="arrow" w="med" len="med"/>
            <a:tailEnd type="none" w="med" len="med"/>
          </a:ln>
          <a:extLst>
            <a:ext uri="{909E8E84-426E-40DD-AFC4-6F175D3DCCD1}">
              <a14:hiddenFill xmlns:a14="http://schemas.microsoft.com/office/drawing/2010/main">
                <a:noFill/>
              </a14:hiddenFill>
            </a:ext>
          </a:extLst>
        </p:spPr>
        <p:txBody>
          <a:bodyPr wrap="square">
            <a:spAutoFit/>
          </a:bodyPr>
          <a:lstStyle/>
          <a:p>
            <a:endParaRPr lang="zh-CN" altLang="en-US" sz="1200">
              <a:latin typeface="微软雅黑" pitchFamily="34" charset="-122"/>
              <a:ea typeface="微软雅黑" pitchFamily="34" charset="-122"/>
            </a:endParaRPr>
          </a:p>
        </p:txBody>
      </p:sp>
      <p:sp>
        <p:nvSpPr>
          <p:cNvPr id="92" name="Line 42"/>
          <p:cNvSpPr>
            <a:spLocks noChangeShapeType="1"/>
          </p:cNvSpPr>
          <p:nvPr/>
        </p:nvSpPr>
        <p:spPr bwMode="auto">
          <a:xfrm flipH="1">
            <a:off x="2973002" y="2413837"/>
            <a:ext cx="1302496" cy="0"/>
          </a:xfrm>
          <a:prstGeom prst="line">
            <a:avLst/>
          </a:prstGeom>
          <a:noFill/>
          <a:ln w="19050">
            <a:solidFill>
              <a:srgbClr val="0519D7"/>
            </a:solidFill>
            <a:round/>
            <a:headEnd/>
            <a:tailEnd/>
          </a:ln>
          <a:extLst>
            <a:ext uri="{909E8E84-426E-40DD-AFC4-6F175D3DCCD1}">
              <a14:hiddenFill xmlns:a14="http://schemas.microsoft.com/office/drawing/2010/main">
                <a:noFill/>
              </a14:hiddenFill>
            </a:ext>
          </a:extLst>
        </p:spPr>
        <p:txBody>
          <a:bodyPr wrap="square">
            <a:spAutoFit/>
          </a:bodyPr>
          <a:lstStyle/>
          <a:p>
            <a:endParaRPr lang="zh-CN" altLang="en-US" sz="1200">
              <a:latin typeface="微软雅黑" pitchFamily="34" charset="-122"/>
              <a:ea typeface="微软雅黑" pitchFamily="34" charset="-122"/>
            </a:endParaRPr>
          </a:p>
        </p:txBody>
      </p:sp>
      <p:sp>
        <p:nvSpPr>
          <p:cNvPr id="93" name="Line 43"/>
          <p:cNvSpPr>
            <a:spLocks noChangeShapeType="1"/>
          </p:cNvSpPr>
          <p:nvPr/>
        </p:nvSpPr>
        <p:spPr bwMode="auto">
          <a:xfrm>
            <a:off x="3594986" y="2185237"/>
            <a:ext cx="0" cy="228600"/>
          </a:xfrm>
          <a:prstGeom prst="line">
            <a:avLst/>
          </a:prstGeom>
          <a:noFill/>
          <a:ln w="19050">
            <a:solidFill>
              <a:srgbClr val="0519D7"/>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200">
              <a:latin typeface="微软雅黑" pitchFamily="34" charset="-122"/>
              <a:ea typeface="微软雅黑" pitchFamily="34" charset="-122"/>
            </a:endParaRPr>
          </a:p>
        </p:txBody>
      </p:sp>
      <p:sp>
        <p:nvSpPr>
          <p:cNvPr id="94" name="Line 44"/>
          <p:cNvSpPr>
            <a:spLocks noChangeShapeType="1"/>
          </p:cNvSpPr>
          <p:nvPr/>
        </p:nvSpPr>
        <p:spPr bwMode="auto">
          <a:xfrm>
            <a:off x="2973003" y="2413837"/>
            <a:ext cx="0" cy="228600"/>
          </a:xfrm>
          <a:prstGeom prst="line">
            <a:avLst/>
          </a:prstGeom>
          <a:noFill/>
          <a:ln w="19050">
            <a:solidFill>
              <a:srgbClr val="0519D7"/>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200">
              <a:latin typeface="微软雅黑" pitchFamily="34" charset="-122"/>
              <a:ea typeface="微软雅黑" pitchFamily="34" charset="-122"/>
            </a:endParaRPr>
          </a:p>
        </p:txBody>
      </p:sp>
      <p:sp>
        <p:nvSpPr>
          <p:cNvPr id="95" name="Line 47"/>
          <p:cNvSpPr>
            <a:spLocks noChangeShapeType="1"/>
          </p:cNvSpPr>
          <p:nvPr/>
        </p:nvSpPr>
        <p:spPr bwMode="auto">
          <a:xfrm>
            <a:off x="4275498" y="2413837"/>
            <a:ext cx="0" cy="228600"/>
          </a:xfrm>
          <a:prstGeom prst="line">
            <a:avLst/>
          </a:prstGeom>
          <a:noFill/>
          <a:ln w="19050">
            <a:solidFill>
              <a:srgbClr val="0519D7"/>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200">
              <a:latin typeface="微软雅黑" pitchFamily="34" charset="-122"/>
              <a:ea typeface="微软雅黑" pitchFamily="34" charset="-122"/>
            </a:endParaRPr>
          </a:p>
        </p:txBody>
      </p:sp>
      <p:sp>
        <p:nvSpPr>
          <p:cNvPr id="84" name="Rectangle 6"/>
          <p:cNvSpPr>
            <a:spLocks noChangeArrowheads="1"/>
          </p:cNvSpPr>
          <p:nvPr/>
        </p:nvSpPr>
        <p:spPr bwMode="auto">
          <a:xfrm>
            <a:off x="2940421" y="2044126"/>
            <a:ext cx="1295400" cy="276999"/>
          </a:xfrm>
          <a:prstGeom prst="rect">
            <a:avLst/>
          </a:prstGeom>
          <a:solidFill>
            <a:srgbClr val="2F41E7"/>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2F41E7"/>
            </a:extrusionClr>
          </a:sp3d>
        </p:spPr>
        <p:txBody>
          <a:bodyPr anchor="ctr">
            <a:spAutoFit/>
            <a:flatTx/>
          </a:bodyPr>
          <a:lstStyle/>
          <a:p>
            <a:pPr algn="ctr"/>
            <a:r>
              <a:rPr lang="zh-CN" altLang="en-US" sz="1200" dirty="0" smtClean="0">
                <a:solidFill>
                  <a:schemeClr val="bg1"/>
                </a:solidFill>
                <a:latin typeface="微软雅黑" pitchFamily="34" charset="-122"/>
                <a:ea typeface="微软雅黑" pitchFamily="34" charset="-122"/>
              </a:rPr>
              <a:t>土司</a:t>
            </a:r>
            <a:endParaRPr lang="zh-CN" altLang="en-US" sz="1200" dirty="0">
              <a:solidFill>
                <a:schemeClr val="bg1"/>
              </a:solidFill>
              <a:latin typeface="微软雅黑" pitchFamily="34" charset="-122"/>
              <a:ea typeface="微软雅黑" pitchFamily="34" charset="-122"/>
            </a:endParaRPr>
          </a:p>
        </p:txBody>
      </p:sp>
      <p:sp>
        <p:nvSpPr>
          <p:cNvPr id="3" name="圆角矩形 2"/>
          <p:cNvSpPr/>
          <p:nvPr/>
        </p:nvSpPr>
        <p:spPr bwMode="auto">
          <a:xfrm>
            <a:off x="7448379" y="5145677"/>
            <a:ext cx="990600" cy="304800"/>
          </a:xfrm>
          <a:prstGeom prst="roundRect">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1200" b="1" dirty="0">
                <a:solidFill>
                  <a:schemeClr val="bg1"/>
                </a:solidFill>
                <a:latin typeface="微软雅黑" pitchFamily="34" charset="-122"/>
                <a:ea typeface="微软雅黑" pitchFamily="34" charset="-122"/>
                <a:cs typeface="Arial" pitchFamily="34" charset="0"/>
              </a:rPr>
              <a:t>成品</a:t>
            </a:r>
            <a:endParaRPr kumimoji="0" lang="zh-CN" altLang="en-US" sz="1200" b="1" i="0" u="none" strike="noStrike" cap="none" normalizeH="0" baseline="0" dirty="0" smtClean="0">
              <a:ln>
                <a:noFill/>
              </a:ln>
              <a:solidFill>
                <a:schemeClr val="bg1"/>
              </a:solidFill>
              <a:effectLst/>
              <a:latin typeface="微软雅黑" pitchFamily="34" charset="-122"/>
              <a:ea typeface="微软雅黑" pitchFamily="34" charset="-122"/>
              <a:cs typeface="Arial" pitchFamily="34" charset="0"/>
            </a:endParaRPr>
          </a:p>
        </p:txBody>
      </p:sp>
      <p:sp>
        <p:nvSpPr>
          <p:cNvPr id="96" name="圆角矩形 95"/>
          <p:cNvSpPr/>
          <p:nvPr/>
        </p:nvSpPr>
        <p:spPr bwMode="auto">
          <a:xfrm>
            <a:off x="7448379" y="4787693"/>
            <a:ext cx="990600" cy="304800"/>
          </a:xfrm>
          <a:prstGeom prst="roundRect">
            <a:avLst/>
          </a:prstGeom>
          <a:solidFill>
            <a:srgbClr val="446E42"/>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1200" b="1" i="0" u="none" strike="noStrike" cap="none" normalizeH="0" baseline="0" dirty="0" smtClean="0">
                <a:ln>
                  <a:noFill/>
                </a:ln>
                <a:solidFill>
                  <a:schemeClr val="bg1"/>
                </a:solidFill>
                <a:effectLst/>
                <a:latin typeface="微软雅黑" pitchFamily="34" charset="-122"/>
                <a:ea typeface="微软雅黑" pitchFamily="34" charset="-122"/>
                <a:cs typeface="Arial" pitchFamily="34" charset="0"/>
              </a:rPr>
              <a:t>原材料</a:t>
            </a:r>
          </a:p>
        </p:txBody>
      </p:sp>
      <p:sp>
        <p:nvSpPr>
          <p:cNvPr id="97" name="圆角矩形 96"/>
          <p:cNvSpPr/>
          <p:nvPr/>
        </p:nvSpPr>
        <p:spPr bwMode="auto">
          <a:xfrm>
            <a:off x="7448379" y="5503642"/>
            <a:ext cx="990600" cy="304800"/>
          </a:xfrm>
          <a:prstGeom prst="roundRect">
            <a:avLst/>
          </a:prstGeom>
          <a:solidFill>
            <a:srgbClr val="FFCCFF"/>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12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中转筐</a:t>
            </a:r>
          </a:p>
        </p:txBody>
      </p:sp>
      <p:sp>
        <p:nvSpPr>
          <p:cNvPr id="100" name="Line 75"/>
          <p:cNvSpPr>
            <a:spLocks noChangeShapeType="1"/>
          </p:cNvSpPr>
          <p:nvPr/>
        </p:nvSpPr>
        <p:spPr bwMode="auto">
          <a:xfrm flipH="1">
            <a:off x="5701999" y="1471114"/>
            <a:ext cx="10671" cy="485580"/>
          </a:xfrm>
          <a:prstGeom prst="line">
            <a:avLst/>
          </a:prstGeom>
          <a:noFill/>
          <a:ln w="19050">
            <a:solidFill>
              <a:srgbClr val="0519D7"/>
            </a:solidFill>
            <a:round/>
            <a:headEnd/>
            <a:tailEnd/>
          </a:ln>
          <a:extLst>
            <a:ext uri="{909E8E84-426E-40DD-AFC4-6F175D3DCCD1}">
              <a14:hiddenFill xmlns:a14="http://schemas.microsoft.com/office/drawing/2010/main">
                <a:noFill/>
              </a14:hiddenFill>
            </a:ext>
          </a:extLst>
        </p:spPr>
        <p:txBody>
          <a:bodyPr wrap="square">
            <a:spAutoFit/>
          </a:bodyPr>
          <a:lstStyle/>
          <a:p>
            <a:endParaRPr lang="zh-CN" altLang="en-US" sz="1200">
              <a:latin typeface="微软雅黑" pitchFamily="34" charset="-122"/>
              <a:ea typeface="微软雅黑" pitchFamily="34" charset="-122"/>
            </a:endParaRPr>
          </a:p>
        </p:txBody>
      </p:sp>
      <p:sp>
        <p:nvSpPr>
          <p:cNvPr id="101" name="Rectangle 29"/>
          <p:cNvSpPr>
            <a:spLocks noChangeArrowheads="1"/>
          </p:cNvSpPr>
          <p:nvPr/>
        </p:nvSpPr>
        <p:spPr bwMode="auto">
          <a:xfrm>
            <a:off x="5295893" y="2689463"/>
            <a:ext cx="822882" cy="276999"/>
          </a:xfrm>
          <a:prstGeom prst="rect">
            <a:avLst/>
          </a:prstGeom>
          <a:solidFill>
            <a:srgbClr val="2F41E7"/>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2F41E7"/>
            </a:extrusionClr>
          </a:sp3d>
        </p:spPr>
        <p:txBody>
          <a:bodyPr wrap="square" anchor="ctr">
            <a:spAutoFit/>
            <a:flatTx/>
          </a:bodyPr>
          <a:lstStyle/>
          <a:p>
            <a:pPr algn="ctr"/>
            <a:r>
              <a:rPr lang="zh-CN" altLang="en-US" sz="1200" dirty="0" smtClean="0">
                <a:solidFill>
                  <a:schemeClr val="bg1"/>
                </a:solidFill>
                <a:latin typeface="微软雅黑" pitchFamily="34" charset="-122"/>
                <a:ea typeface="微软雅黑" pitchFamily="34" charset="-122"/>
              </a:rPr>
              <a:t>有机蔬菜</a:t>
            </a:r>
            <a:endParaRPr lang="zh-CN" altLang="en-US" sz="1200" dirty="0">
              <a:solidFill>
                <a:schemeClr val="bg1"/>
              </a:solidFill>
              <a:latin typeface="微软雅黑" pitchFamily="34" charset="-122"/>
              <a:ea typeface="微软雅黑" pitchFamily="34" charset="-122"/>
            </a:endParaRPr>
          </a:p>
        </p:txBody>
      </p:sp>
      <p:sp>
        <p:nvSpPr>
          <p:cNvPr id="102" name="Rectangle 34"/>
          <p:cNvSpPr>
            <a:spLocks noChangeArrowheads="1"/>
          </p:cNvSpPr>
          <p:nvPr/>
        </p:nvSpPr>
        <p:spPr bwMode="auto">
          <a:xfrm>
            <a:off x="5250134" y="1366399"/>
            <a:ext cx="914400" cy="276999"/>
          </a:xfrm>
          <a:prstGeom prst="rect">
            <a:avLst/>
          </a:prstGeom>
          <a:solidFill>
            <a:schemeClr val="bg2"/>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2"/>
            </a:extrusionClr>
          </a:sp3d>
        </p:spPr>
        <p:txBody>
          <a:bodyPr anchor="ctr">
            <a:spAutoFit/>
            <a:flatTx/>
          </a:bodyPr>
          <a:lstStyle/>
          <a:p>
            <a:pPr algn="ctr"/>
            <a:r>
              <a:rPr lang="zh-CN" altLang="en-US" sz="1200" dirty="0" smtClean="0">
                <a:solidFill>
                  <a:schemeClr val="bg1"/>
                </a:solidFill>
                <a:latin typeface="微软雅黑" pitchFamily="34" charset="-122"/>
                <a:ea typeface="微软雅黑" pitchFamily="34" charset="-122"/>
              </a:rPr>
              <a:t>农产品</a:t>
            </a:r>
            <a:endParaRPr lang="zh-CN" altLang="en-US" sz="1200" dirty="0">
              <a:solidFill>
                <a:schemeClr val="bg1"/>
              </a:solidFill>
              <a:latin typeface="微软雅黑" pitchFamily="34" charset="-122"/>
              <a:ea typeface="微软雅黑" pitchFamily="34" charset="-122"/>
            </a:endParaRPr>
          </a:p>
        </p:txBody>
      </p:sp>
      <p:sp>
        <p:nvSpPr>
          <p:cNvPr id="103" name="Rectangle 35"/>
          <p:cNvSpPr>
            <a:spLocks noChangeArrowheads="1"/>
          </p:cNvSpPr>
          <p:nvPr/>
        </p:nvSpPr>
        <p:spPr bwMode="auto">
          <a:xfrm>
            <a:off x="5188665" y="3506950"/>
            <a:ext cx="1037338" cy="276999"/>
          </a:xfrm>
          <a:prstGeom prst="rect">
            <a:avLst/>
          </a:prstGeom>
          <a:solidFill>
            <a:srgbClr val="2F41E7"/>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2F41E7"/>
            </a:extrusionClr>
          </a:sp3d>
        </p:spPr>
        <p:txBody>
          <a:bodyPr wrap="square" anchor="ctr">
            <a:spAutoFit/>
            <a:flatTx/>
          </a:bodyPr>
          <a:lstStyle/>
          <a:p>
            <a:pPr algn="ctr"/>
            <a:r>
              <a:rPr lang="zh-CN" altLang="en-US" sz="1200" dirty="0">
                <a:solidFill>
                  <a:schemeClr val="bg1"/>
                </a:solidFill>
                <a:latin typeface="微软雅黑" pitchFamily="34" charset="-122"/>
                <a:ea typeface="微软雅黑" pitchFamily="34" charset="-122"/>
              </a:rPr>
              <a:t>有机花果类</a:t>
            </a:r>
          </a:p>
        </p:txBody>
      </p:sp>
      <p:sp>
        <p:nvSpPr>
          <p:cNvPr id="110" name="Line 55"/>
          <p:cNvSpPr>
            <a:spLocks noChangeShapeType="1"/>
          </p:cNvSpPr>
          <p:nvPr/>
        </p:nvSpPr>
        <p:spPr bwMode="auto">
          <a:xfrm>
            <a:off x="5750123" y="2964990"/>
            <a:ext cx="0" cy="384266"/>
          </a:xfrm>
          <a:prstGeom prst="line">
            <a:avLst/>
          </a:prstGeom>
          <a:noFill/>
          <a:ln w="19050">
            <a:solidFill>
              <a:srgbClr val="0519D7"/>
            </a:solidFill>
            <a:round/>
            <a:headEnd/>
            <a:tailEnd/>
          </a:ln>
          <a:effectLst>
            <a:outerShdw blurRad="50800" dist="50800" dir="5400000" algn="ctr" rotWithShape="0">
              <a:schemeClr val="bg1"/>
            </a:outerShdw>
          </a:effectLst>
          <a:extLst>
            <a:ext uri="{909E8E84-426E-40DD-AFC4-6F175D3DCCD1}">
              <a14:hiddenFill xmlns:a14="http://schemas.microsoft.com/office/drawing/2010/main">
                <a:noFill/>
              </a14:hiddenFill>
            </a:ext>
          </a:extLst>
        </p:spPr>
        <p:txBody>
          <a:bodyPr wrap="square">
            <a:spAutoFit/>
          </a:bodyPr>
          <a:lstStyle/>
          <a:p>
            <a:endParaRPr lang="zh-CN" altLang="en-US" sz="1200">
              <a:latin typeface="微软雅黑" pitchFamily="34" charset="-122"/>
              <a:ea typeface="微软雅黑" pitchFamily="34" charset="-122"/>
            </a:endParaRPr>
          </a:p>
        </p:txBody>
      </p:sp>
      <p:sp>
        <p:nvSpPr>
          <p:cNvPr id="111" name="Line 44"/>
          <p:cNvSpPr>
            <a:spLocks noChangeShapeType="1"/>
          </p:cNvSpPr>
          <p:nvPr/>
        </p:nvSpPr>
        <p:spPr bwMode="auto">
          <a:xfrm>
            <a:off x="5707334" y="2406742"/>
            <a:ext cx="0" cy="228600"/>
          </a:xfrm>
          <a:prstGeom prst="line">
            <a:avLst/>
          </a:prstGeom>
          <a:noFill/>
          <a:ln w="19050">
            <a:solidFill>
              <a:srgbClr val="0519D7"/>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200">
              <a:latin typeface="微软雅黑" pitchFamily="34" charset="-122"/>
              <a:ea typeface="微软雅黑" pitchFamily="34" charset="-122"/>
            </a:endParaRPr>
          </a:p>
        </p:txBody>
      </p:sp>
      <p:sp>
        <p:nvSpPr>
          <p:cNvPr id="112" name="Rectangle 6"/>
          <p:cNvSpPr>
            <a:spLocks noChangeArrowheads="1"/>
          </p:cNvSpPr>
          <p:nvPr/>
        </p:nvSpPr>
        <p:spPr bwMode="auto">
          <a:xfrm>
            <a:off x="5297958" y="2048293"/>
            <a:ext cx="866575" cy="276999"/>
          </a:xfrm>
          <a:prstGeom prst="rect">
            <a:avLst/>
          </a:prstGeom>
          <a:solidFill>
            <a:srgbClr val="2F41E7"/>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2F41E7"/>
            </a:extrusionClr>
          </a:sp3d>
        </p:spPr>
        <p:txBody>
          <a:bodyPr wrap="square" anchor="ctr">
            <a:spAutoFit/>
            <a:flatTx/>
          </a:bodyPr>
          <a:lstStyle/>
          <a:p>
            <a:pPr algn="ctr"/>
            <a:r>
              <a:rPr lang="zh-CN" altLang="en-US" sz="1200" dirty="0" smtClean="0">
                <a:solidFill>
                  <a:schemeClr val="bg1"/>
                </a:solidFill>
                <a:latin typeface="微软雅黑" pitchFamily="34" charset="-122"/>
                <a:ea typeface="微软雅黑" pitchFamily="34" charset="-122"/>
              </a:rPr>
              <a:t>蔬菜</a:t>
            </a:r>
            <a:endParaRPr lang="zh-CN" altLang="en-US" sz="1200" dirty="0">
              <a:solidFill>
                <a:schemeClr val="bg1"/>
              </a:solidFill>
              <a:latin typeface="微软雅黑" pitchFamily="34" charset="-122"/>
              <a:ea typeface="微软雅黑" pitchFamily="34" charset="-122"/>
            </a:endParaRPr>
          </a:p>
        </p:txBody>
      </p:sp>
      <p:sp>
        <p:nvSpPr>
          <p:cNvPr id="4" name="TextBox 3"/>
          <p:cNvSpPr txBox="1"/>
          <p:nvPr/>
        </p:nvSpPr>
        <p:spPr>
          <a:xfrm>
            <a:off x="7812360" y="1300986"/>
            <a:ext cx="874440" cy="313932"/>
          </a:xfrm>
          <a:prstGeom prst="rect">
            <a:avLst/>
          </a:prstGeom>
          <a:noFill/>
        </p:spPr>
        <p:txBody>
          <a:bodyPr wrap="square" rtlCol="0">
            <a:spAutoFit/>
          </a:bodyPr>
          <a:lstStyle/>
          <a:p>
            <a:pPr algn="ctr"/>
            <a:r>
              <a:rPr lang="zh-CN" altLang="en-US" sz="1600" dirty="0" smtClean="0">
                <a:solidFill>
                  <a:schemeClr val="tx1"/>
                </a:solidFill>
                <a:latin typeface="微软雅黑" pitchFamily="34" charset="-122"/>
                <a:ea typeface="微软雅黑" pitchFamily="34" charset="-122"/>
              </a:rPr>
              <a:t>品类组</a:t>
            </a:r>
            <a:endParaRPr lang="zh-CN" altLang="en-US" sz="1600" dirty="0">
              <a:solidFill>
                <a:schemeClr val="tx1"/>
              </a:solidFill>
              <a:latin typeface="微软雅黑" pitchFamily="34" charset="-122"/>
              <a:ea typeface="微软雅黑" pitchFamily="34" charset="-122"/>
            </a:endParaRPr>
          </a:p>
        </p:txBody>
      </p:sp>
      <p:sp>
        <p:nvSpPr>
          <p:cNvPr id="116" name="TextBox 115"/>
          <p:cNvSpPr txBox="1"/>
          <p:nvPr/>
        </p:nvSpPr>
        <p:spPr>
          <a:xfrm>
            <a:off x="7815898" y="1974403"/>
            <a:ext cx="874440" cy="313932"/>
          </a:xfrm>
          <a:prstGeom prst="rect">
            <a:avLst/>
          </a:prstGeom>
          <a:noFill/>
        </p:spPr>
        <p:txBody>
          <a:bodyPr wrap="square" rtlCol="0">
            <a:spAutoFit/>
          </a:bodyPr>
          <a:lstStyle/>
          <a:p>
            <a:pPr algn="ctr"/>
            <a:r>
              <a:rPr lang="zh-CN" altLang="en-US" sz="1600" dirty="0" smtClean="0">
                <a:solidFill>
                  <a:schemeClr val="tx1"/>
                </a:solidFill>
                <a:latin typeface="微软雅黑" pitchFamily="34" charset="-122"/>
                <a:ea typeface="微软雅黑" pitchFamily="34" charset="-122"/>
              </a:rPr>
              <a:t>品类</a:t>
            </a:r>
            <a:endParaRPr lang="zh-CN" altLang="en-US" sz="1600" dirty="0">
              <a:solidFill>
                <a:schemeClr val="tx1"/>
              </a:solidFill>
              <a:latin typeface="微软雅黑" pitchFamily="34" charset="-122"/>
              <a:ea typeface="微软雅黑" pitchFamily="34" charset="-122"/>
            </a:endParaRPr>
          </a:p>
        </p:txBody>
      </p:sp>
      <p:sp>
        <p:nvSpPr>
          <p:cNvPr id="117" name="TextBox 116"/>
          <p:cNvSpPr txBox="1"/>
          <p:nvPr/>
        </p:nvSpPr>
        <p:spPr>
          <a:xfrm>
            <a:off x="7805265" y="2612383"/>
            <a:ext cx="874440" cy="313932"/>
          </a:xfrm>
          <a:prstGeom prst="rect">
            <a:avLst/>
          </a:prstGeom>
          <a:noFill/>
        </p:spPr>
        <p:txBody>
          <a:bodyPr wrap="square" rtlCol="0">
            <a:spAutoFit/>
          </a:bodyPr>
          <a:lstStyle/>
          <a:p>
            <a:pPr algn="ctr"/>
            <a:r>
              <a:rPr lang="zh-CN" altLang="en-US" sz="1600" dirty="0">
                <a:solidFill>
                  <a:schemeClr val="tx1"/>
                </a:solidFill>
                <a:latin typeface="微软雅黑" pitchFamily="34" charset="-122"/>
                <a:ea typeface="微软雅黑" pitchFamily="34" charset="-122"/>
              </a:rPr>
              <a:t>子品类</a:t>
            </a:r>
          </a:p>
        </p:txBody>
      </p:sp>
      <p:sp>
        <p:nvSpPr>
          <p:cNvPr id="118" name="TextBox 117"/>
          <p:cNvSpPr txBox="1"/>
          <p:nvPr/>
        </p:nvSpPr>
        <p:spPr>
          <a:xfrm>
            <a:off x="7808803" y="3434662"/>
            <a:ext cx="874440" cy="313932"/>
          </a:xfrm>
          <a:prstGeom prst="rect">
            <a:avLst/>
          </a:prstGeom>
          <a:noFill/>
        </p:spPr>
        <p:txBody>
          <a:bodyPr wrap="square" rtlCol="0">
            <a:spAutoFit/>
          </a:bodyPr>
          <a:lstStyle/>
          <a:p>
            <a:pPr algn="ctr"/>
            <a:r>
              <a:rPr lang="zh-CN" altLang="en-US" sz="1600" dirty="0" smtClean="0">
                <a:solidFill>
                  <a:schemeClr val="tx1"/>
                </a:solidFill>
                <a:latin typeface="微软雅黑" pitchFamily="34" charset="-122"/>
                <a:ea typeface="微软雅黑" pitchFamily="34" charset="-122"/>
              </a:rPr>
              <a:t>商品群</a:t>
            </a:r>
            <a:endParaRPr lang="zh-CN" altLang="en-US" sz="1600" dirty="0">
              <a:solidFill>
                <a:schemeClr val="tx1"/>
              </a:solidFill>
              <a:latin typeface="微软雅黑" pitchFamily="34" charset="-122"/>
              <a:ea typeface="微软雅黑" pitchFamily="34" charset="-122"/>
            </a:endParaRPr>
          </a:p>
        </p:txBody>
      </p:sp>
      <p:sp>
        <p:nvSpPr>
          <p:cNvPr id="119" name="Rectangle 40"/>
          <p:cNvSpPr>
            <a:spLocks noChangeArrowheads="1"/>
          </p:cNvSpPr>
          <p:nvPr/>
        </p:nvSpPr>
        <p:spPr bwMode="auto">
          <a:xfrm>
            <a:off x="3538188" y="4381705"/>
            <a:ext cx="190500" cy="646331"/>
          </a:xfrm>
          <a:prstGeom prst="rect">
            <a:avLst/>
          </a:prstGeom>
          <a:solidFill>
            <a:srgbClr val="FF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CCFF"/>
            </a:extrusionClr>
          </a:sp3d>
        </p:spPr>
        <p:txBody>
          <a:bodyPr wrap="square" anchor="ctr">
            <a:spAutoFit/>
            <a:flatTx/>
          </a:bodyPr>
          <a:lstStyle/>
          <a:p>
            <a:pPr algn="ctr"/>
            <a:r>
              <a:rPr lang="zh-CN" altLang="en-US" sz="1200" dirty="0">
                <a:latin typeface="微软雅黑" pitchFamily="34" charset="-122"/>
                <a:ea typeface="微软雅黑" pitchFamily="34" charset="-122"/>
              </a:rPr>
              <a:t>中转筐</a:t>
            </a:r>
            <a:endParaRPr lang="zh-CN" altLang="en-US" sz="1200" dirty="0">
              <a:solidFill>
                <a:schemeClr val="tx1"/>
              </a:solidFill>
              <a:latin typeface="微软雅黑" pitchFamily="34" charset="-122"/>
              <a:ea typeface="微软雅黑" pitchFamily="34" charset="-122"/>
            </a:endParaRPr>
          </a:p>
        </p:txBody>
      </p:sp>
      <p:sp>
        <p:nvSpPr>
          <p:cNvPr id="120" name="Rectangle 22"/>
          <p:cNvSpPr>
            <a:spLocks noChangeArrowheads="1"/>
          </p:cNvSpPr>
          <p:nvPr/>
        </p:nvSpPr>
        <p:spPr bwMode="auto">
          <a:xfrm>
            <a:off x="520318" y="4381705"/>
            <a:ext cx="190500" cy="646331"/>
          </a:xfrm>
          <a:prstGeom prst="rect">
            <a:avLst/>
          </a:prstGeom>
          <a:solidFill>
            <a:srgbClr val="0066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6600"/>
            </a:extrusionClr>
          </a:sp3d>
        </p:spPr>
        <p:txBody>
          <a:bodyPr wrap="square" anchor="ctr">
            <a:spAutoFit/>
            <a:flatTx/>
          </a:bodyPr>
          <a:lstStyle/>
          <a:p>
            <a:pPr algn="ctr"/>
            <a:r>
              <a:rPr lang="zh-CN" altLang="en-US" sz="1200" dirty="0" smtClean="0">
                <a:solidFill>
                  <a:schemeClr val="bg1"/>
                </a:solidFill>
                <a:latin typeface="微软雅黑" pitchFamily="34" charset="-122"/>
                <a:ea typeface="微软雅黑" pitchFamily="34" charset="-122"/>
              </a:rPr>
              <a:t>糖</a:t>
            </a:r>
            <a:endParaRPr lang="en-US" altLang="zh-CN" sz="1200" dirty="0" smtClean="0">
              <a:solidFill>
                <a:schemeClr val="bg1"/>
              </a:solidFill>
              <a:latin typeface="微软雅黑" pitchFamily="34" charset="-122"/>
              <a:ea typeface="微软雅黑" pitchFamily="34" charset="-122"/>
            </a:endParaRPr>
          </a:p>
          <a:p>
            <a:pPr algn="ctr"/>
            <a:r>
              <a:rPr lang="en-US" altLang="zh-CN" sz="1200" dirty="0" smtClean="0">
                <a:solidFill>
                  <a:schemeClr val="bg1"/>
                </a:solidFill>
                <a:latin typeface="微软雅黑" pitchFamily="34" charset="-122"/>
                <a:ea typeface="微软雅黑" pitchFamily="34" charset="-122"/>
              </a:rPr>
              <a:t>B</a:t>
            </a:r>
          </a:p>
          <a:p>
            <a:pPr algn="ctr"/>
            <a:endParaRPr lang="zh-CN" altLang="en-US" sz="1200" dirty="0">
              <a:solidFill>
                <a:schemeClr val="bg1"/>
              </a:solidFill>
              <a:latin typeface="微软雅黑" pitchFamily="34" charset="-122"/>
              <a:ea typeface="微软雅黑" pitchFamily="34" charset="-122"/>
            </a:endParaRPr>
          </a:p>
        </p:txBody>
      </p:sp>
      <p:sp>
        <p:nvSpPr>
          <p:cNvPr id="121" name="Rectangle 39"/>
          <p:cNvSpPr>
            <a:spLocks noChangeArrowheads="1"/>
          </p:cNvSpPr>
          <p:nvPr/>
        </p:nvSpPr>
        <p:spPr bwMode="auto">
          <a:xfrm>
            <a:off x="97680" y="4381705"/>
            <a:ext cx="190500" cy="646331"/>
          </a:xfrm>
          <a:prstGeom prst="rect">
            <a:avLst/>
          </a:prstGeom>
          <a:solidFill>
            <a:srgbClr val="0066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6600"/>
            </a:extrusionClr>
          </a:sp3d>
        </p:spPr>
        <p:txBody>
          <a:bodyPr wrap="square" anchor="ctr">
            <a:spAutoFit/>
            <a:flatTx/>
          </a:bodyPr>
          <a:lstStyle/>
          <a:p>
            <a:pPr algn="ctr"/>
            <a:r>
              <a:rPr lang="zh-CN" altLang="en-US" sz="1200" dirty="0" smtClean="0">
                <a:solidFill>
                  <a:schemeClr val="bg1"/>
                </a:solidFill>
                <a:latin typeface="微软雅黑" pitchFamily="34" charset="-122"/>
                <a:ea typeface="微软雅黑" pitchFamily="34" charset="-122"/>
              </a:rPr>
              <a:t>糖</a:t>
            </a:r>
            <a:r>
              <a:rPr lang="en-US" altLang="zh-CN" sz="1200" dirty="0" smtClean="0">
                <a:solidFill>
                  <a:schemeClr val="bg1"/>
                </a:solidFill>
                <a:latin typeface="微软雅黑" pitchFamily="34" charset="-122"/>
                <a:ea typeface="微软雅黑" pitchFamily="34" charset="-122"/>
              </a:rPr>
              <a:t>A</a:t>
            </a:r>
          </a:p>
          <a:p>
            <a:pPr algn="ctr"/>
            <a:endParaRPr lang="zh-CN" altLang="en-US" sz="1200" dirty="0">
              <a:solidFill>
                <a:schemeClr val="bg1"/>
              </a:solidFill>
              <a:latin typeface="微软雅黑" pitchFamily="34" charset="-122"/>
              <a:ea typeface="微软雅黑" pitchFamily="34" charset="-122"/>
            </a:endParaRPr>
          </a:p>
        </p:txBody>
      </p:sp>
      <p:sp>
        <p:nvSpPr>
          <p:cNvPr id="122" name="Rectangle 25"/>
          <p:cNvSpPr>
            <a:spLocks noChangeArrowheads="1"/>
          </p:cNvSpPr>
          <p:nvPr/>
        </p:nvSpPr>
        <p:spPr bwMode="auto">
          <a:xfrm>
            <a:off x="932323" y="4381705"/>
            <a:ext cx="190500" cy="646331"/>
          </a:xfrm>
          <a:prstGeom prst="rect">
            <a:avLst/>
          </a:prstGeom>
          <a:solidFill>
            <a:srgbClr val="0066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6600"/>
            </a:extrusionClr>
          </a:sp3d>
        </p:spPr>
        <p:txBody>
          <a:bodyPr wrap="square" anchor="ctr">
            <a:spAutoFit/>
            <a:flatTx/>
          </a:bodyPr>
          <a:lstStyle/>
          <a:p>
            <a:pPr algn="ctr"/>
            <a:r>
              <a:rPr lang="zh-CN" altLang="en-US" sz="1200" dirty="0" smtClean="0">
                <a:solidFill>
                  <a:schemeClr val="bg1"/>
                </a:solidFill>
                <a:latin typeface="微软雅黑" pitchFamily="34" charset="-122"/>
                <a:ea typeface="微软雅黑" pitchFamily="34" charset="-122"/>
              </a:rPr>
              <a:t>糖</a:t>
            </a:r>
            <a:r>
              <a:rPr lang="en-US" altLang="zh-CN" sz="1200" dirty="0" smtClean="0">
                <a:solidFill>
                  <a:schemeClr val="bg1"/>
                </a:solidFill>
                <a:latin typeface="微软雅黑" pitchFamily="34" charset="-122"/>
                <a:ea typeface="微软雅黑" pitchFamily="34" charset="-122"/>
              </a:rPr>
              <a:t>C</a:t>
            </a:r>
          </a:p>
          <a:p>
            <a:pPr algn="ctr"/>
            <a:endParaRPr lang="en-US" altLang="zh-CN" sz="1200" dirty="0">
              <a:solidFill>
                <a:schemeClr val="bg1"/>
              </a:solidFill>
              <a:latin typeface="微软雅黑" pitchFamily="34" charset="-122"/>
              <a:ea typeface="微软雅黑" pitchFamily="34" charset="-122"/>
            </a:endParaRPr>
          </a:p>
        </p:txBody>
      </p:sp>
      <p:sp>
        <p:nvSpPr>
          <p:cNvPr id="123" name="Rectangle 35"/>
          <p:cNvSpPr>
            <a:spLocks noChangeArrowheads="1"/>
          </p:cNvSpPr>
          <p:nvPr/>
        </p:nvSpPr>
        <p:spPr bwMode="auto">
          <a:xfrm>
            <a:off x="3109273" y="4381705"/>
            <a:ext cx="190500" cy="646331"/>
          </a:xfrm>
          <a:prstGeom prst="rect">
            <a:avLst/>
          </a:prstGeom>
          <a:solidFill>
            <a:srgbClr val="FF6600"/>
          </a:solidFill>
          <a:ln w="9525">
            <a:solidFill>
              <a:srgbClr val="FF6600"/>
            </a:solidFill>
            <a:miter lim="800000"/>
            <a:headEnd/>
            <a:tailEnd/>
          </a:ln>
          <a:effectLst>
            <a:outerShdw blurRad="50800" dist="50800" dir="5400000" algn="ctr" rotWithShape="0">
              <a:schemeClr val="bg1"/>
            </a:outerShdw>
          </a:effectLst>
          <a:scene3d>
            <a:camera prst="legacyObliqueTopRight"/>
            <a:lightRig rig="legacyFlat3" dir="b"/>
          </a:scene3d>
          <a:sp3d extrusionH="430200" prstMaterial="legacyMatte">
            <a:bevelT w="13500" h="13500" prst="angle"/>
            <a:bevelB w="13500" h="13500" prst="angle"/>
            <a:extrusionClr>
              <a:srgbClr val="FF6600"/>
            </a:extrusionClr>
          </a:sp3d>
        </p:spPr>
        <p:txBody>
          <a:bodyPr wrap="square" anchor="ctr">
            <a:spAutoFit/>
            <a:flatTx/>
          </a:bodyPr>
          <a:lstStyle/>
          <a:p>
            <a:pPr algn="ctr"/>
            <a:r>
              <a:rPr lang="zh-CN" altLang="en-US" sz="1200" dirty="0" smtClean="0">
                <a:solidFill>
                  <a:srgbClr val="FFFF99"/>
                </a:solidFill>
                <a:latin typeface="微软雅黑" pitchFamily="34" charset="-122"/>
                <a:ea typeface="微软雅黑" pitchFamily="34" charset="-122"/>
              </a:rPr>
              <a:t>土司</a:t>
            </a:r>
            <a:r>
              <a:rPr lang="en-US" altLang="zh-CN" sz="1200" dirty="0" smtClean="0">
                <a:solidFill>
                  <a:srgbClr val="FFFF99"/>
                </a:solidFill>
                <a:latin typeface="微软雅黑" pitchFamily="34" charset="-122"/>
                <a:ea typeface="微软雅黑" pitchFamily="34" charset="-122"/>
              </a:rPr>
              <a:t>B</a:t>
            </a:r>
            <a:endParaRPr lang="zh-CN" altLang="en-US" sz="1200" dirty="0">
              <a:solidFill>
                <a:srgbClr val="FFFF99"/>
              </a:solidFill>
              <a:latin typeface="微软雅黑" pitchFamily="34" charset="-122"/>
              <a:ea typeface="微软雅黑" pitchFamily="34" charset="-122"/>
            </a:endParaRPr>
          </a:p>
        </p:txBody>
      </p:sp>
      <p:sp>
        <p:nvSpPr>
          <p:cNvPr id="124" name="Rectangle 37"/>
          <p:cNvSpPr>
            <a:spLocks noChangeArrowheads="1"/>
          </p:cNvSpPr>
          <p:nvPr/>
        </p:nvSpPr>
        <p:spPr bwMode="auto">
          <a:xfrm>
            <a:off x="2659168" y="4381705"/>
            <a:ext cx="190500" cy="646331"/>
          </a:xfrm>
          <a:prstGeom prst="rect">
            <a:avLst/>
          </a:prstGeom>
          <a:solidFill>
            <a:srgbClr val="FF6600"/>
          </a:solidFill>
          <a:ln w="9525">
            <a:solidFill>
              <a:srgbClr val="FF6600"/>
            </a:solidFill>
            <a:miter lim="800000"/>
            <a:headEnd/>
            <a:tailEnd/>
          </a:ln>
          <a:effectLst>
            <a:outerShdw blurRad="50800" dist="50800" dir="5400000" algn="ctr" rotWithShape="0">
              <a:schemeClr val="bg1"/>
            </a:outerShdw>
          </a:effectLst>
          <a:scene3d>
            <a:camera prst="legacyObliqueTopRight"/>
            <a:lightRig rig="legacyFlat3" dir="b"/>
          </a:scene3d>
          <a:sp3d extrusionH="430200" prstMaterial="legacyMatte">
            <a:bevelT w="13500" h="13500" prst="angle"/>
            <a:bevelB w="13500" h="13500" prst="angle"/>
            <a:extrusionClr>
              <a:srgbClr val="FF6600"/>
            </a:extrusionClr>
          </a:sp3d>
        </p:spPr>
        <p:txBody>
          <a:bodyPr wrap="square" anchor="ctr">
            <a:spAutoFit/>
            <a:flatTx/>
          </a:bodyPr>
          <a:lstStyle/>
          <a:p>
            <a:pPr algn="ctr"/>
            <a:r>
              <a:rPr lang="zh-CN" altLang="en-US" sz="1200" dirty="0" smtClean="0">
                <a:solidFill>
                  <a:srgbClr val="FFFF99"/>
                </a:solidFill>
                <a:latin typeface="微软雅黑" pitchFamily="34" charset="-122"/>
                <a:ea typeface="微软雅黑" pitchFamily="34" charset="-122"/>
              </a:rPr>
              <a:t>土司</a:t>
            </a:r>
            <a:r>
              <a:rPr lang="en-US" altLang="zh-CN" sz="1200" dirty="0" smtClean="0">
                <a:solidFill>
                  <a:srgbClr val="FFFF99"/>
                </a:solidFill>
                <a:latin typeface="微软雅黑" pitchFamily="34" charset="-122"/>
                <a:ea typeface="微软雅黑" pitchFamily="34" charset="-122"/>
              </a:rPr>
              <a:t>A</a:t>
            </a:r>
            <a:endParaRPr lang="zh-CN" altLang="en-US" sz="1200" dirty="0">
              <a:solidFill>
                <a:srgbClr val="FFFF99"/>
              </a:solidFill>
              <a:latin typeface="微软雅黑" pitchFamily="34" charset="-122"/>
              <a:ea typeface="微软雅黑" pitchFamily="34" charset="-122"/>
            </a:endParaRPr>
          </a:p>
        </p:txBody>
      </p:sp>
      <p:sp>
        <p:nvSpPr>
          <p:cNvPr id="125" name="Rectangle 38"/>
          <p:cNvSpPr>
            <a:spLocks noChangeArrowheads="1"/>
          </p:cNvSpPr>
          <p:nvPr/>
        </p:nvSpPr>
        <p:spPr bwMode="auto">
          <a:xfrm>
            <a:off x="3984698" y="4381705"/>
            <a:ext cx="190500" cy="646331"/>
          </a:xfrm>
          <a:prstGeom prst="rect">
            <a:avLst/>
          </a:prstGeom>
          <a:solidFill>
            <a:srgbClr val="FF6600"/>
          </a:solidFill>
          <a:ln w="9525">
            <a:noFill/>
            <a:miter lim="800000"/>
            <a:headEnd/>
            <a:tailEnd/>
          </a:ln>
          <a:effectLst>
            <a:outerShdw blurRad="50800" dist="50800" dir="5400000" algn="ctr" rotWithShape="0">
              <a:schemeClr val="bg1"/>
            </a:outerShdw>
          </a:effectLst>
          <a:scene3d>
            <a:camera prst="legacyObliqueTopRight"/>
            <a:lightRig rig="legacyFlat3" dir="b"/>
          </a:scene3d>
          <a:sp3d extrusionH="430200" prstMaterial="legacyMatte">
            <a:bevelT w="13500" h="13500" prst="angle"/>
            <a:bevelB w="13500" h="13500" prst="angle"/>
            <a:extrusionClr>
              <a:srgbClr val="FF6600"/>
            </a:extrusionClr>
          </a:sp3d>
        </p:spPr>
        <p:txBody>
          <a:bodyPr wrap="square" anchor="ctr">
            <a:spAutoFit/>
            <a:flatTx/>
          </a:bodyPr>
          <a:lstStyle/>
          <a:p>
            <a:pPr algn="ctr"/>
            <a:r>
              <a:rPr lang="zh-CN" altLang="en-US" sz="1200" dirty="0" smtClean="0">
                <a:solidFill>
                  <a:srgbClr val="FFFF99"/>
                </a:solidFill>
                <a:latin typeface="微软雅黑" pitchFamily="34" charset="-122"/>
                <a:ea typeface="微软雅黑" pitchFamily="34" charset="-122"/>
              </a:rPr>
              <a:t>土司</a:t>
            </a:r>
            <a:r>
              <a:rPr lang="en-US" altLang="zh-CN" sz="1200" dirty="0" smtClean="0">
                <a:solidFill>
                  <a:srgbClr val="FFFF99"/>
                </a:solidFill>
                <a:latin typeface="微软雅黑" pitchFamily="34" charset="-122"/>
                <a:ea typeface="微软雅黑" pitchFamily="34" charset="-122"/>
              </a:rPr>
              <a:t>C</a:t>
            </a:r>
            <a:endParaRPr lang="zh-CN" altLang="en-US" sz="1200" dirty="0">
              <a:solidFill>
                <a:srgbClr val="FFFF99"/>
              </a:solidFill>
              <a:latin typeface="微软雅黑" pitchFamily="34" charset="-122"/>
              <a:ea typeface="微软雅黑" pitchFamily="34" charset="-122"/>
            </a:endParaRPr>
          </a:p>
        </p:txBody>
      </p:sp>
      <p:sp>
        <p:nvSpPr>
          <p:cNvPr id="126" name="Rectangle 41"/>
          <p:cNvSpPr>
            <a:spLocks noChangeArrowheads="1"/>
          </p:cNvSpPr>
          <p:nvPr/>
        </p:nvSpPr>
        <p:spPr bwMode="auto">
          <a:xfrm>
            <a:off x="2233011" y="4381705"/>
            <a:ext cx="190500" cy="646331"/>
          </a:xfrm>
          <a:prstGeom prst="rect">
            <a:avLst/>
          </a:prstGeom>
          <a:solidFill>
            <a:srgbClr val="FF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CCFF"/>
            </a:extrusionClr>
          </a:sp3d>
        </p:spPr>
        <p:txBody>
          <a:bodyPr wrap="square" anchor="ctr">
            <a:spAutoFit/>
            <a:flatTx/>
          </a:bodyPr>
          <a:lstStyle/>
          <a:p>
            <a:pPr algn="ctr"/>
            <a:r>
              <a:rPr lang="zh-CN" altLang="en-US" sz="1200" dirty="0" smtClean="0">
                <a:solidFill>
                  <a:schemeClr val="tx1"/>
                </a:solidFill>
                <a:latin typeface="微软雅黑" pitchFamily="34" charset="-122"/>
                <a:ea typeface="微软雅黑" pitchFamily="34" charset="-122"/>
              </a:rPr>
              <a:t>中转筐</a:t>
            </a:r>
            <a:endParaRPr lang="zh-CN" altLang="en-US" sz="1200" dirty="0">
              <a:solidFill>
                <a:schemeClr val="tx1"/>
              </a:solidFill>
              <a:latin typeface="微软雅黑" pitchFamily="34" charset="-122"/>
              <a:ea typeface="微软雅黑" pitchFamily="34" charset="-122"/>
            </a:endParaRPr>
          </a:p>
        </p:txBody>
      </p:sp>
      <p:sp>
        <p:nvSpPr>
          <p:cNvPr id="127" name="Rectangle 21"/>
          <p:cNvSpPr>
            <a:spLocks noChangeArrowheads="1"/>
          </p:cNvSpPr>
          <p:nvPr/>
        </p:nvSpPr>
        <p:spPr bwMode="auto">
          <a:xfrm>
            <a:off x="1354961" y="4381705"/>
            <a:ext cx="190500" cy="646331"/>
          </a:xfrm>
          <a:prstGeom prst="rect">
            <a:avLst/>
          </a:prstGeom>
          <a:solidFill>
            <a:srgbClr val="0066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6600"/>
            </a:extrusionClr>
          </a:sp3d>
        </p:spPr>
        <p:txBody>
          <a:bodyPr wrap="square" anchor="ctr">
            <a:spAutoFit/>
            <a:flatTx/>
          </a:bodyPr>
          <a:lstStyle/>
          <a:p>
            <a:pPr algn="ctr"/>
            <a:r>
              <a:rPr lang="zh-CN" altLang="en-US" sz="1200" dirty="0" smtClean="0">
                <a:solidFill>
                  <a:schemeClr val="bg1"/>
                </a:solidFill>
                <a:latin typeface="微软雅黑" pitchFamily="34" charset="-122"/>
                <a:ea typeface="微软雅黑" pitchFamily="34" charset="-122"/>
              </a:rPr>
              <a:t>肉馅</a:t>
            </a:r>
            <a:r>
              <a:rPr lang="en-US" altLang="zh-CN" sz="1200" dirty="0">
                <a:solidFill>
                  <a:schemeClr val="bg1"/>
                </a:solidFill>
                <a:latin typeface="微软雅黑" pitchFamily="34" charset="-122"/>
                <a:ea typeface="微软雅黑" pitchFamily="34" charset="-122"/>
              </a:rPr>
              <a:t>A</a:t>
            </a:r>
            <a:endParaRPr lang="en-US" altLang="zh-CN" sz="1200" dirty="0" smtClean="0">
              <a:solidFill>
                <a:schemeClr val="bg1"/>
              </a:solidFill>
              <a:latin typeface="微软雅黑" pitchFamily="34" charset="-122"/>
              <a:ea typeface="微软雅黑" pitchFamily="34" charset="-122"/>
            </a:endParaRPr>
          </a:p>
        </p:txBody>
      </p:sp>
      <p:sp>
        <p:nvSpPr>
          <p:cNvPr id="128" name="Rectangle 26"/>
          <p:cNvSpPr>
            <a:spLocks noChangeArrowheads="1"/>
          </p:cNvSpPr>
          <p:nvPr/>
        </p:nvSpPr>
        <p:spPr bwMode="auto">
          <a:xfrm>
            <a:off x="1798865" y="4381705"/>
            <a:ext cx="190500" cy="646331"/>
          </a:xfrm>
          <a:prstGeom prst="rect">
            <a:avLst/>
          </a:prstGeom>
          <a:solidFill>
            <a:srgbClr val="0066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6600"/>
            </a:extrusionClr>
          </a:sp3d>
        </p:spPr>
        <p:txBody>
          <a:bodyPr wrap="square" anchor="ctr">
            <a:spAutoFit/>
            <a:flatTx/>
          </a:bodyPr>
          <a:lstStyle/>
          <a:p>
            <a:pPr algn="ctr"/>
            <a:r>
              <a:rPr lang="zh-CN" altLang="en-US" sz="1200" dirty="0" smtClean="0">
                <a:solidFill>
                  <a:schemeClr val="bg1"/>
                </a:solidFill>
                <a:latin typeface="微软雅黑" pitchFamily="34" charset="-122"/>
                <a:ea typeface="微软雅黑" pitchFamily="34" charset="-122"/>
              </a:rPr>
              <a:t>肉馅</a:t>
            </a:r>
            <a:r>
              <a:rPr lang="en-US" altLang="zh-CN" sz="1200" dirty="0" smtClean="0">
                <a:solidFill>
                  <a:schemeClr val="bg1"/>
                </a:solidFill>
                <a:latin typeface="微软雅黑" pitchFamily="34" charset="-122"/>
                <a:ea typeface="微软雅黑" pitchFamily="34" charset="-122"/>
              </a:rPr>
              <a:t>B</a:t>
            </a:r>
            <a:endParaRPr lang="zh-CN" altLang="en-US" sz="1200" dirty="0">
              <a:solidFill>
                <a:schemeClr val="bg1"/>
              </a:solidFill>
              <a:latin typeface="微软雅黑" pitchFamily="34" charset="-122"/>
              <a:ea typeface="微软雅黑" pitchFamily="34" charset="-122"/>
            </a:endParaRPr>
          </a:p>
        </p:txBody>
      </p:sp>
      <p:sp>
        <p:nvSpPr>
          <p:cNvPr id="129" name="Rectangle 38"/>
          <p:cNvSpPr>
            <a:spLocks noChangeArrowheads="1"/>
          </p:cNvSpPr>
          <p:nvPr/>
        </p:nvSpPr>
        <p:spPr bwMode="auto">
          <a:xfrm>
            <a:off x="4445455" y="4381705"/>
            <a:ext cx="171770" cy="646331"/>
          </a:xfrm>
          <a:prstGeom prst="rect">
            <a:avLst/>
          </a:prstGeom>
          <a:solidFill>
            <a:srgbClr val="FF6600"/>
          </a:solidFill>
          <a:ln w="9525">
            <a:noFill/>
            <a:miter lim="800000"/>
            <a:headEnd/>
            <a:tailEnd/>
          </a:ln>
          <a:effectLst>
            <a:outerShdw blurRad="50800" dist="50800" dir="5400000" algn="ctr" rotWithShape="0">
              <a:schemeClr val="bg1"/>
            </a:outerShdw>
          </a:effectLst>
          <a:scene3d>
            <a:camera prst="legacyObliqueTopRight"/>
            <a:lightRig rig="legacyFlat3" dir="b"/>
          </a:scene3d>
          <a:sp3d extrusionH="430200" prstMaterial="legacyMatte">
            <a:bevelT w="13500" h="13500" prst="angle"/>
            <a:bevelB w="13500" h="13500" prst="angle"/>
            <a:extrusionClr>
              <a:srgbClr val="FF6600"/>
            </a:extrusionClr>
          </a:sp3d>
        </p:spPr>
        <p:txBody>
          <a:bodyPr wrap="square" anchor="ctr">
            <a:spAutoFit/>
            <a:flatTx/>
          </a:bodyPr>
          <a:lstStyle/>
          <a:p>
            <a:pPr algn="ctr"/>
            <a:r>
              <a:rPr lang="zh-CN" altLang="en-US" sz="1200" dirty="0" smtClean="0">
                <a:solidFill>
                  <a:srgbClr val="FFFF99"/>
                </a:solidFill>
                <a:latin typeface="微软雅黑" pitchFamily="34" charset="-122"/>
                <a:ea typeface="微软雅黑" pitchFamily="34" charset="-122"/>
              </a:rPr>
              <a:t>土司</a:t>
            </a:r>
            <a:r>
              <a:rPr lang="en-US" altLang="zh-CN" sz="1200" dirty="0" smtClean="0">
                <a:solidFill>
                  <a:srgbClr val="FFFF99"/>
                </a:solidFill>
                <a:latin typeface="微软雅黑" pitchFamily="34" charset="-122"/>
                <a:ea typeface="微软雅黑" pitchFamily="34" charset="-122"/>
              </a:rPr>
              <a:t>D</a:t>
            </a:r>
            <a:endParaRPr lang="zh-CN" altLang="en-US" sz="1200" dirty="0">
              <a:solidFill>
                <a:srgbClr val="FFFF99"/>
              </a:solidFill>
              <a:latin typeface="微软雅黑" pitchFamily="34" charset="-122"/>
              <a:ea typeface="微软雅黑" pitchFamily="34" charset="-122"/>
            </a:endParaRPr>
          </a:p>
        </p:txBody>
      </p:sp>
      <p:sp>
        <p:nvSpPr>
          <p:cNvPr id="130" name="Rectangle 35"/>
          <p:cNvSpPr>
            <a:spLocks noChangeArrowheads="1"/>
          </p:cNvSpPr>
          <p:nvPr/>
        </p:nvSpPr>
        <p:spPr bwMode="auto">
          <a:xfrm>
            <a:off x="6090022" y="4381705"/>
            <a:ext cx="190500" cy="646331"/>
          </a:xfrm>
          <a:prstGeom prst="rect">
            <a:avLst/>
          </a:prstGeom>
          <a:solidFill>
            <a:srgbClr val="FFC0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C000"/>
            </a:extrusionClr>
          </a:sp3d>
        </p:spPr>
        <p:txBody>
          <a:bodyPr wrap="square" anchor="ctr">
            <a:spAutoFit/>
            <a:flatTx/>
          </a:bodyPr>
          <a:lstStyle/>
          <a:p>
            <a:pPr algn="ctr"/>
            <a:r>
              <a:rPr lang="zh-CN" altLang="en-US" sz="1200" dirty="0" smtClean="0">
                <a:latin typeface="微软雅黑" pitchFamily="34" charset="-122"/>
                <a:ea typeface="微软雅黑" pitchFamily="34" charset="-122"/>
              </a:rPr>
              <a:t>蔬菜</a:t>
            </a:r>
            <a:r>
              <a:rPr lang="en-US" altLang="zh-CN" sz="1200" dirty="0" smtClean="0">
                <a:latin typeface="微软雅黑" pitchFamily="34" charset="-122"/>
                <a:ea typeface="微软雅黑" pitchFamily="34" charset="-122"/>
              </a:rPr>
              <a:t>C</a:t>
            </a:r>
            <a:endParaRPr lang="zh-CN" altLang="en-US" sz="1200" dirty="0">
              <a:latin typeface="微软雅黑" pitchFamily="34" charset="-122"/>
              <a:ea typeface="微软雅黑" pitchFamily="34" charset="-122"/>
            </a:endParaRPr>
          </a:p>
        </p:txBody>
      </p:sp>
      <p:sp>
        <p:nvSpPr>
          <p:cNvPr id="131" name="Rectangle 37"/>
          <p:cNvSpPr>
            <a:spLocks noChangeArrowheads="1"/>
          </p:cNvSpPr>
          <p:nvPr/>
        </p:nvSpPr>
        <p:spPr bwMode="auto">
          <a:xfrm>
            <a:off x="5650579" y="4381705"/>
            <a:ext cx="190500" cy="646331"/>
          </a:xfrm>
          <a:prstGeom prst="rect">
            <a:avLst/>
          </a:prstGeom>
          <a:solidFill>
            <a:srgbClr val="FFC0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C000"/>
            </a:extrusionClr>
          </a:sp3d>
        </p:spPr>
        <p:txBody>
          <a:bodyPr wrap="square" anchor="ctr">
            <a:spAutoFit/>
            <a:flatTx/>
          </a:bodyPr>
          <a:lstStyle/>
          <a:p>
            <a:pPr algn="ctr"/>
            <a:r>
              <a:rPr lang="zh-CN" altLang="en-US" sz="1200" dirty="0">
                <a:latin typeface="微软雅黑" pitchFamily="34" charset="-122"/>
                <a:ea typeface="微软雅黑" pitchFamily="34" charset="-122"/>
              </a:rPr>
              <a:t>蔬菜</a:t>
            </a:r>
            <a:r>
              <a:rPr lang="en-US" altLang="zh-CN" sz="1200" dirty="0">
                <a:latin typeface="微软雅黑" pitchFamily="34" charset="-122"/>
                <a:ea typeface="微软雅黑" pitchFamily="34" charset="-122"/>
              </a:rPr>
              <a:t>B</a:t>
            </a:r>
            <a:endParaRPr lang="zh-CN" altLang="en-US" sz="1200" dirty="0">
              <a:latin typeface="微软雅黑" pitchFamily="34" charset="-122"/>
              <a:ea typeface="微软雅黑" pitchFamily="34" charset="-122"/>
            </a:endParaRPr>
          </a:p>
        </p:txBody>
      </p:sp>
      <p:sp>
        <p:nvSpPr>
          <p:cNvPr id="132" name="Rectangle 41"/>
          <p:cNvSpPr>
            <a:spLocks noChangeArrowheads="1"/>
          </p:cNvSpPr>
          <p:nvPr/>
        </p:nvSpPr>
        <p:spPr bwMode="auto">
          <a:xfrm>
            <a:off x="5245688" y="4381705"/>
            <a:ext cx="190500" cy="646331"/>
          </a:xfrm>
          <a:prstGeom prst="rect">
            <a:avLst/>
          </a:prstGeom>
          <a:solidFill>
            <a:srgbClr val="FFC0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C000"/>
            </a:extrusionClr>
          </a:sp3d>
        </p:spPr>
        <p:txBody>
          <a:bodyPr wrap="square" anchor="ctr">
            <a:spAutoFit/>
            <a:flatTx/>
          </a:bodyPr>
          <a:lstStyle/>
          <a:p>
            <a:pPr algn="ctr"/>
            <a:r>
              <a:rPr lang="zh-CN" altLang="en-US" sz="1200" dirty="0">
                <a:latin typeface="微软雅黑" pitchFamily="34" charset="-122"/>
                <a:ea typeface="微软雅黑" pitchFamily="34" charset="-122"/>
              </a:rPr>
              <a:t>蔬菜</a:t>
            </a:r>
            <a:r>
              <a:rPr lang="en-US" altLang="zh-CN" sz="1200" dirty="0">
                <a:latin typeface="微软雅黑" pitchFamily="34" charset="-122"/>
                <a:ea typeface="微软雅黑" pitchFamily="34" charset="-122"/>
              </a:rPr>
              <a:t>A</a:t>
            </a:r>
            <a:endParaRPr lang="zh-CN" altLang="en-US" sz="1200" dirty="0">
              <a:latin typeface="微软雅黑" pitchFamily="34" charset="-122"/>
              <a:ea typeface="微软雅黑" pitchFamily="34" charset="-122"/>
            </a:endParaRPr>
          </a:p>
        </p:txBody>
      </p:sp>
      <p:sp>
        <p:nvSpPr>
          <p:cNvPr id="133" name="Line 42"/>
          <p:cNvSpPr>
            <a:spLocks noChangeShapeType="1"/>
          </p:cNvSpPr>
          <p:nvPr/>
        </p:nvSpPr>
        <p:spPr bwMode="auto">
          <a:xfrm flipH="1">
            <a:off x="300582" y="4175377"/>
            <a:ext cx="744272" cy="0"/>
          </a:xfrm>
          <a:prstGeom prst="line">
            <a:avLst/>
          </a:prstGeom>
          <a:noFill/>
          <a:ln w="19050">
            <a:solidFill>
              <a:srgbClr val="0519D7"/>
            </a:solidFill>
            <a:round/>
            <a:headEnd/>
            <a:tailEnd/>
          </a:ln>
          <a:extLst>
            <a:ext uri="{909E8E84-426E-40DD-AFC4-6F175D3DCCD1}">
              <a14:hiddenFill xmlns:a14="http://schemas.microsoft.com/office/drawing/2010/main">
                <a:noFill/>
              </a14:hiddenFill>
            </a:ext>
          </a:extLst>
        </p:spPr>
        <p:txBody>
          <a:bodyPr wrap="square">
            <a:spAutoFit/>
          </a:bodyPr>
          <a:lstStyle/>
          <a:p>
            <a:endParaRPr lang="zh-CN" altLang="en-US" sz="1200">
              <a:latin typeface="微软雅黑" pitchFamily="34" charset="-122"/>
              <a:ea typeface="微软雅黑" pitchFamily="34" charset="-122"/>
            </a:endParaRPr>
          </a:p>
        </p:txBody>
      </p:sp>
      <p:sp>
        <p:nvSpPr>
          <p:cNvPr id="134" name="Line 43"/>
          <p:cNvSpPr>
            <a:spLocks noChangeShapeType="1"/>
          </p:cNvSpPr>
          <p:nvPr/>
        </p:nvSpPr>
        <p:spPr bwMode="auto">
          <a:xfrm>
            <a:off x="656740" y="3946777"/>
            <a:ext cx="0" cy="228600"/>
          </a:xfrm>
          <a:prstGeom prst="line">
            <a:avLst/>
          </a:prstGeom>
          <a:noFill/>
          <a:ln w="19050">
            <a:solidFill>
              <a:srgbClr val="0519D7"/>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200">
              <a:latin typeface="微软雅黑" pitchFamily="34" charset="-122"/>
              <a:ea typeface="微软雅黑" pitchFamily="34" charset="-122"/>
            </a:endParaRPr>
          </a:p>
        </p:txBody>
      </p:sp>
      <p:sp>
        <p:nvSpPr>
          <p:cNvPr id="135" name="Line 42"/>
          <p:cNvSpPr>
            <a:spLocks noChangeShapeType="1"/>
          </p:cNvSpPr>
          <p:nvPr/>
        </p:nvSpPr>
        <p:spPr bwMode="auto">
          <a:xfrm flipH="1" flipV="1">
            <a:off x="1471477" y="4164744"/>
            <a:ext cx="455859" cy="0"/>
          </a:xfrm>
          <a:prstGeom prst="line">
            <a:avLst/>
          </a:prstGeom>
          <a:noFill/>
          <a:ln w="19050">
            <a:solidFill>
              <a:srgbClr val="0519D7"/>
            </a:solidFill>
            <a:round/>
            <a:headEnd/>
            <a:tailEnd/>
          </a:ln>
          <a:extLst>
            <a:ext uri="{909E8E84-426E-40DD-AFC4-6F175D3DCCD1}">
              <a14:hiddenFill xmlns:a14="http://schemas.microsoft.com/office/drawing/2010/main">
                <a:noFill/>
              </a14:hiddenFill>
            </a:ext>
          </a:extLst>
        </p:spPr>
        <p:txBody>
          <a:bodyPr wrap="square">
            <a:spAutoFit/>
          </a:bodyPr>
          <a:lstStyle/>
          <a:p>
            <a:endParaRPr lang="zh-CN" altLang="en-US" sz="1200">
              <a:latin typeface="微软雅黑" pitchFamily="34" charset="-122"/>
              <a:ea typeface="微软雅黑" pitchFamily="34" charset="-122"/>
            </a:endParaRPr>
          </a:p>
        </p:txBody>
      </p:sp>
      <p:sp>
        <p:nvSpPr>
          <p:cNvPr id="136" name="Line 43"/>
          <p:cNvSpPr>
            <a:spLocks noChangeShapeType="1"/>
          </p:cNvSpPr>
          <p:nvPr/>
        </p:nvSpPr>
        <p:spPr bwMode="auto">
          <a:xfrm>
            <a:off x="1712945" y="3907783"/>
            <a:ext cx="0" cy="228600"/>
          </a:xfrm>
          <a:prstGeom prst="line">
            <a:avLst/>
          </a:prstGeom>
          <a:noFill/>
          <a:ln w="19050">
            <a:solidFill>
              <a:srgbClr val="0519D7"/>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200">
              <a:latin typeface="微软雅黑" pitchFamily="34" charset="-122"/>
              <a:ea typeface="微软雅黑" pitchFamily="34" charset="-122"/>
            </a:endParaRPr>
          </a:p>
        </p:txBody>
      </p:sp>
      <p:sp>
        <p:nvSpPr>
          <p:cNvPr id="137" name="Line 51"/>
          <p:cNvSpPr>
            <a:spLocks noChangeShapeType="1"/>
          </p:cNvSpPr>
          <p:nvPr/>
        </p:nvSpPr>
        <p:spPr bwMode="auto">
          <a:xfrm flipH="1" flipV="1">
            <a:off x="5397193" y="4038917"/>
            <a:ext cx="880808" cy="13854"/>
          </a:xfrm>
          <a:prstGeom prst="line">
            <a:avLst/>
          </a:prstGeom>
          <a:noFill/>
          <a:ln w="19050">
            <a:solidFill>
              <a:srgbClr val="0519D7"/>
            </a:solidFill>
            <a:round/>
            <a:headEnd/>
            <a:tailEnd/>
          </a:ln>
          <a:extLst>
            <a:ext uri="{909E8E84-426E-40DD-AFC4-6F175D3DCCD1}">
              <a14:hiddenFill xmlns:a14="http://schemas.microsoft.com/office/drawing/2010/main">
                <a:noFill/>
              </a14:hiddenFill>
            </a:ext>
          </a:extLst>
        </p:spPr>
        <p:txBody>
          <a:bodyPr wrap="square">
            <a:spAutoFit/>
          </a:bodyPr>
          <a:lstStyle/>
          <a:p>
            <a:endParaRPr lang="zh-CN" altLang="en-US" sz="1200">
              <a:latin typeface="微软雅黑" pitchFamily="34" charset="-122"/>
              <a:ea typeface="微软雅黑" pitchFamily="34" charset="-122"/>
            </a:endParaRPr>
          </a:p>
        </p:txBody>
      </p:sp>
      <p:sp>
        <p:nvSpPr>
          <p:cNvPr id="138" name="Line 52"/>
          <p:cNvSpPr>
            <a:spLocks noChangeShapeType="1"/>
          </p:cNvSpPr>
          <p:nvPr/>
        </p:nvSpPr>
        <p:spPr bwMode="auto">
          <a:xfrm>
            <a:off x="5795884" y="3810317"/>
            <a:ext cx="0" cy="228600"/>
          </a:xfrm>
          <a:prstGeom prst="line">
            <a:avLst/>
          </a:prstGeom>
          <a:noFill/>
          <a:ln w="19050">
            <a:solidFill>
              <a:srgbClr val="0519D7"/>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200">
              <a:latin typeface="微软雅黑" pitchFamily="34" charset="-122"/>
              <a:ea typeface="微软雅黑" pitchFamily="34" charset="-122"/>
            </a:endParaRPr>
          </a:p>
        </p:txBody>
      </p:sp>
      <p:sp>
        <p:nvSpPr>
          <p:cNvPr id="149" name="Line 52"/>
          <p:cNvSpPr>
            <a:spLocks noChangeShapeType="1"/>
          </p:cNvSpPr>
          <p:nvPr/>
        </p:nvSpPr>
        <p:spPr bwMode="auto">
          <a:xfrm>
            <a:off x="1825219" y="2904882"/>
            <a:ext cx="0" cy="425016"/>
          </a:xfrm>
          <a:prstGeom prst="line">
            <a:avLst/>
          </a:prstGeom>
          <a:noFill/>
          <a:ln w="19050">
            <a:solidFill>
              <a:srgbClr val="0519D7"/>
            </a:solidFill>
            <a:round/>
            <a:headEnd/>
            <a:tailEnd/>
          </a:ln>
          <a:extLst>
            <a:ext uri="{909E8E84-426E-40DD-AFC4-6F175D3DCCD1}">
              <a14:hiddenFill xmlns:a14="http://schemas.microsoft.com/office/drawing/2010/main">
                <a:noFill/>
              </a14:hiddenFill>
            </a:ext>
          </a:extLst>
        </p:spPr>
        <p:txBody>
          <a:bodyPr wrap="square">
            <a:spAutoFit/>
          </a:bodyPr>
          <a:lstStyle/>
          <a:p>
            <a:endParaRPr lang="zh-CN" altLang="en-US" sz="1200">
              <a:latin typeface="微软雅黑" pitchFamily="34" charset="-122"/>
              <a:ea typeface="微软雅黑" pitchFamily="34" charset="-122"/>
            </a:endParaRPr>
          </a:p>
        </p:txBody>
      </p:sp>
      <p:sp>
        <p:nvSpPr>
          <p:cNvPr id="150" name="Line 55"/>
          <p:cNvSpPr>
            <a:spLocks noChangeShapeType="1"/>
          </p:cNvSpPr>
          <p:nvPr/>
        </p:nvSpPr>
        <p:spPr bwMode="auto">
          <a:xfrm>
            <a:off x="3012320" y="2944615"/>
            <a:ext cx="0" cy="384266"/>
          </a:xfrm>
          <a:prstGeom prst="line">
            <a:avLst/>
          </a:prstGeom>
          <a:noFill/>
          <a:ln w="19050">
            <a:solidFill>
              <a:srgbClr val="0519D7"/>
            </a:solidFill>
            <a:round/>
            <a:headEnd/>
            <a:tailEnd/>
          </a:ln>
          <a:effectLst>
            <a:outerShdw blurRad="50800" dist="50800" dir="5400000" algn="ctr" rotWithShape="0">
              <a:schemeClr val="bg1"/>
            </a:outerShdw>
          </a:effectLst>
          <a:extLst>
            <a:ext uri="{909E8E84-426E-40DD-AFC4-6F175D3DCCD1}">
              <a14:hiddenFill xmlns:a14="http://schemas.microsoft.com/office/drawing/2010/main">
                <a:noFill/>
              </a14:hiddenFill>
            </a:ext>
          </a:extLst>
        </p:spPr>
        <p:txBody>
          <a:bodyPr wrap="square">
            <a:spAutoFit/>
          </a:bodyPr>
          <a:lstStyle/>
          <a:p>
            <a:endParaRPr lang="zh-CN" altLang="en-US" sz="1200">
              <a:latin typeface="微软雅黑" pitchFamily="34" charset="-122"/>
              <a:ea typeface="微软雅黑" pitchFamily="34" charset="-122"/>
            </a:endParaRPr>
          </a:p>
        </p:txBody>
      </p:sp>
      <p:sp>
        <p:nvSpPr>
          <p:cNvPr id="76" name="Rectangle 6"/>
          <p:cNvSpPr>
            <a:spLocks noChangeArrowheads="1"/>
          </p:cNvSpPr>
          <p:nvPr/>
        </p:nvSpPr>
        <p:spPr bwMode="auto">
          <a:xfrm>
            <a:off x="618889" y="2040588"/>
            <a:ext cx="1295400" cy="276999"/>
          </a:xfrm>
          <a:prstGeom prst="rect">
            <a:avLst/>
          </a:prstGeom>
          <a:solidFill>
            <a:srgbClr val="2F41E7"/>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2F41E7"/>
            </a:extrusionClr>
          </a:sp3d>
        </p:spPr>
        <p:txBody>
          <a:bodyPr anchor="ctr">
            <a:spAutoFit/>
            <a:flatTx/>
          </a:bodyPr>
          <a:lstStyle/>
          <a:p>
            <a:pPr algn="ctr"/>
            <a:r>
              <a:rPr lang="zh-CN" altLang="en-US" sz="1200" dirty="0" smtClean="0">
                <a:solidFill>
                  <a:schemeClr val="bg1"/>
                </a:solidFill>
                <a:latin typeface="微软雅黑" pitchFamily="34" charset="-122"/>
                <a:ea typeface="微软雅黑" pitchFamily="34" charset="-122"/>
              </a:rPr>
              <a:t>原料</a:t>
            </a:r>
            <a:endParaRPr lang="zh-CN" altLang="en-US" sz="1200" dirty="0">
              <a:solidFill>
                <a:schemeClr val="bg1"/>
              </a:solidFill>
              <a:latin typeface="微软雅黑" pitchFamily="34" charset="-122"/>
              <a:ea typeface="微软雅黑" pitchFamily="34" charset="-122"/>
            </a:endParaRPr>
          </a:p>
        </p:txBody>
      </p:sp>
      <p:sp>
        <p:nvSpPr>
          <p:cNvPr id="151" name="TextBox 150"/>
          <p:cNvSpPr txBox="1"/>
          <p:nvPr/>
        </p:nvSpPr>
        <p:spPr>
          <a:xfrm>
            <a:off x="7812341" y="4405803"/>
            <a:ext cx="874440" cy="313932"/>
          </a:xfrm>
          <a:prstGeom prst="rect">
            <a:avLst/>
          </a:prstGeom>
          <a:noFill/>
        </p:spPr>
        <p:txBody>
          <a:bodyPr wrap="square" rtlCol="0">
            <a:spAutoFit/>
          </a:bodyPr>
          <a:lstStyle/>
          <a:p>
            <a:pPr algn="ctr"/>
            <a:r>
              <a:rPr lang="zh-CN" altLang="en-US" sz="1600" dirty="0" smtClean="0">
                <a:solidFill>
                  <a:schemeClr val="tx1"/>
                </a:solidFill>
                <a:latin typeface="微软雅黑" pitchFamily="34" charset="-122"/>
                <a:ea typeface="微软雅黑" pitchFamily="34" charset="-122"/>
              </a:rPr>
              <a:t>商品</a:t>
            </a:r>
            <a:endParaRPr lang="zh-CN" altLang="en-US" sz="1600" dirty="0">
              <a:solidFill>
                <a:schemeClr val="tx1"/>
              </a:solidFill>
              <a:latin typeface="微软雅黑" pitchFamily="34" charset="-122"/>
              <a:ea typeface="微软雅黑" pitchFamily="34" charset="-122"/>
            </a:endParaRPr>
          </a:p>
        </p:txBody>
      </p:sp>
      <p:sp>
        <p:nvSpPr>
          <p:cNvPr id="5" name="圆角矩形 4"/>
          <p:cNvSpPr/>
          <p:nvPr/>
        </p:nvSpPr>
        <p:spPr bwMode="auto">
          <a:xfrm>
            <a:off x="0" y="3117390"/>
            <a:ext cx="8941981" cy="829387"/>
          </a:xfrm>
          <a:prstGeom prst="roundRect">
            <a:avLst/>
          </a:prstGeom>
          <a:solidFill>
            <a:schemeClr val="tx2">
              <a:lumMod val="40000"/>
              <a:lumOff val="60000"/>
              <a:alpha val="61000"/>
            </a:schemeClr>
          </a:solidFill>
          <a:ln w="9525" cap="flat" cmpd="sng" algn="ctr">
            <a:solidFill>
              <a:srgbClr val="FF000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楷体_GB2312" pitchFamily="49" charset="-122"/>
              <a:cs typeface="Arial" pitchFamily="34" charset="0"/>
            </a:endParaRPr>
          </a:p>
        </p:txBody>
      </p:sp>
      <p:sp>
        <p:nvSpPr>
          <p:cNvPr id="98" name="圆角矩形 97"/>
          <p:cNvSpPr/>
          <p:nvPr/>
        </p:nvSpPr>
        <p:spPr bwMode="auto">
          <a:xfrm>
            <a:off x="7462550" y="5858069"/>
            <a:ext cx="990600" cy="3048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1200" b="1" dirty="0" smtClean="0">
                <a:solidFill>
                  <a:schemeClr val="tx1"/>
                </a:solidFill>
                <a:latin typeface="微软雅黑" pitchFamily="34" charset="-122"/>
                <a:ea typeface="微软雅黑" pitchFamily="34" charset="-122"/>
                <a:cs typeface="Arial" pitchFamily="34" charset="0"/>
              </a:rPr>
              <a:t>普通商品</a:t>
            </a:r>
            <a:endParaRPr kumimoji="0" lang="zh-CN" altLang="en-US" sz="12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
        <p:nvSpPr>
          <p:cNvPr id="99" name="圆角矩形 98"/>
          <p:cNvSpPr/>
          <p:nvPr/>
        </p:nvSpPr>
        <p:spPr bwMode="auto">
          <a:xfrm>
            <a:off x="2233011" y="3117390"/>
            <a:ext cx="1254469" cy="3240880"/>
          </a:xfrm>
          <a:prstGeom prst="roundRect">
            <a:avLst/>
          </a:prstGeom>
          <a:solidFill>
            <a:schemeClr val="tx2">
              <a:lumMod val="40000"/>
              <a:lumOff val="60000"/>
              <a:alpha val="61000"/>
            </a:schemeClr>
          </a:solidFill>
          <a:ln w="9525" cap="flat" cmpd="sng" algn="ctr">
            <a:solidFill>
              <a:srgbClr val="FF000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楷体_GB2312" pitchFamily="49" charset="-122"/>
              <a:cs typeface="Arial" pitchFamily="34" charset="0"/>
            </a:endParaRPr>
          </a:p>
        </p:txBody>
      </p:sp>
      <p:sp>
        <p:nvSpPr>
          <p:cNvPr id="104" name="圆角矩形 103"/>
          <p:cNvSpPr/>
          <p:nvPr/>
        </p:nvSpPr>
        <p:spPr bwMode="auto">
          <a:xfrm>
            <a:off x="3508971" y="3120928"/>
            <a:ext cx="1286311" cy="3240880"/>
          </a:xfrm>
          <a:prstGeom prst="roundRect">
            <a:avLst/>
          </a:prstGeom>
          <a:solidFill>
            <a:schemeClr val="tx2">
              <a:lumMod val="40000"/>
              <a:lumOff val="60000"/>
              <a:alpha val="61000"/>
            </a:schemeClr>
          </a:solidFill>
          <a:ln w="9525" cap="flat" cmpd="sng" algn="ctr">
            <a:solidFill>
              <a:srgbClr val="FF000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楷体_GB2312" pitchFamily="49" charset="-122"/>
              <a:cs typeface="Arial" pitchFamily="34" charset="0"/>
            </a:endParaRPr>
          </a:p>
        </p:txBody>
      </p:sp>
    </p:spTree>
    <p:extLst>
      <p:ext uri="{BB962C8B-B14F-4D97-AF65-F5344CB8AC3E}">
        <p14:creationId xmlns:p14="http://schemas.microsoft.com/office/powerpoint/2010/main" val="24367411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9"/>
                                        </p:tgtEl>
                                        <p:attrNameLst>
                                          <p:attrName>style.visibility</p:attrName>
                                        </p:attrNameLst>
                                      </p:cBhvr>
                                      <p:to>
                                        <p:strVal val="visible"/>
                                      </p:to>
                                    </p:set>
                                    <p:animEffect transition="in" filter="fade">
                                      <p:cBhvr>
                                        <p:cTn id="14" dur="1000"/>
                                        <p:tgtEl>
                                          <p:spTgt spid="99"/>
                                        </p:tgtEl>
                                      </p:cBhvr>
                                    </p:animEffect>
                                    <p:anim calcmode="lin" valueType="num">
                                      <p:cBhvr>
                                        <p:cTn id="15" dur="1000" fill="hold"/>
                                        <p:tgtEl>
                                          <p:spTgt spid="99"/>
                                        </p:tgtEl>
                                        <p:attrNameLst>
                                          <p:attrName>ppt_x</p:attrName>
                                        </p:attrNameLst>
                                      </p:cBhvr>
                                      <p:tavLst>
                                        <p:tav tm="0">
                                          <p:val>
                                            <p:strVal val="#ppt_x"/>
                                          </p:val>
                                        </p:tav>
                                        <p:tav tm="100000">
                                          <p:val>
                                            <p:strVal val="#ppt_x"/>
                                          </p:val>
                                        </p:tav>
                                      </p:tavLst>
                                    </p:anim>
                                    <p:anim calcmode="lin" valueType="num">
                                      <p:cBhvr>
                                        <p:cTn id="16" dur="1000" fill="hold"/>
                                        <p:tgtEl>
                                          <p:spTgt spid="9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4"/>
                                        </p:tgtEl>
                                        <p:attrNameLst>
                                          <p:attrName>style.visibility</p:attrName>
                                        </p:attrNameLst>
                                      </p:cBhvr>
                                      <p:to>
                                        <p:strVal val="visible"/>
                                      </p:to>
                                    </p:set>
                                    <p:animEffect transition="in" filter="fade">
                                      <p:cBhvr>
                                        <p:cTn id="21" dur="1000"/>
                                        <p:tgtEl>
                                          <p:spTgt spid="104"/>
                                        </p:tgtEl>
                                      </p:cBhvr>
                                    </p:animEffect>
                                    <p:anim calcmode="lin" valueType="num">
                                      <p:cBhvr>
                                        <p:cTn id="22" dur="1000" fill="hold"/>
                                        <p:tgtEl>
                                          <p:spTgt spid="104"/>
                                        </p:tgtEl>
                                        <p:attrNameLst>
                                          <p:attrName>ppt_x</p:attrName>
                                        </p:attrNameLst>
                                      </p:cBhvr>
                                      <p:tavLst>
                                        <p:tav tm="0">
                                          <p:val>
                                            <p:strVal val="#ppt_x"/>
                                          </p:val>
                                        </p:tav>
                                        <p:tav tm="100000">
                                          <p:val>
                                            <p:strVal val="#ppt_x"/>
                                          </p:val>
                                        </p:tav>
                                      </p:tavLst>
                                    </p:anim>
                                    <p:anim calcmode="lin" valueType="num">
                                      <p:cBhvr>
                                        <p:cTn id="23" dur="1000" fill="hold"/>
                                        <p:tgtEl>
                                          <p:spTgt spid="1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9" grpId="0" animBg="1"/>
      <p:bldP spid="10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ADB3829A-8DC6-4529-B4EE-3A20AD7AAEF0}" type="slidenum">
              <a:rPr lang="en-US" altLang="zh-CN" smtClean="0"/>
              <a:pPr/>
              <a:t>18</a:t>
            </a:fld>
            <a:endParaRPr lang="en-US" altLang="zh-CN"/>
          </a:p>
        </p:txBody>
      </p:sp>
      <p:sp>
        <p:nvSpPr>
          <p:cNvPr id="6" name="矩形 21"/>
          <p:cNvSpPr/>
          <p:nvPr/>
        </p:nvSpPr>
        <p:spPr bwMode="auto">
          <a:xfrm>
            <a:off x="1752598" y="1352550"/>
            <a:ext cx="6257927" cy="3429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p:txBody>
      </p:sp>
      <p:sp>
        <p:nvSpPr>
          <p:cNvPr id="7" name="矩形 20"/>
          <p:cNvSpPr/>
          <p:nvPr/>
        </p:nvSpPr>
        <p:spPr bwMode="auto">
          <a:xfrm>
            <a:off x="257175" y="2066925"/>
            <a:ext cx="342900" cy="3324225"/>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p:txBody>
      </p:sp>
      <p:sp>
        <p:nvSpPr>
          <p:cNvPr id="8" name="圆角矩形 2"/>
          <p:cNvSpPr/>
          <p:nvPr/>
        </p:nvSpPr>
        <p:spPr bwMode="auto">
          <a:xfrm>
            <a:off x="1762125" y="1362075"/>
            <a:ext cx="1066800" cy="333375"/>
          </a:xfrm>
          <a:prstGeom prst="roundRect">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1400" dirty="0">
                <a:solidFill>
                  <a:schemeClr val="tx1"/>
                </a:solidFill>
                <a:latin typeface="微软雅黑" panose="020B0503020204020204" pitchFamily="34" charset="-122"/>
                <a:ea typeface="微软雅黑" panose="020B0503020204020204" pitchFamily="34" charset="-122"/>
                <a:cs typeface="Arial" pitchFamily="34" charset="0"/>
              </a:rPr>
              <a:t>全国</a:t>
            </a:r>
            <a:endPar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
        <p:nvSpPr>
          <p:cNvPr id="9" name="圆角矩形 6"/>
          <p:cNvSpPr/>
          <p:nvPr/>
        </p:nvSpPr>
        <p:spPr bwMode="auto">
          <a:xfrm>
            <a:off x="5248275" y="1362075"/>
            <a:ext cx="1066800" cy="333375"/>
          </a:xfrm>
          <a:prstGeom prst="roundRect">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itchFamily="34" charset="0"/>
              </a:rPr>
              <a:t>地区</a:t>
            </a:r>
          </a:p>
        </p:txBody>
      </p:sp>
      <p:sp>
        <p:nvSpPr>
          <p:cNvPr id="10" name="圆角矩形 7"/>
          <p:cNvSpPr/>
          <p:nvPr/>
        </p:nvSpPr>
        <p:spPr bwMode="auto">
          <a:xfrm>
            <a:off x="6943725" y="1362075"/>
            <a:ext cx="1066800" cy="333375"/>
          </a:xfrm>
          <a:prstGeom prst="roundRect">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1400" dirty="0">
                <a:solidFill>
                  <a:schemeClr val="tx1"/>
                </a:solidFill>
                <a:latin typeface="微软雅黑" panose="020B0503020204020204" pitchFamily="34" charset="-122"/>
                <a:ea typeface="微软雅黑" panose="020B0503020204020204" pitchFamily="34" charset="-122"/>
                <a:cs typeface="Arial" pitchFamily="34" charset="0"/>
              </a:rPr>
              <a:t>门</a:t>
            </a:r>
            <a:r>
              <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店</a:t>
            </a:r>
          </a:p>
        </p:txBody>
      </p:sp>
      <p:sp>
        <p:nvSpPr>
          <p:cNvPr id="11" name="圆角矩形 8"/>
          <p:cNvSpPr/>
          <p:nvPr/>
        </p:nvSpPr>
        <p:spPr bwMode="auto">
          <a:xfrm>
            <a:off x="152400" y="3438525"/>
            <a:ext cx="447675" cy="1143000"/>
          </a:xfrm>
          <a:prstGeom prst="roundRect">
            <a:avLst/>
          </a:prstGeom>
          <a:noFill/>
          <a:ln w="9525"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1400" dirty="0">
                <a:solidFill>
                  <a:schemeClr val="tx1"/>
                </a:solidFill>
                <a:latin typeface="微软雅黑" pitchFamily="34" charset="-122"/>
                <a:ea typeface="微软雅黑" pitchFamily="34" charset="-122"/>
                <a:cs typeface="Arial" pitchFamily="34" charset="0"/>
              </a:rPr>
              <a:t>地区</a:t>
            </a:r>
            <a:r>
              <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采购</a:t>
            </a:r>
            <a:endParaRPr kumimoji="0" lang="en-US" altLang="zh-CN" sz="14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a:p>
            <a:pPr marR="0" algn="ctr" defTabSz="914400" rtl="0" eaLnBrk="1" fontAlgn="base" latinLnBrk="0" hangingPunct="1">
              <a:lnSpc>
                <a:spcPct val="104000"/>
              </a:lnSpc>
              <a:spcBef>
                <a:spcPct val="20000"/>
              </a:spcBef>
              <a:spcAft>
                <a:spcPct val="0"/>
              </a:spcAft>
              <a:buClr>
                <a:schemeClr val="accent1"/>
              </a:buClr>
              <a:buSzTx/>
              <a:tabLst/>
            </a:pPr>
            <a:r>
              <a:rPr lang="en-US" altLang="zh-CN" sz="1400" dirty="0">
                <a:solidFill>
                  <a:schemeClr val="tx1"/>
                </a:solidFill>
                <a:latin typeface="微软雅黑" pitchFamily="34" charset="-122"/>
                <a:ea typeface="微软雅黑" pitchFamily="34" charset="-122"/>
                <a:cs typeface="Arial" pitchFamily="34" charset="0"/>
              </a:rPr>
              <a:t>/</a:t>
            </a:r>
            <a:endPar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
        <p:nvSpPr>
          <p:cNvPr id="12" name="圆角矩形 9"/>
          <p:cNvSpPr/>
          <p:nvPr/>
        </p:nvSpPr>
        <p:spPr bwMode="auto">
          <a:xfrm>
            <a:off x="152400" y="4352925"/>
            <a:ext cx="447675" cy="857250"/>
          </a:xfrm>
          <a:prstGeom prst="roundRect">
            <a:avLst/>
          </a:prstGeom>
          <a:noFill/>
          <a:ln w="9525"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itchFamily="34" charset="0"/>
              </a:rPr>
              <a:t>门店</a:t>
            </a:r>
          </a:p>
        </p:txBody>
      </p:sp>
      <p:sp>
        <p:nvSpPr>
          <p:cNvPr id="13" name="圆角矩形 10"/>
          <p:cNvSpPr/>
          <p:nvPr/>
        </p:nvSpPr>
        <p:spPr bwMode="auto">
          <a:xfrm>
            <a:off x="152400" y="2438400"/>
            <a:ext cx="447675" cy="1143000"/>
          </a:xfrm>
          <a:prstGeom prst="roundRect">
            <a:avLst/>
          </a:prstGeom>
          <a:noFill/>
          <a:ln w="9525"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1400" dirty="0">
                <a:solidFill>
                  <a:schemeClr val="tx1"/>
                </a:solidFill>
                <a:latin typeface="微软雅黑" pitchFamily="34" charset="-122"/>
                <a:ea typeface="微软雅黑" pitchFamily="34" charset="-122"/>
                <a:cs typeface="Arial" pitchFamily="34" charset="0"/>
              </a:rPr>
              <a:t>商品</a:t>
            </a:r>
            <a:r>
              <a:rPr lang="zh-CN" altLang="en-US" sz="1400" dirty="0" smtClean="0">
                <a:solidFill>
                  <a:schemeClr val="tx1"/>
                </a:solidFill>
                <a:latin typeface="微软雅黑" pitchFamily="34" charset="-122"/>
                <a:ea typeface="微软雅黑" pitchFamily="34" charset="-122"/>
                <a:cs typeface="Arial" pitchFamily="34" charset="0"/>
              </a:rPr>
              <a:t>部</a:t>
            </a:r>
            <a:endParaRPr lang="en-US" altLang="zh-CN" sz="1400" dirty="0" smtClean="0">
              <a:solidFill>
                <a:schemeClr val="tx1"/>
              </a:solidFill>
              <a:latin typeface="微软雅黑" pitchFamily="34" charset="-122"/>
              <a:ea typeface="微软雅黑" pitchFamily="34" charset="-122"/>
              <a:cs typeface="Arial" pitchFamily="34" charset="0"/>
            </a:endParaRPr>
          </a:p>
          <a:p>
            <a:pPr marR="0" algn="ctr" defTabSz="914400" rtl="0" eaLnBrk="1" fontAlgn="base" latinLnBrk="0" hangingPunct="1">
              <a:lnSpc>
                <a:spcPct val="104000"/>
              </a:lnSpc>
              <a:spcBef>
                <a:spcPct val="20000"/>
              </a:spcBef>
              <a:spcAft>
                <a:spcPct val="0"/>
              </a:spcAft>
              <a:buClr>
                <a:schemeClr val="accent1"/>
              </a:buClr>
              <a:buSzTx/>
              <a:tabLst/>
            </a:pP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Arial" pitchFamily="34" charset="0"/>
              </a:rPr>
              <a:t>/</a:t>
            </a:r>
            <a:endPar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
        <p:nvSpPr>
          <p:cNvPr id="14" name="圆角矩形 13"/>
          <p:cNvSpPr/>
          <p:nvPr/>
        </p:nvSpPr>
        <p:spPr bwMode="auto">
          <a:xfrm>
            <a:off x="3514725" y="1371600"/>
            <a:ext cx="1066800" cy="333375"/>
          </a:xfrm>
          <a:prstGeom prst="roundRect">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1400" dirty="0">
                <a:solidFill>
                  <a:schemeClr val="tx1"/>
                </a:solidFill>
                <a:latin typeface="微软雅黑" panose="020B0503020204020204" pitchFamily="34" charset="-122"/>
                <a:ea typeface="微软雅黑" panose="020B0503020204020204" pitchFamily="34" charset="-122"/>
                <a:cs typeface="Arial" pitchFamily="34" charset="0"/>
              </a:rPr>
              <a:t>大</a:t>
            </a:r>
            <a:r>
              <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区</a:t>
            </a:r>
          </a:p>
        </p:txBody>
      </p:sp>
      <p:grpSp>
        <p:nvGrpSpPr>
          <p:cNvPr id="15" name="组合 14"/>
          <p:cNvGrpSpPr/>
          <p:nvPr/>
        </p:nvGrpSpPr>
        <p:grpSpPr>
          <a:xfrm rot="16200000">
            <a:off x="2455318" y="5397164"/>
            <a:ext cx="1654741" cy="345600"/>
            <a:chOff x="1970" y="98950"/>
            <a:chExt cx="1185064" cy="345600"/>
          </a:xfrm>
        </p:grpSpPr>
        <p:sp>
          <p:nvSpPr>
            <p:cNvPr id="16" name="矩形 15"/>
            <p:cNvSpPr/>
            <p:nvPr/>
          </p:nvSpPr>
          <p:spPr>
            <a:xfrm>
              <a:off x="1970" y="98950"/>
              <a:ext cx="1185064" cy="34560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矩形 16"/>
            <p:cNvSpPr/>
            <p:nvPr/>
          </p:nvSpPr>
          <p:spPr>
            <a:xfrm>
              <a:off x="1970" y="98950"/>
              <a:ext cx="1185064" cy="3456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zh-CN" altLang="en-US" sz="1000" b="1" dirty="0" smtClean="0">
                  <a:latin typeface="微软雅黑" panose="020B0503020204020204" pitchFamily="34" charset="-122"/>
                  <a:ea typeface="微软雅黑" panose="020B0503020204020204" pitchFamily="34" charset="-122"/>
                </a:rPr>
                <a:t>快讯促销</a:t>
              </a:r>
              <a:endParaRPr lang="zh-CN" altLang="en-US" sz="1000" b="1" kern="1200" dirty="0">
                <a:latin typeface="微软雅黑" pitchFamily="34" charset="-122"/>
                <a:ea typeface="微软雅黑" pitchFamily="34" charset="-122"/>
              </a:endParaRPr>
            </a:p>
          </p:txBody>
        </p:sp>
      </p:grpSp>
      <p:grpSp>
        <p:nvGrpSpPr>
          <p:cNvPr id="18" name="组合 17"/>
          <p:cNvGrpSpPr/>
          <p:nvPr/>
        </p:nvGrpSpPr>
        <p:grpSpPr>
          <a:xfrm>
            <a:off x="3467079" y="4742594"/>
            <a:ext cx="1257321" cy="1733539"/>
            <a:chOff x="1970" y="444550"/>
            <a:chExt cx="1185064" cy="1000750"/>
          </a:xfrm>
        </p:grpSpPr>
        <p:sp>
          <p:nvSpPr>
            <p:cNvPr id="19" name="矩形 18"/>
            <p:cNvSpPr/>
            <p:nvPr/>
          </p:nvSpPr>
          <p:spPr>
            <a:xfrm>
              <a:off x="1970" y="444551"/>
              <a:ext cx="1185064" cy="955260"/>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0" name="矩形 19"/>
            <p:cNvSpPr/>
            <p:nvPr/>
          </p:nvSpPr>
          <p:spPr>
            <a:xfrm>
              <a:off x="1970" y="444550"/>
              <a:ext cx="1185064" cy="100075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zh-CN" altLang="en-US" sz="1000" dirty="0" smtClean="0">
                  <a:latin typeface="微软雅黑" pitchFamily="34" charset="-122"/>
                  <a:ea typeface="微软雅黑" pitchFamily="34" charset="-122"/>
                </a:rPr>
                <a:t>快讯档期规划</a:t>
              </a:r>
              <a:endParaRPr lang="en-US" altLang="zh-CN" sz="1000" dirty="0" smtClean="0">
                <a:latin typeface="微软雅黑" pitchFamily="34" charset="-122"/>
                <a:ea typeface="微软雅黑" pitchFamily="34" charset="-122"/>
              </a:endParaRPr>
            </a:p>
            <a:p>
              <a:pPr marL="114300" lvl="1" indent="-114300" algn="l" defTabSz="533400">
                <a:lnSpc>
                  <a:spcPct val="90000"/>
                </a:lnSpc>
                <a:spcBef>
                  <a:spcPct val="0"/>
                </a:spcBef>
                <a:spcAft>
                  <a:spcPct val="15000"/>
                </a:spcAft>
                <a:buChar char="••"/>
              </a:pPr>
              <a:r>
                <a:rPr lang="zh-CN" altLang="en-US" sz="1000" dirty="0" smtClean="0">
                  <a:latin typeface="微软雅黑" pitchFamily="34" charset="-122"/>
                  <a:ea typeface="微软雅黑" pitchFamily="34" charset="-122"/>
                </a:rPr>
                <a:t>快讯品类指导</a:t>
              </a:r>
              <a:endParaRPr lang="en-US" altLang="zh-CN" sz="1000" dirty="0" smtClean="0">
                <a:latin typeface="微软雅黑" pitchFamily="34" charset="-122"/>
                <a:ea typeface="微软雅黑" pitchFamily="34" charset="-122"/>
              </a:endParaRPr>
            </a:p>
            <a:p>
              <a:pPr marL="114300" lvl="1" indent="-114300" algn="l" defTabSz="533400">
                <a:lnSpc>
                  <a:spcPct val="90000"/>
                </a:lnSpc>
                <a:spcBef>
                  <a:spcPct val="0"/>
                </a:spcBef>
                <a:spcAft>
                  <a:spcPct val="15000"/>
                </a:spcAft>
                <a:buChar char="••"/>
              </a:pPr>
              <a:r>
                <a:rPr lang="zh-CN" altLang="en-US" sz="1000" kern="1200" dirty="0" smtClean="0">
                  <a:latin typeface="微软雅黑" pitchFamily="34" charset="-122"/>
                  <a:ea typeface="微软雅黑" pitchFamily="34" charset="-122"/>
                </a:rPr>
                <a:t>快讯采集表</a:t>
              </a:r>
              <a:endParaRPr lang="en-US" altLang="zh-CN" sz="1000" kern="1200" dirty="0" smtClean="0">
                <a:latin typeface="微软雅黑" pitchFamily="34" charset="-122"/>
                <a:ea typeface="微软雅黑" pitchFamily="34" charset="-122"/>
              </a:endParaRPr>
            </a:p>
            <a:p>
              <a:pPr marL="114300" lvl="1" indent="-114300" algn="l" defTabSz="533400">
                <a:lnSpc>
                  <a:spcPct val="90000"/>
                </a:lnSpc>
                <a:spcBef>
                  <a:spcPct val="0"/>
                </a:spcBef>
                <a:spcAft>
                  <a:spcPct val="15000"/>
                </a:spcAft>
                <a:buChar char="••"/>
              </a:pPr>
              <a:r>
                <a:rPr lang="zh-CN" altLang="en-US" sz="1000" kern="1200" dirty="0" smtClean="0">
                  <a:latin typeface="微软雅黑" pitchFamily="34" charset="-122"/>
                  <a:ea typeface="微软雅黑" pitchFamily="34" charset="-122"/>
                </a:rPr>
                <a:t>快讯订货预估</a:t>
              </a:r>
              <a:endParaRPr lang="en-US" altLang="zh-CN" sz="1000" kern="1200" dirty="0" smtClean="0">
                <a:latin typeface="微软雅黑" pitchFamily="34" charset="-122"/>
                <a:ea typeface="微软雅黑" pitchFamily="34" charset="-122"/>
              </a:endParaRPr>
            </a:p>
            <a:p>
              <a:pPr marL="114300" lvl="1" indent="-114300" algn="l" defTabSz="533400">
                <a:lnSpc>
                  <a:spcPct val="90000"/>
                </a:lnSpc>
                <a:spcBef>
                  <a:spcPct val="0"/>
                </a:spcBef>
                <a:spcAft>
                  <a:spcPct val="15000"/>
                </a:spcAft>
                <a:buChar char="••"/>
              </a:pPr>
              <a:r>
                <a:rPr lang="zh-CN" altLang="en-US" sz="1000" kern="1200" dirty="0" smtClean="0">
                  <a:latin typeface="微软雅黑" pitchFamily="34" charset="-122"/>
                  <a:ea typeface="微软雅黑" pitchFamily="34" charset="-122"/>
                </a:rPr>
                <a:t>快讯首单</a:t>
              </a:r>
              <a:endParaRPr lang="en-US" altLang="zh-CN" sz="1000" kern="1200" dirty="0" smtClean="0">
                <a:latin typeface="微软雅黑" pitchFamily="34" charset="-122"/>
                <a:ea typeface="微软雅黑" pitchFamily="34" charset="-122"/>
              </a:endParaRPr>
            </a:p>
            <a:p>
              <a:pPr marL="114300" lvl="1" indent="-114300" algn="l" defTabSz="533400">
                <a:lnSpc>
                  <a:spcPct val="90000"/>
                </a:lnSpc>
                <a:spcBef>
                  <a:spcPct val="0"/>
                </a:spcBef>
                <a:spcAft>
                  <a:spcPct val="15000"/>
                </a:spcAft>
                <a:buChar char="••"/>
              </a:pPr>
              <a:r>
                <a:rPr lang="zh-CN" altLang="en-US" sz="1000" dirty="0" smtClean="0">
                  <a:latin typeface="微软雅黑" pitchFamily="34" charset="-122"/>
                  <a:ea typeface="微软雅黑" pitchFamily="34" charset="-122"/>
                </a:rPr>
                <a:t>快讯订货</a:t>
              </a:r>
              <a:endParaRPr lang="en-US" altLang="zh-CN" sz="1000" dirty="0" smtClean="0">
                <a:latin typeface="微软雅黑" pitchFamily="34" charset="-122"/>
                <a:ea typeface="微软雅黑" pitchFamily="34" charset="-122"/>
              </a:endParaRPr>
            </a:p>
            <a:p>
              <a:pPr marL="114300" lvl="1" indent="-114300" algn="l" defTabSz="533400">
                <a:lnSpc>
                  <a:spcPct val="90000"/>
                </a:lnSpc>
                <a:spcBef>
                  <a:spcPct val="0"/>
                </a:spcBef>
                <a:spcAft>
                  <a:spcPct val="15000"/>
                </a:spcAft>
                <a:buChar char="••"/>
              </a:pPr>
              <a:r>
                <a:rPr lang="zh-CN" altLang="en-US" sz="1000" kern="1200" dirty="0" smtClean="0">
                  <a:latin typeface="微软雅黑" pitchFamily="34" charset="-122"/>
                  <a:ea typeface="微软雅黑" pitchFamily="34" charset="-122"/>
                </a:rPr>
                <a:t>快讯订货跟踪</a:t>
              </a:r>
              <a:endParaRPr lang="en-US" altLang="zh-CN" sz="1000" kern="1200" dirty="0" smtClean="0">
                <a:latin typeface="微软雅黑" pitchFamily="34" charset="-122"/>
                <a:ea typeface="微软雅黑" pitchFamily="34" charset="-122"/>
              </a:endParaRPr>
            </a:p>
            <a:p>
              <a:pPr marL="114300" lvl="1" indent="-114300" algn="l" defTabSz="533400">
                <a:lnSpc>
                  <a:spcPct val="90000"/>
                </a:lnSpc>
                <a:spcBef>
                  <a:spcPct val="0"/>
                </a:spcBef>
                <a:spcAft>
                  <a:spcPct val="15000"/>
                </a:spcAft>
                <a:buChar char="••"/>
              </a:pPr>
              <a:r>
                <a:rPr lang="zh-CN" altLang="en-US" sz="1000" dirty="0" smtClean="0">
                  <a:latin typeface="微软雅黑" pitchFamily="34" charset="-122"/>
                  <a:ea typeface="微软雅黑" pitchFamily="34" charset="-122"/>
                </a:rPr>
                <a:t>快讯补差</a:t>
              </a:r>
              <a:endParaRPr lang="en-US" altLang="zh-CN" sz="1000" dirty="0" smtClean="0">
                <a:latin typeface="微软雅黑" pitchFamily="34" charset="-122"/>
                <a:ea typeface="微软雅黑" pitchFamily="34" charset="-122"/>
              </a:endParaRPr>
            </a:p>
            <a:p>
              <a:pPr marL="114300" lvl="1" indent="-114300" algn="l" defTabSz="533400">
                <a:lnSpc>
                  <a:spcPct val="90000"/>
                </a:lnSpc>
                <a:spcBef>
                  <a:spcPct val="0"/>
                </a:spcBef>
                <a:spcAft>
                  <a:spcPct val="15000"/>
                </a:spcAft>
                <a:buChar char="••"/>
              </a:pPr>
              <a:r>
                <a:rPr lang="zh-CN" altLang="en-US" sz="1000" kern="1200" dirty="0" smtClean="0">
                  <a:latin typeface="微软雅黑" pitchFamily="34" charset="-122"/>
                  <a:ea typeface="微软雅黑" pitchFamily="34" charset="-122"/>
                </a:rPr>
                <a:t>快讯评估</a:t>
              </a:r>
              <a:endParaRPr lang="en-US" altLang="zh-CN" sz="1000" kern="1200" dirty="0" smtClean="0">
                <a:latin typeface="微软雅黑" pitchFamily="34" charset="-122"/>
                <a:ea typeface="微软雅黑" pitchFamily="34" charset="-122"/>
              </a:endParaRPr>
            </a:p>
            <a:p>
              <a:pPr marL="114300" lvl="1" indent="-114300" algn="l" defTabSz="533400">
                <a:lnSpc>
                  <a:spcPct val="90000"/>
                </a:lnSpc>
                <a:spcBef>
                  <a:spcPct val="0"/>
                </a:spcBef>
                <a:spcAft>
                  <a:spcPct val="15000"/>
                </a:spcAft>
                <a:buChar char="••"/>
              </a:pPr>
              <a:r>
                <a:rPr lang="en-US" altLang="zh-CN" sz="1000" dirty="0" smtClean="0">
                  <a:latin typeface="微软雅黑" pitchFamily="34" charset="-122"/>
                  <a:ea typeface="微软雅黑" pitchFamily="34" charset="-122"/>
                </a:rPr>
                <a:t>……</a:t>
              </a:r>
              <a:endParaRPr lang="en-US" altLang="zh-CN" sz="1000" kern="1200" dirty="0" smtClean="0">
                <a:latin typeface="微软雅黑" pitchFamily="34" charset="-122"/>
                <a:ea typeface="微软雅黑" pitchFamily="34" charset="-122"/>
              </a:endParaRPr>
            </a:p>
          </p:txBody>
        </p:sp>
      </p:grpSp>
      <p:sp>
        <p:nvSpPr>
          <p:cNvPr id="21" name="流程图: 摘录 5"/>
          <p:cNvSpPr/>
          <p:nvPr/>
        </p:nvSpPr>
        <p:spPr bwMode="auto">
          <a:xfrm rot="5400000">
            <a:off x="-950121" y="3617120"/>
            <a:ext cx="3324227" cy="223836"/>
          </a:xfrm>
          <a:prstGeom prst="flowChartExtra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p:txBody>
      </p:sp>
      <p:sp>
        <p:nvSpPr>
          <p:cNvPr id="22" name="流程图: 摘录 22"/>
          <p:cNvSpPr/>
          <p:nvPr/>
        </p:nvSpPr>
        <p:spPr bwMode="auto">
          <a:xfrm rot="10800000">
            <a:off x="1762124" y="1695448"/>
            <a:ext cx="6257925" cy="171451"/>
          </a:xfrm>
          <a:prstGeom prst="flowChartExtra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p:txBody>
      </p:sp>
      <p:grpSp>
        <p:nvGrpSpPr>
          <p:cNvPr id="23" name="组合 24"/>
          <p:cNvGrpSpPr/>
          <p:nvPr/>
        </p:nvGrpSpPr>
        <p:grpSpPr>
          <a:xfrm rot="16200000">
            <a:off x="616992" y="5397165"/>
            <a:ext cx="1654743" cy="345600"/>
            <a:chOff x="1970" y="98950"/>
            <a:chExt cx="1185064" cy="345600"/>
          </a:xfrm>
        </p:grpSpPr>
        <p:sp>
          <p:nvSpPr>
            <p:cNvPr id="24" name="矩形 25"/>
            <p:cNvSpPr/>
            <p:nvPr/>
          </p:nvSpPr>
          <p:spPr>
            <a:xfrm>
              <a:off x="1970" y="98950"/>
              <a:ext cx="1185064" cy="34560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矩形 26"/>
            <p:cNvSpPr/>
            <p:nvPr/>
          </p:nvSpPr>
          <p:spPr>
            <a:xfrm>
              <a:off x="1970" y="98950"/>
              <a:ext cx="1185064" cy="3456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zh-CN" altLang="en-US" sz="1000" b="1" kern="1200" dirty="0" smtClean="0">
                  <a:latin typeface="微软雅黑" panose="020B0503020204020204" pitchFamily="34" charset="-122"/>
                  <a:ea typeface="微软雅黑" panose="020B0503020204020204" pitchFamily="34" charset="-122"/>
                </a:rPr>
                <a:t>价格区域组</a:t>
              </a:r>
              <a:endParaRPr lang="zh-CN" altLang="en-US" sz="1000" b="1" kern="1200" dirty="0">
                <a:latin typeface="微软雅黑" pitchFamily="34" charset="-122"/>
                <a:ea typeface="微软雅黑" pitchFamily="34" charset="-122"/>
              </a:endParaRPr>
            </a:p>
          </p:txBody>
        </p:sp>
      </p:grpSp>
      <p:grpSp>
        <p:nvGrpSpPr>
          <p:cNvPr id="26" name="组合 27"/>
          <p:cNvGrpSpPr/>
          <p:nvPr/>
        </p:nvGrpSpPr>
        <p:grpSpPr>
          <a:xfrm>
            <a:off x="1628754" y="4742594"/>
            <a:ext cx="1257321" cy="1733539"/>
            <a:chOff x="1970" y="444550"/>
            <a:chExt cx="1185064" cy="1000750"/>
          </a:xfrm>
        </p:grpSpPr>
        <p:sp>
          <p:nvSpPr>
            <p:cNvPr id="27" name="矩形 28"/>
            <p:cNvSpPr/>
            <p:nvPr/>
          </p:nvSpPr>
          <p:spPr>
            <a:xfrm>
              <a:off x="1970" y="444551"/>
              <a:ext cx="1185064" cy="955260"/>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8" name="矩形 29"/>
            <p:cNvSpPr/>
            <p:nvPr/>
          </p:nvSpPr>
          <p:spPr>
            <a:xfrm>
              <a:off x="1970" y="444550"/>
              <a:ext cx="1185064" cy="100075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zh-CN" altLang="en-US" sz="1000" kern="1200" dirty="0" smtClean="0">
                  <a:latin typeface="微软雅黑" pitchFamily="34" charset="-122"/>
                  <a:ea typeface="微软雅黑" pitchFamily="34" charset="-122"/>
                </a:rPr>
                <a:t>全国区域组</a:t>
              </a:r>
              <a:endParaRPr lang="en-US" altLang="zh-CN" sz="1000" kern="1200" dirty="0" smtClean="0">
                <a:latin typeface="微软雅黑" pitchFamily="34" charset="-122"/>
                <a:ea typeface="微软雅黑" pitchFamily="34" charset="-122"/>
              </a:endParaRPr>
            </a:p>
            <a:p>
              <a:pPr marL="114300" lvl="1" indent="-114300" algn="l" defTabSz="533400">
                <a:lnSpc>
                  <a:spcPct val="90000"/>
                </a:lnSpc>
                <a:spcBef>
                  <a:spcPct val="0"/>
                </a:spcBef>
                <a:spcAft>
                  <a:spcPct val="15000"/>
                </a:spcAft>
                <a:buChar char="••"/>
              </a:pPr>
              <a:r>
                <a:rPr lang="zh-CN" altLang="en-US" sz="1000" dirty="0" smtClean="0">
                  <a:latin typeface="微软雅黑" pitchFamily="34" charset="-122"/>
                  <a:ea typeface="微软雅黑" pitchFamily="34" charset="-122"/>
                </a:rPr>
                <a:t>北京区域组</a:t>
              </a:r>
              <a:endParaRPr lang="en-US" altLang="zh-CN" sz="1000" dirty="0" smtClean="0">
                <a:latin typeface="微软雅黑" pitchFamily="34" charset="-122"/>
                <a:ea typeface="微软雅黑" pitchFamily="34" charset="-122"/>
              </a:endParaRPr>
            </a:p>
            <a:p>
              <a:pPr marL="114300" lvl="1" indent="-114300" algn="l" defTabSz="533400">
                <a:lnSpc>
                  <a:spcPct val="90000"/>
                </a:lnSpc>
                <a:spcBef>
                  <a:spcPct val="0"/>
                </a:spcBef>
                <a:spcAft>
                  <a:spcPct val="15000"/>
                </a:spcAft>
                <a:buChar char="••"/>
              </a:pPr>
              <a:r>
                <a:rPr lang="zh-CN" altLang="en-US" sz="1000" kern="1200" dirty="0" smtClean="0">
                  <a:latin typeface="微软雅黑" pitchFamily="34" charset="-122"/>
                  <a:ea typeface="微软雅黑" pitchFamily="34" charset="-122"/>
                </a:rPr>
                <a:t>北京综超区</a:t>
              </a:r>
              <a:endParaRPr lang="en-US" altLang="zh-CN" sz="1000" kern="1200" dirty="0" smtClean="0">
                <a:latin typeface="微软雅黑" pitchFamily="34" charset="-122"/>
                <a:ea typeface="微软雅黑" pitchFamily="34" charset="-122"/>
              </a:endParaRPr>
            </a:p>
            <a:p>
              <a:pPr marL="114300" lvl="1" indent="-114300" algn="l" defTabSz="533400">
                <a:lnSpc>
                  <a:spcPct val="90000"/>
                </a:lnSpc>
                <a:spcBef>
                  <a:spcPct val="0"/>
                </a:spcBef>
                <a:spcAft>
                  <a:spcPct val="15000"/>
                </a:spcAft>
                <a:buChar char="••"/>
              </a:pPr>
              <a:r>
                <a:rPr lang="zh-CN" altLang="en-US" sz="1000" dirty="0" smtClean="0">
                  <a:latin typeface="微软雅黑" pitchFamily="34" charset="-122"/>
                  <a:ea typeface="微软雅黑" pitchFamily="34" charset="-122"/>
                </a:rPr>
                <a:t>北京高超区</a:t>
              </a:r>
              <a:endParaRPr lang="en-US" altLang="zh-CN" sz="1000" dirty="0" smtClean="0">
                <a:latin typeface="微软雅黑" pitchFamily="34" charset="-122"/>
                <a:ea typeface="微软雅黑" pitchFamily="34" charset="-122"/>
              </a:endParaRPr>
            </a:p>
            <a:p>
              <a:pPr marL="114300" lvl="1" indent="-114300" algn="l" defTabSz="533400">
                <a:lnSpc>
                  <a:spcPct val="90000"/>
                </a:lnSpc>
                <a:spcBef>
                  <a:spcPct val="0"/>
                </a:spcBef>
                <a:spcAft>
                  <a:spcPct val="15000"/>
                </a:spcAft>
                <a:buChar char="••"/>
              </a:pPr>
              <a:r>
                <a:rPr lang="en-US" altLang="zh-CN" sz="1000" kern="1200" dirty="0" smtClean="0">
                  <a:latin typeface="微软雅黑" pitchFamily="34" charset="-122"/>
                  <a:ea typeface="微软雅黑" pitchFamily="34" charset="-122"/>
                </a:rPr>
                <a:t>……</a:t>
              </a:r>
              <a:endParaRPr lang="zh-CN" altLang="en-US" sz="1000" kern="1200" dirty="0">
                <a:latin typeface="微软雅黑" pitchFamily="34" charset="-122"/>
                <a:ea typeface="微软雅黑" pitchFamily="34" charset="-122"/>
              </a:endParaRPr>
            </a:p>
          </p:txBody>
        </p:sp>
      </p:grpSp>
      <p:grpSp>
        <p:nvGrpSpPr>
          <p:cNvPr id="29" name="组合 30"/>
          <p:cNvGrpSpPr/>
          <p:nvPr/>
        </p:nvGrpSpPr>
        <p:grpSpPr>
          <a:xfrm rot="16200000">
            <a:off x="4312693" y="5397164"/>
            <a:ext cx="1654741" cy="345600"/>
            <a:chOff x="1970" y="98950"/>
            <a:chExt cx="1185064" cy="345600"/>
          </a:xfrm>
        </p:grpSpPr>
        <p:sp>
          <p:nvSpPr>
            <p:cNvPr id="30" name="矩形 31"/>
            <p:cNvSpPr/>
            <p:nvPr/>
          </p:nvSpPr>
          <p:spPr>
            <a:xfrm>
              <a:off x="1970" y="98950"/>
              <a:ext cx="1185064" cy="34560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矩形 32"/>
            <p:cNvSpPr/>
            <p:nvPr/>
          </p:nvSpPr>
          <p:spPr>
            <a:xfrm>
              <a:off x="1970" y="98950"/>
              <a:ext cx="1185064" cy="3456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zh-CN" altLang="en-US" sz="1000" b="1" dirty="0" smtClean="0">
                  <a:latin typeface="微软雅黑" panose="020B0503020204020204" pitchFamily="34" charset="-122"/>
                  <a:ea typeface="微软雅黑" panose="020B0503020204020204" pitchFamily="34" charset="-122"/>
                </a:rPr>
                <a:t>促销类型</a:t>
              </a:r>
              <a:endParaRPr lang="zh-CN" altLang="en-US" sz="1000" b="1" kern="1200" dirty="0">
                <a:latin typeface="微软雅黑" pitchFamily="34" charset="-122"/>
                <a:ea typeface="微软雅黑" pitchFamily="34" charset="-122"/>
              </a:endParaRPr>
            </a:p>
          </p:txBody>
        </p:sp>
      </p:grpSp>
      <p:grpSp>
        <p:nvGrpSpPr>
          <p:cNvPr id="32" name="组合 33"/>
          <p:cNvGrpSpPr/>
          <p:nvPr/>
        </p:nvGrpSpPr>
        <p:grpSpPr>
          <a:xfrm>
            <a:off x="5324454" y="4742594"/>
            <a:ext cx="1257321" cy="1733539"/>
            <a:chOff x="1970" y="444550"/>
            <a:chExt cx="1185064" cy="1000750"/>
          </a:xfrm>
        </p:grpSpPr>
        <p:sp>
          <p:nvSpPr>
            <p:cNvPr id="33" name="矩形 34"/>
            <p:cNvSpPr/>
            <p:nvPr/>
          </p:nvSpPr>
          <p:spPr>
            <a:xfrm>
              <a:off x="1970" y="444551"/>
              <a:ext cx="1185064" cy="955260"/>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4" name="矩形 35"/>
            <p:cNvSpPr/>
            <p:nvPr/>
          </p:nvSpPr>
          <p:spPr>
            <a:xfrm>
              <a:off x="1970" y="444550"/>
              <a:ext cx="1185064" cy="100075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zh-CN" altLang="en-US" sz="1000" kern="1200" dirty="0" smtClean="0">
                  <a:latin typeface="微软雅黑" pitchFamily="34" charset="-122"/>
                  <a:ea typeface="微软雅黑" pitchFamily="34" charset="-122"/>
                </a:rPr>
                <a:t>固定价格</a:t>
              </a:r>
              <a:endParaRPr lang="en-US" altLang="zh-CN" sz="1000" kern="1200" dirty="0" smtClean="0">
                <a:latin typeface="微软雅黑" pitchFamily="34" charset="-122"/>
                <a:ea typeface="微软雅黑" pitchFamily="34" charset="-122"/>
              </a:endParaRPr>
            </a:p>
            <a:p>
              <a:pPr marL="114300" lvl="1" indent="-114300" algn="l" defTabSz="533400">
                <a:lnSpc>
                  <a:spcPct val="90000"/>
                </a:lnSpc>
                <a:spcBef>
                  <a:spcPct val="0"/>
                </a:spcBef>
                <a:spcAft>
                  <a:spcPct val="15000"/>
                </a:spcAft>
                <a:buChar char="••"/>
              </a:pPr>
              <a:r>
                <a:rPr lang="zh-CN" altLang="en-US" sz="1000" dirty="0" smtClean="0">
                  <a:latin typeface="微软雅黑" pitchFamily="34" charset="-122"/>
                  <a:ea typeface="微软雅黑" pitchFamily="34" charset="-122"/>
                </a:rPr>
                <a:t>会员单品促销</a:t>
              </a:r>
              <a:endParaRPr lang="en-US" altLang="zh-CN" sz="1000" dirty="0" smtClean="0">
                <a:latin typeface="微软雅黑" pitchFamily="34" charset="-122"/>
                <a:ea typeface="微软雅黑" pitchFamily="34" charset="-122"/>
              </a:endParaRPr>
            </a:p>
            <a:p>
              <a:pPr marL="114300" lvl="1" indent="-114300" algn="l" defTabSz="533400">
                <a:lnSpc>
                  <a:spcPct val="90000"/>
                </a:lnSpc>
                <a:spcBef>
                  <a:spcPct val="0"/>
                </a:spcBef>
                <a:spcAft>
                  <a:spcPct val="15000"/>
                </a:spcAft>
                <a:buChar char="••"/>
              </a:pPr>
              <a:r>
                <a:rPr lang="zh-CN" altLang="en-US" sz="1000" kern="1200" dirty="0" smtClean="0">
                  <a:latin typeface="微软雅黑" pitchFamily="34" charset="-122"/>
                  <a:ea typeface="微软雅黑" pitchFamily="34" charset="-122"/>
                </a:rPr>
                <a:t>品类折扣</a:t>
              </a:r>
              <a:endParaRPr lang="en-US" altLang="zh-CN" sz="1000" kern="1200" dirty="0" smtClean="0">
                <a:latin typeface="微软雅黑" pitchFamily="34" charset="-122"/>
                <a:ea typeface="微软雅黑" pitchFamily="34" charset="-122"/>
              </a:endParaRPr>
            </a:p>
            <a:p>
              <a:pPr marL="114300" lvl="1" indent="-114300" algn="l" defTabSz="533400">
                <a:lnSpc>
                  <a:spcPct val="90000"/>
                </a:lnSpc>
                <a:spcBef>
                  <a:spcPct val="0"/>
                </a:spcBef>
                <a:spcAft>
                  <a:spcPct val="15000"/>
                </a:spcAft>
                <a:buChar char="••"/>
              </a:pPr>
              <a:r>
                <a:rPr lang="zh-CN" altLang="en-US" sz="1000" dirty="0" smtClean="0">
                  <a:latin typeface="微软雅黑" pitchFamily="34" charset="-122"/>
                  <a:ea typeface="微软雅黑" pitchFamily="34" charset="-122"/>
                </a:rPr>
                <a:t>品牌折扣</a:t>
              </a:r>
              <a:endParaRPr lang="en-US" altLang="zh-CN" sz="1000" kern="1200" dirty="0" smtClean="0">
                <a:latin typeface="微软雅黑" pitchFamily="34" charset="-122"/>
                <a:ea typeface="微软雅黑" pitchFamily="34" charset="-122"/>
              </a:endParaRPr>
            </a:p>
            <a:p>
              <a:pPr marL="114300" lvl="1" indent="-114300" algn="l" defTabSz="533400">
                <a:lnSpc>
                  <a:spcPct val="90000"/>
                </a:lnSpc>
                <a:spcBef>
                  <a:spcPct val="0"/>
                </a:spcBef>
                <a:spcAft>
                  <a:spcPct val="15000"/>
                </a:spcAft>
                <a:buChar char="••"/>
              </a:pPr>
              <a:r>
                <a:rPr lang="zh-CN" altLang="en-US" sz="1000" kern="1200" dirty="0" smtClean="0">
                  <a:latin typeface="微软雅黑" pitchFamily="34" charset="-122"/>
                  <a:ea typeface="微软雅黑" pitchFamily="34" charset="-122"/>
                </a:rPr>
                <a:t>数量促销</a:t>
              </a:r>
              <a:endParaRPr lang="en-US" altLang="zh-CN" sz="1000" kern="1200" dirty="0" smtClean="0">
                <a:latin typeface="微软雅黑" pitchFamily="34" charset="-122"/>
                <a:ea typeface="微软雅黑" pitchFamily="34" charset="-122"/>
              </a:endParaRPr>
            </a:p>
            <a:p>
              <a:pPr marL="114300" lvl="1" indent="-114300" algn="l" defTabSz="533400">
                <a:lnSpc>
                  <a:spcPct val="90000"/>
                </a:lnSpc>
                <a:spcBef>
                  <a:spcPct val="0"/>
                </a:spcBef>
                <a:spcAft>
                  <a:spcPct val="15000"/>
                </a:spcAft>
                <a:buChar char="••"/>
              </a:pPr>
              <a:r>
                <a:rPr lang="zh-CN" altLang="en-US" sz="1000" dirty="0" smtClean="0">
                  <a:latin typeface="微软雅黑" pitchFamily="34" charset="-122"/>
                  <a:ea typeface="微软雅黑" pitchFamily="34" charset="-122"/>
                </a:rPr>
                <a:t>满立减</a:t>
              </a:r>
              <a:endParaRPr lang="en-US" altLang="zh-CN" sz="1000" kern="1200" dirty="0" smtClean="0">
                <a:latin typeface="微软雅黑" pitchFamily="34" charset="-122"/>
                <a:ea typeface="微软雅黑" pitchFamily="34" charset="-122"/>
              </a:endParaRPr>
            </a:p>
            <a:p>
              <a:pPr marL="114300" lvl="1" indent="-114300" algn="l" defTabSz="533400">
                <a:lnSpc>
                  <a:spcPct val="90000"/>
                </a:lnSpc>
                <a:spcBef>
                  <a:spcPct val="0"/>
                </a:spcBef>
                <a:spcAft>
                  <a:spcPct val="15000"/>
                </a:spcAft>
                <a:buChar char="••"/>
              </a:pPr>
              <a:r>
                <a:rPr lang="en-US" altLang="zh-CN" sz="1000" dirty="0" smtClean="0">
                  <a:latin typeface="微软雅黑" pitchFamily="34" charset="-122"/>
                  <a:ea typeface="微软雅黑" pitchFamily="34" charset="-122"/>
                </a:rPr>
                <a:t>……</a:t>
              </a:r>
              <a:endParaRPr lang="zh-CN" altLang="en-US" sz="1000" kern="1200" dirty="0">
                <a:latin typeface="微软雅黑" pitchFamily="34" charset="-122"/>
                <a:ea typeface="微软雅黑" pitchFamily="34" charset="-122"/>
              </a:endParaRPr>
            </a:p>
          </p:txBody>
        </p:sp>
      </p:grpSp>
      <p:sp>
        <p:nvSpPr>
          <p:cNvPr id="35" name="矩形 23"/>
          <p:cNvSpPr/>
          <p:nvPr/>
        </p:nvSpPr>
        <p:spPr>
          <a:xfrm>
            <a:off x="1290626" y="3217610"/>
            <a:ext cx="1381125" cy="1089529"/>
          </a:xfrm>
          <a:prstGeom prst="rect">
            <a:avLst/>
          </a:prstGeom>
          <a:solidFill>
            <a:schemeClr val="accent6">
              <a:lumMod val="90000"/>
            </a:schemeClr>
          </a:solidFill>
          <a:ln>
            <a:solidFill>
              <a:schemeClr val="accent6">
                <a:lumMod val="90000"/>
              </a:schemeClr>
            </a:solidFill>
          </a:ln>
        </p:spPr>
        <p:style>
          <a:lnRef idx="2">
            <a:schemeClr val="accent1"/>
          </a:lnRef>
          <a:fillRef idx="1">
            <a:schemeClr val="lt1"/>
          </a:fillRef>
          <a:effectRef idx="0">
            <a:schemeClr val="accent1"/>
          </a:effectRef>
          <a:fontRef idx="minor">
            <a:schemeClr val="dk1"/>
          </a:fontRef>
        </p:style>
        <p:txBody>
          <a:bodyPr wrap="square" anchor="ctr">
            <a:spAutoFit/>
          </a:bodyPr>
          <a:lstStyle/>
          <a:p>
            <a:pPr lvl="0" algn="ctr"/>
            <a:r>
              <a:rPr lang="zh-CN" altLang="en-US" sz="1800" dirty="0">
                <a:solidFill>
                  <a:schemeClr val="bg1"/>
                </a:solidFill>
                <a:latin typeface="微软雅黑" panose="020B0503020204020204" pitchFamily="34" charset="-122"/>
                <a:ea typeface="微软雅黑" panose="020B0503020204020204" pitchFamily="34" charset="-122"/>
              </a:rPr>
              <a:t>初始定价</a:t>
            </a:r>
            <a:endParaRPr lang="en-US" altLang="zh-CN" sz="1800" dirty="0">
              <a:solidFill>
                <a:schemeClr val="bg1"/>
              </a:solidFill>
              <a:latin typeface="微软雅黑" panose="020B0503020204020204" pitchFamily="34" charset="-122"/>
              <a:ea typeface="微软雅黑" panose="020B0503020204020204" pitchFamily="34" charset="-122"/>
            </a:endParaRPr>
          </a:p>
          <a:p>
            <a:pPr lvl="0" algn="ctr"/>
            <a:r>
              <a:rPr lang="zh-CN" altLang="en-US" sz="1800" dirty="0">
                <a:solidFill>
                  <a:schemeClr val="bg1"/>
                </a:solidFill>
                <a:latin typeface="微软雅黑" panose="020B0503020204020204" pitchFamily="34" charset="-122"/>
                <a:ea typeface="微软雅黑" panose="020B0503020204020204" pitchFamily="34" charset="-122"/>
              </a:rPr>
              <a:t>采购变价</a:t>
            </a:r>
            <a:endParaRPr lang="en-US" altLang="zh-CN" sz="1800" dirty="0">
              <a:solidFill>
                <a:schemeClr val="bg1"/>
              </a:solidFill>
              <a:latin typeface="微软雅黑" panose="020B0503020204020204" pitchFamily="34" charset="-122"/>
              <a:ea typeface="微软雅黑" panose="020B0503020204020204" pitchFamily="34" charset="-122"/>
            </a:endParaRPr>
          </a:p>
          <a:p>
            <a:pPr lvl="0" algn="ctr"/>
            <a:r>
              <a:rPr lang="zh-CN" altLang="en-US" sz="1800" dirty="0">
                <a:solidFill>
                  <a:schemeClr val="bg1"/>
                </a:solidFill>
                <a:latin typeface="微软雅黑" panose="020B0503020204020204" pitchFamily="34" charset="-122"/>
                <a:ea typeface="微软雅黑" panose="020B0503020204020204" pitchFamily="34" charset="-122"/>
              </a:rPr>
              <a:t>门店</a:t>
            </a:r>
            <a:r>
              <a:rPr lang="zh-CN" altLang="en-US" sz="1800" dirty="0" smtClean="0">
                <a:solidFill>
                  <a:schemeClr val="bg1"/>
                </a:solidFill>
                <a:latin typeface="微软雅黑" panose="020B0503020204020204" pitchFamily="34" charset="-122"/>
                <a:ea typeface="微软雅黑" panose="020B0503020204020204" pitchFamily="34" charset="-122"/>
              </a:rPr>
              <a:t>变价</a:t>
            </a:r>
            <a:endParaRPr lang="en-US" altLang="zh-CN" sz="1800" dirty="0">
              <a:solidFill>
                <a:schemeClr val="bg1"/>
              </a:solidFill>
              <a:latin typeface="微软雅黑" panose="020B0503020204020204" pitchFamily="34" charset="-122"/>
              <a:ea typeface="微软雅黑" panose="020B0503020204020204" pitchFamily="34" charset="-122"/>
            </a:endParaRPr>
          </a:p>
          <a:p>
            <a:pPr lvl="0" algn="ctr"/>
            <a:r>
              <a:rPr lang="zh-CN" altLang="en-US" sz="1800" b="1" dirty="0">
                <a:solidFill>
                  <a:srgbClr val="FF0000"/>
                </a:solidFill>
                <a:latin typeface="微软雅黑" panose="020B0503020204020204" pitchFamily="34" charset="-122"/>
                <a:ea typeface="微软雅黑" panose="020B0503020204020204" pitchFamily="34" charset="-122"/>
              </a:rPr>
              <a:t>价格</a:t>
            </a:r>
            <a:r>
              <a:rPr lang="zh-CN" altLang="en-US" sz="1800" b="1" dirty="0" smtClean="0">
                <a:solidFill>
                  <a:srgbClr val="FF0000"/>
                </a:solidFill>
                <a:latin typeface="微软雅黑" panose="020B0503020204020204" pitchFamily="34" charset="-122"/>
                <a:ea typeface="微软雅黑" panose="020B0503020204020204" pitchFamily="34" charset="-122"/>
              </a:rPr>
              <a:t>策略</a:t>
            </a:r>
            <a:endParaRPr lang="en-US" altLang="zh-CN" sz="1800" b="1" dirty="0">
              <a:solidFill>
                <a:srgbClr val="FF0000"/>
              </a:solidFill>
              <a:latin typeface="微软雅黑" panose="020B0503020204020204" pitchFamily="34" charset="-122"/>
              <a:ea typeface="微软雅黑" panose="020B0503020204020204" pitchFamily="34" charset="-122"/>
            </a:endParaRPr>
          </a:p>
        </p:txBody>
      </p:sp>
      <p:sp>
        <p:nvSpPr>
          <p:cNvPr id="36" name="矩形 37"/>
          <p:cNvSpPr/>
          <p:nvPr/>
        </p:nvSpPr>
        <p:spPr>
          <a:xfrm>
            <a:off x="2847975" y="3217610"/>
            <a:ext cx="1381125" cy="1089529"/>
          </a:xfrm>
          <a:prstGeom prst="rect">
            <a:avLst/>
          </a:prstGeom>
          <a:solidFill>
            <a:schemeClr val="accent6">
              <a:lumMod val="90000"/>
            </a:schemeClr>
          </a:solidFill>
          <a:ln>
            <a:solidFill>
              <a:schemeClr val="accent6">
                <a:lumMod val="90000"/>
              </a:schemeClr>
            </a:solidFill>
          </a:ln>
        </p:spPr>
        <p:style>
          <a:lnRef idx="2">
            <a:schemeClr val="accent1"/>
          </a:lnRef>
          <a:fillRef idx="1">
            <a:schemeClr val="lt1"/>
          </a:fillRef>
          <a:effectRef idx="0">
            <a:schemeClr val="accent1"/>
          </a:effectRef>
          <a:fontRef idx="minor">
            <a:schemeClr val="dk1"/>
          </a:fontRef>
        </p:style>
        <p:txBody>
          <a:bodyPr wrap="square" anchor="ctr">
            <a:spAutoFit/>
          </a:bodyPr>
          <a:lstStyle/>
          <a:p>
            <a:pPr lvl="0" algn="ctr"/>
            <a:endParaRPr lang="en-US" altLang="zh-CN" sz="1800" dirty="0" smtClean="0">
              <a:solidFill>
                <a:schemeClr val="bg1"/>
              </a:solidFill>
              <a:latin typeface="微软雅黑" panose="020B0503020204020204" pitchFamily="34" charset="-122"/>
              <a:ea typeface="微软雅黑" panose="020B0503020204020204" pitchFamily="34" charset="-122"/>
            </a:endParaRPr>
          </a:p>
          <a:p>
            <a:pPr lvl="0" algn="ctr"/>
            <a:r>
              <a:rPr lang="zh-CN" altLang="en-US" sz="1800" dirty="0" smtClean="0">
                <a:solidFill>
                  <a:schemeClr val="bg1"/>
                </a:solidFill>
                <a:latin typeface="微软雅黑" panose="020B0503020204020204" pitchFamily="34" charset="-122"/>
                <a:ea typeface="微软雅黑" panose="020B0503020204020204" pitchFamily="34" charset="-122"/>
              </a:rPr>
              <a:t>库</a:t>
            </a:r>
            <a:r>
              <a:rPr lang="zh-CN" altLang="en-US" sz="1800" dirty="0">
                <a:solidFill>
                  <a:schemeClr val="bg1"/>
                </a:solidFill>
                <a:latin typeface="微软雅黑" panose="020B0503020204020204" pitchFamily="34" charset="-122"/>
                <a:ea typeface="微软雅黑" panose="020B0503020204020204" pitchFamily="34" charset="-122"/>
              </a:rPr>
              <a:t>存补差</a:t>
            </a:r>
            <a:endParaRPr lang="en-US" altLang="zh-CN" sz="1800" dirty="0">
              <a:solidFill>
                <a:schemeClr val="bg1"/>
              </a:solidFill>
              <a:latin typeface="微软雅黑" panose="020B0503020204020204" pitchFamily="34" charset="-122"/>
              <a:ea typeface="微软雅黑" panose="020B0503020204020204" pitchFamily="34" charset="-122"/>
            </a:endParaRPr>
          </a:p>
          <a:p>
            <a:pPr lvl="0" algn="ctr"/>
            <a:r>
              <a:rPr lang="zh-CN" altLang="en-US" sz="1800" dirty="0">
                <a:solidFill>
                  <a:schemeClr val="bg1"/>
                </a:solidFill>
                <a:latin typeface="微软雅黑" panose="020B0503020204020204" pitchFamily="34" charset="-122"/>
                <a:ea typeface="微软雅黑" panose="020B0503020204020204" pitchFamily="34" charset="-122"/>
              </a:rPr>
              <a:t>进价</a:t>
            </a:r>
            <a:r>
              <a:rPr lang="zh-CN" altLang="en-US" sz="1800" dirty="0" smtClean="0">
                <a:solidFill>
                  <a:schemeClr val="bg1"/>
                </a:solidFill>
                <a:latin typeface="微软雅黑" panose="020B0503020204020204" pitchFamily="34" charset="-122"/>
                <a:ea typeface="微软雅黑" panose="020B0503020204020204" pitchFamily="34" charset="-122"/>
              </a:rPr>
              <a:t>补差</a:t>
            </a:r>
            <a:endParaRPr lang="en-US" altLang="zh-CN" sz="1800" dirty="0" smtClean="0">
              <a:solidFill>
                <a:schemeClr val="bg1"/>
              </a:solidFill>
              <a:latin typeface="微软雅黑" panose="020B0503020204020204" pitchFamily="34" charset="-122"/>
              <a:ea typeface="微软雅黑" panose="020B0503020204020204" pitchFamily="34" charset="-122"/>
            </a:endParaRPr>
          </a:p>
          <a:p>
            <a:pPr lvl="0" algn="ct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37" name="矩形 38"/>
          <p:cNvSpPr/>
          <p:nvPr/>
        </p:nvSpPr>
        <p:spPr>
          <a:xfrm>
            <a:off x="4381500" y="3217610"/>
            <a:ext cx="1381125" cy="1089529"/>
          </a:xfrm>
          <a:prstGeom prst="rect">
            <a:avLst/>
          </a:prstGeom>
          <a:solidFill>
            <a:schemeClr val="accent6">
              <a:lumMod val="90000"/>
            </a:schemeClr>
          </a:solidFill>
          <a:ln>
            <a:solidFill>
              <a:schemeClr val="accent6">
                <a:lumMod val="90000"/>
              </a:schemeClr>
            </a:solidFill>
          </a:ln>
        </p:spPr>
        <p:style>
          <a:lnRef idx="2">
            <a:schemeClr val="accent1"/>
          </a:lnRef>
          <a:fillRef idx="1">
            <a:schemeClr val="lt1"/>
          </a:fillRef>
          <a:effectRef idx="0">
            <a:schemeClr val="accent1"/>
          </a:effectRef>
          <a:fontRef idx="minor">
            <a:schemeClr val="dk1"/>
          </a:fontRef>
        </p:style>
        <p:txBody>
          <a:bodyPr wrap="square" anchor="ctr">
            <a:spAutoFit/>
          </a:bodyPr>
          <a:lstStyle/>
          <a:p>
            <a:pPr lvl="0" algn="ctr"/>
            <a:endParaRPr lang="en-US" altLang="zh-CN" sz="1800" b="1" dirty="0" smtClean="0">
              <a:solidFill>
                <a:srgbClr val="FF0000"/>
              </a:solidFill>
              <a:latin typeface="微软雅黑" panose="020B0503020204020204" pitchFamily="34" charset="-122"/>
              <a:ea typeface="微软雅黑" panose="020B0503020204020204" pitchFamily="34" charset="-122"/>
            </a:endParaRPr>
          </a:p>
          <a:p>
            <a:pPr lvl="0" algn="ctr"/>
            <a:r>
              <a:rPr lang="zh-CN" altLang="en-US" sz="1800" b="1" dirty="0" smtClean="0">
                <a:solidFill>
                  <a:srgbClr val="FF0000"/>
                </a:solidFill>
                <a:latin typeface="微软雅黑" panose="020B0503020204020204" pitchFamily="34" charset="-122"/>
                <a:ea typeface="微软雅黑" panose="020B0503020204020204" pitchFamily="34" charset="-122"/>
              </a:rPr>
              <a:t>快讯</a:t>
            </a:r>
            <a:r>
              <a:rPr lang="zh-CN" altLang="en-US" sz="1800" b="1" dirty="0">
                <a:solidFill>
                  <a:srgbClr val="FF0000"/>
                </a:solidFill>
                <a:latin typeface="微软雅黑" panose="020B0503020204020204" pitchFamily="34" charset="-122"/>
                <a:ea typeface="微软雅黑" panose="020B0503020204020204" pitchFamily="34" charset="-122"/>
              </a:rPr>
              <a:t>促销</a:t>
            </a:r>
            <a:endParaRPr lang="en-US" altLang="zh-CN" sz="1800" b="1" dirty="0">
              <a:solidFill>
                <a:srgbClr val="FF0000"/>
              </a:solidFill>
              <a:latin typeface="微软雅黑" panose="020B0503020204020204" pitchFamily="34" charset="-122"/>
              <a:ea typeface="微软雅黑" panose="020B0503020204020204" pitchFamily="34" charset="-122"/>
            </a:endParaRPr>
          </a:p>
          <a:p>
            <a:pPr lvl="0" algn="ctr"/>
            <a:r>
              <a:rPr lang="zh-CN" altLang="en-US" sz="1800" dirty="0">
                <a:solidFill>
                  <a:schemeClr val="bg1"/>
                </a:solidFill>
                <a:latin typeface="微软雅黑" panose="020B0503020204020204" pitchFamily="34" charset="-122"/>
                <a:ea typeface="微软雅黑" panose="020B0503020204020204" pitchFamily="34" charset="-122"/>
              </a:rPr>
              <a:t>一般</a:t>
            </a:r>
            <a:r>
              <a:rPr lang="zh-CN" altLang="en-US" sz="1800" dirty="0" smtClean="0">
                <a:solidFill>
                  <a:schemeClr val="bg1"/>
                </a:solidFill>
                <a:latin typeface="微软雅黑" panose="020B0503020204020204" pitchFamily="34" charset="-122"/>
                <a:ea typeface="微软雅黑" panose="020B0503020204020204" pitchFamily="34" charset="-122"/>
              </a:rPr>
              <a:t>促销</a:t>
            </a:r>
            <a:endParaRPr lang="en-US" altLang="zh-CN" sz="1800" dirty="0">
              <a:solidFill>
                <a:schemeClr val="bg1"/>
              </a:solidFill>
              <a:latin typeface="微软雅黑" panose="020B0503020204020204" pitchFamily="34" charset="-122"/>
              <a:ea typeface="微软雅黑" panose="020B0503020204020204" pitchFamily="34" charset="-122"/>
            </a:endParaRPr>
          </a:p>
          <a:p>
            <a:pPr lvl="0" algn="ctr"/>
            <a:endParaRPr lang="en-US" altLang="zh-CN" sz="1800" dirty="0">
              <a:solidFill>
                <a:schemeClr val="bg1"/>
              </a:solidFill>
              <a:latin typeface="微软雅黑" panose="020B0503020204020204" pitchFamily="34" charset="-122"/>
              <a:ea typeface="微软雅黑" panose="020B0503020204020204" pitchFamily="34" charset="-122"/>
            </a:endParaRPr>
          </a:p>
        </p:txBody>
      </p:sp>
      <p:sp>
        <p:nvSpPr>
          <p:cNvPr id="38" name="矩形 39"/>
          <p:cNvSpPr/>
          <p:nvPr/>
        </p:nvSpPr>
        <p:spPr>
          <a:xfrm>
            <a:off x="5905500" y="3217610"/>
            <a:ext cx="1381125" cy="1089529"/>
          </a:xfrm>
          <a:prstGeom prst="rect">
            <a:avLst/>
          </a:prstGeom>
          <a:solidFill>
            <a:schemeClr val="accent6">
              <a:lumMod val="90000"/>
            </a:schemeClr>
          </a:solidFill>
          <a:ln>
            <a:solidFill>
              <a:schemeClr val="accent6">
                <a:lumMod val="90000"/>
              </a:schemeClr>
            </a:solidFill>
          </a:ln>
        </p:spPr>
        <p:style>
          <a:lnRef idx="2">
            <a:schemeClr val="accent1"/>
          </a:lnRef>
          <a:fillRef idx="1">
            <a:schemeClr val="lt1"/>
          </a:fillRef>
          <a:effectRef idx="0">
            <a:schemeClr val="accent1"/>
          </a:effectRef>
          <a:fontRef idx="minor">
            <a:schemeClr val="dk1"/>
          </a:fontRef>
        </p:style>
        <p:txBody>
          <a:bodyPr wrap="square" anchor="ctr">
            <a:spAutoFit/>
          </a:bodyPr>
          <a:lstStyle/>
          <a:p>
            <a:pPr lvl="0" algn="ctr"/>
            <a:endParaRPr lang="en-US" altLang="zh-CN" sz="1800" dirty="0" smtClean="0">
              <a:solidFill>
                <a:schemeClr val="bg1"/>
              </a:solidFill>
              <a:latin typeface="微软雅黑" panose="020B0503020204020204" pitchFamily="34" charset="-122"/>
              <a:ea typeface="微软雅黑" panose="020B0503020204020204" pitchFamily="34" charset="-122"/>
            </a:endParaRPr>
          </a:p>
          <a:p>
            <a:pPr lvl="0" algn="ctr"/>
            <a:r>
              <a:rPr lang="zh-CN" altLang="en-US" sz="1800" b="1" dirty="0" smtClean="0">
                <a:solidFill>
                  <a:srgbClr val="FF0000"/>
                </a:solidFill>
                <a:latin typeface="微软雅黑" panose="020B0503020204020204" pitchFamily="34" charset="-122"/>
                <a:ea typeface="微软雅黑" panose="020B0503020204020204" pitchFamily="34" charset="-122"/>
              </a:rPr>
              <a:t>清仓</a:t>
            </a:r>
            <a:endParaRPr lang="en-US" altLang="zh-CN" sz="1800" b="1" dirty="0" smtClean="0">
              <a:solidFill>
                <a:srgbClr val="FF0000"/>
              </a:solidFill>
              <a:latin typeface="微软雅黑" panose="020B0503020204020204" pitchFamily="34" charset="-122"/>
              <a:ea typeface="微软雅黑" panose="020B0503020204020204" pitchFamily="34" charset="-122"/>
            </a:endParaRPr>
          </a:p>
          <a:p>
            <a:pPr lvl="0" algn="ctr"/>
            <a:endParaRPr lang="en-US" altLang="zh-CN" sz="1800" dirty="0" smtClean="0">
              <a:solidFill>
                <a:schemeClr val="bg1"/>
              </a:solidFill>
              <a:latin typeface="微软雅黑" panose="020B0503020204020204" pitchFamily="34" charset="-122"/>
              <a:ea typeface="微软雅黑" panose="020B0503020204020204" pitchFamily="34" charset="-122"/>
            </a:endParaRPr>
          </a:p>
          <a:p>
            <a:pPr lvl="0" algn="ctr"/>
            <a:endParaRPr lang="zh-CN" altLang="en-US" sz="1800" dirty="0" smtClean="0">
              <a:solidFill>
                <a:schemeClr val="bg1"/>
              </a:solidFill>
              <a:latin typeface="微软雅黑" panose="020B0503020204020204" pitchFamily="34" charset="-122"/>
              <a:ea typeface="微软雅黑" panose="020B0503020204020204" pitchFamily="34" charset="-122"/>
            </a:endParaRPr>
          </a:p>
        </p:txBody>
      </p:sp>
      <p:sp>
        <p:nvSpPr>
          <p:cNvPr id="39" name="矩形 40"/>
          <p:cNvSpPr/>
          <p:nvPr/>
        </p:nvSpPr>
        <p:spPr>
          <a:xfrm>
            <a:off x="7439025" y="3217608"/>
            <a:ext cx="1381125" cy="1089529"/>
          </a:xfrm>
          <a:prstGeom prst="rect">
            <a:avLst/>
          </a:prstGeom>
          <a:solidFill>
            <a:schemeClr val="accent6">
              <a:lumMod val="90000"/>
            </a:schemeClr>
          </a:solidFill>
          <a:ln>
            <a:solidFill>
              <a:schemeClr val="accent6">
                <a:lumMod val="90000"/>
              </a:schemeClr>
            </a:solidFill>
          </a:ln>
        </p:spPr>
        <p:style>
          <a:lnRef idx="2">
            <a:schemeClr val="accent1"/>
          </a:lnRef>
          <a:fillRef idx="1">
            <a:schemeClr val="lt1"/>
          </a:fillRef>
          <a:effectRef idx="0">
            <a:schemeClr val="accent1"/>
          </a:effectRef>
          <a:fontRef idx="minor">
            <a:schemeClr val="dk1"/>
          </a:fontRef>
        </p:style>
        <p:txBody>
          <a:bodyPr wrap="square" anchor="ctr">
            <a:spAutoFit/>
          </a:bodyPr>
          <a:lstStyle/>
          <a:p>
            <a:pPr lvl="0" algn="ctr"/>
            <a:endParaRPr lang="en-US" altLang="zh-CN" sz="1800" dirty="0" smtClean="0">
              <a:solidFill>
                <a:schemeClr val="bg1"/>
              </a:solidFill>
              <a:latin typeface="微软雅黑" panose="020B0503020204020204" pitchFamily="34" charset="-122"/>
              <a:ea typeface="微软雅黑" panose="020B0503020204020204" pitchFamily="34" charset="-122"/>
            </a:endParaRPr>
          </a:p>
          <a:p>
            <a:pPr lvl="0" algn="ctr"/>
            <a:r>
              <a:rPr lang="zh-CN" altLang="en-US" sz="1800" b="1" dirty="0" smtClean="0">
                <a:solidFill>
                  <a:srgbClr val="FF0000"/>
                </a:solidFill>
                <a:latin typeface="微软雅黑" panose="020B0503020204020204" pitchFamily="34" charset="-122"/>
                <a:ea typeface="微软雅黑" panose="020B0503020204020204" pitchFamily="34" charset="-122"/>
              </a:rPr>
              <a:t>团购</a:t>
            </a:r>
            <a:endParaRPr lang="en-US" altLang="zh-CN" sz="1800" b="1" dirty="0" smtClean="0">
              <a:solidFill>
                <a:srgbClr val="FF0000"/>
              </a:solidFill>
              <a:latin typeface="微软雅黑" panose="020B0503020204020204" pitchFamily="34" charset="-122"/>
              <a:ea typeface="微软雅黑" panose="020B0503020204020204" pitchFamily="34" charset="-122"/>
            </a:endParaRPr>
          </a:p>
          <a:p>
            <a:pPr lvl="0" algn="ctr"/>
            <a:r>
              <a:rPr lang="zh-CN" altLang="en-US" sz="1800" b="1" dirty="0" smtClean="0">
                <a:solidFill>
                  <a:srgbClr val="FF0000"/>
                </a:solidFill>
                <a:latin typeface="微软雅黑" panose="020B0503020204020204" pitchFamily="34" charset="-122"/>
                <a:ea typeface="微软雅黑" panose="020B0503020204020204" pitchFamily="34" charset="-122"/>
              </a:rPr>
              <a:t>出清</a:t>
            </a:r>
            <a:endParaRPr lang="en-US" altLang="zh-CN" sz="1800" b="1" dirty="0">
              <a:solidFill>
                <a:srgbClr val="FF0000"/>
              </a:solidFill>
              <a:latin typeface="微软雅黑" panose="020B0503020204020204" pitchFamily="34" charset="-122"/>
              <a:ea typeface="微软雅黑" panose="020B0503020204020204" pitchFamily="34" charset="-122"/>
            </a:endParaRPr>
          </a:p>
          <a:p>
            <a:pPr lvl="0" algn="ctr"/>
            <a:r>
              <a:rPr lang="zh-CN" altLang="en-US" sz="1800" b="1" dirty="0">
                <a:solidFill>
                  <a:srgbClr val="FF0000"/>
                </a:solidFill>
                <a:latin typeface="微软雅黑" panose="020B0503020204020204" pitchFamily="34" charset="-122"/>
                <a:ea typeface="微软雅黑" panose="020B0503020204020204" pitchFamily="34" charset="-122"/>
              </a:rPr>
              <a:t>生</a:t>
            </a:r>
            <a:r>
              <a:rPr lang="zh-CN" altLang="en-US" sz="1800" b="1" dirty="0" smtClean="0">
                <a:solidFill>
                  <a:srgbClr val="FF0000"/>
                </a:solidFill>
                <a:latin typeface="微软雅黑" panose="020B0503020204020204" pitchFamily="34" charset="-122"/>
                <a:ea typeface="微软雅黑" panose="020B0503020204020204" pitchFamily="34" charset="-122"/>
              </a:rPr>
              <a:t>鲜折价</a:t>
            </a:r>
            <a:endParaRPr lang="en-US" altLang="zh-CN" sz="1800" b="1" dirty="0" smtClean="0">
              <a:solidFill>
                <a:srgbClr val="FF0000"/>
              </a:solidFill>
              <a:latin typeface="微软雅黑" panose="020B0503020204020204" pitchFamily="34" charset="-122"/>
              <a:ea typeface="微软雅黑" panose="020B0503020204020204" pitchFamily="34" charset="-122"/>
            </a:endParaRPr>
          </a:p>
        </p:txBody>
      </p:sp>
      <p:sp>
        <p:nvSpPr>
          <p:cNvPr id="40" name="圆角矩形 41"/>
          <p:cNvSpPr/>
          <p:nvPr/>
        </p:nvSpPr>
        <p:spPr bwMode="auto">
          <a:xfrm>
            <a:off x="1163781" y="2861953"/>
            <a:ext cx="7813963" cy="1719572"/>
          </a:xfrm>
          <a:prstGeom prst="roundRect">
            <a:avLst/>
          </a:prstGeom>
          <a:noFill/>
          <a:ln w="28575" cap="flat" cmpd="sng" algn="ctr">
            <a:solidFill>
              <a:srgbClr val="FF000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p:txBody>
      </p:sp>
      <p:sp>
        <p:nvSpPr>
          <p:cNvPr id="41" name="圆角矩形标注 42"/>
          <p:cNvSpPr/>
          <p:nvPr/>
        </p:nvSpPr>
        <p:spPr bwMode="auto">
          <a:xfrm>
            <a:off x="3215399" y="2038588"/>
            <a:ext cx="1681138" cy="634603"/>
          </a:xfrm>
          <a:prstGeom prst="wedgeRoundRectCallout">
            <a:avLst>
              <a:gd name="adj1" fmla="val 15656"/>
              <a:gd name="adj2" fmla="val 77619"/>
              <a:gd name="adj3" fmla="val 16667"/>
            </a:avLst>
          </a:prstGeom>
          <a:no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R="0" algn="l" defTabSz="914400" rtl="0" eaLnBrk="1" fontAlgn="base" latinLnBrk="0" hangingPunct="1">
              <a:lnSpc>
                <a:spcPct val="104000"/>
              </a:lnSpc>
              <a:spcBef>
                <a:spcPct val="20000"/>
              </a:spcBef>
              <a:spcAft>
                <a:spcPct val="0"/>
              </a:spcAft>
              <a:buClr>
                <a:schemeClr val="accent1"/>
              </a:buClr>
              <a:buSzTx/>
              <a:tabLst/>
            </a:pPr>
            <a:r>
              <a:rPr kumimoji="0" lang="en-US" altLang="zh-CN" sz="14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1.</a:t>
            </a:r>
            <a:r>
              <a:rPr lang="zh-CN" altLang="en-US" sz="1400" dirty="0" smtClean="0">
                <a:solidFill>
                  <a:schemeClr val="tx1"/>
                </a:solidFill>
                <a:latin typeface="微软雅黑" pitchFamily="34" charset="-122"/>
                <a:ea typeface="微软雅黑" pitchFamily="34" charset="-122"/>
                <a:cs typeface="Arial" pitchFamily="34" charset="0"/>
              </a:rPr>
              <a:t>增强价格管理功能</a:t>
            </a:r>
            <a:endPar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
        <p:nvSpPr>
          <p:cNvPr id="42" name="圆角矩形 43"/>
          <p:cNvSpPr/>
          <p:nvPr/>
        </p:nvSpPr>
        <p:spPr bwMode="auto">
          <a:xfrm>
            <a:off x="984104" y="1246909"/>
            <a:ext cx="7813963" cy="74809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p:txBody>
      </p:sp>
      <p:sp>
        <p:nvSpPr>
          <p:cNvPr id="43" name="圆角矩形标注 44"/>
          <p:cNvSpPr/>
          <p:nvPr/>
        </p:nvSpPr>
        <p:spPr bwMode="auto">
          <a:xfrm>
            <a:off x="5448400" y="2191725"/>
            <a:ext cx="1681138" cy="634603"/>
          </a:xfrm>
          <a:prstGeom prst="wedgeRoundRectCallout">
            <a:avLst>
              <a:gd name="adj1" fmla="val 15656"/>
              <a:gd name="adj2" fmla="val -90798"/>
              <a:gd name="adj3" fmla="val 16667"/>
            </a:avLst>
          </a:prstGeom>
          <a:no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R="0" algn="l" defTabSz="914400" rtl="0" eaLnBrk="1" fontAlgn="base" latinLnBrk="0" hangingPunct="1">
              <a:lnSpc>
                <a:spcPct val="104000"/>
              </a:lnSpc>
              <a:spcBef>
                <a:spcPct val="20000"/>
              </a:spcBef>
              <a:spcAft>
                <a:spcPct val="0"/>
              </a:spcAft>
              <a:buClr>
                <a:schemeClr val="accent1"/>
              </a:buClr>
              <a:buSzTx/>
              <a:tabLst/>
            </a:pPr>
            <a:r>
              <a:rPr lang="en-US" altLang="zh-CN" sz="1400" dirty="0" smtClean="0">
                <a:solidFill>
                  <a:schemeClr val="tx1"/>
                </a:solidFill>
                <a:latin typeface="微软雅黑" pitchFamily="34" charset="-122"/>
                <a:ea typeface="微软雅黑" pitchFamily="34" charset="-122"/>
                <a:cs typeface="Arial" pitchFamily="34" charset="0"/>
              </a:rPr>
              <a:t>2</a:t>
            </a:r>
            <a:r>
              <a:rPr kumimoji="0" lang="en-US" altLang="zh-CN" sz="14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a:t>
            </a:r>
            <a:r>
              <a:rPr lang="zh-CN" altLang="en-US" sz="1400" dirty="0" smtClean="0">
                <a:solidFill>
                  <a:schemeClr val="tx1"/>
                </a:solidFill>
                <a:latin typeface="微软雅黑" pitchFamily="34" charset="-122"/>
                <a:ea typeface="微软雅黑" pitchFamily="34" charset="-122"/>
                <a:cs typeface="Arial" pitchFamily="34" charset="0"/>
              </a:rPr>
              <a:t>实现价格区域组、区域的店群管理</a:t>
            </a:r>
            <a:endPar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
        <p:nvSpPr>
          <p:cNvPr id="44" name="圆角矩形 45"/>
          <p:cNvSpPr/>
          <p:nvPr/>
        </p:nvSpPr>
        <p:spPr bwMode="auto">
          <a:xfrm>
            <a:off x="152399" y="1994999"/>
            <a:ext cx="831705" cy="3550778"/>
          </a:xfrm>
          <a:prstGeom prst="roundRect">
            <a:avLst/>
          </a:prstGeom>
          <a:noFill/>
          <a:ln w="28575" cap="flat" cmpd="sng" algn="ctr">
            <a:solidFill>
              <a:srgbClr val="FF000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p:txBody>
      </p:sp>
      <p:sp>
        <p:nvSpPr>
          <p:cNvPr id="45" name="圆角矩形标注 46"/>
          <p:cNvSpPr/>
          <p:nvPr/>
        </p:nvSpPr>
        <p:spPr bwMode="auto">
          <a:xfrm>
            <a:off x="1404690" y="2066925"/>
            <a:ext cx="1681138" cy="759403"/>
          </a:xfrm>
          <a:prstGeom prst="wedgeRoundRectCallout">
            <a:avLst>
              <a:gd name="adj1" fmla="val -74761"/>
              <a:gd name="adj2" fmla="val 4638"/>
              <a:gd name="adj3" fmla="val 16667"/>
            </a:avLst>
          </a:prstGeom>
          <a:no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R="0" algn="l" defTabSz="914400" rtl="0" eaLnBrk="1" fontAlgn="base" latinLnBrk="0" hangingPunct="1">
              <a:lnSpc>
                <a:spcPct val="104000"/>
              </a:lnSpc>
              <a:spcBef>
                <a:spcPct val="20000"/>
              </a:spcBef>
              <a:spcAft>
                <a:spcPct val="0"/>
              </a:spcAft>
              <a:buClr>
                <a:schemeClr val="accent1"/>
              </a:buClr>
              <a:buSzTx/>
              <a:tabLst/>
            </a:pPr>
            <a:r>
              <a:rPr lang="en-US" altLang="zh-CN" sz="1400" dirty="0" smtClean="0">
                <a:solidFill>
                  <a:schemeClr val="tx1"/>
                </a:solidFill>
                <a:latin typeface="微软雅黑" pitchFamily="34" charset="-122"/>
                <a:ea typeface="微软雅黑" pitchFamily="34" charset="-122"/>
                <a:cs typeface="Arial" pitchFamily="34" charset="0"/>
              </a:rPr>
              <a:t>3</a:t>
            </a:r>
            <a:r>
              <a:rPr kumimoji="0" lang="en-US" altLang="zh-CN" sz="14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a:t>
            </a:r>
            <a:r>
              <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通过权限配置实现总部、区域、门店分层级管理</a:t>
            </a:r>
          </a:p>
        </p:txBody>
      </p:sp>
      <p:sp>
        <p:nvSpPr>
          <p:cNvPr id="46" name="圆角矩形 47"/>
          <p:cNvSpPr/>
          <p:nvPr/>
        </p:nvSpPr>
        <p:spPr bwMode="auto">
          <a:xfrm>
            <a:off x="2928258" y="4667248"/>
            <a:ext cx="1953304" cy="1808885"/>
          </a:xfrm>
          <a:prstGeom prst="roundRect">
            <a:avLst/>
          </a:prstGeom>
          <a:noFill/>
          <a:ln w="28575" cap="flat" cmpd="sng" algn="ctr">
            <a:solidFill>
              <a:srgbClr val="FF000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楷体_GB2312" pitchFamily="49" charset="-122"/>
              <a:cs typeface="Arial" pitchFamily="34" charset="0"/>
            </a:endParaRPr>
          </a:p>
        </p:txBody>
      </p:sp>
      <p:sp>
        <p:nvSpPr>
          <p:cNvPr id="47" name="圆角矩形标注 48"/>
          <p:cNvSpPr/>
          <p:nvPr/>
        </p:nvSpPr>
        <p:spPr bwMode="auto">
          <a:xfrm>
            <a:off x="6943725" y="5421085"/>
            <a:ext cx="1681138" cy="748145"/>
          </a:xfrm>
          <a:prstGeom prst="wedgeRoundRectCallout">
            <a:avLst>
              <a:gd name="adj1" fmla="val -168004"/>
              <a:gd name="adj2" fmla="val 12124"/>
              <a:gd name="adj3" fmla="val 16667"/>
            </a:avLst>
          </a:prstGeom>
          <a:no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R="0" algn="l" defTabSz="914400" rtl="0" eaLnBrk="1" fontAlgn="base" latinLnBrk="0" hangingPunct="1">
              <a:lnSpc>
                <a:spcPct val="104000"/>
              </a:lnSpc>
              <a:spcBef>
                <a:spcPct val="20000"/>
              </a:spcBef>
              <a:spcAft>
                <a:spcPct val="0"/>
              </a:spcAft>
              <a:buClr>
                <a:schemeClr val="accent1"/>
              </a:buClr>
              <a:buSzTx/>
              <a:tabLst/>
            </a:pPr>
            <a:r>
              <a:rPr lang="en-US" altLang="zh-CN" sz="1400" dirty="0" smtClean="0">
                <a:latin typeface="微软雅黑" pitchFamily="34" charset="-122"/>
                <a:ea typeface="微软雅黑" pitchFamily="34" charset="-122"/>
                <a:cs typeface="Arial" pitchFamily="34" charset="0"/>
              </a:rPr>
              <a:t>4</a:t>
            </a:r>
            <a:r>
              <a:rPr kumimoji="0" lang="en-US" altLang="zh-CN" sz="14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a:t>
            </a:r>
            <a:r>
              <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增强快讯管理功能从而实现系统内管理</a:t>
            </a:r>
          </a:p>
        </p:txBody>
      </p:sp>
      <p:sp>
        <p:nvSpPr>
          <p:cNvPr id="50" name="标题 1"/>
          <p:cNvSpPr txBox="1">
            <a:spLocks/>
          </p:cNvSpPr>
          <p:nvPr/>
        </p:nvSpPr>
        <p:spPr>
          <a:xfrm>
            <a:off x="457201" y="554038"/>
            <a:ext cx="8229600" cy="515937"/>
          </a:xfrm>
          <a:prstGeom prst="rect">
            <a:avLst/>
          </a:prstGeom>
        </p:spPr>
        <p:txBody>
          <a:bodyPr/>
          <a:lstStyle>
            <a:lvl1pPr algn="l" rtl="0" eaLnBrk="1" fontAlgn="base" hangingPunct="1">
              <a:spcBef>
                <a:spcPct val="0"/>
              </a:spcBef>
              <a:spcAft>
                <a:spcPct val="0"/>
              </a:spcAft>
              <a:defRPr sz="2800" b="1">
                <a:solidFill>
                  <a:schemeClr val="accent1"/>
                </a:solidFill>
                <a:latin typeface="微软雅黑" pitchFamily="34" charset="-122"/>
                <a:ea typeface="微软雅黑" pitchFamily="34" charset="-122"/>
                <a:cs typeface="+mj-cs"/>
              </a:defRPr>
            </a:lvl1pPr>
            <a:lvl2pPr algn="l" rtl="0" eaLnBrk="1" fontAlgn="base" hangingPunct="1">
              <a:spcBef>
                <a:spcPct val="0"/>
              </a:spcBef>
              <a:spcAft>
                <a:spcPct val="0"/>
              </a:spcAft>
              <a:defRPr sz="2800" b="1">
                <a:solidFill>
                  <a:schemeClr val="accent1"/>
                </a:solidFill>
                <a:latin typeface="微软雅黑" pitchFamily="34" charset="-122"/>
                <a:ea typeface="微软雅黑" pitchFamily="34" charset="-122"/>
                <a:cs typeface="Arial" pitchFamily="34" charset="0"/>
              </a:defRPr>
            </a:lvl2pPr>
            <a:lvl3pPr algn="l" rtl="0" eaLnBrk="1" fontAlgn="base" hangingPunct="1">
              <a:spcBef>
                <a:spcPct val="0"/>
              </a:spcBef>
              <a:spcAft>
                <a:spcPct val="0"/>
              </a:spcAft>
              <a:defRPr sz="2800" b="1">
                <a:solidFill>
                  <a:schemeClr val="accent1"/>
                </a:solidFill>
                <a:latin typeface="微软雅黑" pitchFamily="34" charset="-122"/>
                <a:ea typeface="微软雅黑" pitchFamily="34" charset="-122"/>
                <a:cs typeface="Arial" pitchFamily="34" charset="0"/>
              </a:defRPr>
            </a:lvl3pPr>
            <a:lvl4pPr algn="l" rtl="0" eaLnBrk="1" fontAlgn="base" hangingPunct="1">
              <a:spcBef>
                <a:spcPct val="0"/>
              </a:spcBef>
              <a:spcAft>
                <a:spcPct val="0"/>
              </a:spcAft>
              <a:defRPr sz="2800" b="1">
                <a:solidFill>
                  <a:schemeClr val="accent1"/>
                </a:solidFill>
                <a:latin typeface="微软雅黑" pitchFamily="34" charset="-122"/>
                <a:ea typeface="微软雅黑" pitchFamily="34" charset="-122"/>
                <a:cs typeface="Arial" pitchFamily="34" charset="0"/>
              </a:defRPr>
            </a:lvl4pPr>
            <a:lvl5pPr algn="l" rtl="0" eaLnBrk="1" fontAlgn="base" hangingPunct="1">
              <a:spcBef>
                <a:spcPct val="0"/>
              </a:spcBef>
              <a:spcAft>
                <a:spcPct val="0"/>
              </a:spcAft>
              <a:defRPr sz="2800" b="1">
                <a:solidFill>
                  <a:schemeClr val="accent1"/>
                </a:solidFill>
                <a:latin typeface="微软雅黑" pitchFamily="34" charset="-122"/>
                <a:ea typeface="微软雅黑" pitchFamily="34" charset="-122"/>
                <a:cs typeface="Arial" pitchFamily="34" charset="0"/>
              </a:defRPr>
            </a:lvl5pPr>
            <a:lvl6pPr marL="457155" algn="l" rtl="0" eaLnBrk="1" fontAlgn="base" hangingPunct="1">
              <a:spcBef>
                <a:spcPct val="0"/>
              </a:spcBef>
              <a:spcAft>
                <a:spcPct val="0"/>
              </a:spcAft>
              <a:defRPr sz="2200" b="1">
                <a:solidFill>
                  <a:schemeClr val="accent1"/>
                </a:solidFill>
                <a:latin typeface="Arial" pitchFamily="34" charset="0"/>
                <a:ea typeface="宋体" pitchFamily="2" charset="-122"/>
                <a:cs typeface="Arial" pitchFamily="34" charset="0"/>
              </a:defRPr>
            </a:lvl6pPr>
            <a:lvl7pPr marL="914308" algn="l" rtl="0" eaLnBrk="1" fontAlgn="base" hangingPunct="1">
              <a:spcBef>
                <a:spcPct val="0"/>
              </a:spcBef>
              <a:spcAft>
                <a:spcPct val="0"/>
              </a:spcAft>
              <a:defRPr sz="2200" b="1">
                <a:solidFill>
                  <a:schemeClr val="accent1"/>
                </a:solidFill>
                <a:latin typeface="Arial" pitchFamily="34" charset="0"/>
                <a:ea typeface="宋体" pitchFamily="2" charset="-122"/>
                <a:cs typeface="Arial" pitchFamily="34" charset="0"/>
              </a:defRPr>
            </a:lvl7pPr>
            <a:lvl8pPr marL="1371463" algn="l" rtl="0" eaLnBrk="1" fontAlgn="base" hangingPunct="1">
              <a:spcBef>
                <a:spcPct val="0"/>
              </a:spcBef>
              <a:spcAft>
                <a:spcPct val="0"/>
              </a:spcAft>
              <a:defRPr sz="2200" b="1">
                <a:solidFill>
                  <a:schemeClr val="accent1"/>
                </a:solidFill>
                <a:latin typeface="Arial" pitchFamily="34" charset="0"/>
                <a:ea typeface="宋体" pitchFamily="2" charset="-122"/>
                <a:cs typeface="Arial" pitchFamily="34" charset="0"/>
              </a:defRPr>
            </a:lvl8pPr>
            <a:lvl9pPr marL="1828617" algn="l" rtl="0" eaLnBrk="1" fontAlgn="base" hangingPunct="1">
              <a:spcBef>
                <a:spcPct val="0"/>
              </a:spcBef>
              <a:spcAft>
                <a:spcPct val="0"/>
              </a:spcAft>
              <a:defRPr sz="2200" b="1">
                <a:solidFill>
                  <a:schemeClr val="accent1"/>
                </a:solidFill>
                <a:latin typeface="Arial" pitchFamily="34" charset="0"/>
                <a:ea typeface="宋体" pitchFamily="2" charset="-122"/>
                <a:cs typeface="Arial" pitchFamily="34" charset="0"/>
              </a:defRPr>
            </a:lvl9pPr>
          </a:lstStyle>
          <a:p>
            <a:pPr>
              <a:lnSpc>
                <a:spcPct val="100000"/>
              </a:lnSpc>
            </a:pPr>
            <a:r>
              <a:rPr lang="en-US" altLang="zh-CN" kern="0" dirty="0" smtClean="0"/>
              <a:t>7.</a:t>
            </a:r>
            <a:r>
              <a:rPr lang="zh-CN" altLang="en-US" kern="0" dirty="0" smtClean="0"/>
              <a:t>加强促销管理</a:t>
            </a:r>
            <a:endParaRPr lang="zh-CN" altLang="en-US" kern="0" dirty="0"/>
          </a:p>
        </p:txBody>
      </p:sp>
      <p:pic>
        <p:nvPicPr>
          <p:cNvPr id="5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4793" y="85064"/>
            <a:ext cx="1721921" cy="1010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圆角矩形 51"/>
          <p:cNvSpPr/>
          <p:nvPr/>
        </p:nvSpPr>
        <p:spPr bwMode="auto">
          <a:xfrm>
            <a:off x="7812360" y="332656"/>
            <a:ext cx="792088" cy="479350"/>
          </a:xfrm>
          <a:prstGeom prst="roundRect">
            <a:avLst/>
          </a:prstGeom>
          <a:noFill/>
          <a:ln w="19050" cap="flat" cmpd="sng" algn="ctr">
            <a:solidFill>
              <a:srgbClr val="C0000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楷体_GB2312" pitchFamily="49" charset="-122"/>
              <a:cs typeface="Arial" pitchFamily="34" charset="0"/>
            </a:endParaRPr>
          </a:p>
        </p:txBody>
      </p:sp>
      <p:sp>
        <p:nvSpPr>
          <p:cNvPr id="53" name="圆角矩形 52"/>
          <p:cNvSpPr/>
          <p:nvPr/>
        </p:nvSpPr>
        <p:spPr bwMode="auto">
          <a:xfrm>
            <a:off x="7593215" y="767559"/>
            <a:ext cx="269887" cy="327709"/>
          </a:xfrm>
          <a:prstGeom prst="roundRect">
            <a:avLst/>
          </a:prstGeom>
          <a:noFill/>
          <a:ln w="19050" cap="flat" cmpd="sng" algn="ctr">
            <a:solidFill>
              <a:srgbClr val="C0000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楷体_GB2312" pitchFamily="49" charset="-122"/>
              <a:cs typeface="Arial" pitchFamily="34" charset="0"/>
            </a:endParaRPr>
          </a:p>
        </p:txBody>
      </p:sp>
    </p:spTree>
    <p:extLst>
      <p:ext uri="{BB962C8B-B14F-4D97-AF65-F5344CB8AC3E}">
        <p14:creationId xmlns:p14="http://schemas.microsoft.com/office/powerpoint/2010/main" val="32789107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1000"/>
                                        <p:tgtEl>
                                          <p:spTgt spid="41"/>
                                        </p:tgtEl>
                                      </p:cBhvr>
                                    </p:animEffect>
                                    <p:anim calcmode="lin" valueType="num">
                                      <p:cBhvr>
                                        <p:cTn id="13" dur="1000" fill="hold"/>
                                        <p:tgtEl>
                                          <p:spTgt spid="41"/>
                                        </p:tgtEl>
                                        <p:attrNameLst>
                                          <p:attrName>ppt_x</p:attrName>
                                        </p:attrNameLst>
                                      </p:cBhvr>
                                      <p:tavLst>
                                        <p:tav tm="0">
                                          <p:val>
                                            <p:strVal val="#ppt_x"/>
                                          </p:val>
                                        </p:tav>
                                        <p:tav tm="100000">
                                          <p:val>
                                            <p:strVal val="#ppt_x"/>
                                          </p:val>
                                        </p:tav>
                                      </p:tavLst>
                                    </p:anim>
                                    <p:anim calcmode="lin" valueType="num">
                                      <p:cBhvr>
                                        <p:cTn id="14"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1000"/>
                                        <p:tgtEl>
                                          <p:spTgt spid="42"/>
                                        </p:tgtEl>
                                      </p:cBhvr>
                                    </p:animEffect>
                                    <p:anim calcmode="lin" valueType="num">
                                      <p:cBhvr>
                                        <p:cTn id="20" dur="1000" fill="hold"/>
                                        <p:tgtEl>
                                          <p:spTgt spid="42"/>
                                        </p:tgtEl>
                                        <p:attrNameLst>
                                          <p:attrName>ppt_x</p:attrName>
                                        </p:attrNameLst>
                                      </p:cBhvr>
                                      <p:tavLst>
                                        <p:tav tm="0">
                                          <p:val>
                                            <p:strVal val="#ppt_x"/>
                                          </p:val>
                                        </p:tav>
                                        <p:tav tm="100000">
                                          <p:val>
                                            <p:strVal val="#ppt_x"/>
                                          </p:val>
                                        </p:tav>
                                      </p:tavLst>
                                    </p:anim>
                                    <p:anim calcmode="lin" valueType="num">
                                      <p:cBhvr>
                                        <p:cTn id="21" dur="1000" fill="hold"/>
                                        <p:tgtEl>
                                          <p:spTgt spid="4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1000"/>
                                        <p:tgtEl>
                                          <p:spTgt spid="43"/>
                                        </p:tgtEl>
                                      </p:cBhvr>
                                    </p:animEffect>
                                    <p:anim calcmode="lin" valueType="num">
                                      <p:cBhvr>
                                        <p:cTn id="25" dur="1000" fill="hold"/>
                                        <p:tgtEl>
                                          <p:spTgt spid="43"/>
                                        </p:tgtEl>
                                        <p:attrNameLst>
                                          <p:attrName>ppt_x</p:attrName>
                                        </p:attrNameLst>
                                      </p:cBhvr>
                                      <p:tavLst>
                                        <p:tav tm="0">
                                          <p:val>
                                            <p:strVal val="#ppt_x"/>
                                          </p:val>
                                        </p:tav>
                                        <p:tav tm="100000">
                                          <p:val>
                                            <p:strVal val="#ppt_x"/>
                                          </p:val>
                                        </p:tav>
                                      </p:tavLst>
                                    </p:anim>
                                    <p:anim calcmode="lin" valueType="num">
                                      <p:cBhvr>
                                        <p:cTn id="26"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1000"/>
                                        <p:tgtEl>
                                          <p:spTgt spid="44"/>
                                        </p:tgtEl>
                                      </p:cBhvr>
                                    </p:animEffect>
                                    <p:anim calcmode="lin" valueType="num">
                                      <p:cBhvr>
                                        <p:cTn id="32" dur="1000" fill="hold"/>
                                        <p:tgtEl>
                                          <p:spTgt spid="44"/>
                                        </p:tgtEl>
                                        <p:attrNameLst>
                                          <p:attrName>ppt_x</p:attrName>
                                        </p:attrNameLst>
                                      </p:cBhvr>
                                      <p:tavLst>
                                        <p:tav tm="0">
                                          <p:val>
                                            <p:strVal val="#ppt_x"/>
                                          </p:val>
                                        </p:tav>
                                        <p:tav tm="100000">
                                          <p:val>
                                            <p:strVal val="#ppt_x"/>
                                          </p:val>
                                        </p:tav>
                                      </p:tavLst>
                                    </p:anim>
                                    <p:anim calcmode="lin" valueType="num">
                                      <p:cBhvr>
                                        <p:cTn id="33" dur="1000" fill="hold"/>
                                        <p:tgtEl>
                                          <p:spTgt spid="44"/>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fade">
                                      <p:cBhvr>
                                        <p:cTn id="36" dur="1000"/>
                                        <p:tgtEl>
                                          <p:spTgt spid="45"/>
                                        </p:tgtEl>
                                      </p:cBhvr>
                                    </p:animEffect>
                                    <p:anim calcmode="lin" valueType="num">
                                      <p:cBhvr>
                                        <p:cTn id="37" dur="1000" fill="hold"/>
                                        <p:tgtEl>
                                          <p:spTgt spid="45"/>
                                        </p:tgtEl>
                                        <p:attrNameLst>
                                          <p:attrName>ppt_x</p:attrName>
                                        </p:attrNameLst>
                                      </p:cBhvr>
                                      <p:tavLst>
                                        <p:tav tm="0">
                                          <p:val>
                                            <p:strVal val="#ppt_x"/>
                                          </p:val>
                                        </p:tav>
                                        <p:tav tm="100000">
                                          <p:val>
                                            <p:strVal val="#ppt_x"/>
                                          </p:val>
                                        </p:tav>
                                      </p:tavLst>
                                    </p:anim>
                                    <p:anim calcmode="lin" valueType="num">
                                      <p:cBhvr>
                                        <p:cTn id="38"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fade">
                                      <p:cBhvr>
                                        <p:cTn id="43" dur="1000"/>
                                        <p:tgtEl>
                                          <p:spTgt spid="46"/>
                                        </p:tgtEl>
                                      </p:cBhvr>
                                    </p:animEffect>
                                    <p:anim calcmode="lin" valueType="num">
                                      <p:cBhvr>
                                        <p:cTn id="44" dur="1000" fill="hold"/>
                                        <p:tgtEl>
                                          <p:spTgt spid="46"/>
                                        </p:tgtEl>
                                        <p:attrNameLst>
                                          <p:attrName>ppt_x</p:attrName>
                                        </p:attrNameLst>
                                      </p:cBhvr>
                                      <p:tavLst>
                                        <p:tav tm="0">
                                          <p:val>
                                            <p:strVal val="#ppt_x"/>
                                          </p:val>
                                        </p:tav>
                                        <p:tav tm="100000">
                                          <p:val>
                                            <p:strVal val="#ppt_x"/>
                                          </p:val>
                                        </p:tav>
                                      </p:tavLst>
                                    </p:anim>
                                    <p:anim calcmode="lin" valueType="num">
                                      <p:cBhvr>
                                        <p:cTn id="45" dur="1000" fill="hold"/>
                                        <p:tgtEl>
                                          <p:spTgt spid="46"/>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fade">
                                      <p:cBhvr>
                                        <p:cTn id="48" dur="1000"/>
                                        <p:tgtEl>
                                          <p:spTgt spid="47"/>
                                        </p:tgtEl>
                                      </p:cBhvr>
                                    </p:animEffect>
                                    <p:anim calcmode="lin" valueType="num">
                                      <p:cBhvr>
                                        <p:cTn id="49" dur="1000" fill="hold"/>
                                        <p:tgtEl>
                                          <p:spTgt spid="47"/>
                                        </p:tgtEl>
                                        <p:attrNameLst>
                                          <p:attrName>ppt_x</p:attrName>
                                        </p:attrNameLst>
                                      </p:cBhvr>
                                      <p:tavLst>
                                        <p:tav tm="0">
                                          <p:val>
                                            <p:strVal val="#ppt_x"/>
                                          </p:val>
                                        </p:tav>
                                        <p:tav tm="100000">
                                          <p:val>
                                            <p:strVal val="#ppt_x"/>
                                          </p:val>
                                        </p:tav>
                                      </p:tavLst>
                                    </p:anim>
                                    <p:anim calcmode="lin" valueType="num">
                                      <p:cBhvr>
                                        <p:cTn id="50"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44" grpId="0" animBg="1"/>
      <p:bldP spid="45" grpId="0" animBg="1"/>
      <p:bldP spid="46" grpId="0" animBg="1"/>
      <p:bldP spid="4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ADB3829A-8DC6-4529-B4EE-3A20AD7AAEF0}" type="slidenum">
              <a:rPr lang="en-US" altLang="zh-CN" smtClean="0"/>
              <a:pPr/>
              <a:t>19</a:t>
            </a:fld>
            <a:endParaRPr lang="en-US" altLang="zh-CN"/>
          </a:p>
        </p:txBody>
      </p:sp>
      <p:sp>
        <p:nvSpPr>
          <p:cNvPr id="50" name="标题 1"/>
          <p:cNvSpPr txBox="1">
            <a:spLocks/>
          </p:cNvSpPr>
          <p:nvPr/>
        </p:nvSpPr>
        <p:spPr>
          <a:xfrm>
            <a:off x="457201" y="554038"/>
            <a:ext cx="8229600" cy="515937"/>
          </a:xfrm>
          <a:prstGeom prst="rect">
            <a:avLst/>
          </a:prstGeom>
        </p:spPr>
        <p:txBody>
          <a:bodyPr/>
          <a:lstStyle>
            <a:lvl1pPr algn="l" rtl="0" eaLnBrk="1" fontAlgn="base" hangingPunct="1">
              <a:spcBef>
                <a:spcPct val="0"/>
              </a:spcBef>
              <a:spcAft>
                <a:spcPct val="0"/>
              </a:spcAft>
              <a:defRPr sz="2800" b="1">
                <a:solidFill>
                  <a:schemeClr val="accent1"/>
                </a:solidFill>
                <a:latin typeface="微软雅黑" pitchFamily="34" charset="-122"/>
                <a:ea typeface="微软雅黑" pitchFamily="34" charset="-122"/>
                <a:cs typeface="+mj-cs"/>
              </a:defRPr>
            </a:lvl1pPr>
            <a:lvl2pPr algn="l" rtl="0" eaLnBrk="1" fontAlgn="base" hangingPunct="1">
              <a:spcBef>
                <a:spcPct val="0"/>
              </a:spcBef>
              <a:spcAft>
                <a:spcPct val="0"/>
              </a:spcAft>
              <a:defRPr sz="2800" b="1">
                <a:solidFill>
                  <a:schemeClr val="accent1"/>
                </a:solidFill>
                <a:latin typeface="微软雅黑" pitchFamily="34" charset="-122"/>
                <a:ea typeface="微软雅黑" pitchFamily="34" charset="-122"/>
                <a:cs typeface="Arial" pitchFamily="34" charset="0"/>
              </a:defRPr>
            </a:lvl2pPr>
            <a:lvl3pPr algn="l" rtl="0" eaLnBrk="1" fontAlgn="base" hangingPunct="1">
              <a:spcBef>
                <a:spcPct val="0"/>
              </a:spcBef>
              <a:spcAft>
                <a:spcPct val="0"/>
              </a:spcAft>
              <a:defRPr sz="2800" b="1">
                <a:solidFill>
                  <a:schemeClr val="accent1"/>
                </a:solidFill>
                <a:latin typeface="微软雅黑" pitchFamily="34" charset="-122"/>
                <a:ea typeface="微软雅黑" pitchFamily="34" charset="-122"/>
                <a:cs typeface="Arial" pitchFamily="34" charset="0"/>
              </a:defRPr>
            </a:lvl3pPr>
            <a:lvl4pPr algn="l" rtl="0" eaLnBrk="1" fontAlgn="base" hangingPunct="1">
              <a:spcBef>
                <a:spcPct val="0"/>
              </a:spcBef>
              <a:spcAft>
                <a:spcPct val="0"/>
              </a:spcAft>
              <a:defRPr sz="2800" b="1">
                <a:solidFill>
                  <a:schemeClr val="accent1"/>
                </a:solidFill>
                <a:latin typeface="微软雅黑" pitchFamily="34" charset="-122"/>
                <a:ea typeface="微软雅黑" pitchFamily="34" charset="-122"/>
                <a:cs typeface="Arial" pitchFamily="34" charset="0"/>
              </a:defRPr>
            </a:lvl4pPr>
            <a:lvl5pPr algn="l" rtl="0" eaLnBrk="1" fontAlgn="base" hangingPunct="1">
              <a:spcBef>
                <a:spcPct val="0"/>
              </a:spcBef>
              <a:spcAft>
                <a:spcPct val="0"/>
              </a:spcAft>
              <a:defRPr sz="2800" b="1">
                <a:solidFill>
                  <a:schemeClr val="accent1"/>
                </a:solidFill>
                <a:latin typeface="微软雅黑" pitchFamily="34" charset="-122"/>
                <a:ea typeface="微软雅黑" pitchFamily="34" charset="-122"/>
                <a:cs typeface="Arial" pitchFamily="34" charset="0"/>
              </a:defRPr>
            </a:lvl5pPr>
            <a:lvl6pPr marL="457155" algn="l" rtl="0" eaLnBrk="1" fontAlgn="base" hangingPunct="1">
              <a:spcBef>
                <a:spcPct val="0"/>
              </a:spcBef>
              <a:spcAft>
                <a:spcPct val="0"/>
              </a:spcAft>
              <a:defRPr sz="2200" b="1">
                <a:solidFill>
                  <a:schemeClr val="accent1"/>
                </a:solidFill>
                <a:latin typeface="Arial" pitchFamily="34" charset="0"/>
                <a:ea typeface="宋体" pitchFamily="2" charset="-122"/>
                <a:cs typeface="Arial" pitchFamily="34" charset="0"/>
              </a:defRPr>
            </a:lvl6pPr>
            <a:lvl7pPr marL="914308" algn="l" rtl="0" eaLnBrk="1" fontAlgn="base" hangingPunct="1">
              <a:spcBef>
                <a:spcPct val="0"/>
              </a:spcBef>
              <a:spcAft>
                <a:spcPct val="0"/>
              </a:spcAft>
              <a:defRPr sz="2200" b="1">
                <a:solidFill>
                  <a:schemeClr val="accent1"/>
                </a:solidFill>
                <a:latin typeface="Arial" pitchFamily="34" charset="0"/>
                <a:ea typeface="宋体" pitchFamily="2" charset="-122"/>
                <a:cs typeface="Arial" pitchFamily="34" charset="0"/>
              </a:defRPr>
            </a:lvl7pPr>
            <a:lvl8pPr marL="1371463" algn="l" rtl="0" eaLnBrk="1" fontAlgn="base" hangingPunct="1">
              <a:spcBef>
                <a:spcPct val="0"/>
              </a:spcBef>
              <a:spcAft>
                <a:spcPct val="0"/>
              </a:spcAft>
              <a:defRPr sz="2200" b="1">
                <a:solidFill>
                  <a:schemeClr val="accent1"/>
                </a:solidFill>
                <a:latin typeface="Arial" pitchFamily="34" charset="0"/>
                <a:ea typeface="宋体" pitchFamily="2" charset="-122"/>
                <a:cs typeface="Arial" pitchFamily="34" charset="0"/>
              </a:defRPr>
            </a:lvl8pPr>
            <a:lvl9pPr marL="1828617" algn="l" rtl="0" eaLnBrk="1" fontAlgn="base" hangingPunct="1">
              <a:spcBef>
                <a:spcPct val="0"/>
              </a:spcBef>
              <a:spcAft>
                <a:spcPct val="0"/>
              </a:spcAft>
              <a:defRPr sz="2200" b="1">
                <a:solidFill>
                  <a:schemeClr val="accent1"/>
                </a:solidFill>
                <a:latin typeface="Arial" pitchFamily="34" charset="0"/>
                <a:ea typeface="宋体" pitchFamily="2" charset="-122"/>
                <a:cs typeface="Arial" pitchFamily="34" charset="0"/>
              </a:defRPr>
            </a:lvl9pPr>
          </a:lstStyle>
          <a:p>
            <a:pPr>
              <a:lnSpc>
                <a:spcPct val="100000"/>
              </a:lnSpc>
            </a:pPr>
            <a:r>
              <a:rPr lang="en-US" altLang="zh-CN" kern="0" dirty="0" smtClean="0"/>
              <a:t>7.</a:t>
            </a:r>
            <a:r>
              <a:rPr lang="zh-CN" altLang="en-US" kern="0" dirty="0" smtClean="0"/>
              <a:t>加强促销管理，提高快讯规划和执行能力</a:t>
            </a:r>
            <a:endParaRPr lang="zh-CN" altLang="en-US" kern="0" dirty="0"/>
          </a:p>
        </p:txBody>
      </p:sp>
      <p:pic>
        <p:nvPicPr>
          <p:cNvPr id="5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4793" y="85064"/>
            <a:ext cx="1721921" cy="1010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圆角矩形 51"/>
          <p:cNvSpPr/>
          <p:nvPr/>
        </p:nvSpPr>
        <p:spPr bwMode="auto">
          <a:xfrm>
            <a:off x="7812360" y="332656"/>
            <a:ext cx="792088" cy="479350"/>
          </a:xfrm>
          <a:prstGeom prst="roundRect">
            <a:avLst/>
          </a:prstGeom>
          <a:noFill/>
          <a:ln w="19050" cap="flat" cmpd="sng" algn="ctr">
            <a:solidFill>
              <a:srgbClr val="C0000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楷体_GB2312" pitchFamily="49" charset="-122"/>
              <a:cs typeface="Arial" pitchFamily="34" charset="0"/>
            </a:endParaRPr>
          </a:p>
        </p:txBody>
      </p:sp>
      <p:sp>
        <p:nvSpPr>
          <p:cNvPr id="53" name="圆角矩形 52"/>
          <p:cNvSpPr/>
          <p:nvPr/>
        </p:nvSpPr>
        <p:spPr bwMode="auto">
          <a:xfrm>
            <a:off x="7593215" y="767559"/>
            <a:ext cx="269887" cy="327709"/>
          </a:xfrm>
          <a:prstGeom prst="roundRect">
            <a:avLst/>
          </a:prstGeom>
          <a:noFill/>
          <a:ln w="19050" cap="flat" cmpd="sng" algn="ctr">
            <a:solidFill>
              <a:srgbClr val="C0000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楷体_GB2312" pitchFamily="49" charset="-122"/>
              <a:cs typeface="Arial" pitchFamily="34" charset="0"/>
            </a:endParaRPr>
          </a:p>
        </p:txBody>
      </p:sp>
      <p:sp>
        <p:nvSpPr>
          <p:cNvPr id="49" name="圆角矩形 40"/>
          <p:cNvSpPr/>
          <p:nvPr/>
        </p:nvSpPr>
        <p:spPr bwMode="auto">
          <a:xfrm>
            <a:off x="1075236" y="1336675"/>
            <a:ext cx="1014856" cy="457200"/>
          </a:xfrm>
          <a:prstGeom prst="roundRect">
            <a:avLst/>
          </a:prstGeom>
          <a:solidFill>
            <a:schemeClr val="accent1">
              <a:lumMod val="60000"/>
              <a:lumOff val="40000"/>
            </a:schemeClr>
          </a:solidFill>
          <a:ln w="9525" cap="flat" cmpd="sng" algn="ctr">
            <a:solidFill>
              <a:srgbClr val="92D050"/>
            </a:solidFill>
            <a:prstDash val="solid"/>
            <a:round/>
            <a:headEnd type="none" w="med" len="med"/>
            <a:tailEnd type="none" w="med" len="med"/>
          </a:ln>
          <a:effectLst/>
        </p:spPr>
        <p:txBody>
          <a:bodyPr/>
          <a:lstStyle/>
          <a:p>
            <a:pPr algn="ctr">
              <a:lnSpc>
                <a:spcPct val="90000"/>
              </a:lnSpc>
              <a:defRPr/>
            </a:pPr>
            <a:r>
              <a:rPr lang="zh-CN" altLang="en-US" sz="1400" dirty="0" smtClean="0">
                <a:solidFill>
                  <a:schemeClr val="tx1"/>
                </a:solidFill>
                <a:latin typeface="微软雅黑" pitchFamily="34" charset="-122"/>
                <a:ea typeface="微软雅黑" pitchFamily="34" charset="-122"/>
              </a:rPr>
              <a:t>快讯预</a:t>
            </a:r>
            <a:r>
              <a:rPr lang="zh-CN" altLang="en-US" sz="1400" dirty="0">
                <a:solidFill>
                  <a:schemeClr val="tx1"/>
                </a:solidFill>
                <a:latin typeface="微软雅黑" pitchFamily="34" charset="-122"/>
                <a:ea typeface="微软雅黑" pitchFamily="34" charset="-122"/>
              </a:rPr>
              <a:t>估</a:t>
            </a:r>
          </a:p>
        </p:txBody>
      </p:sp>
      <p:sp>
        <p:nvSpPr>
          <p:cNvPr id="54" name="圆角矩形 41"/>
          <p:cNvSpPr/>
          <p:nvPr/>
        </p:nvSpPr>
        <p:spPr bwMode="auto">
          <a:xfrm>
            <a:off x="1075237" y="2034538"/>
            <a:ext cx="1014856" cy="457200"/>
          </a:xfrm>
          <a:prstGeom prst="roundRect">
            <a:avLst/>
          </a:prstGeom>
          <a:solidFill>
            <a:schemeClr val="accent1">
              <a:lumMod val="60000"/>
              <a:lumOff val="40000"/>
            </a:schemeClr>
          </a:solidFill>
          <a:ln w="9525" cap="flat" cmpd="sng" algn="ctr">
            <a:solidFill>
              <a:srgbClr val="92D050"/>
            </a:solidFill>
            <a:prstDash val="solid"/>
            <a:round/>
            <a:headEnd type="none" w="med" len="med"/>
            <a:tailEnd type="none" w="med" len="med"/>
          </a:ln>
          <a:effectLst/>
        </p:spPr>
        <p:txBody>
          <a:bodyPr/>
          <a:lstStyle/>
          <a:p>
            <a:pPr algn="ctr">
              <a:lnSpc>
                <a:spcPct val="90000"/>
              </a:lnSpc>
              <a:defRPr/>
            </a:pPr>
            <a:r>
              <a:rPr lang="zh-CN" altLang="en-US" sz="1400" dirty="0" smtClean="0">
                <a:solidFill>
                  <a:schemeClr val="tx1"/>
                </a:solidFill>
                <a:latin typeface="微软雅黑" pitchFamily="34" charset="-122"/>
                <a:ea typeface="微软雅黑" pitchFamily="34" charset="-122"/>
              </a:rPr>
              <a:t>快讯采</a:t>
            </a:r>
            <a:r>
              <a:rPr lang="zh-CN" altLang="en-US" sz="1400" dirty="0">
                <a:solidFill>
                  <a:schemeClr val="tx1"/>
                </a:solidFill>
                <a:latin typeface="微软雅黑" pitchFamily="34" charset="-122"/>
                <a:ea typeface="微软雅黑" pitchFamily="34" charset="-122"/>
              </a:rPr>
              <a:t>购订单</a:t>
            </a:r>
          </a:p>
        </p:txBody>
      </p:sp>
      <p:sp>
        <p:nvSpPr>
          <p:cNvPr id="55" name="圆角矩形 42"/>
          <p:cNvSpPr/>
          <p:nvPr/>
        </p:nvSpPr>
        <p:spPr bwMode="auto">
          <a:xfrm>
            <a:off x="1075237" y="4061000"/>
            <a:ext cx="1014855" cy="457200"/>
          </a:xfrm>
          <a:prstGeom prst="roundRect">
            <a:avLst/>
          </a:prstGeom>
          <a:solidFill>
            <a:schemeClr val="accent1">
              <a:lumMod val="60000"/>
              <a:lumOff val="40000"/>
            </a:schemeClr>
          </a:solidFill>
          <a:ln w="9525" cap="flat" cmpd="sng" algn="ctr">
            <a:solidFill>
              <a:srgbClr val="92D050"/>
            </a:solidFill>
            <a:prstDash val="solid"/>
            <a:round/>
            <a:headEnd type="none" w="med" len="med"/>
            <a:tailEnd type="none" w="med" len="med"/>
          </a:ln>
          <a:effectLst/>
        </p:spPr>
        <p:txBody>
          <a:bodyPr/>
          <a:lstStyle/>
          <a:p>
            <a:pPr algn="ctr">
              <a:lnSpc>
                <a:spcPct val="90000"/>
              </a:lnSpc>
              <a:defRPr/>
            </a:pPr>
            <a:r>
              <a:rPr lang="zh-CN" altLang="en-US" sz="1400" dirty="0">
                <a:solidFill>
                  <a:schemeClr val="tx1"/>
                </a:solidFill>
                <a:latin typeface="微软雅黑" pitchFamily="34" charset="-122"/>
                <a:ea typeface="微软雅黑" pitchFamily="34" charset="-122"/>
              </a:rPr>
              <a:t>快讯</a:t>
            </a:r>
            <a:r>
              <a:rPr lang="zh-CN" altLang="en-US" sz="1400" dirty="0" smtClean="0">
                <a:solidFill>
                  <a:schemeClr val="tx1"/>
                </a:solidFill>
                <a:latin typeface="微软雅黑" pitchFamily="34" charset="-122"/>
                <a:ea typeface="微软雅黑" pitchFamily="34" charset="-122"/>
              </a:rPr>
              <a:t>补</a:t>
            </a:r>
            <a:r>
              <a:rPr lang="zh-CN" altLang="en-US" sz="1400" dirty="0">
                <a:solidFill>
                  <a:schemeClr val="tx1"/>
                </a:solidFill>
                <a:latin typeface="微软雅黑" pitchFamily="34" charset="-122"/>
                <a:ea typeface="微软雅黑" pitchFamily="34" charset="-122"/>
              </a:rPr>
              <a:t>差</a:t>
            </a:r>
          </a:p>
        </p:txBody>
      </p:sp>
      <p:sp>
        <p:nvSpPr>
          <p:cNvPr id="56" name="圆角矩形 43"/>
          <p:cNvSpPr>
            <a:spLocks noChangeArrowheads="1"/>
          </p:cNvSpPr>
          <p:nvPr/>
        </p:nvSpPr>
        <p:spPr bwMode="auto">
          <a:xfrm>
            <a:off x="1649550" y="1833563"/>
            <a:ext cx="1071563" cy="285750"/>
          </a:xfrm>
          <a:prstGeom prst="roundRect">
            <a:avLst>
              <a:gd name="adj" fmla="val 16667"/>
            </a:avLst>
          </a:prstGeom>
          <a:noFill/>
          <a:ln w="9525" algn="ctr">
            <a:noFill/>
            <a:round/>
            <a:headEnd/>
            <a:tailEnd/>
          </a:ln>
        </p:spPr>
        <p:txBody>
          <a:bodyPr/>
          <a:lstStyle/>
          <a:p>
            <a:pPr>
              <a:lnSpc>
                <a:spcPct val="90000"/>
              </a:lnSpc>
            </a:pPr>
            <a:endParaRPr lang="zh-CN" altLang="en-US" sz="2200">
              <a:solidFill>
                <a:schemeClr val="tx1"/>
              </a:solidFill>
              <a:latin typeface="微软雅黑" pitchFamily="34" charset="-122"/>
              <a:ea typeface="微软雅黑" pitchFamily="34" charset="-122"/>
            </a:endParaRPr>
          </a:p>
        </p:txBody>
      </p:sp>
      <p:sp>
        <p:nvSpPr>
          <p:cNvPr id="57" name="圆角矩形 44"/>
          <p:cNvSpPr/>
          <p:nvPr/>
        </p:nvSpPr>
        <p:spPr bwMode="auto">
          <a:xfrm>
            <a:off x="225649" y="2431069"/>
            <a:ext cx="419356" cy="1027028"/>
          </a:xfrm>
          <a:prstGeom prst="roundRect">
            <a:avLst/>
          </a:prstGeom>
          <a:solidFill>
            <a:schemeClr val="accent1">
              <a:lumMod val="20000"/>
              <a:lumOff val="80000"/>
            </a:schemeClr>
          </a:solidFill>
          <a:ln w="9525" cap="flat" cmpd="sng" algn="ctr">
            <a:solidFill>
              <a:srgbClr val="92D050"/>
            </a:solidFill>
            <a:prstDash val="solid"/>
            <a:round/>
            <a:headEnd type="none" w="med" len="med"/>
            <a:tailEnd type="none" w="med" len="med"/>
          </a:ln>
          <a:effectLst/>
        </p:spPr>
        <p:txBody>
          <a:bodyPr/>
          <a:lstStyle/>
          <a:p>
            <a:pPr algn="ctr">
              <a:lnSpc>
                <a:spcPct val="90000"/>
              </a:lnSpc>
              <a:defRPr/>
            </a:pPr>
            <a:r>
              <a:rPr lang="zh-CN" altLang="en-US" sz="1600" dirty="0" smtClean="0">
                <a:solidFill>
                  <a:schemeClr val="tx1"/>
                </a:solidFill>
                <a:latin typeface="微软雅黑" pitchFamily="34" charset="-122"/>
                <a:ea typeface="微软雅黑" pitchFamily="34" charset="-122"/>
              </a:rPr>
              <a:t>快讯规</a:t>
            </a:r>
            <a:r>
              <a:rPr lang="zh-CN" altLang="en-US" sz="1600" dirty="0">
                <a:solidFill>
                  <a:schemeClr val="tx1"/>
                </a:solidFill>
                <a:latin typeface="微软雅黑" pitchFamily="34" charset="-122"/>
                <a:ea typeface="微软雅黑" pitchFamily="34" charset="-122"/>
              </a:rPr>
              <a:t>划</a:t>
            </a:r>
          </a:p>
        </p:txBody>
      </p:sp>
      <p:sp>
        <p:nvSpPr>
          <p:cNvPr id="58" name="圆角矩形 46"/>
          <p:cNvSpPr>
            <a:spLocks noChangeArrowheads="1"/>
          </p:cNvSpPr>
          <p:nvPr/>
        </p:nvSpPr>
        <p:spPr bwMode="auto">
          <a:xfrm>
            <a:off x="2613564" y="1228725"/>
            <a:ext cx="2231606" cy="666750"/>
          </a:xfrm>
          <a:prstGeom prst="roundRect">
            <a:avLst>
              <a:gd name="adj" fmla="val 16667"/>
            </a:avLst>
          </a:prstGeom>
          <a:noFill/>
          <a:ln w="9525" algn="ctr">
            <a:solidFill>
              <a:srgbClr val="FFC000"/>
            </a:solidFill>
            <a:round/>
            <a:headEnd/>
            <a:tailEnd/>
          </a:ln>
        </p:spPr>
        <p:txBody>
          <a:bodyPr/>
          <a:lstStyle/>
          <a:p>
            <a:pPr>
              <a:lnSpc>
                <a:spcPct val="90000"/>
              </a:lnSpc>
              <a:buSzPct val="50000"/>
            </a:pPr>
            <a:r>
              <a:rPr lang="zh-CN" altLang="en-US" sz="1200" dirty="0">
                <a:solidFill>
                  <a:schemeClr val="tx1"/>
                </a:solidFill>
                <a:latin typeface="微软雅黑" pitchFamily="34" charset="-122"/>
                <a:ea typeface="微软雅黑" pitchFamily="34" charset="-122"/>
              </a:rPr>
              <a:t>采购部门提交单品及预测销量</a:t>
            </a:r>
            <a:endParaRPr lang="en-US" altLang="zh-CN" sz="1200" dirty="0">
              <a:solidFill>
                <a:schemeClr val="tx1"/>
              </a:solidFill>
              <a:latin typeface="微软雅黑" pitchFamily="34" charset="-122"/>
              <a:ea typeface="微软雅黑" pitchFamily="34" charset="-122"/>
            </a:endParaRPr>
          </a:p>
          <a:p>
            <a:pPr>
              <a:lnSpc>
                <a:spcPct val="90000"/>
              </a:lnSpc>
              <a:buSzPct val="50000"/>
            </a:pPr>
            <a:r>
              <a:rPr lang="zh-CN" altLang="en-US" sz="1200" dirty="0">
                <a:solidFill>
                  <a:schemeClr val="tx1"/>
                </a:solidFill>
                <a:latin typeface="微软雅黑" pitchFamily="34" charset="-122"/>
                <a:ea typeface="微软雅黑" pitchFamily="34" charset="-122"/>
              </a:rPr>
              <a:t>销售部门预估重点商品</a:t>
            </a:r>
            <a:endParaRPr lang="en-US" altLang="zh-CN" sz="1200" dirty="0">
              <a:solidFill>
                <a:schemeClr val="tx1"/>
              </a:solidFill>
              <a:latin typeface="微软雅黑" pitchFamily="34" charset="-122"/>
              <a:ea typeface="微软雅黑" pitchFamily="34" charset="-122"/>
            </a:endParaRPr>
          </a:p>
          <a:p>
            <a:pPr>
              <a:lnSpc>
                <a:spcPct val="90000"/>
              </a:lnSpc>
              <a:buSzPct val="50000"/>
            </a:pPr>
            <a:r>
              <a:rPr lang="zh-CN" altLang="en-US" sz="1200" dirty="0">
                <a:solidFill>
                  <a:schemeClr val="tx1"/>
                </a:solidFill>
                <a:latin typeface="微软雅黑" pitchFamily="34" charset="-122"/>
                <a:ea typeface="微软雅黑" pitchFamily="34" charset="-122"/>
              </a:rPr>
              <a:t>门店上报非重点商品数量</a:t>
            </a:r>
          </a:p>
        </p:txBody>
      </p:sp>
      <p:sp>
        <p:nvSpPr>
          <p:cNvPr id="59" name="圆角矩形 47"/>
          <p:cNvSpPr>
            <a:spLocks noChangeArrowheads="1"/>
          </p:cNvSpPr>
          <p:nvPr/>
        </p:nvSpPr>
        <p:spPr bwMode="auto">
          <a:xfrm>
            <a:off x="2613564" y="2028188"/>
            <a:ext cx="2231606" cy="500062"/>
          </a:xfrm>
          <a:prstGeom prst="roundRect">
            <a:avLst>
              <a:gd name="adj" fmla="val 16667"/>
            </a:avLst>
          </a:prstGeom>
          <a:solidFill>
            <a:schemeClr val="bg1"/>
          </a:solidFill>
          <a:ln w="9525" algn="ctr">
            <a:solidFill>
              <a:srgbClr val="FFC000"/>
            </a:solidFill>
            <a:round/>
            <a:headEnd/>
            <a:tailEnd/>
          </a:ln>
        </p:spPr>
        <p:txBody>
          <a:bodyPr/>
          <a:lstStyle/>
          <a:p>
            <a:pPr>
              <a:lnSpc>
                <a:spcPct val="90000"/>
              </a:lnSpc>
            </a:pPr>
            <a:r>
              <a:rPr lang="zh-CN" altLang="en-US" sz="1200" dirty="0">
                <a:solidFill>
                  <a:schemeClr val="tx1"/>
                </a:solidFill>
                <a:latin typeface="微软雅黑" pitchFamily="34" charset="-122"/>
                <a:ea typeface="微软雅黑" pitchFamily="34" charset="-122"/>
              </a:rPr>
              <a:t>根</a:t>
            </a:r>
            <a:r>
              <a:rPr lang="zh-CN" altLang="en-US" sz="1200" dirty="0" smtClean="0">
                <a:solidFill>
                  <a:schemeClr val="tx1"/>
                </a:solidFill>
                <a:latin typeface="微软雅黑" pitchFamily="34" charset="-122"/>
                <a:ea typeface="微软雅黑" pitchFamily="34" charset="-122"/>
              </a:rPr>
              <a:t>据</a:t>
            </a:r>
            <a:r>
              <a:rPr lang="zh-CN" altLang="en-US" sz="1200" dirty="0">
                <a:solidFill>
                  <a:schemeClr val="tx1"/>
                </a:solidFill>
                <a:latin typeface="微软雅黑" pitchFamily="34" charset="-122"/>
                <a:ea typeface="微软雅黑" pitchFamily="34" charset="-122"/>
              </a:rPr>
              <a:t>快讯</a:t>
            </a:r>
            <a:r>
              <a:rPr lang="zh-CN" altLang="en-US" sz="1200" dirty="0" smtClean="0">
                <a:solidFill>
                  <a:schemeClr val="tx1"/>
                </a:solidFill>
                <a:latin typeface="微软雅黑" pitchFamily="34" charset="-122"/>
                <a:ea typeface="微软雅黑" pitchFamily="34" charset="-122"/>
              </a:rPr>
              <a:t>采</a:t>
            </a:r>
            <a:r>
              <a:rPr lang="zh-CN" altLang="en-US" sz="1200" dirty="0">
                <a:solidFill>
                  <a:schemeClr val="tx1"/>
                </a:solidFill>
                <a:latin typeface="微软雅黑" pitchFamily="34" charset="-122"/>
                <a:ea typeface="微软雅黑" pitchFamily="34" charset="-122"/>
              </a:rPr>
              <a:t>集表生成订单</a:t>
            </a:r>
            <a:endParaRPr lang="en-US" altLang="zh-CN" sz="1200" dirty="0">
              <a:solidFill>
                <a:schemeClr val="tx1"/>
              </a:solidFill>
              <a:latin typeface="微软雅黑" pitchFamily="34" charset="-122"/>
              <a:ea typeface="微软雅黑" pitchFamily="34" charset="-122"/>
            </a:endParaRPr>
          </a:p>
          <a:p>
            <a:pPr>
              <a:lnSpc>
                <a:spcPct val="90000"/>
              </a:lnSpc>
            </a:pPr>
            <a:r>
              <a:rPr lang="zh-CN" altLang="en-US" sz="1200" dirty="0">
                <a:solidFill>
                  <a:schemeClr val="tx1"/>
                </a:solidFill>
                <a:latin typeface="微软雅黑" pitchFamily="34" charset="-122"/>
                <a:ea typeface="微软雅黑" pitchFamily="34" charset="-122"/>
              </a:rPr>
              <a:t>需要区分直送订单、配送订单</a:t>
            </a:r>
          </a:p>
        </p:txBody>
      </p:sp>
      <p:sp>
        <p:nvSpPr>
          <p:cNvPr id="60" name="圆角矩形 48"/>
          <p:cNvSpPr>
            <a:spLocks noChangeArrowheads="1"/>
          </p:cNvSpPr>
          <p:nvPr/>
        </p:nvSpPr>
        <p:spPr bwMode="auto">
          <a:xfrm>
            <a:off x="2613563" y="4011788"/>
            <a:ext cx="2231607" cy="500062"/>
          </a:xfrm>
          <a:prstGeom prst="roundRect">
            <a:avLst>
              <a:gd name="adj" fmla="val 16667"/>
            </a:avLst>
          </a:prstGeom>
          <a:noFill/>
          <a:ln w="9525" algn="ctr">
            <a:solidFill>
              <a:srgbClr val="FFC000"/>
            </a:solidFill>
            <a:round/>
            <a:headEnd/>
            <a:tailEnd/>
          </a:ln>
        </p:spPr>
        <p:txBody>
          <a:bodyPr anchor="ctr"/>
          <a:lstStyle/>
          <a:p>
            <a:pPr>
              <a:lnSpc>
                <a:spcPct val="90000"/>
              </a:lnSpc>
            </a:pPr>
            <a:r>
              <a:rPr lang="zh-CN" altLang="en-US" sz="1200" dirty="0">
                <a:solidFill>
                  <a:schemeClr val="tx1"/>
                </a:solidFill>
                <a:latin typeface="微软雅黑" pitchFamily="34" charset="-122"/>
                <a:ea typeface="微软雅黑" pitchFamily="34" charset="-122"/>
              </a:rPr>
              <a:t>系统计算库存补差</a:t>
            </a:r>
            <a:r>
              <a:rPr lang="zh-CN" altLang="en-US" sz="1200" dirty="0" smtClean="0">
                <a:solidFill>
                  <a:schemeClr val="tx1"/>
                </a:solidFill>
                <a:latin typeface="微软雅黑" pitchFamily="34" charset="-122"/>
                <a:ea typeface="微软雅黑" pitchFamily="34" charset="-122"/>
              </a:rPr>
              <a:t>、进</a:t>
            </a:r>
            <a:r>
              <a:rPr lang="zh-CN" altLang="en-US" sz="1200" dirty="0">
                <a:solidFill>
                  <a:schemeClr val="tx1"/>
                </a:solidFill>
                <a:latin typeface="微软雅黑" pitchFamily="34" charset="-122"/>
                <a:ea typeface="微软雅黑" pitchFamily="34" charset="-122"/>
              </a:rPr>
              <a:t>货补差金额</a:t>
            </a:r>
          </a:p>
        </p:txBody>
      </p:sp>
      <p:sp>
        <p:nvSpPr>
          <p:cNvPr id="61" name="下箭头 49"/>
          <p:cNvSpPr/>
          <p:nvPr/>
        </p:nvSpPr>
        <p:spPr bwMode="auto">
          <a:xfrm rot="5400000" flipV="1">
            <a:off x="2255794" y="2103595"/>
            <a:ext cx="338137" cy="333376"/>
          </a:xfrm>
          <a:prstGeom prst="downArrow">
            <a:avLst/>
          </a:prstGeom>
          <a:solidFill>
            <a:srgbClr val="00B050"/>
          </a:solidFill>
          <a:ln w="9525" cap="flat" cmpd="sng" algn="ctr">
            <a:solidFill>
              <a:schemeClr val="accent1">
                <a:lumMod val="40000"/>
                <a:lumOff val="60000"/>
              </a:schemeClr>
            </a:solidFill>
            <a:prstDash val="solid"/>
            <a:round/>
            <a:headEnd type="none" w="med" len="med"/>
            <a:tailEnd type="none" w="med" len="med"/>
          </a:ln>
          <a:effectLst/>
        </p:spPr>
        <p:txBody>
          <a:bodyPr/>
          <a:lstStyle/>
          <a:p>
            <a:pPr algn="dist">
              <a:lnSpc>
                <a:spcPct val="90000"/>
              </a:lnSpc>
              <a:defRPr/>
            </a:pPr>
            <a:endParaRPr lang="zh-CN" altLang="en-US" sz="2200">
              <a:solidFill>
                <a:schemeClr val="tx1"/>
              </a:solidFill>
              <a:latin typeface="微软雅黑" pitchFamily="34" charset="-122"/>
              <a:ea typeface="微软雅黑" pitchFamily="34" charset="-122"/>
            </a:endParaRPr>
          </a:p>
        </p:txBody>
      </p:sp>
      <p:sp>
        <p:nvSpPr>
          <p:cNvPr id="62" name="下箭头 51"/>
          <p:cNvSpPr/>
          <p:nvPr/>
        </p:nvSpPr>
        <p:spPr bwMode="auto">
          <a:xfrm rot="5400000" flipV="1">
            <a:off x="2258969" y="1426370"/>
            <a:ext cx="338137" cy="333376"/>
          </a:xfrm>
          <a:prstGeom prst="downArrow">
            <a:avLst/>
          </a:prstGeom>
          <a:solidFill>
            <a:srgbClr val="00B050"/>
          </a:solidFill>
          <a:ln w="9525" cap="flat" cmpd="sng" algn="ctr">
            <a:solidFill>
              <a:schemeClr val="accent1">
                <a:lumMod val="40000"/>
                <a:lumOff val="60000"/>
              </a:schemeClr>
            </a:solidFill>
            <a:prstDash val="solid"/>
            <a:round/>
            <a:headEnd type="none" w="med" len="med"/>
            <a:tailEnd type="none" w="med" len="med"/>
          </a:ln>
          <a:effectLst/>
        </p:spPr>
        <p:txBody>
          <a:bodyPr/>
          <a:lstStyle/>
          <a:p>
            <a:pPr algn="dist">
              <a:lnSpc>
                <a:spcPct val="90000"/>
              </a:lnSpc>
              <a:defRPr/>
            </a:pPr>
            <a:endParaRPr lang="zh-CN" altLang="en-US" sz="2200">
              <a:solidFill>
                <a:schemeClr val="tx1"/>
              </a:solidFill>
              <a:latin typeface="微软雅黑" pitchFamily="34" charset="-122"/>
              <a:ea typeface="微软雅黑" pitchFamily="34" charset="-122"/>
            </a:endParaRPr>
          </a:p>
        </p:txBody>
      </p:sp>
      <p:sp>
        <p:nvSpPr>
          <p:cNvPr id="63" name="圆角矩形 52"/>
          <p:cNvSpPr/>
          <p:nvPr/>
        </p:nvSpPr>
        <p:spPr bwMode="auto">
          <a:xfrm>
            <a:off x="1075237" y="2703950"/>
            <a:ext cx="1014855" cy="457200"/>
          </a:xfrm>
          <a:prstGeom prst="roundRect">
            <a:avLst/>
          </a:prstGeom>
          <a:solidFill>
            <a:schemeClr val="accent1">
              <a:lumMod val="60000"/>
              <a:lumOff val="40000"/>
            </a:schemeClr>
          </a:solidFill>
          <a:ln w="9525" cap="flat" cmpd="sng" algn="ctr">
            <a:solidFill>
              <a:srgbClr val="92D050"/>
            </a:solidFill>
            <a:prstDash val="solid"/>
            <a:round/>
            <a:headEnd type="none" w="med" len="med"/>
            <a:tailEnd type="none" w="med" len="med"/>
          </a:ln>
          <a:effectLst/>
        </p:spPr>
        <p:txBody>
          <a:bodyPr/>
          <a:lstStyle/>
          <a:p>
            <a:pPr algn="ctr">
              <a:lnSpc>
                <a:spcPct val="90000"/>
              </a:lnSpc>
              <a:defRPr/>
            </a:pPr>
            <a:r>
              <a:rPr lang="zh-CN" altLang="en-US" sz="1400" dirty="0">
                <a:solidFill>
                  <a:schemeClr val="tx1"/>
                </a:solidFill>
                <a:latin typeface="微软雅黑" pitchFamily="34" charset="-122"/>
                <a:ea typeface="微软雅黑" pitchFamily="34" charset="-122"/>
              </a:rPr>
              <a:t>快讯</a:t>
            </a:r>
            <a:r>
              <a:rPr lang="zh-CN" altLang="en-US" sz="1400" dirty="0" smtClean="0">
                <a:solidFill>
                  <a:schemeClr val="tx1"/>
                </a:solidFill>
                <a:latin typeface="微软雅黑" pitchFamily="34" charset="-122"/>
                <a:ea typeface="微软雅黑" pitchFamily="34" charset="-122"/>
              </a:rPr>
              <a:t>销</a:t>
            </a:r>
            <a:r>
              <a:rPr lang="zh-CN" altLang="en-US" sz="1400" dirty="0">
                <a:solidFill>
                  <a:schemeClr val="tx1"/>
                </a:solidFill>
                <a:latin typeface="微软雅黑" pitchFamily="34" charset="-122"/>
                <a:ea typeface="微软雅黑" pitchFamily="34" charset="-122"/>
              </a:rPr>
              <a:t>售库存跟踪</a:t>
            </a:r>
          </a:p>
        </p:txBody>
      </p:sp>
      <p:sp>
        <p:nvSpPr>
          <p:cNvPr id="64" name="圆角矩形 53"/>
          <p:cNvSpPr>
            <a:spLocks noChangeArrowheads="1"/>
          </p:cNvSpPr>
          <p:nvPr/>
        </p:nvSpPr>
        <p:spPr bwMode="auto">
          <a:xfrm>
            <a:off x="2613563" y="2732525"/>
            <a:ext cx="2231607" cy="500063"/>
          </a:xfrm>
          <a:prstGeom prst="roundRect">
            <a:avLst>
              <a:gd name="adj" fmla="val 16667"/>
            </a:avLst>
          </a:prstGeom>
          <a:noFill/>
          <a:ln w="9525" algn="ctr">
            <a:solidFill>
              <a:srgbClr val="FFC000"/>
            </a:solidFill>
            <a:round/>
            <a:headEnd/>
            <a:tailEnd/>
          </a:ln>
        </p:spPr>
        <p:txBody>
          <a:bodyPr anchor="ctr"/>
          <a:lstStyle/>
          <a:p>
            <a:pPr>
              <a:lnSpc>
                <a:spcPct val="90000"/>
              </a:lnSpc>
            </a:pPr>
            <a:r>
              <a:rPr lang="zh-CN" altLang="en-US" sz="1200" dirty="0">
                <a:solidFill>
                  <a:schemeClr val="tx1"/>
                </a:solidFill>
                <a:latin typeface="微软雅黑" pitchFamily="34" charset="-122"/>
                <a:ea typeface="微软雅黑" pitchFamily="34" charset="-122"/>
              </a:rPr>
              <a:t>系统生成库存及销售报表给到给相关部门 </a:t>
            </a:r>
          </a:p>
        </p:txBody>
      </p:sp>
      <p:sp>
        <p:nvSpPr>
          <p:cNvPr id="65" name="下箭头 54"/>
          <p:cNvSpPr/>
          <p:nvPr/>
        </p:nvSpPr>
        <p:spPr bwMode="auto">
          <a:xfrm rot="5400000" flipV="1">
            <a:off x="2255794" y="2777895"/>
            <a:ext cx="338137" cy="333376"/>
          </a:xfrm>
          <a:prstGeom prst="downArrow">
            <a:avLst/>
          </a:prstGeom>
          <a:solidFill>
            <a:srgbClr val="00B050"/>
          </a:solidFill>
          <a:ln w="9525" cap="flat" cmpd="sng" algn="ctr">
            <a:solidFill>
              <a:schemeClr val="accent1">
                <a:lumMod val="40000"/>
                <a:lumOff val="60000"/>
              </a:schemeClr>
            </a:solidFill>
            <a:prstDash val="solid"/>
            <a:round/>
            <a:headEnd type="none" w="med" len="med"/>
            <a:tailEnd type="none" w="med" len="med"/>
          </a:ln>
          <a:effectLst/>
        </p:spPr>
        <p:txBody>
          <a:bodyPr/>
          <a:lstStyle/>
          <a:p>
            <a:pPr algn="dist">
              <a:lnSpc>
                <a:spcPct val="90000"/>
              </a:lnSpc>
              <a:defRPr/>
            </a:pPr>
            <a:endParaRPr lang="zh-CN" altLang="en-US" sz="2200">
              <a:solidFill>
                <a:schemeClr val="tx1"/>
              </a:solidFill>
              <a:latin typeface="微软雅黑" pitchFamily="34" charset="-122"/>
              <a:ea typeface="微软雅黑" pitchFamily="34" charset="-122"/>
            </a:endParaRPr>
          </a:p>
        </p:txBody>
      </p:sp>
      <p:sp>
        <p:nvSpPr>
          <p:cNvPr id="66" name="圆角矩形 55"/>
          <p:cNvSpPr/>
          <p:nvPr/>
        </p:nvSpPr>
        <p:spPr bwMode="auto">
          <a:xfrm>
            <a:off x="1075237" y="3373363"/>
            <a:ext cx="1014856" cy="457200"/>
          </a:xfrm>
          <a:prstGeom prst="roundRect">
            <a:avLst/>
          </a:prstGeom>
          <a:solidFill>
            <a:schemeClr val="accent1">
              <a:lumMod val="60000"/>
              <a:lumOff val="40000"/>
            </a:schemeClr>
          </a:solidFill>
          <a:ln w="9525" cap="flat" cmpd="sng" algn="ctr">
            <a:solidFill>
              <a:srgbClr val="92D050"/>
            </a:solidFill>
            <a:prstDash val="solid"/>
            <a:round/>
            <a:headEnd type="none" w="med" len="med"/>
            <a:tailEnd type="none" w="med" len="med"/>
          </a:ln>
          <a:effectLst/>
        </p:spPr>
        <p:txBody>
          <a:bodyPr/>
          <a:lstStyle/>
          <a:p>
            <a:pPr algn="ctr">
              <a:lnSpc>
                <a:spcPct val="90000"/>
              </a:lnSpc>
              <a:defRPr/>
            </a:pPr>
            <a:r>
              <a:rPr lang="zh-CN" altLang="en-US" sz="1400" dirty="0">
                <a:solidFill>
                  <a:schemeClr val="tx1"/>
                </a:solidFill>
                <a:latin typeface="微软雅黑" pitchFamily="34" charset="-122"/>
                <a:ea typeface="微软雅黑" pitchFamily="34" charset="-122"/>
              </a:rPr>
              <a:t>快讯</a:t>
            </a:r>
            <a:r>
              <a:rPr lang="zh-CN" altLang="en-US" sz="1400" dirty="0" smtClean="0">
                <a:solidFill>
                  <a:schemeClr val="tx1"/>
                </a:solidFill>
                <a:latin typeface="微软雅黑" pitchFamily="34" charset="-122"/>
                <a:ea typeface="微软雅黑" pitchFamily="34" charset="-122"/>
              </a:rPr>
              <a:t>促</a:t>
            </a:r>
            <a:r>
              <a:rPr lang="zh-CN" altLang="en-US" sz="1400" dirty="0">
                <a:solidFill>
                  <a:schemeClr val="tx1"/>
                </a:solidFill>
                <a:latin typeface="微软雅黑" pitchFamily="34" charset="-122"/>
                <a:ea typeface="微软雅黑" pitchFamily="34" charset="-122"/>
              </a:rPr>
              <a:t>销评估</a:t>
            </a:r>
          </a:p>
        </p:txBody>
      </p:sp>
      <p:sp>
        <p:nvSpPr>
          <p:cNvPr id="67" name="圆角矩形 56"/>
          <p:cNvSpPr>
            <a:spLocks noChangeArrowheads="1"/>
          </p:cNvSpPr>
          <p:nvPr/>
        </p:nvSpPr>
        <p:spPr bwMode="auto">
          <a:xfrm>
            <a:off x="2613563" y="3355900"/>
            <a:ext cx="2231607" cy="500063"/>
          </a:xfrm>
          <a:prstGeom prst="roundRect">
            <a:avLst>
              <a:gd name="adj" fmla="val 16667"/>
            </a:avLst>
          </a:prstGeom>
          <a:noFill/>
          <a:ln w="9525" algn="ctr">
            <a:solidFill>
              <a:srgbClr val="FFC000"/>
            </a:solidFill>
            <a:round/>
            <a:headEnd/>
            <a:tailEnd/>
          </a:ln>
        </p:spPr>
        <p:txBody>
          <a:bodyPr anchor="ctr"/>
          <a:lstStyle/>
          <a:p>
            <a:pPr>
              <a:lnSpc>
                <a:spcPct val="90000"/>
              </a:lnSpc>
            </a:pPr>
            <a:r>
              <a:rPr lang="zh-CN" altLang="en-US" sz="1200" dirty="0">
                <a:solidFill>
                  <a:schemeClr val="tx1"/>
                </a:solidFill>
                <a:latin typeface="微软雅黑" pitchFamily="34" charset="-122"/>
                <a:ea typeface="微软雅黑" pitchFamily="34" charset="-122"/>
              </a:rPr>
              <a:t>系统生</a:t>
            </a:r>
            <a:r>
              <a:rPr lang="zh-CN" altLang="en-US" sz="1200" dirty="0" smtClean="0">
                <a:solidFill>
                  <a:schemeClr val="tx1"/>
                </a:solidFill>
                <a:latin typeface="微软雅黑" pitchFamily="34" charset="-122"/>
                <a:ea typeface="微软雅黑" pitchFamily="34" charset="-122"/>
              </a:rPr>
              <a:t>成</a:t>
            </a:r>
            <a:r>
              <a:rPr lang="zh-CN" altLang="en-US" sz="1200" dirty="0">
                <a:solidFill>
                  <a:schemeClr val="tx1"/>
                </a:solidFill>
                <a:latin typeface="微软雅黑" pitchFamily="34" charset="-122"/>
                <a:ea typeface="微软雅黑" pitchFamily="34" charset="-122"/>
              </a:rPr>
              <a:t>快讯</a:t>
            </a:r>
            <a:r>
              <a:rPr lang="zh-CN" altLang="en-US" sz="1200" dirty="0" smtClean="0">
                <a:solidFill>
                  <a:schemeClr val="tx1"/>
                </a:solidFill>
                <a:latin typeface="微软雅黑" pitchFamily="34" charset="-122"/>
                <a:ea typeface="微软雅黑" pitchFamily="34" charset="-122"/>
              </a:rPr>
              <a:t>相</a:t>
            </a:r>
            <a:r>
              <a:rPr lang="zh-CN" altLang="en-US" sz="1200" dirty="0">
                <a:solidFill>
                  <a:schemeClr val="tx1"/>
                </a:solidFill>
                <a:latin typeface="微软雅黑" pitchFamily="34" charset="-122"/>
                <a:ea typeface="微软雅黑" pitchFamily="34" charset="-122"/>
              </a:rPr>
              <a:t>关报表，以评估分析促销效果</a:t>
            </a:r>
          </a:p>
        </p:txBody>
      </p:sp>
      <p:sp>
        <p:nvSpPr>
          <p:cNvPr id="68" name="下箭头 57"/>
          <p:cNvSpPr/>
          <p:nvPr/>
        </p:nvSpPr>
        <p:spPr bwMode="auto">
          <a:xfrm rot="5400000" flipV="1">
            <a:off x="2255794" y="3429720"/>
            <a:ext cx="338137" cy="333376"/>
          </a:xfrm>
          <a:prstGeom prst="downArrow">
            <a:avLst/>
          </a:prstGeom>
          <a:solidFill>
            <a:srgbClr val="00B050"/>
          </a:solidFill>
          <a:ln w="9525" cap="flat" cmpd="sng" algn="ctr">
            <a:solidFill>
              <a:schemeClr val="accent1">
                <a:lumMod val="40000"/>
                <a:lumOff val="60000"/>
              </a:schemeClr>
            </a:solidFill>
            <a:prstDash val="solid"/>
            <a:round/>
            <a:headEnd type="none" w="med" len="med"/>
            <a:tailEnd type="none" w="med" len="med"/>
          </a:ln>
          <a:effectLst/>
        </p:spPr>
        <p:txBody>
          <a:bodyPr/>
          <a:lstStyle/>
          <a:p>
            <a:pPr algn="dist">
              <a:lnSpc>
                <a:spcPct val="90000"/>
              </a:lnSpc>
              <a:defRPr/>
            </a:pPr>
            <a:endParaRPr lang="zh-CN" altLang="en-US" sz="2200">
              <a:solidFill>
                <a:schemeClr val="tx1"/>
              </a:solidFill>
              <a:latin typeface="微软雅黑" pitchFamily="34" charset="-122"/>
              <a:ea typeface="微软雅黑" pitchFamily="34" charset="-122"/>
            </a:endParaRPr>
          </a:p>
        </p:txBody>
      </p:sp>
      <p:sp>
        <p:nvSpPr>
          <p:cNvPr id="69" name="下箭头 58"/>
          <p:cNvSpPr/>
          <p:nvPr/>
        </p:nvSpPr>
        <p:spPr bwMode="auto">
          <a:xfrm rot="5400000" flipV="1">
            <a:off x="2255793" y="4076082"/>
            <a:ext cx="338138" cy="333374"/>
          </a:xfrm>
          <a:prstGeom prst="downArrow">
            <a:avLst/>
          </a:prstGeom>
          <a:solidFill>
            <a:srgbClr val="00B050"/>
          </a:solidFill>
          <a:ln w="9525" cap="flat" cmpd="sng" algn="ctr">
            <a:solidFill>
              <a:schemeClr val="accent1">
                <a:lumMod val="40000"/>
                <a:lumOff val="60000"/>
              </a:schemeClr>
            </a:solidFill>
            <a:prstDash val="solid"/>
            <a:round/>
            <a:headEnd type="none" w="med" len="med"/>
            <a:tailEnd type="none" w="med" len="med"/>
          </a:ln>
          <a:effectLst/>
        </p:spPr>
        <p:txBody>
          <a:bodyPr/>
          <a:lstStyle/>
          <a:p>
            <a:pPr algn="dist">
              <a:lnSpc>
                <a:spcPct val="90000"/>
              </a:lnSpc>
              <a:defRPr/>
            </a:pPr>
            <a:endParaRPr lang="zh-CN" altLang="en-US" sz="2200">
              <a:solidFill>
                <a:schemeClr val="tx1"/>
              </a:solidFill>
              <a:latin typeface="微软雅黑" pitchFamily="34" charset="-122"/>
              <a:ea typeface="微软雅黑" pitchFamily="34" charset="-122"/>
            </a:endParaRPr>
          </a:p>
        </p:txBody>
      </p:sp>
      <p:sp>
        <p:nvSpPr>
          <p:cNvPr id="70" name="下箭头 59"/>
          <p:cNvSpPr/>
          <p:nvPr/>
        </p:nvSpPr>
        <p:spPr bwMode="auto">
          <a:xfrm rot="10800000" flipV="1">
            <a:off x="1352175" y="1817689"/>
            <a:ext cx="336550" cy="186418"/>
          </a:xfrm>
          <a:prstGeom prst="downArrow">
            <a:avLst/>
          </a:prstGeom>
          <a:solidFill>
            <a:srgbClr val="FFC000"/>
          </a:solidFill>
          <a:ln w="9525" cap="flat" cmpd="sng" algn="ctr">
            <a:solidFill>
              <a:schemeClr val="accent1">
                <a:lumMod val="40000"/>
                <a:lumOff val="60000"/>
              </a:schemeClr>
            </a:solidFill>
            <a:prstDash val="lgDash"/>
            <a:round/>
            <a:headEnd type="none" w="med" len="med"/>
            <a:tailEnd type="none" w="med" len="med"/>
          </a:ln>
          <a:effectLst/>
        </p:spPr>
        <p:txBody>
          <a:bodyPr/>
          <a:lstStyle/>
          <a:p>
            <a:pPr algn="dist">
              <a:lnSpc>
                <a:spcPct val="90000"/>
              </a:lnSpc>
              <a:defRPr/>
            </a:pPr>
            <a:endParaRPr lang="zh-CN" altLang="en-US" sz="2200">
              <a:solidFill>
                <a:schemeClr val="tx1"/>
              </a:solidFill>
              <a:latin typeface="微软雅黑" pitchFamily="34" charset="-122"/>
              <a:ea typeface="微软雅黑" pitchFamily="34" charset="-122"/>
            </a:endParaRPr>
          </a:p>
        </p:txBody>
      </p:sp>
      <p:sp>
        <p:nvSpPr>
          <p:cNvPr id="71" name="下箭头 60"/>
          <p:cNvSpPr/>
          <p:nvPr/>
        </p:nvSpPr>
        <p:spPr bwMode="auto">
          <a:xfrm rot="10800000" flipV="1">
            <a:off x="1342650" y="2509201"/>
            <a:ext cx="338138" cy="186418"/>
          </a:xfrm>
          <a:prstGeom prst="downArrow">
            <a:avLst/>
          </a:prstGeom>
          <a:solidFill>
            <a:srgbClr val="FFC000"/>
          </a:solidFill>
          <a:ln w="9525" cap="flat" cmpd="sng" algn="ctr">
            <a:solidFill>
              <a:schemeClr val="accent1">
                <a:lumMod val="40000"/>
                <a:lumOff val="60000"/>
              </a:schemeClr>
            </a:solidFill>
            <a:prstDash val="lgDash"/>
            <a:round/>
            <a:headEnd type="none" w="med" len="med"/>
            <a:tailEnd type="none" w="med" len="med"/>
          </a:ln>
          <a:effectLst/>
        </p:spPr>
        <p:txBody>
          <a:bodyPr/>
          <a:lstStyle/>
          <a:p>
            <a:pPr algn="dist">
              <a:lnSpc>
                <a:spcPct val="90000"/>
              </a:lnSpc>
              <a:defRPr/>
            </a:pPr>
            <a:endParaRPr lang="zh-CN" altLang="en-US" sz="2200">
              <a:solidFill>
                <a:schemeClr val="tx1"/>
              </a:solidFill>
              <a:latin typeface="微软雅黑" pitchFamily="34" charset="-122"/>
              <a:ea typeface="微软雅黑" pitchFamily="34" charset="-122"/>
            </a:endParaRPr>
          </a:p>
        </p:txBody>
      </p:sp>
      <p:sp>
        <p:nvSpPr>
          <p:cNvPr id="72" name="下箭头 61"/>
          <p:cNvSpPr/>
          <p:nvPr/>
        </p:nvSpPr>
        <p:spPr bwMode="auto">
          <a:xfrm rot="10800000" flipV="1">
            <a:off x="1321950" y="3178614"/>
            <a:ext cx="338138" cy="186418"/>
          </a:xfrm>
          <a:prstGeom prst="downArrow">
            <a:avLst/>
          </a:prstGeom>
          <a:solidFill>
            <a:srgbClr val="FFC000"/>
          </a:solidFill>
          <a:ln w="9525" cap="flat" cmpd="sng" algn="ctr">
            <a:solidFill>
              <a:schemeClr val="accent1">
                <a:lumMod val="40000"/>
                <a:lumOff val="60000"/>
              </a:schemeClr>
            </a:solidFill>
            <a:prstDash val="lgDash"/>
            <a:round/>
            <a:headEnd type="none" w="med" len="med"/>
            <a:tailEnd type="none" w="med" len="med"/>
          </a:ln>
          <a:effectLst/>
        </p:spPr>
        <p:txBody>
          <a:bodyPr/>
          <a:lstStyle/>
          <a:p>
            <a:pPr algn="dist">
              <a:lnSpc>
                <a:spcPct val="90000"/>
              </a:lnSpc>
              <a:defRPr/>
            </a:pPr>
            <a:endParaRPr lang="zh-CN" altLang="en-US" sz="2200">
              <a:solidFill>
                <a:schemeClr val="tx1"/>
              </a:solidFill>
              <a:latin typeface="微软雅黑" pitchFamily="34" charset="-122"/>
              <a:ea typeface="微软雅黑" pitchFamily="34" charset="-122"/>
            </a:endParaRPr>
          </a:p>
        </p:txBody>
      </p:sp>
      <p:sp>
        <p:nvSpPr>
          <p:cNvPr id="73" name="下箭头 62"/>
          <p:cNvSpPr/>
          <p:nvPr/>
        </p:nvSpPr>
        <p:spPr bwMode="auto">
          <a:xfrm rot="10800000" flipV="1">
            <a:off x="1309250" y="3851201"/>
            <a:ext cx="336550" cy="186418"/>
          </a:xfrm>
          <a:prstGeom prst="downArrow">
            <a:avLst/>
          </a:prstGeom>
          <a:solidFill>
            <a:srgbClr val="FFC000"/>
          </a:solidFill>
          <a:ln w="9525" cap="flat" cmpd="sng" algn="ctr">
            <a:solidFill>
              <a:schemeClr val="accent1">
                <a:lumMod val="40000"/>
                <a:lumOff val="60000"/>
              </a:schemeClr>
            </a:solidFill>
            <a:prstDash val="lgDash"/>
            <a:round/>
            <a:headEnd type="none" w="med" len="med"/>
            <a:tailEnd type="none" w="med" len="med"/>
          </a:ln>
          <a:effectLst/>
        </p:spPr>
        <p:txBody>
          <a:bodyPr/>
          <a:lstStyle/>
          <a:p>
            <a:pPr algn="dist">
              <a:lnSpc>
                <a:spcPct val="90000"/>
              </a:lnSpc>
              <a:defRPr/>
            </a:pPr>
            <a:endParaRPr lang="zh-CN" altLang="en-US" sz="2200">
              <a:solidFill>
                <a:schemeClr val="tx1"/>
              </a:solidFill>
              <a:latin typeface="微软雅黑" pitchFamily="34" charset="-122"/>
              <a:ea typeface="微软雅黑" pitchFamily="34" charset="-122"/>
            </a:endParaRPr>
          </a:p>
        </p:txBody>
      </p:sp>
      <p:sp>
        <p:nvSpPr>
          <p:cNvPr id="74" name="圆角矩形 63"/>
          <p:cNvSpPr>
            <a:spLocks noChangeArrowheads="1"/>
          </p:cNvSpPr>
          <p:nvPr/>
        </p:nvSpPr>
        <p:spPr bwMode="auto">
          <a:xfrm>
            <a:off x="914434" y="1214438"/>
            <a:ext cx="1343740" cy="3452565"/>
          </a:xfrm>
          <a:prstGeom prst="roundRect">
            <a:avLst>
              <a:gd name="adj" fmla="val 16667"/>
            </a:avLst>
          </a:prstGeom>
          <a:noFill/>
          <a:ln w="9525" algn="ctr">
            <a:solidFill>
              <a:srgbClr val="92D050"/>
            </a:solidFill>
            <a:prstDash val="lgDash"/>
            <a:round/>
            <a:headEnd/>
            <a:tailEnd/>
          </a:ln>
        </p:spPr>
        <p:txBody>
          <a:bodyPr/>
          <a:lstStyle/>
          <a:p>
            <a:pPr>
              <a:lnSpc>
                <a:spcPct val="90000"/>
              </a:lnSpc>
            </a:pPr>
            <a:endParaRPr lang="zh-CN" altLang="en-US" sz="2200">
              <a:solidFill>
                <a:schemeClr val="tx1"/>
              </a:solidFill>
              <a:latin typeface="微软雅黑" pitchFamily="34" charset="-122"/>
              <a:ea typeface="微软雅黑" pitchFamily="34" charset="-122"/>
            </a:endParaRPr>
          </a:p>
        </p:txBody>
      </p:sp>
      <p:graphicFrame>
        <p:nvGraphicFramePr>
          <p:cNvPr id="75" name="图示 33"/>
          <p:cNvGraphicFramePr/>
          <p:nvPr>
            <p:extLst>
              <p:ext uri="{D42A27DB-BD31-4B8C-83A1-F6EECF244321}">
                <p14:modId xmlns:p14="http://schemas.microsoft.com/office/powerpoint/2010/main" val="2544159374"/>
              </p:ext>
            </p:extLst>
          </p:nvPr>
        </p:nvGraphicFramePr>
        <p:xfrm>
          <a:off x="-116963" y="4938187"/>
          <a:ext cx="9664995" cy="9481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6" name="圆角矩形 34"/>
          <p:cNvSpPr/>
          <p:nvPr/>
        </p:nvSpPr>
        <p:spPr>
          <a:xfrm>
            <a:off x="3636302" y="5701493"/>
            <a:ext cx="850641" cy="395198"/>
          </a:xfrm>
          <a:prstGeom prst="roundRect">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1500"/>
              </a:lnSpc>
              <a:defRPr/>
            </a:pPr>
            <a:r>
              <a:rPr lang="zh-CN" altLang="en-US" sz="1200" dirty="0">
                <a:latin typeface="微软雅黑" pitchFamily="34" charset="-122"/>
                <a:ea typeface="微软雅黑" pitchFamily="34" charset="-122"/>
              </a:rPr>
              <a:t>手工创建复杂促销</a:t>
            </a:r>
          </a:p>
        </p:txBody>
      </p:sp>
      <p:sp>
        <p:nvSpPr>
          <p:cNvPr id="77" name="TextBox 9"/>
          <p:cNvSpPr txBox="1">
            <a:spLocks noChangeArrowheads="1"/>
          </p:cNvSpPr>
          <p:nvPr/>
        </p:nvSpPr>
        <p:spPr bwMode="auto">
          <a:xfrm>
            <a:off x="1081088" y="4802207"/>
            <a:ext cx="1655762" cy="286232"/>
          </a:xfrm>
          <a:prstGeom prst="rect">
            <a:avLst/>
          </a:prstGeom>
          <a:noFill/>
          <a:ln w="9525">
            <a:noFill/>
            <a:miter lim="800000"/>
            <a:headEnd/>
            <a:tailEnd/>
          </a:ln>
        </p:spPr>
        <p:txBody>
          <a:bodyPr>
            <a:spAutoFit/>
          </a:bodyPr>
          <a:lstStyle/>
          <a:p>
            <a:pPr algn="ctr"/>
            <a:r>
              <a:rPr lang="zh-CN" altLang="en-US" sz="1400" dirty="0">
                <a:solidFill>
                  <a:schemeClr val="tx1"/>
                </a:solidFill>
                <a:latin typeface="微软雅黑" pitchFamily="34" charset="-122"/>
                <a:ea typeface="微软雅黑" pitchFamily="34" charset="-122"/>
              </a:rPr>
              <a:t>规划</a:t>
            </a:r>
          </a:p>
        </p:txBody>
      </p:sp>
      <p:sp>
        <p:nvSpPr>
          <p:cNvPr id="78" name="TextBox 10"/>
          <p:cNvSpPr txBox="1">
            <a:spLocks noChangeArrowheads="1"/>
          </p:cNvSpPr>
          <p:nvPr/>
        </p:nvSpPr>
        <p:spPr bwMode="auto">
          <a:xfrm>
            <a:off x="3985864" y="4824431"/>
            <a:ext cx="1655762" cy="286232"/>
          </a:xfrm>
          <a:prstGeom prst="rect">
            <a:avLst/>
          </a:prstGeom>
          <a:noFill/>
          <a:ln w="9525">
            <a:noFill/>
            <a:miter lim="800000"/>
            <a:headEnd/>
            <a:tailEnd/>
          </a:ln>
        </p:spPr>
        <p:txBody>
          <a:bodyPr>
            <a:spAutoFit/>
          </a:bodyPr>
          <a:lstStyle/>
          <a:p>
            <a:pPr algn="ctr"/>
            <a:r>
              <a:rPr lang="zh-CN" altLang="en-US" sz="1400" dirty="0">
                <a:solidFill>
                  <a:schemeClr val="tx1"/>
                </a:solidFill>
                <a:latin typeface="微软雅黑" pitchFamily="34" charset="-122"/>
                <a:ea typeface="微软雅黑" pitchFamily="34" charset="-122"/>
              </a:rPr>
              <a:t>执行</a:t>
            </a:r>
          </a:p>
        </p:txBody>
      </p:sp>
      <p:sp>
        <p:nvSpPr>
          <p:cNvPr id="79" name="TextBox 11"/>
          <p:cNvSpPr txBox="1">
            <a:spLocks noChangeArrowheads="1"/>
          </p:cNvSpPr>
          <p:nvPr/>
        </p:nvSpPr>
        <p:spPr bwMode="auto">
          <a:xfrm>
            <a:off x="7369101" y="4837232"/>
            <a:ext cx="1657350" cy="286232"/>
          </a:xfrm>
          <a:prstGeom prst="rect">
            <a:avLst/>
          </a:prstGeom>
          <a:noFill/>
          <a:ln w="9525">
            <a:noFill/>
            <a:miter lim="800000"/>
            <a:headEnd/>
            <a:tailEnd/>
          </a:ln>
        </p:spPr>
        <p:txBody>
          <a:bodyPr>
            <a:spAutoFit/>
          </a:bodyPr>
          <a:lstStyle/>
          <a:p>
            <a:pPr algn="ctr"/>
            <a:r>
              <a:rPr lang="zh-CN" altLang="en-US" sz="1400" dirty="0">
                <a:solidFill>
                  <a:schemeClr val="tx1"/>
                </a:solidFill>
                <a:latin typeface="微软雅黑" pitchFamily="34" charset="-122"/>
                <a:ea typeface="微软雅黑" pitchFamily="34" charset="-122"/>
              </a:rPr>
              <a:t>评估</a:t>
            </a:r>
          </a:p>
        </p:txBody>
      </p:sp>
      <p:cxnSp>
        <p:nvCxnSpPr>
          <p:cNvPr id="80" name="直接连接符 61"/>
          <p:cNvCxnSpPr/>
          <p:nvPr/>
        </p:nvCxnSpPr>
        <p:spPr>
          <a:xfrm>
            <a:off x="7257227" y="5116907"/>
            <a:ext cx="0" cy="1424161"/>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81" name="圆角矩形 62"/>
          <p:cNvSpPr/>
          <p:nvPr/>
        </p:nvSpPr>
        <p:spPr>
          <a:xfrm>
            <a:off x="4559253" y="5707843"/>
            <a:ext cx="820969" cy="382498"/>
          </a:xfrm>
          <a:prstGeom prst="roundRect">
            <a:avLst/>
          </a:prstGeom>
          <a:solidFill>
            <a:srgbClr val="00B05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1500"/>
              </a:lnSpc>
              <a:defRPr/>
            </a:pPr>
            <a:r>
              <a:rPr lang="zh-CN" altLang="en-US" sz="1200" dirty="0">
                <a:latin typeface="微软雅黑" pitchFamily="34" charset="-122"/>
                <a:ea typeface="微软雅黑" pitchFamily="34" charset="-122"/>
              </a:rPr>
              <a:t>订货跟踪</a:t>
            </a:r>
          </a:p>
        </p:txBody>
      </p:sp>
      <p:sp>
        <p:nvSpPr>
          <p:cNvPr id="82" name="圆角矩形 63"/>
          <p:cNvSpPr/>
          <p:nvPr/>
        </p:nvSpPr>
        <p:spPr>
          <a:xfrm>
            <a:off x="5494770" y="5708593"/>
            <a:ext cx="820969" cy="380999"/>
          </a:xfrm>
          <a:prstGeom prst="roundRect">
            <a:avLst/>
          </a:prstGeom>
          <a:solidFill>
            <a:srgbClr val="00B05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1500"/>
              </a:lnSpc>
              <a:defRPr/>
            </a:pPr>
            <a:r>
              <a:rPr lang="zh-CN" altLang="en-US" sz="1200" dirty="0">
                <a:latin typeface="微软雅黑" pitchFamily="34" charset="-122"/>
                <a:ea typeface="微软雅黑" pitchFamily="34" charset="-122"/>
              </a:rPr>
              <a:t>销售库存跟踪</a:t>
            </a:r>
          </a:p>
        </p:txBody>
      </p:sp>
      <p:cxnSp>
        <p:nvCxnSpPr>
          <p:cNvPr id="83" name="直接连接符 64"/>
          <p:cNvCxnSpPr/>
          <p:nvPr/>
        </p:nvCxnSpPr>
        <p:spPr>
          <a:xfrm>
            <a:off x="2779292" y="5120082"/>
            <a:ext cx="3175" cy="1420986"/>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84" name="圆角矩形 65"/>
          <p:cNvSpPr/>
          <p:nvPr/>
        </p:nvSpPr>
        <p:spPr>
          <a:xfrm>
            <a:off x="1893722" y="5701493"/>
            <a:ext cx="880528" cy="395198"/>
          </a:xfrm>
          <a:prstGeom prst="roundRect">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ts val="1500"/>
              </a:lnSpc>
            </a:pPr>
            <a:r>
              <a:rPr lang="zh-CN" altLang="en-US" sz="1200" dirty="0">
                <a:latin typeface="微软雅黑" pitchFamily="34" charset="-122"/>
                <a:ea typeface="微软雅黑" pitchFamily="34" charset="-122"/>
              </a:rPr>
              <a:t>总部重点商品预估</a:t>
            </a:r>
          </a:p>
        </p:txBody>
      </p:sp>
      <p:sp>
        <p:nvSpPr>
          <p:cNvPr id="85" name="圆角矩形 81"/>
          <p:cNvSpPr/>
          <p:nvPr/>
        </p:nvSpPr>
        <p:spPr>
          <a:xfrm>
            <a:off x="1891747" y="6139106"/>
            <a:ext cx="880528" cy="395198"/>
          </a:xfrm>
          <a:prstGeom prst="roundRect">
            <a:avLst/>
          </a:prstGeom>
          <a:solidFill>
            <a:srgbClr val="00B05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1500"/>
              </a:lnSpc>
            </a:pPr>
            <a:r>
              <a:rPr lang="zh-CN" altLang="en-US" sz="1200" dirty="0">
                <a:latin typeface="微软雅黑" pitchFamily="34" charset="-122"/>
                <a:ea typeface="微软雅黑" pitchFamily="34" charset="-122"/>
              </a:rPr>
              <a:t>门店一般商品预估</a:t>
            </a:r>
          </a:p>
        </p:txBody>
      </p:sp>
      <p:sp>
        <p:nvSpPr>
          <p:cNvPr id="86" name="圆角矩形 82"/>
          <p:cNvSpPr/>
          <p:nvPr/>
        </p:nvSpPr>
        <p:spPr>
          <a:xfrm>
            <a:off x="981578" y="5701493"/>
            <a:ext cx="880528" cy="395198"/>
          </a:xfrm>
          <a:prstGeom prst="roundRect">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lnSpc>
                <a:spcPts val="1500"/>
              </a:lnSpc>
            </a:pPr>
            <a:r>
              <a:rPr lang="zh-CN" altLang="en-US" sz="1200" dirty="0" smtClean="0">
                <a:latin typeface="微软雅黑" pitchFamily="34" charset="-122"/>
                <a:ea typeface="微软雅黑" pitchFamily="34" charset="-122"/>
              </a:rPr>
              <a:t>促销服务协议</a:t>
            </a:r>
            <a:endParaRPr lang="zh-CN" altLang="en-US" sz="1200" dirty="0">
              <a:latin typeface="微软雅黑" pitchFamily="34" charset="-122"/>
              <a:ea typeface="微软雅黑" pitchFamily="34" charset="-122"/>
            </a:endParaRPr>
          </a:p>
        </p:txBody>
      </p:sp>
      <p:sp>
        <p:nvSpPr>
          <p:cNvPr id="87" name="圆角矩形 84"/>
          <p:cNvSpPr/>
          <p:nvPr/>
        </p:nvSpPr>
        <p:spPr>
          <a:xfrm>
            <a:off x="6356866" y="5708593"/>
            <a:ext cx="820969" cy="380999"/>
          </a:xfrm>
          <a:prstGeom prst="roundRect">
            <a:avLst/>
          </a:prstGeom>
          <a:solidFill>
            <a:srgbClr val="00B05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1500"/>
              </a:lnSpc>
              <a:defRPr/>
            </a:pPr>
            <a:r>
              <a:rPr lang="zh-CN" altLang="en-US" sz="1200" dirty="0">
                <a:latin typeface="微软雅黑" pitchFamily="34" charset="-122"/>
                <a:ea typeface="微软雅黑" pitchFamily="34" charset="-122"/>
              </a:rPr>
              <a:t>销售库存跟踪</a:t>
            </a:r>
          </a:p>
        </p:txBody>
      </p:sp>
      <p:sp>
        <p:nvSpPr>
          <p:cNvPr id="88" name="圆角矩形 85"/>
          <p:cNvSpPr/>
          <p:nvPr/>
        </p:nvSpPr>
        <p:spPr>
          <a:xfrm>
            <a:off x="5497042" y="6146206"/>
            <a:ext cx="820969" cy="380999"/>
          </a:xfrm>
          <a:prstGeom prst="roundRect">
            <a:avLst/>
          </a:prstGeom>
          <a:solidFill>
            <a:srgbClr val="00B05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1500"/>
              </a:lnSpc>
              <a:defRPr/>
            </a:pPr>
            <a:r>
              <a:rPr lang="zh-CN" altLang="en-US" sz="1200" dirty="0" smtClean="0">
                <a:latin typeface="微软雅黑" pitchFamily="34" charset="-122"/>
                <a:ea typeface="微软雅黑" pitchFamily="34" charset="-122"/>
              </a:rPr>
              <a:t>门店补货</a:t>
            </a:r>
            <a:endParaRPr lang="zh-CN" altLang="en-US" sz="1200" dirty="0">
              <a:latin typeface="微软雅黑" pitchFamily="34" charset="-122"/>
              <a:ea typeface="微软雅黑" pitchFamily="34" charset="-122"/>
            </a:endParaRPr>
          </a:p>
        </p:txBody>
      </p:sp>
      <p:sp>
        <p:nvSpPr>
          <p:cNvPr id="89" name="圆角矩形 86"/>
          <p:cNvSpPr/>
          <p:nvPr/>
        </p:nvSpPr>
        <p:spPr>
          <a:xfrm>
            <a:off x="7287202" y="5708593"/>
            <a:ext cx="820969" cy="380999"/>
          </a:xfrm>
          <a:prstGeom prst="roundRect">
            <a:avLst/>
          </a:prstGeom>
          <a:solidFill>
            <a:srgbClr val="00B05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1500"/>
              </a:lnSpc>
              <a:defRPr/>
            </a:pPr>
            <a:r>
              <a:rPr lang="zh-CN" altLang="en-US" sz="1200" dirty="0" smtClean="0">
                <a:latin typeface="微软雅黑" pitchFamily="34" charset="-122"/>
                <a:ea typeface="微软雅黑" pitchFamily="34" charset="-122"/>
              </a:rPr>
              <a:t>快讯退货</a:t>
            </a:r>
            <a:endParaRPr lang="zh-CN" altLang="en-US" sz="1200" dirty="0">
              <a:latin typeface="微软雅黑" pitchFamily="34" charset="-122"/>
              <a:ea typeface="微软雅黑" pitchFamily="34" charset="-122"/>
            </a:endParaRPr>
          </a:p>
        </p:txBody>
      </p:sp>
      <p:cxnSp>
        <p:nvCxnSpPr>
          <p:cNvPr id="90" name="直接连接符 87"/>
          <p:cNvCxnSpPr/>
          <p:nvPr/>
        </p:nvCxnSpPr>
        <p:spPr>
          <a:xfrm>
            <a:off x="980028" y="5122354"/>
            <a:ext cx="0" cy="141871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91" name="圆角矩形 66"/>
          <p:cNvSpPr/>
          <p:nvPr/>
        </p:nvSpPr>
        <p:spPr>
          <a:xfrm>
            <a:off x="146896" y="5708593"/>
            <a:ext cx="820969" cy="380999"/>
          </a:xfrm>
          <a:prstGeom prst="roundRect">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1500"/>
              </a:lnSpc>
              <a:defRPr/>
            </a:pPr>
            <a:r>
              <a:rPr lang="zh-CN" altLang="en-US" sz="1200" dirty="0" smtClean="0">
                <a:latin typeface="微软雅黑" pitchFamily="34" charset="-122"/>
                <a:ea typeface="微软雅黑" pitchFamily="34" charset="-122"/>
              </a:rPr>
              <a:t>快讯品类规划</a:t>
            </a:r>
            <a:endParaRPr lang="zh-CN" altLang="en-US" sz="1200" dirty="0">
              <a:latin typeface="微软雅黑" pitchFamily="34" charset="-122"/>
              <a:ea typeface="微软雅黑" pitchFamily="34" charset="-122"/>
            </a:endParaRPr>
          </a:p>
        </p:txBody>
      </p:sp>
      <p:sp>
        <p:nvSpPr>
          <p:cNvPr id="92" name="Left Brace 1"/>
          <p:cNvSpPr/>
          <p:nvPr/>
        </p:nvSpPr>
        <p:spPr bwMode="auto">
          <a:xfrm>
            <a:off x="697724" y="1519714"/>
            <a:ext cx="285000" cy="2849738"/>
          </a:xfrm>
          <a:prstGeom prst="leftBrace">
            <a:avLst/>
          </a:prstGeom>
          <a:noFill/>
          <a:ln w="9525" cap="flat" cmpd="sng" algn="ctr">
            <a:solidFill>
              <a:srgbClr val="00B05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endParaRPr kumimoji="0" lang="en-US" sz="1800" b="0" i="0" u="none" strike="noStrike" cap="none" normalizeH="0" baseline="0" smtClean="0">
              <a:ln>
                <a:noFill/>
              </a:ln>
              <a:solidFill>
                <a:schemeClr val="tx1"/>
              </a:solidFill>
              <a:effectLst/>
              <a:latin typeface="Arial" pitchFamily="34" charset="0"/>
              <a:ea typeface="楷体_GB2312" pitchFamily="49" charset="-122"/>
              <a:cs typeface="Arial" pitchFamily="34" charset="0"/>
            </a:endParaRPr>
          </a:p>
        </p:txBody>
      </p:sp>
      <p:graphicFrame>
        <p:nvGraphicFramePr>
          <p:cNvPr id="93" name="表格 48"/>
          <p:cNvGraphicFramePr>
            <a:graphicFrameLocks noGrp="1"/>
          </p:cNvGraphicFramePr>
          <p:nvPr>
            <p:extLst>
              <p:ext uri="{D42A27DB-BD31-4B8C-83A1-F6EECF244321}">
                <p14:modId xmlns:p14="http://schemas.microsoft.com/office/powerpoint/2010/main" val="2582544121"/>
              </p:ext>
            </p:extLst>
          </p:nvPr>
        </p:nvGraphicFramePr>
        <p:xfrm>
          <a:off x="5073582" y="1252780"/>
          <a:ext cx="3952869" cy="3261360"/>
        </p:xfrm>
        <a:graphic>
          <a:graphicData uri="http://schemas.openxmlformats.org/drawingml/2006/table">
            <a:tbl>
              <a:tblPr firstRow="1" bandRow="1">
                <a:tableStyleId>{5C22544A-7EE6-4342-B048-85BDC9FD1C3A}</a:tableStyleId>
              </a:tblPr>
              <a:tblGrid>
                <a:gridCol w="970958"/>
                <a:gridCol w="2981911"/>
              </a:tblGrid>
              <a:tr h="0">
                <a:tc>
                  <a:txBody>
                    <a:bodyPr/>
                    <a:lstStyle/>
                    <a:p>
                      <a:r>
                        <a:rPr lang="zh-CN" altLang="en-US" sz="1400" dirty="0" smtClean="0">
                          <a:latin typeface="微软雅黑" panose="020B0503020204020204" pitchFamily="34" charset="-122"/>
                          <a:ea typeface="微软雅黑" panose="020B0503020204020204" pitchFamily="34" charset="-122"/>
                        </a:rPr>
                        <a:t>内容</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smtClean="0">
                          <a:latin typeface="微软雅黑" panose="020B0503020204020204" pitchFamily="34" charset="-122"/>
                          <a:ea typeface="微软雅黑" panose="020B0503020204020204" pitchFamily="34" charset="-122"/>
                        </a:rPr>
                        <a:t>变革及收益</a:t>
                      </a:r>
                      <a:endParaRPr lang="zh-CN" altLang="en-US" sz="1400" dirty="0">
                        <a:latin typeface="微软雅黑" panose="020B0503020204020204" pitchFamily="34" charset="-122"/>
                        <a:ea typeface="微软雅黑" panose="020B0503020204020204" pitchFamily="34" charset="-122"/>
                      </a:endParaRPr>
                    </a:p>
                  </a:txBody>
                  <a:tcPr/>
                </a:tc>
              </a:tr>
              <a:tr h="0">
                <a:tc>
                  <a:txBody>
                    <a:bodyPr/>
                    <a:lstStyle/>
                    <a:p>
                      <a:r>
                        <a:rPr lang="zh-CN" altLang="en-US" sz="1400" dirty="0" smtClean="0">
                          <a:latin typeface="微软雅黑" panose="020B0503020204020204" pitchFamily="34" charset="-122"/>
                          <a:ea typeface="微软雅黑" panose="020B0503020204020204" pitchFamily="34" charset="-122"/>
                        </a:rPr>
                        <a:t>快讯档期生命周期</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200" dirty="0" smtClean="0">
                          <a:latin typeface="微软雅黑" panose="020B0503020204020204" pitchFamily="34" charset="-122"/>
                          <a:ea typeface="微软雅黑" panose="020B0503020204020204" pitchFamily="34" charset="-122"/>
                        </a:rPr>
                        <a:t>从快讯规划到订货再到销售以及补差，全方位记录、跟踪和分析快讯档期</a:t>
                      </a:r>
                      <a:endParaRPr lang="zh-CN" altLang="en-US" sz="1200" dirty="0">
                        <a:latin typeface="微软雅黑" panose="020B0503020204020204" pitchFamily="34" charset="-122"/>
                        <a:ea typeface="微软雅黑" panose="020B0503020204020204" pitchFamily="34" charset="-122"/>
                      </a:endParaRPr>
                    </a:p>
                  </a:txBody>
                  <a:tcPr/>
                </a:tc>
              </a:tr>
              <a:tr h="0">
                <a:tc>
                  <a:txBody>
                    <a:bodyPr/>
                    <a:lstStyle/>
                    <a:p>
                      <a:r>
                        <a:rPr lang="zh-CN" altLang="en-US" sz="1400" dirty="0" smtClean="0">
                          <a:latin typeface="微软雅黑" panose="020B0503020204020204" pitchFamily="34" charset="-122"/>
                          <a:ea typeface="微软雅黑" panose="020B0503020204020204" pitchFamily="34" charset="-122"/>
                        </a:rPr>
                        <a:t>快讯预估</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200" dirty="0" smtClean="0">
                          <a:latin typeface="微软雅黑" panose="020B0503020204020204" pitchFamily="34" charset="-122"/>
                          <a:ea typeface="微软雅黑" panose="020B0503020204020204" pitchFamily="34" charset="-122"/>
                        </a:rPr>
                        <a:t>通过地区采购的预估与门店上报数量结合，获得更为准确得快讯预估量，提高订货效率降低库存成本</a:t>
                      </a:r>
                      <a:endParaRPr lang="zh-CN" altLang="en-US" sz="1200" dirty="0">
                        <a:latin typeface="微软雅黑" panose="020B0503020204020204" pitchFamily="34" charset="-122"/>
                        <a:ea typeface="微软雅黑" panose="020B0503020204020204" pitchFamily="34" charset="-122"/>
                      </a:endParaRPr>
                    </a:p>
                  </a:txBody>
                  <a:tcPr/>
                </a:tc>
              </a:tr>
              <a:tr h="0">
                <a:tc>
                  <a:txBody>
                    <a:bodyPr/>
                    <a:lstStyle/>
                    <a:p>
                      <a:r>
                        <a:rPr lang="zh-CN" altLang="en-US" sz="1400" dirty="0" smtClean="0">
                          <a:latin typeface="微软雅黑" panose="020B0503020204020204" pitchFamily="34" charset="-122"/>
                          <a:ea typeface="微软雅黑" panose="020B0503020204020204" pitchFamily="34" charset="-122"/>
                        </a:rPr>
                        <a:t>快讯采购订单</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200" dirty="0" smtClean="0">
                          <a:latin typeface="微软雅黑" panose="020B0503020204020204" pitchFamily="34" charset="-122"/>
                          <a:ea typeface="微软雅黑" panose="020B0503020204020204" pitchFamily="34" charset="-122"/>
                        </a:rPr>
                        <a:t>对于门店直送订单系统可以自动生成相应订单，减少人为错误和工作效率</a:t>
                      </a:r>
                      <a:endParaRPr lang="zh-CN" altLang="en-US" sz="1200" dirty="0">
                        <a:latin typeface="微软雅黑" panose="020B0503020204020204" pitchFamily="34" charset="-122"/>
                        <a:ea typeface="微软雅黑" panose="020B0503020204020204" pitchFamily="34" charset="-122"/>
                      </a:endParaRPr>
                    </a:p>
                  </a:txBody>
                  <a:tcPr/>
                </a:tc>
              </a:tr>
              <a:tr h="0">
                <a:tc>
                  <a:txBody>
                    <a:bodyPr/>
                    <a:lstStyle/>
                    <a:p>
                      <a:r>
                        <a:rPr lang="zh-CN" altLang="en-US" sz="1400" dirty="0" smtClean="0">
                          <a:latin typeface="微软雅黑" panose="020B0503020204020204" pitchFamily="34" charset="-122"/>
                          <a:ea typeface="微软雅黑" panose="020B0503020204020204" pitchFamily="34" charset="-122"/>
                        </a:rPr>
                        <a:t>快讯评估</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200" dirty="0" smtClean="0">
                          <a:latin typeface="微软雅黑" panose="020B0503020204020204" pitchFamily="34" charset="-122"/>
                          <a:ea typeface="微软雅黑" panose="020B0503020204020204" pitchFamily="34" charset="-122"/>
                        </a:rPr>
                        <a:t>通过快讯结束的销售分析，评估各个区域该档期的快讯促销效果，给之后的快讯规划提供规划基础</a:t>
                      </a:r>
                      <a:endParaRPr lang="zh-CN" altLang="en-US" sz="1200" dirty="0">
                        <a:latin typeface="微软雅黑" panose="020B0503020204020204" pitchFamily="34" charset="-122"/>
                        <a:ea typeface="微软雅黑" panose="020B0503020204020204" pitchFamily="34" charset="-122"/>
                      </a:endParaRPr>
                    </a:p>
                  </a:txBody>
                  <a:tcPr/>
                </a:tc>
              </a:tr>
              <a:tr h="0">
                <a:tc>
                  <a:txBody>
                    <a:bodyPr/>
                    <a:lstStyle/>
                    <a:p>
                      <a:r>
                        <a:rPr lang="zh-CN" altLang="en-US" sz="1400" dirty="0" smtClean="0">
                          <a:latin typeface="微软雅黑" panose="020B0503020204020204" pitchFamily="34" charset="-122"/>
                          <a:ea typeface="微软雅黑" panose="020B0503020204020204" pitchFamily="34" charset="-122"/>
                        </a:rPr>
                        <a:t>快讯补差</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200" dirty="0" smtClean="0">
                          <a:latin typeface="微软雅黑" panose="020B0503020204020204" pitchFamily="34" charset="-122"/>
                          <a:ea typeface="微软雅黑" panose="020B0503020204020204" pitchFamily="34" charset="-122"/>
                        </a:rPr>
                        <a:t>系统自动计算库存和进货补差，补差作为费用在人工确认后传送给结算平台用来进行供应商费用的结算</a:t>
                      </a:r>
                      <a:endParaRPr lang="zh-CN" altLang="en-US" sz="1200" dirty="0">
                        <a:latin typeface="微软雅黑" panose="020B0503020204020204" pitchFamily="34" charset="-122"/>
                        <a:ea typeface="微软雅黑" panose="020B0503020204020204" pitchFamily="34" charset="-122"/>
                      </a:endParaRPr>
                    </a:p>
                  </a:txBody>
                  <a:tcPr/>
                </a:tc>
              </a:tr>
            </a:tbl>
          </a:graphicData>
        </a:graphic>
      </p:graphicFrame>
    </p:spTree>
    <p:extLst>
      <p:ext uri="{BB962C8B-B14F-4D97-AF65-F5344CB8AC3E}">
        <p14:creationId xmlns:p14="http://schemas.microsoft.com/office/powerpoint/2010/main" val="178442418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零售业态</a:t>
            </a:r>
            <a:endParaRPr lang="zh-CN" altLang="en-US" dirty="0"/>
          </a:p>
        </p:txBody>
      </p:sp>
      <p:sp>
        <p:nvSpPr>
          <p:cNvPr id="3" name="内容占位符 2"/>
          <p:cNvSpPr>
            <a:spLocks noGrp="1"/>
          </p:cNvSpPr>
          <p:nvPr>
            <p:ph idx="1"/>
          </p:nvPr>
        </p:nvSpPr>
        <p:spPr/>
        <p:txBody>
          <a:bodyPr/>
          <a:lstStyle/>
          <a:p>
            <a:pPr marL="0" indent="0">
              <a:buNone/>
            </a:pPr>
            <a:r>
              <a:rPr lang="zh-CN" altLang="en-US" sz="1000" dirty="0" smtClean="0"/>
              <a:t>按照</a:t>
            </a:r>
            <a:r>
              <a:rPr lang="zh-CN" altLang="en-US" sz="1000" dirty="0"/>
              <a:t>零售业态分类原则分为食杂店、便利店、折扣店、超市、仓储会员店、百货店、专业店、</a:t>
            </a:r>
            <a:r>
              <a:rPr lang="zh-CN" altLang="en-US" sz="1000" dirty="0" smtClean="0"/>
              <a:t>专卖店</a:t>
            </a:r>
            <a:r>
              <a:rPr lang="zh-CN" altLang="en-US" sz="1000" dirty="0"/>
              <a:t>、购物中心、厂家直销中心、电视购物、邮购</a:t>
            </a:r>
            <a:r>
              <a:rPr lang="zh-CN" altLang="en-US" sz="1000" dirty="0" smtClean="0"/>
              <a:t>、网上</a:t>
            </a:r>
            <a:r>
              <a:rPr lang="zh-CN" altLang="en-US" sz="1000" dirty="0"/>
              <a:t>商店、自动售货亭、直销、电话购物</a:t>
            </a:r>
            <a:r>
              <a:rPr lang="zh-CN" altLang="en-US" sz="1000" dirty="0" smtClean="0"/>
              <a:t>等</a:t>
            </a:r>
            <a:r>
              <a:rPr lang="en-US" altLang="zh-CN" sz="1000" dirty="0" smtClean="0"/>
              <a:t>16</a:t>
            </a:r>
            <a:r>
              <a:rPr lang="zh-CN" altLang="en-US" sz="1000" dirty="0" smtClean="0"/>
              <a:t>种零售业</a:t>
            </a:r>
            <a:r>
              <a:rPr lang="zh-CN" altLang="en-US" sz="1000" dirty="0"/>
              <a:t>态</a:t>
            </a:r>
            <a:r>
              <a:rPr lang="zh-CN" altLang="en-US" sz="1000" dirty="0" smtClean="0"/>
              <a:t>。</a:t>
            </a:r>
            <a:endParaRPr lang="zh-CN" altLang="en-US" sz="1000" dirty="0"/>
          </a:p>
          <a:p>
            <a:pPr>
              <a:buFont typeface="Wingdings" pitchFamily="2" charset="2"/>
              <a:buChar char="ü"/>
            </a:pPr>
            <a:r>
              <a:rPr lang="zh-CN" altLang="en-US" sz="1000" dirty="0" smtClean="0"/>
              <a:t>食</a:t>
            </a:r>
            <a:r>
              <a:rPr lang="zh-CN" altLang="en-US" sz="1000" dirty="0"/>
              <a:t>杂店  </a:t>
            </a:r>
            <a:r>
              <a:rPr lang="en-US" altLang="zh-CN" sz="1000" dirty="0"/>
              <a:t>traditional grocery </a:t>
            </a:r>
            <a:r>
              <a:rPr lang="en-US" altLang="zh-CN" sz="1000" dirty="0" smtClean="0"/>
              <a:t>store</a:t>
            </a:r>
            <a:r>
              <a:rPr lang="zh-CN" altLang="en-US" sz="1000" dirty="0" smtClean="0"/>
              <a:t>：是</a:t>
            </a:r>
            <a:r>
              <a:rPr lang="zh-CN" altLang="en-US" sz="1000" dirty="0"/>
              <a:t>以香烟、酒、饮料、休闲食品为主，独立、传统的无明显品牌形象的零售业态。 </a:t>
            </a:r>
          </a:p>
          <a:p>
            <a:pPr>
              <a:buFont typeface="Wingdings" pitchFamily="2" charset="2"/>
              <a:buChar char="ü"/>
            </a:pPr>
            <a:r>
              <a:rPr lang="zh-CN" altLang="en-US" sz="1000" dirty="0" smtClean="0"/>
              <a:t>便利</a:t>
            </a:r>
            <a:r>
              <a:rPr lang="zh-CN" altLang="en-US" sz="1000" dirty="0"/>
              <a:t>店  </a:t>
            </a:r>
            <a:r>
              <a:rPr lang="en-US" altLang="zh-CN" sz="1000" dirty="0"/>
              <a:t>convenience </a:t>
            </a:r>
            <a:r>
              <a:rPr lang="en-US" altLang="zh-CN" sz="1000" dirty="0" smtClean="0"/>
              <a:t>store</a:t>
            </a:r>
            <a:r>
              <a:rPr lang="zh-CN" altLang="en-US" sz="1000" dirty="0" smtClean="0"/>
              <a:t>：面积在</a:t>
            </a:r>
            <a:r>
              <a:rPr lang="en-US" altLang="zh-CN" sz="1000" dirty="0" smtClean="0"/>
              <a:t>200</a:t>
            </a:r>
            <a:r>
              <a:rPr lang="zh-CN" altLang="en-US" sz="1000" dirty="0"/>
              <a:t> </a:t>
            </a:r>
            <a:r>
              <a:rPr lang="en-US" altLang="zh-CN" sz="1000" dirty="0" smtClean="0"/>
              <a:t>m2</a:t>
            </a:r>
            <a:r>
              <a:rPr lang="zh-CN" altLang="en-US" sz="1000" dirty="0" smtClean="0"/>
              <a:t>以下</a:t>
            </a:r>
            <a:r>
              <a:rPr lang="zh-CN" altLang="en-US" sz="1000" dirty="0"/>
              <a:t>，满足顾客便利性需求为主要目的的零售业态</a:t>
            </a:r>
            <a:r>
              <a:rPr lang="zh-CN" altLang="en-US" sz="1000" dirty="0" smtClean="0"/>
              <a:t>。</a:t>
            </a:r>
            <a:r>
              <a:rPr lang="en-US" altLang="zh-CN" sz="1000" dirty="0"/>
              <a:t> </a:t>
            </a:r>
          </a:p>
          <a:p>
            <a:pPr>
              <a:buFont typeface="Wingdings" pitchFamily="2" charset="2"/>
              <a:buChar char="ü"/>
            </a:pPr>
            <a:r>
              <a:rPr lang="zh-CN" altLang="en-US" sz="1000" dirty="0" smtClean="0"/>
              <a:t>折扣</a:t>
            </a:r>
            <a:r>
              <a:rPr lang="zh-CN" altLang="en-US" sz="1000" dirty="0"/>
              <a:t>店  </a:t>
            </a:r>
            <a:r>
              <a:rPr lang="en-US" altLang="zh-CN" sz="1000" dirty="0"/>
              <a:t>discount store </a:t>
            </a:r>
            <a:r>
              <a:rPr lang="zh-CN" altLang="en-US" sz="1000" dirty="0" smtClean="0"/>
              <a:t>：是</a:t>
            </a:r>
            <a:r>
              <a:rPr lang="zh-CN" altLang="en-US" sz="1000" dirty="0"/>
              <a:t>店铺装修简单，提供有限服务，商品价格低廉的一种小型超市业态。拥有不</a:t>
            </a:r>
            <a:r>
              <a:rPr lang="zh-CN" altLang="en-US" sz="1000" dirty="0" smtClean="0"/>
              <a:t>到</a:t>
            </a:r>
            <a:r>
              <a:rPr lang="en-US" altLang="zh-CN" sz="1000" dirty="0" smtClean="0"/>
              <a:t>2000</a:t>
            </a:r>
            <a:r>
              <a:rPr lang="zh-CN" altLang="en-US" sz="1000" dirty="0" smtClean="0"/>
              <a:t>个</a:t>
            </a:r>
            <a:r>
              <a:rPr lang="zh-CN" altLang="en-US" sz="1000" dirty="0"/>
              <a:t>品种，</a:t>
            </a:r>
            <a:r>
              <a:rPr lang="zh-CN" altLang="en-US" sz="1000" dirty="0" smtClean="0"/>
              <a:t>经营</a:t>
            </a:r>
            <a:r>
              <a:rPr lang="zh-CN" altLang="en-US" sz="1000" dirty="0"/>
              <a:t>一定数量的自有品牌商品</a:t>
            </a:r>
            <a:r>
              <a:rPr lang="zh-CN" altLang="en-US" sz="1000" dirty="0" smtClean="0"/>
              <a:t>。</a:t>
            </a:r>
            <a:endParaRPr lang="zh-CN" altLang="en-US" sz="1000" dirty="0"/>
          </a:p>
          <a:p>
            <a:pPr>
              <a:buFont typeface="Wingdings" pitchFamily="2" charset="2"/>
              <a:buChar char="ü"/>
            </a:pPr>
            <a:r>
              <a:rPr lang="zh-CN" altLang="en-US" sz="1000" dirty="0" smtClean="0"/>
              <a:t>超市</a:t>
            </a:r>
            <a:r>
              <a:rPr lang="zh-CN" altLang="en-US" sz="1000" dirty="0"/>
              <a:t>  </a:t>
            </a:r>
            <a:r>
              <a:rPr lang="en-US" altLang="zh-CN" sz="1000" dirty="0"/>
              <a:t>supermarket </a:t>
            </a:r>
            <a:r>
              <a:rPr lang="zh-CN" altLang="en-US" sz="1000" dirty="0" smtClean="0"/>
              <a:t>：是</a:t>
            </a:r>
            <a:r>
              <a:rPr lang="zh-CN" altLang="en-US" sz="1000" dirty="0"/>
              <a:t>开架售货，集中收款，满足消费者日常生活需要的零售业态。根据满足的需求对象不同，可以</a:t>
            </a:r>
            <a:r>
              <a:rPr lang="zh-CN" altLang="en-US" sz="1000" dirty="0" smtClean="0"/>
              <a:t>分为</a:t>
            </a:r>
            <a:r>
              <a:rPr lang="zh-CN" altLang="en-US" sz="1000" dirty="0"/>
              <a:t>便利超市、社区超市、综合超市、大型超市。 </a:t>
            </a:r>
          </a:p>
          <a:p>
            <a:pPr>
              <a:buFont typeface="Wingdings" pitchFamily="2" charset="2"/>
              <a:buChar char="ü"/>
            </a:pPr>
            <a:r>
              <a:rPr lang="zh-CN" altLang="en-US" sz="1000" dirty="0" smtClean="0"/>
              <a:t>便利</a:t>
            </a:r>
            <a:r>
              <a:rPr lang="zh-CN" altLang="en-US" sz="1000" dirty="0"/>
              <a:t>超市  </a:t>
            </a:r>
            <a:r>
              <a:rPr lang="en-US" altLang="zh-CN" sz="1000" dirty="0" smtClean="0"/>
              <a:t>convenience</a:t>
            </a:r>
            <a:r>
              <a:rPr lang="en-US" altLang="zh-CN" sz="1000" dirty="0"/>
              <a:t> </a:t>
            </a:r>
            <a:r>
              <a:rPr lang="en-US" altLang="zh-CN" sz="1000" dirty="0" smtClean="0"/>
              <a:t>supermarket</a:t>
            </a:r>
            <a:r>
              <a:rPr lang="zh-CN" altLang="en-US" sz="1000" dirty="0" smtClean="0"/>
              <a:t>：面积在</a:t>
            </a:r>
            <a:r>
              <a:rPr lang="en-US" altLang="zh-CN" sz="1000" dirty="0" smtClean="0"/>
              <a:t>200</a:t>
            </a:r>
            <a:r>
              <a:rPr lang="en-US" altLang="zh-CN" sz="1000" dirty="0"/>
              <a:t> </a:t>
            </a:r>
            <a:r>
              <a:rPr lang="en-US" altLang="zh-CN" sz="1000" dirty="0" smtClean="0"/>
              <a:t>m2-500</a:t>
            </a:r>
            <a:r>
              <a:rPr lang="en-US" altLang="zh-CN" sz="1000" dirty="0"/>
              <a:t> </a:t>
            </a:r>
            <a:r>
              <a:rPr lang="en-US" altLang="zh-CN" sz="1000" dirty="0" smtClean="0"/>
              <a:t>m2</a:t>
            </a:r>
            <a:r>
              <a:rPr lang="en-US" altLang="zh-CN" sz="1000" dirty="0"/>
              <a:t> </a:t>
            </a:r>
            <a:r>
              <a:rPr lang="zh-CN" altLang="en-US" sz="1000" dirty="0" smtClean="0"/>
              <a:t>，满足</a:t>
            </a:r>
            <a:r>
              <a:rPr lang="zh-CN" altLang="en-US" sz="1000" dirty="0"/>
              <a:t>顾客便利性需求为主要目的的零售业态</a:t>
            </a:r>
            <a:r>
              <a:rPr lang="zh-CN" altLang="en-US" sz="1000" dirty="0" smtClean="0"/>
              <a:t>。</a:t>
            </a:r>
            <a:endParaRPr lang="en-US" altLang="zh-CN" sz="1000" dirty="0" smtClean="0"/>
          </a:p>
          <a:p>
            <a:pPr>
              <a:buFont typeface="Wingdings" pitchFamily="2" charset="2"/>
              <a:buChar char="ü"/>
            </a:pPr>
            <a:r>
              <a:rPr lang="zh-CN" altLang="en-US" sz="1000" dirty="0" smtClean="0"/>
              <a:t>社区超市  </a:t>
            </a:r>
            <a:r>
              <a:rPr lang="en-US" altLang="zh-CN" sz="1000" dirty="0" smtClean="0"/>
              <a:t>community  supermarket</a:t>
            </a:r>
            <a:r>
              <a:rPr lang="zh-CN" altLang="en-US" sz="1000" dirty="0" smtClean="0"/>
              <a:t>：经营面积</a:t>
            </a:r>
            <a:r>
              <a:rPr lang="en-US" altLang="zh-CN" sz="1000" dirty="0" smtClean="0"/>
              <a:t>500m2-2000</a:t>
            </a:r>
            <a:r>
              <a:rPr lang="zh-CN" altLang="en-US" sz="1000" dirty="0"/>
              <a:t> </a:t>
            </a:r>
            <a:r>
              <a:rPr lang="en-US" altLang="zh-CN" sz="1000" dirty="0" smtClean="0"/>
              <a:t>m2</a:t>
            </a:r>
            <a:r>
              <a:rPr lang="zh-CN" altLang="en-US" sz="1000" dirty="0" smtClean="0"/>
              <a:t>，以</a:t>
            </a:r>
            <a:r>
              <a:rPr lang="zh-CN" altLang="en-US" sz="1000" dirty="0"/>
              <a:t>经营食品（包括生鲜和包装食品）为主，满足社区居民日常生活</a:t>
            </a:r>
            <a:r>
              <a:rPr lang="zh-CN" altLang="en-US" sz="1000" dirty="0" smtClean="0"/>
              <a:t>必需品</a:t>
            </a:r>
            <a:r>
              <a:rPr lang="zh-CN" altLang="en-US" sz="1000" dirty="0"/>
              <a:t>为主的零售业态。 </a:t>
            </a:r>
          </a:p>
          <a:p>
            <a:pPr>
              <a:buFont typeface="Wingdings" pitchFamily="2" charset="2"/>
              <a:buChar char="ü"/>
            </a:pPr>
            <a:r>
              <a:rPr lang="zh-CN" altLang="en-US" sz="1000" dirty="0" smtClean="0"/>
              <a:t>综合</a:t>
            </a:r>
            <a:r>
              <a:rPr lang="zh-CN" altLang="en-US" sz="1000" dirty="0"/>
              <a:t>超市  </a:t>
            </a:r>
            <a:r>
              <a:rPr lang="en-US" altLang="zh-CN" sz="1000" dirty="0"/>
              <a:t>general supermarket </a:t>
            </a:r>
            <a:r>
              <a:rPr lang="zh-CN" altLang="en-US" sz="1000" dirty="0" smtClean="0"/>
              <a:t>：经营</a:t>
            </a:r>
            <a:r>
              <a:rPr lang="zh-CN" altLang="en-US" sz="1000" dirty="0"/>
              <a:t>面积</a:t>
            </a:r>
            <a:r>
              <a:rPr lang="zh-CN" altLang="en-US" sz="1000" dirty="0" smtClean="0"/>
              <a:t>在</a:t>
            </a:r>
            <a:r>
              <a:rPr lang="en-US" altLang="zh-CN" sz="1000" dirty="0" smtClean="0"/>
              <a:t>2000</a:t>
            </a:r>
            <a:r>
              <a:rPr lang="zh-CN" altLang="en-US" sz="1000" dirty="0"/>
              <a:t> </a:t>
            </a:r>
            <a:r>
              <a:rPr lang="en-US" altLang="zh-CN" sz="1000" dirty="0" smtClean="0"/>
              <a:t>m2-6000</a:t>
            </a:r>
            <a:r>
              <a:rPr lang="zh-CN" altLang="en-US" sz="1000" dirty="0"/>
              <a:t> </a:t>
            </a:r>
            <a:r>
              <a:rPr lang="en-US" altLang="zh-CN" sz="1000" dirty="0" smtClean="0"/>
              <a:t>m2</a:t>
            </a:r>
            <a:r>
              <a:rPr lang="zh-CN" altLang="en-US" sz="1000" dirty="0" smtClean="0"/>
              <a:t>，</a:t>
            </a:r>
            <a:r>
              <a:rPr lang="zh-CN" altLang="en-US" sz="1000" dirty="0"/>
              <a:t>品种比较齐全，基本满足顾客日常生活必需品一次性购齐的</a:t>
            </a:r>
            <a:r>
              <a:rPr lang="zh-CN" altLang="en-US" sz="1000" dirty="0" smtClean="0"/>
              <a:t>零售业态</a:t>
            </a:r>
            <a:r>
              <a:rPr lang="zh-CN" altLang="en-US" sz="1000" dirty="0"/>
              <a:t>。 </a:t>
            </a:r>
          </a:p>
          <a:p>
            <a:pPr>
              <a:buFont typeface="Wingdings" pitchFamily="2" charset="2"/>
              <a:buChar char="ü"/>
            </a:pPr>
            <a:r>
              <a:rPr lang="zh-CN" altLang="en-US" sz="1000" dirty="0" smtClean="0"/>
              <a:t>大型</a:t>
            </a:r>
            <a:r>
              <a:rPr lang="zh-CN" altLang="en-US" sz="1000" dirty="0"/>
              <a:t>超市  </a:t>
            </a:r>
            <a:r>
              <a:rPr lang="en-US" altLang="zh-CN" sz="1000" dirty="0" smtClean="0"/>
              <a:t>hypermarket</a:t>
            </a:r>
            <a:r>
              <a:rPr lang="zh-CN" altLang="en-US" sz="1000" dirty="0"/>
              <a:t> </a:t>
            </a:r>
            <a:r>
              <a:rPr lang="zh-CN" altLang="en-US" sz="1000" dirty="0" smtClean="0"/>
              <a:t>：经营面积</a:t>
            </a:r>
            <a:r>
              <a:rPr lang="en-US" altLang="zh-CN" sz="1000" dirty="0" smtClean="0"/>
              <a:t>6000m2</a:t>
            </a:r>
            <a:r>
              <a:rPr lang="zh-CN" altLang="en-US" sz="1000" dirty="0" smtClean="0"/>
              <a:t>以上</a:t>
            </a:r>
            <a:r>
              <a:rPr lang="zh-CN" altLang="en-US" sz="1000" dirty="0"/>
              <a:t>，品种齐全，满足顾客日常生活必需品一次性购齐的零售业态。根据商品</a:t>
            </a:r>
            <a:r>
              <a:rPr lang="zh-CN" altLang="en-US" sz="1000" dirty="0" smtClean="0"/>
              <a:t>结构</a:t>
            </a:r>
            <a:r>
              <a:rPr lang="zh-CN" altLang="en-US" sz="1000" dirty="0"/>
              <a:t>，可以分为以经营食品为主的大型超市和以经营日用品为主的大型超市</a:t>
            </a:r>
            <a:r>
              <a:rPr lang="zh-CN" altLang="en-US" sz="1000" dirty="0" smtClean="0"/>
              <a:t>。</a:t>
            </a:r>
            <a:endParaRPr lang="zh-CN" altLang="en-US" sz="1000" dirty="0"/>
          </a:p>
          <a:p>
            <a:pPr>
              <a:buFont typeface="Wingdings" pitchFamily="2" charset="2"/>
              <a:buChar char="ü"/>
            </a:pPr>
            <a:r>
              <a:rPr lang="zh-CN" altLang="en-US" sz="1000" dirty="0" smtClean="0"/>
              <a:t>仓储</a:t>
            </a:r>
            <a:r>
              <a:rPr lang="zh-CN" altLang="en-US" sz="1000" dirty="0"/>
              <a:t>会员店  </a:t>
            </a:r>
            <a:r>
              <a:rPr lang="en-US" altLang="zh-CN" sz="1000" dirty="0"/>
              <a:t>warehouse club </a:t>
            </a:r>
            <a:r>
              <a:rPr lang="zh-CN" altLang="en-US" sz="1000" dirty="0"/>
              <a:t> </a:t>
            </a:r>
            <a:r>
              <a:rPr lang="zh-CN" altLang="en-US" sz="1000" dirty="0" smtClean="0"/>
              <a:t>：以</a:t>
            </a:r>
            <a:r>
              <a:rPr lang="zh-CN" altLang="en-US" sz="1000" dirty="0"/>
              <a:t>会员制为基础</a:t>
            </a:r>
            <a:r>
              <a:rPr lang="zh-CN" altLang="en-US" sz="1000" dirty="0" smtClean="0"/>
              <a:t>，实行</a:t>
            </a:r>
            <a:r>
              <a:rPr lang="zh-CN" altLang="en-US" sz="1000" dirty="0"/>
              <a:t>储销一体</a:t>
            </a:r>
            <a:r>
              <a:rPr lang="zh-CN" altLang="en-US" sz="1000" dirty="0" smtClean="0"/>
              <a:t>、批零</a:t>
            </a:r>
            <a:r>
              <a:rPr lang="zh-CN" altLang="en-US" sz="1000" dirty="0"/>
              <a:t>兼营</a:t>
            </a:r>
            <a:r>
              <a:rPr lang="zh-CN" altLang="en-US" sz="1000" dirty="0" smtClean="0"/>
              <a:t>，以</a:t>
            </a:r>
            <a:r>
              <a:rPr lang="zh-CN" altLang="en-US" sz="1000" dirty="0"/>
              <a:t>提供有限服务和低价格商品为主要特征的零售业态</a:t>
            </a:r>
            <a:r>
              <a:rPr lang="zh-CN" altLang="en-US" sz="1000" dirty="0" smtClean="0"/>
              <a:t>。</a:t>
            </a:r>
            <a:r>
              <a:rPr lang="zh-CN" altLang="en-US" sz="1000" dirty="0"/>
              <a:t>  </a:t>
            </a:r>
          </a:p>
          <a:p>
            <a:pPr>
              <a:buFont typeface="Wingdings" pitchFamily="2" charset="2"/>
              <a:buChar char="ü"/>
            </a:pPr>
            <a:r>
              <a:rPr lang="zh-CN" altLang="en-US" sz="1000" dirty="0" smtClean="0"/>
              <a:t>百货店</a:t>
            </a:r>
            <a:r>
              <a:rPr lang="zh-CN" altLang="en-US" sz="1000" dirty="0"/>
              <a:t>  </a:t>
            </a:r>
            <a:r>
              <a:rPr lang="en-US" altLang="zh-CN" sz="1000" dirty="0"/>
              <a:t>department </a:t>
            </a:r>
            <a:r>
              <a:rPr lang="en-US" altLang="zh-CN" sz="1000" dirty="0" smtClean="0"/>
              <a:t>store</a:t>
            </a:r>
            <a:r>
              <a:rPr lang="zh-CN" altLang="en-US" sz="1000" dirty="0" smtClean="0"/>
              <a:t>：在</a:t>
            </a:r>
            <a:r>
              <a:rPr lang="zh-CN" altLang="en-US" sz="1000" dirty="0"/>
              <a:t>一个建筑物内，经营若干大类商品，实行统一管理，分区销售，满足顾客对时尚商品多样化</a:t>
            </a:r>
            <a:r>
              <a:rPr lang="zh-CN" altLang="en-US" sz="1000" dirty="0" smtClean="0"/>
              <a:t>选择需求</a:t>
            </a:r>
            <a:r>
              <a:rPr lang="zh-CN" altLang="en-US" sz="1000" dirty="0"/>
              <a:t>的零售业态</a:t>
            </a:r>
            <a:r>
              <a:rPr lang="zh-CN" altLang="en-US" sz="1000" dirty="0" smtClean="0"/>
              <a:t>。</a:t>
            </a:r>
            <a:endParaRPr lang="zh-CN" altLang="en-US" sz="1000" dirty="0"/>
          </a:p>
          <a:p>
            <a:pPr>
              <a:buFont typeface="Wingdings" pitchFamily="2" charset="2"/>
              <a:buChar char="ü"/>
            </a:pPr>
            <a:r>
              <a:rPr lang="zh-CN" altLang="en-US" sz="1000" dirty="0" smtClean="0"/>
              <a:t>高档</a:t>
            </a:r>
            <a:r>
              <a:rPr lang="zh-CN" altLang="en-US" sz="1000" dirty="0"/>
              <a:t>百货店  </a:t>
            </a:r>
            <a:r>
              <a:rPr lang="en-US" altLang="zh-CN" sz="1000" dirty="0"/>
              <a:t>top department store </a:t>
            </a:r>
            <a:r>
              <a:rPr lang="zh-CN" altLang="en-US" sz="1000" dirty="0" smtClean="0"/>
              <a:t>：满足</a:t>
            </a:r>
            <a:r>
              <a:rPr lang="zh-CN" altLang="en-US" sz="1000" dirty="0"/>
              <a:t>对高档商品需求的百货店</a:t>
            </a:r>
            <a:r>
              <a:rPr lang="zh-CN" altLang="en-US" sz="1000" dirty="0" smtClean="0"/>
              <a:t>。</a:t>
            </a:r>
            <a:endParaRPr lang="zh-CN" altLang="en-US" sz="1000" dirty="0"/>
          </a:p>
          <a:p>
            <a:pPr>
              <a:buFont typeface="Wingdings" pitchFamily="2" charset="2"/>
              <a:buChar char="ü"/>
            </a:pPr>
            <a:r>
              <a:rPr lang="zh-CN" altLang="en-US" sz="1000" dirty="0" smtClean="0"/>
              <a:t>时尚</a:t>
            </a:r>
            <a:r>
              <a:rPr lang="zh-CN" altLang="en-US" sz="1000" dirty="0"/>
              <a:t>百货店 </a:t>
            </a:r>
            <a:r>
              <a:rPr lang="en-US" altLang="zh-CN" sz="1000" dirty="0"/>
              <a:t>fashion department store </a:t>
            </a:r>
            <a:r>
              <a:rPr lang="zh-CN" altLang="en-US" sz="1000" dirty="0" smtClean="0"/>
              <a:t>：</a:t>
            </a:r>
            <a:r>
              <a:rPr lang="zh-CN" altLang="en-US" sz="1000" dirty="0"/>
              <a:t> 满足对时尚商品需求的百货店。 </a:t>
            </a:r>
          </a:p>
          <a:p>
            <a:pPr>
              <a:buFont typeface="Wingdings" pitchFamily="2" charset="2"/>
              <a:buChar char="ü"/>
            </a:pPr>
            <a:r>
              <a:rPr lang="zh-CN" altLang="en-US" sz="1000" dirty="0" smtClean="0"/>
              <a:t>大众</a:t>
            </a:r>
            <a:r>
              <a:rPr lang="zh-CN" altLang="en-US" sz="1000" dirty="0"/>
              <a:t>百货店  </a:t>
            </a:r>
            <a:r>
              <a:rPr lang="en-US" altLang="zh-CN" sz="1000" dirty="0"/>
              <a:t>popular department </a:t>
            </a:r>
            <a:r>
              <a:rPr lang="en-US" altLang="zh-CN" sz="1000" dirty="0" smtClean="0"/>
              <a:t>store</a:t>
            </a:r>
            <a:r>
              <a:rPr lang="zh-CN" altLang="en-US" sz="1000" dirty="0" smtClean="0"/>
              <a:t>：满足</a:t>
            </a:r>
            <a:r>
              <a:rPr lang="zh-CN" altLang="en-US" sz="1000" dirty="0"/>
              <a:t>对大众商品需求的百货店。 </a:t>
            </a:r>
          </a:p>
          <a:p>
            <a:pPr>
              <a:buFont typeface="Wingdings" pitchFamily="2" charset="2"/>
              <a:buChar char="ü"/>
            </a:pPr>
            <a:r>
              <a:rPr lang="zh-CN" altLang="en-US" sz="1000" dirty="0" smtClean="0"/>
              <a:t>专业</a:t>
            </a:r>
            <a:r>
              <a:rPr lang="zh-CN" altLang="en-US" sz="1000" dirty="0"/>
              <a:t>店  </a:t>
            </a:r>
            <a:r>
              <a:rPr lang="en-US" altLang="zh-CN" sz="1000" dirty="0" err="1"/>
              <a:t>speciality</a:t>
            </a:r>
            <a:r>
              <a:rPr lang="en-US" altLang="zh-CN" sz="1000" dirty="0"/>
              <a:t> </a:t>
            </a:r>
            <a:r>
              <a:rPr lang="en-US" altLang="zh-CN" sz="1000" dirty="0" smtClean="0"/>
              <a:t>store</a:t>
            </a:r>
            <a:r>
              <a:rPr lang="zh-CN" altLang="en-US" sz="1000" dirty="0"/>
              <a:t>  </a:t>
            </a:r>
            <a:r>
              <a:rPr lang="zh-CN" altLang="en-US" sz="1000" dirty="0" smtClean="0"/>
              <a:t>：以</a:t>
            </a:r>
            <a:r>
              <a:rPr lang="zh-CN" altLang="en-US" sz="1000" dirty="0"/>
              <a:t>专门经营某一大类商品为主的零售业态</a:t>
            </a:r>
            <a:r>
              <a:rPr lang="zh-CN" altLang="en-US" sz="1000" dirty="0" smtClean="0"/>
              <a:t>。例如</a:t>
            </a:r>
            <a:r>
              <a:rPr lang="zh-CN" altLang="en-US" sz="1000" dirty="0"/>
              <a:t>办公用品专业</a:t>
            </a:r>
            <a:r>
              <a:rPr lang="zh-CN" altLang="en-US" sz="1000" dirty="0" smtClean="0"/>
              <a:t>店</a:t>
            </a:r>
            <a:r>
              <a:rPr lang="en-US" altLang="zh-CN" sz="1000" dirty="0" smtClean="0"/>
              <a:t>(</a:t>
            </a:r>
            <a:r>
              <a:rPr lang="en-US" altLang="zh-CN" sz="1000" dirty="0"/>
              <a:t>office supply</a:t>
            </a:r>
            <a:r>
              <a:rPr lang="en-US" altLang="zh-CN" sz="1000" dirty="0" smtClean="0"/>
              <a:t>)</a:t>
            </a:r>
            <a:r>
              <a:rPr lang="zh-CN" altLang="en-US" sz="1000" dirty="0" smtClean="0"/>
              <a:t>、</a:t>
            </a:r>
            <a:r>
              <a:rPr lang="zh-CN" altLang="en-US" sz="1000" dirty="0"/>
              <a:t>玩具专业店</a:t>
            </a:r>
            <a:r>
              <a:rPr lang="zh-CN" altLang="en-US" sz="1000" dirty="0" smtClean="0"/>
              <a:t>（</a:t>
            </a:r>
            <a:r>
              <a:rPr lang="en-US" altLang="zh-CN" sz="1000" dirty="0" smtClean="0"/>
              <a:t>toy</a:t>
            </a:r>
            <a:r>
              <a:rPr lang="en-US" altLang="zh-CN" sz="1000" dirty="0"/>
              <a:t> </a:t>
            </a:r>
            <a:r>
              <a:rPr lang="en-US" altLang="zh-CN" sz="1000" dirty="0" smtClean="0"/>
              <a:t>stores</a:t>
            </a:r>
            <a:r>
              <a:rPr lang="zh-CN" altLang="en-US" sz="1000" dirty="0" smtClean="0"/>
              <a:t>）、</a:t>
            </a:r>
            <a:r>
              <a:rPr lang="zh-CN" altLang="en-US" sz="1000" dirty="0"/>
              <a:t>家电专业店</a:t>
            </a:r>
            <a:r>
              <a:rPr lang="zh-CN" altLang="en-US" sz="1000" dirty="0" smtClean="0"/>
              <a:t>（</a:t>
            </a:r>
            <a:r>
              <a:rPr lang="en-US" altLang="zh-CN" sz="1000" dirty="0" smtClean="0"/>
              <a:t>home</a:t>
            </a:r>
            <a:r>
              <a:rPr lang="en-US" altLang="zh-CN" sz="1000" dirty="0"/>
              <a:t> </a:t>
            </a:r>
            <a:r>
              <a:rPr lang="en-US" altLang="zh-CN" sz="1000" dirty="0" smtClean="0"/>
              <a:t>appliance</a:t>
            </a:r>
            <a:r>
              <a:rPr lang="zh-CN" altLang="en-US" sz="1000" dirty="0" smtClean="0"/>
              <a:t>）、药</a:t>
            </a:r>
            <a:r>
              <a:rPr lang="zh-CN" altLang="en-US" sz="1000" dirty="0"/>
              <a:t>品专业店</a:t>
            </a:r>
            <a:r>
              <a:rPr lang="zh-CN" altLang="en-US" sz="1000" dirty="0" smtClean="0"/>
              <a:t>（</a:t>
            </a:r>
            <a:r>
              <a:rPr lang="en-US" altLang="zh-CN" sz="1000" dirty="0" smtClean="0"/>
              <a:t>drug</a:t>
            </a:r>
            <a:r>
              <a:rPr lang="en-US" altLang="zh-CN" sz="1000" dirty="0"/>
              <a:t> </a:t>
            </a:r>
            <a:r>
              <a:rPr lang="en-US" altLang="zh-CN" sz="1000" dirty="0" smtClean="0"/>
              <a:t>store</a:t>
            </a:r>
            <a:r>
              <a:rPr lang="zh-CN" altLang="en-US" sz="1000" dirty="0" smtClean="0"/>
              <a:t>）、</a:t>
            </a:r>
            <a:r>
              <a:rPr lang="zh-CN" altLang="en-US" sz="1000" dirty="0"/>
              <a:t>服饰店</a:t>
            </a:r>
            <a:r>
              <a:rPr lang="zh-CN" altLang="en-US" sz="1000" dirty="0" smtClean="0"/>
              <a:t>（</a:t>
            </a:r>
            <a:r>
              <a:rPr lang="en-US" altLang="zh-CN" sz="1000" dirty="0" smtClean="0"/>
              <a:t>apparel</a:t>
            </a:r>
            <a:r>
              <a:rPr lang="en-US" altLang="zh-CN" sz="1000" dirty="0"/>
              <a:t> </a:t>
            </a:r>
            <a:r>
              <a:rPr lang="en-US" altLang="zh-CN" sz="1000" dirty="0" smtClean="0"/>
              <a:t>shop</a:t>
            </a:r>
            <a:r>
              <a:rPr lang="zh-CN" altLang="en-US" sz="1000" dirty="0" smtClean="0"/>
              <a:t>）、</a:t>
            </a:r>
            <a:r>
              <a:rPr lang="zh-CN" altLang="en-US" sz="1000" dirty="0"/>
              <a:t>家居建材商店（</a:t>
            </a:r>
            <a:r>
              <a:rPr lang="en-US" altLang="zh-CN" sz="1000" dirty="0"/>
              <a:t>home center</a:t>
            </a:r>
            <a:r>
              <a:rPr lang="zh-CN" altLang="en-US" sz="1000" dirty="0"/>
              <a:t>）等</a:t>
            </a:r>
            <a:r>
              <a:rPr lang="zh-CN" altLang="en-US" sz="1000" dirty="0" smtClean="0"/>
              <a:t>。</a:t>
            </a:r>
            <a:r>
              <a:rPr lang="zh-CN" altLang="en-US" sz="1000" dirty="0"/>
              <a:t> </a:t>
            </a:r>
          </a:p>
          <a:p>
            <a:pPr>
              <a:buFont typeface="Wingdings" pitchFamily="2" charset="2"/>
              <a:buChar char="ü"/>
            </a:pPr>
            <a:r>
              <a:rPr lang="zh-CN" altLang="en-US" sz="1000" dirty="0" smtClean="0"/>
              <a:t>专业</a:t>
            </a:r>
            <a:r>
              <a:rPr lang="zh-CN" altLang="en-US" sz="1000" dirty="0"/>
              <a:t>市场  </a:t>
            </a:r>
            <a:r>
              <a:rPr lang="en-US" altLang="zh-CN" sz="1000" dirty="0" err="1"/>
              <a:t>speciality</a:t>
            </a:r>
            <a:r>
              <a:rPr lang="en-US" altLang="zh-CN" sz="1000" dirty="0"/>
              <a:t> market  </a:t>
            </a:r>
            <a:r>
              <a:rPr lang="zh-CN" altLang="en-US" sz="1000" dirty="0" smtClean="0"/>
              <a:t>：以</a:t>
            </a:r>
            <a:r>
              <a:rPr lang="zh-CN" altLang="en-US" sz="1000" dirty="0"/>
              <a:t>经营某一类别商品为主，采用摊位制管理方式的零售业态。 </a:t>
            </a:r>
          </a:p>
          <a:p>
            <a:pPr>
              <a:buFont typeface="Wingdings" pitchFamily="2" charset="2"/>
              <a:buChar char="ü"/>
            </a:pPr>
            <a:r>
              <a:rPr lang="zh-CN" altLang="en-US" sz="1000" dirty="0" smtClean="0"/>
              <a:t>专业</a:t>
            </a:r>
            <a:r>
              <a:rPr lang="zh-CN" altLang="en-US" sz="1000" dirty="0"/>
              <a:t>超市 </a:t>
            </a:r>
            <a:r>
              <a:rPr lang="en-US" altLang="zh-CN" sz="1000" dirty="0" err="1"/>
              <a:t>speciality</a:t>
            </a:r>
            <a:r>
              <a:rPr lang="en-US" altLang="zh-CN" sz="1000" dirty="0"/>
              <a:t> supermarket </a:t>
            </a:r>
            <a:r>
              <a:rPr lang="zh-CN" altLang="en-US" sz="1000" dirty="0" smtClean="0"/>
              <a:t>：以</a:t>
            </a:r>
            <a:r>
              <a:rPr lang="zh-CN" altLang="en-US" sz="1000" dirty="0"/>
              <a:t>经营某一类别商品为主，采用开架售货，集中收款方式的零售业态</a:t>
            </a:r>
            <a:r>
              <a:rPr lang="zh-CN" altLang="en-US" sz="1000" dirty="0" smtClean="0"/>
              <a:t>。</a:t>
            </a:r>
            <a:r>
              <a:rPr lang="zh-CN" altLang="en-US" sz="1000" dirty="0"/>
              <a:t> </a:t>
            </a:r>
            <a:endParaRPr lang="en-US" altLang="zh-CN" sz="1000" dirty="0" smtClean="0"/>
          </a:p>
          <a:p>
            <a:pPr>
              <a:buFont typeface="Wingdings" pitchFamily="2" charset="2"/>
              <a:buChar char="ü"/>
            </a:pPr>
            <a:r>
              <a:rPr lang="zh-CN" altLang="en-US" sz="1000" dirty="0" smtClean="0"/>
              <a:t>专卖店</a:t>
            </a:r>
            <a:r>
              <a:rPr lang="zh-CN" altLang="en-US" sz="1000" dirty="0"/>
              <a:t>  </a:t>
            </a:r>
            <a:r>
              <a:rPr lang="en-US" altLang="zh-CN" sz="1000" dirty="0"/>
              <a:t>exclusive </a:t>
            </a:r>
            <a:r>
              <a:rPr lang="en-US" altLang="zh-CN" sz="1000" dirty="0" smtClean="0"/>
              <a:t>shop</a:t>
            </a:r>
            <a:r>
              <a:rPr lang="zh-CN" altLang="en-US" sz="1000" dirty="0" smtClean="0"/>
              <a:t>：以</a:t>
            </a:r>
            <a:r>
              <a:rPr lang="zh-CN" altLang="en-US" sz="1000" dirty="0"/>
              <a:t>专门经营或被授权经营某一主要品牌商品为主的零售业态</a:t>
            </a:r>
            <a:r>
              <a:rPr lang="zh-CN" altLang="en-US" sz="1000" dirty="0" smtClean="0"/>
              <a:t>。</a:t>
            </a:r>
            <a:endParaRPr lang="zh-CN" altLang="en-US" sz="1000" dirty="0"/>
          </a:p>
          <a:p>
            <a:pPr>
              <a:buFont typeface="Wingdings" pitchFamily="2" charset="2"/>
              <a:buChar char="ü"/>
            </a:pPr>
            <a:r>
              <a:rPr lang="zh-CN" altLang="en-US" sz="1000" dirty="0" smtClean="0"/>
              <a:t>购物中心</a:t>
            </a:r>
            <a:r>
              <a:rPr lang="zh-CN" altLang="en-US" sz="1000" dirty="0"/>
              <a:t>  </a:t>
            </a:r>
            <a:r>
              <a:rPr lang="en-US" altLang="zh-CN" sz="1000" dirty="0"/>
              <a:t>shopping center/shopping </a:t>
            </a:r>
            <a:r>
              <a:rPr lang="en-US" altLang="zh-CN" sz="1000" dirty="0" smtClean="0"/>
              <a:t>mall</a:t>
            </a:r>
            <a:r>
              <a:rPr lang="zh-CN" altLang="en-US" sz="1000" dirty="0"/>
              <a:t>：</a:t>
            </a:r>
            <a:r>
              <a:rPr lang="zh-CN" altLang="en-US" sz="1000" dirty="0" smtClean="0"/>
              <a:t>是</a:t>
            </a:r>
            <a:r>
              <a:rPr lang="zh-CN" altLang="en-US" sz="1000" dirty="0"/>
              <a:t>多种零售业态</a:t>
            </a:r>
            <a:r>
              <a:rPr lang="zh-CN" altLang="en-US" sz="1000" dirty="0" smtClean="0"/>
              <a:t>、服务</a:t>
            </a:r>
            <a:r>
              <a:rPr lang="zh-CN" altLang="en-US" sz="1000" dirty="0"/>
              <a:t>设施集中在由企业有计划地开发</a:t>
            </a:r>
            <a:r>
              <a:rPr lang="zh-CN" altLang="en-US" sz="1000" dirty="0" smtClean="0"/>
              <a:t>、管理、运营</a:t>
            </a:r>
            <a:r>
              <a:rPr lang="zh-CN" altLang="en-US" sz="1000" dirty="0"/>
              <a:t>的一个建筑物内或一个区域</a:t>
            </a:r>
            <a:r>
              <a:rPr lang="zh-CN" altLang="en-US" sz="1000" dirty="0" smtClean="0"/>
              <a:t>内</a:t>
            </a:r>
            <a:r>
              <a:rPr lang="zh-CN" altLang="en-US" sz="1000" dirty="0"/>
              <a:t>，</a:t>
            </a:r>
            <a:r>
              <a:rPr lang="zh-CN" altLang="en-US" sz="1000" dirty="0" smtClean="0"/>
              <a:t>向</a:t>
            </a:r>
            <a:r>
              <a:rPr lang="zh-CN" altLang="en-US" sz="1000" dirty="0"/>
              <a:t>消费者提供消费、娱乐、休闲等多种综合性服务的商业集合体</a:t>
            </a:r>
            <a:r>
              <a:rPr lang="zh-CN" altLang="en-US" sz="1000" dirty="0" smtClean="0"/>
              <a:t>。</a:t>
            </a:r>
            <a:endParaRPr lang="en-US" altLang="zh-CN" sz="1000" dirty="0" smtClean="0"/>
          </a:p>
          <a:p>
            <a:pPr>
              <a:buFont typeface="Wingdings" pitchFamily="2" charset="2"/>
              <a:buChar char="ü"/>
            </a:pPr>
            <a:r>
              <a:rPr lang="zh-CN" altLang="en-US" sz="1000" dirty="0"/>
              <a:t>无店</a:t>
            </a:r>
            <a:r>
              <a:rPr lang="zh-CN" altLang="en-US" sz="1000" dirty="0" smtClean="0"/>
              <a:t>零售：电视购物、邮购、网上商城、自动售货亭、直销、电话购物</a:t>
            </a:r>
            <a:endParaRPr lang="zh-CN" altLang="en-US" sz="1000" dirty="0"/>
          </a:p>
        </p:txBody>
      </p:sp>
      <p:sp>
        <p:nvSpPr>
          <p:cNvPr id="4" name="灯片编号占位符 3"/>
          <p:cNvSpPr>
            <a:spLocks noGrp="1"/>
          </p:cNvSpPr>
          <p:nvPr>
            <p:ph type="sldNum" sz="quarter" idx="10"/>
          </p:nvPr>
        </p:nvSpPr>
        <p:spPr/>
        <p:txBody>
          <a:bodyPr/>
          <a:lstStyle/>
          <a:p>
            <a:fld id="{579C6FCE-5098-4587-931A-ED875ECE5E3A}" type="slidenum">
              <a:rPr lang="en-US" altLang="zh-CN" smtClean="0"/>
              <a:pPr/>
              <a:t>2</a:t>
            </a:fld>
            <a:endParaRPr lang="en-US" altLang="zh-CN"/>
          </a:p>
        </p:txBody>
      </p:sp>
      <p:sp>
        <p:nvSpPr>
          <p:cNvPr id="6" name="圆角矩形 5"/>
          <p:cNvSpPr/>
          <p:nvPr/>
        </p:nvSpPr>
        <p:spPr bwMode="auto">
          <a:xfrm>
            <a:off x="395536" y="2276872"/>
            <a:ext cx="8568952" cy="1440160"/>
          </a:xfrm>
          <a:prstGeom prst="roundRect">
            <a:avLst/>
          </a:prstGeom>
          <a:noFill/>
          <a:ln w="38100" cap="flat" cmpd="sng" algn="ctr">
            <a:solidFill>
              <a:srgbClr val="FF6400"/>
            </a:solidFill>
            <a:prstDash val="dash"/>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楷体_GB2312" pitchFamily="49" charset="-122"/>
              <a:cs typeface="Arial" pitchFamily="34" charset="0"/>
            </a:endParaRPr>
          </a:p>
        </p:txBody>
      </p:sp>
    </p:spTree>
    <p:extLst>
      <p:ext uri="{BB962C8B-B14F-4D97-AF65-F5344CB8AC3E}">
        <p14:creationId xmlns:p14="http://schemas.microsoft.com/office/powerpoint/2010/main" val="6849098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C6A82EA5-92B5-4487-B532-0640AAD4ED3E}" type="slidenum">
              <a:rPr lang="en-US" altLang="zh-CN" smtClean="0"/>
              <a:pPr>
                <a:defRPr/>
              </a:pPr>
              <a:t>20</a:t>
            </a:fld>
            <a:endParaRPr lang="en-US" altLang="zh-CN"/>
          </a:p>
        </p:txBody>
      </p:sp>
      <p:sp>
        <p:nvSpPr>
          <p:cNvPr id="4" name="Title 1"/>
          <p:cNvSpPr txBox="1">
            <a:spLocks/>
          </p:cNvSpPr>
          <p:nvPr/>
        </p:nvSpPr>
        <p:spPr>
          <a:xfrm>
            <a:off x="457200" y="554038"/>
            <a:ext cx="8229600" cy="515937"/>
          </a:xfrm>
          <a:prstGeom prst="rect">
            <a:avLst/>
          </a:prstGeom>
        </p:spPr>
        <p:txBody>
          <a:bodyPr/>
          <a:lstStyle>
            <a:lvl1pPr algn="l" rtl="0" eaLnBrk="0" fontAlgn="base" hangingPunct="0">
              <a:spcBef>
                <a:spcPct val="0"/>
              </a:spcBef>
              <a:spcAft>
                <a:spcPct val="0"/>
              </a:spcAft>
              <a:defRPr sz="2800" b="1">
                <a:solidFill>
                  <a:schemeClr val="accent1"/>
                </a:solidFill>
                <a:latin typeface="微软雅黑" pitchFamily="34" charset="-122"/>
                <a:ea typeface="微软雅黑" pitchFamily="34" charset="-122"/>
                <a:cs typeface="+mj-cs"/>
              </a:defRPr>
            </a:lvl1pPr>
            <a:lvl2pPr algn="l" rtl="0" eaLnBrk="0" fontAlgn="base" hangingPunct="0">
              <a:spcBef>
                <a:spcPct val="0"/>
              </a:spcBef>
              <a:spcAft>
                <a:spcPct val="0"/>
              </a:spcAft>
              <a:defRPr sz="2800" b="1">
                <a:solidFill>
                  <a:schemeClr val="accent1"/>
                </a:solidFill>
                <a:latin typeface="微软雅黑" pitchFamily="34" charset="-122"/>
                <a:ea typeface="微软雅黑" pitchFamily="34" charset="-122"/>
                <a:cs typeface="Arial" pitchFamily="34" charset="0"/>
              </a:defRPr>
            </a:lvl2pPr>
            <a:lvl3pPr algn="l" rtl="0" eaLnBrk="0" fontAlgn="base" hangingPunct="0">
              <a:spcBef>
                <a:spcPct val="0"/>
              </a:spcBef>
              <a:spcAft>
                <a:spcPct val="0"/>
              </a:spcAft>
              <a:defRPr sz="2800" b="1">
                <a:solidFill>
                  <a:schemeClr val="accent1"/>
                </a:solidFill>
                <a:latin typeface="微软雅黑" pitchFamily="34" charset="-122"/>
                <a:ea typeface="微软雅黑" pitchFamily="34" charset="-122"/>
                <a:cs typeface="Arial" pitchFamily="34" charset="0"/>
              </a:defRPr>
            </a:lvl3pPr>
            <a:lvl4pPr algn="l" rtl="0" eaLnBrk="0" fontAlgn="base" hangingPunct="0">
              <a:spcBef>
                <a:spcPct val="0"/>
              </a:spcBef>
              <a:spcAft>
                <a:spcPct val="0"/>
              </a:spcAft>
              <a:defRPr sz="2800" b="1">
                <a:solidFill>
                  <a:schemeClr val="accent1"/>
                </a:solidFill>
                <a:latin typeface="微软雅黑" pitchFamily="34" charset="-122"/>
                <a:ea typeface="微软雅黑" pitchFamily="34" charset="-122"/>
                <a:cs typeface="Arial" pitchFamily="34" charset="0"/>
              </a:defRPr>
            </a:lvl4pPr>
            <a:lvl5pPr algn="l" rtl="0" eaLnBrk="0" fontAlgn="base" hangingPunct="0">
              <a:spcBef>
                <a:spcPct val="0"/>
              </a:spcBef>
              <a:spcAft>
                <a:spcPct val="0"/>
              </a:spcAft>
              <a:defRPr sz="2800" b="1">
                <a:solidFill>
                  <a:schemeClr val="accent1"/>
                </a:solidFill>
                <a:latin typeface="微软雅黑" pitchFamily="34" charset="-122"/>
                <a:ea typeface="微软雅黑" pitchFamily="34" charset="-122"/>
                <a:cs typeface="Arial" pitchFamily="34" charset="0"/>
              </a:defRPr>
            </a:lvl5pPr>
            <a:lvl6pPr marL="457200" algn="l" rtl="0" fontAlgn="base">
              <a:spcBef>
                <a:spcPct val="0"/>
              </a:spcBef>
              <a:spcAft>
                <a:spcPct val="0"/>
              </a:spcAft>
              <a:defRPr sz="2200" b="1">
                <a:solidFill>
                  <a:schemeClr val="accent1"/>
                </a:solidFill>
                <a:latin typeface="Arial" pitchFamily="34" charset="0"/>
                <a:ea typeface="宋体" pitchFamily="2" charset="-122"/>
                <a:cs typeface="Arial" pitchFamily="34" charset="0"/>
              </a:defRPr>
            </a:lvl6pPr>
            <a:lvl7pPr marL="914400" algn="l" rtl="0" fontAlgn="base">
              <a:spcBef>
                <a:spcPct val="0"/>
              </a:spcBef>
              <a:spcAft>
                <a:spcPct val="0"/>
              </a:spcAft>
              <a:defRPr sz="2200" b="1">
                <a:solidFill>
                  <a:schemeClr val="accent1"/>
                </a:solidFill>
                <a:latin typeface="Arial" pitchFamily="34" charset="0"/>
                <a:ea typeface="宋体" pitchFamily="2" charset="-122"/>
                <a:cs typeface="Arial" pitchFamily="34" charset="0"/>
              </a:defRPr>
            </a:lvl7pPr>
            <a:lvl8pPr marL="1371600" algn="l" rtl="0" fontAlgn="base">
              <a:spcBef>
                <a:spcPct val="0"/>
              </a:spcBef>
              <a:spcAft>
                <a:spcPct val="0"/>
              </a:spcAft>
              <a:defRPr sz="2200" b="1">
                <a:solidFill>
                  <a:schemeClr val="accent1"/>
                </a:solidFill>
                <a:latin typeface="Arial" pitchFamily="34" charset="0"/>
                <a:ea typeface="宋体" pitchFamily="2" charset="-122"/>
                <a:cs typeface="Arial" pitchFamily="34" charset="0"/>
              </a:defRPr>
            </a:lvl8pPr>
            <a:lvl9pPr marL="1828800" algn="l" rtl="0" fontAlgn="base">
              <a:spcBef>
                <a:spcPct val="0"/>
              </a:spcBef>
              <a:spcAft>
                <a:spcPct val="0"/>
              </a:spcAft>
              <a:defRPr sz="2200" b="1">
                <a:solidFill>
                  <a:schemeClr val="accent1"/>
                </a:solidFill>
                <a:latin typeface="Arial" pitchFamily="34" charset="0"/>
                <a:ea typeface="宋体" pitchFamily="2" charset="-122"/>
                <a:cs typeface="Arial" pitchFamily="34" charset="0"/>
              </a:defRPr>
            </a:lvl9pPr>
          </a:lstStyle>
          <a:p>
            <a:r>
              <a:rPr lang="en-US" altLang="zh-CN" kern="0" dirty="0" smtClean="0"/>
              <a:t>9.</a:t>
            </a:r>
            <a:r>
              <a:rPr lang="zh-CN" altLang="en-US" kern="0" dirty="0" smtClean="0"/>
              <a:t>价格敏感和畅销品管理</a:t>
            </a:r>
            <a:endParaRPr lang="zh-CN" altLang="en-US" kern="0" dirty="0"/>
          </a:p>
        </p:txBody>
      </p:sp>
      <p:graphicFrame>
        <p:nvGraphicFramePr>
          <p:cNvPr id="5" name="图示 4"/>
          <p:cNvGraphicFramePr/>
          <p:nvPr>
            <p:extLst>
              <p:ext uri="{D42A27DB-BD31-4B8C-83A1-F6EECF244321}">
                <p14:modId xmlns:p14="http://schemas.microsoft.com/office/powerpoint/2010/main" val="2636722506"/>
              </p:ext>
            </p:extLst>
          </p:nvPr>
        </p:nvGraphicFramePr>
        <p:xfrm>
          <a:off x="425302" y="2112050"/>
          <a:ext cx="8335926" cy="3465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653142" y="1637846"/>
            <a:ext cx="1001457" cy="307777"/>
          </a:xfrm>
          <a:prstGeom prst="rect">
            <a:avLst/>
          </a:prstGeom>
          <a:noFill/>
        </p:spPr>
        <p:txBody>
          <a:bodyPr wrap="square" rtlCol="0">
            <a:spAutoFit/>
          </a:bodyPr>
          <a:lstStyle/>
          <a:p>
            <a:pPr algn="ctr"/>
            <a:r>
              <a:rPr lang="zh-CN" altLang="en-US" sz="1400" b="1" dirty="0" smtClean="0">
                <a:latin typeface="微软雅黑" pitchFamily="34" charset="-122"/>
                <a:ea typeface="微软雅黑" pitchFamily="34" charset="-122"/>
              </a:rPr>
              <a:t>每月执行</a:t>
            </a:r>
            <a:endParaRPr lang="zh-CN" altLang="en-US" sz="1400" b="1" dirty="0">
              <a:latin typeface="微软雅黑" pitchFamily="34" charset="-122"/>
              <a:ea typeface="微软雅黑" pitchFamily="34" charset="-122"/>
            </a:endParaRPr>
          </a:p>
        </p:txBody>
      </p:sp>
      <p:sp>
        <p:nvSpPr>
          <p:cNvPr id="16" name="TextBox 15"/>
          <p:cNvSpPr txBox="1"/>
          <p:nvPr/>
        </p:nvSpPr>
        <p:spPr>
          <a:xfrm>
            <a:off x="4665023" y="1647746"/>
            <a:ext cx="1177638" cy="307777"/>
          </a:xfrm>
          <a:prstGeom prst="rect">
            <a:avLst/>
          </a:prstGeom>
          <a:noFill/>
        </p:spPr>
        <p:txBody>
          <a:bodyPr wrap="square" rtlCol="0">
            <a:spAutoFit/>
          </a:bodyPr>
          <a:lstStyle/>
          <a:p>
            <a:pPr algn="ctr"/>
            <a:r>
              <a:rPr lang="zh-CN" altLang="en-US" sz="1400" b="1" dirty="0" smtClean="0">
                <a:latin typeface="微软雅黑" pitchFamily="34" charset="-122"/>
                <a:ea typeface="微软雅黑" pitchFamily="34" charset="-122"/>
              </a:rPr>
              <a:t>每</a:t>
            </a:r>
            <a:r>
              <a:rPr lang="en-US" altLang="zh-CN" sz="1400" b="1" dirty="0" smtClean="0">
                <a:latin typeface="微软雅黑" pitchFamily="34" charset="-122"/>
                <a:ea typeface="微软雅黑" pitchFamily="34" charset="-122"/>
              </a:rPr>
              <a:t>2</a:t>
            </a:r>
            <a:r>
              <a:rPr lang="zh-CN" altLang="en-US" sz="1400" b="1" dirty="0" smtClean="0">
                <a:latin typeface="微软雅黑" pitchFamily="34" charset="-122"/>
                <a:ea typeface="微软雅黑" pitchFamily="34" charset="-122"/>
              </a:rPr>
              <a:t>周执行</a:t>
            </a:r>
            <a:endParaRPr lang="zh-CN" altLang="en-US" sz="1400" b="1" dirty="0">
              <a:latin typeface="微软雅黑" pitchFamily="34" charset="-122"/>
              <a:ea typeface="微软雅黑" pitchFamily="34" charset="-122"/>
            </a:endParaRPr>
          </a:p>
        </p:txBody>
      </p:sp>
      <p:sp>
        <p:nvSpPr>
          <p:cNvPr id="17" name="TextBox 16"/>
          <p:cNvSpPr txBox="1"/>
          <p:nvPr/>
        </p:nvSpPr>
        <p:spPr>
          <a:xfrm>
            <a:off x="7509162" y="1610647"/>
            <a:ext cx="1177638" cy="307777"/>
          </a:xfrm>
          <a:prstGeom prst="rect">
            <a:avLst/>
          </a:prstGeom>
          <a:noFill/>
        </p:spPr>
        <p:txBody>
          <a:bodyPr wrap="square" rtlCol="0">
            <a:spAutoFit/>
          </a:bodyPr>
          <a:lstStyle/>
          <a:p>
            <a:pPr algn="ctr"/>
            <a:r>
              <a:rPr lang="zh-CN" altLang="en-US" sz="1400" b="1" dirty="0" smtClean="0">
                <a:latin typeface="微软雅黑" pitchFamily="34" charset="-122"/>
                <a:ea typeface="微软雅黑" pitchFamily="34" charset="-122"/>
              </a:rPr>
              <a:t>每</a:t>
            </a:r>
            <a:r>
              <a:rPr lang="zh-CN" altLang="en-US" sz="1400" b="1" dirty="0">
                <a:latin typeface="微软雅黑" pitchFamily="34" charset="-122"/>
                <a:ea typeface="微软雅黑" pitchFamily="34" charset="-122"/>
              </a:rPr>
              <a:t>月</a:t>
            </a:r>
            <a:r>
              <a:rPr lang="zh-CN" altLang="en-US" sz="1400" b="1" dirty="0" smtClean="0">
                <a:latin typeface="微软雅黑" pitchFamily="34" charset="-122"/>
                <a:ea typeface="微软雅黑" pitchFamily="34" charset="-122"/>
              </a:rPr>
              <a:t>执行</a:t>
            </a:r>
            <a:endParaRPr lang="zh-CN" altLang="en-US" sz="1400" b="1" dirty="0">
              <a:latin typeface="微软雅黑" pitchFamily="34" charset="-122"/>
              <a:ea typeface="微软雅黑" pitchFamily="34" charset="-122"/>
            </a:endParaRPr>
          </a:p>
        </p:txBody>
      </p:sp>
      <p:graphicFrame>
        <p:nvGraphicFramePr>
          <p:cNvPr id="18" name="图示 17"/>
          <p:cNvGraphicFramePr/>
          <p:nvPr>
            <p:extLst>
              <p:ext uri="{D42A27DB-BD31-4B8C-83A1-F6EECF244321}">
                <p14:modId xmlns:p14="http://schemas.microsoft.com/office/powerpoint/2010/main" val="1118154370"/>
              </p:ext>
            </p:extLst>
          </p:nvPr>
        </p:nvGraphicFramePr>
        <p:xfrm>
          <a:off x="482702" y="2110075"/>
          <a:ext cx="8335926" cy="3465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9" name="圆角矩形 18"/>
          <p:cNvSpPr/>
          <p:nvPr/>
        </p:nvSpPr>
        <p:spPr bwMode="auto">
          <a:xfrm>
            <a:off x="1654599" y="1918424"/>
            <a:ext cx="7251895" cy="729773"/>
          </a:xfrm>
          <a:prstGeom prst="roundRect">
            <a:avLst/>
          </a:prstGeom>
          <a:noFill/>
          <a:ln w="38100" cap="flat" cmpd="sng" algn="ctr">
            <a:solidFill>
              <a:srgbClr val="FF0000"/>
            </a:solidFill>
            <a:prstDash val="lgDash"/>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楷体_GB2312" pitchFamily="49" charset="-122"/>
              <a:cs typeface="Arial" pitchFamily="34" charset="0"/>
            </a:endParaRPr>
          </a:p>
        </p:txBody>
      </p:sp>
      <p:sp>
        <p:nvSpPr>
          <p:cNvPr id="20" name="TextBox 19"/>
          <p:cNvSpPr txBox="1"/>
          <p:nvPr/>
        </p:nvSpPr>
        <p:spPr>
          <a:xfrm>
            <a:off x="1331640" y="3379906"/>
            <a:ext cx="6949047" cy="397032"/>
          </a:xfrm>
          <a:prstGeom prst="rect">
            <a:avLst/>
          </a:prstGeom>
          <a:noFill/>
        </p:spPr>
        <p:txBody>
          <a:bodyPr wrap="square" rtlCol="0">
            <a:spAutoFit/>
          </a:bodyPr>
          <a:lstStyle/>
          <a:p>
            <a:r>
              <a:rPr lang="zh-CN" altLang="en-US" b="1" dirty="0" smtClean="0">
                <a:latin typeface="微软雅黑" pitchFamily="34" charset="-122"/>
                <a:ea typeface="微软雅黑" pitchFamily="34" charset="-122"/>
              </a:rPr>
              <a:t>系统内管理</a:t>
            </a:r>
            <a:r>
              <a:rPr lang="en-US" altLang="zh-CN" b="1" dirty="0" smtClean="0">
                <a:latin typeface="微软雅黑" pitchFamily="34" charset="-122"/>
                <a:ea typeface="微软雅黑" pitchFamily="34" charset="-122"/>
              </a:rPr>
              <a:t>KVI</a:t>
            </a:r>
            <a:r>
              <a:rPr lang="zh-CN" altLang="en-US" b="1" dirty="0" smtClean="0">
                <a:latin typeface="微软雅黑" pitchFamily="34" charset="-122"/>
                <a:ea typeface="微软雅黑" pitchFamily="34" charset="-122"/>
              </a:rPr>
              <a:t>和畅销商品，提高工作效率和准确性</a:t>
            </a:r>
            <a:endParaRPr lang="zh-CN" altLang="en-US" b="1" dirty="0">
              <a:latin typeface="微软雅黑" pitchFamily="34" charset="-122"/>
              <a:ea typeface="微软雅黑" pitchFamily="34" charset="-122"/>
            </a:endParaRPr>
          </a:p>
        </p:txBody>
      </p:sp>
      <p:graphicFrame>
        <p:nvGraphicFramePr>
          <p:cNvPr id="11" name="图示 10"/>
          <p:cNvGraphicFramePr/>
          <p:nvPr>
            <p:extLst>
              <p:ext uri="{D42A27DB-BD31-4B8C-83A1-F6EECF244321}">
                <p14:modId xmlns:p14="http://schemas.microsoft.com/office/powerpoint/2010/main" val="1104339009"/>
              </p:ext>
            </p:extLst>
          </p:nvPr>
        </p:nvGraphicFramePr>
        <p:xfrm>
          <a:off x="425302" y="4954697"/>
          <a:ext cx="8335926" cy="34651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902149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in)">
                                      <p:cBhvr>
                                        <p:cTn id="7" dur="2000"/>
                                        <p:tgtEl>
                                          <p:spTgt spid="18"/>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circle(in)">
                                      <p:cBhvr>
                                        <p:cTn id="10" dur="2000"/>
                                        <p:tgtEl>
                                          <p:spTgt spid="20"/>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circle(in)">
                                      <p:cBhvr>
                                        <p:cTn id="13"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AsOne/>
      </p:bldGraphic>
      <p:bldP spid="19" grpId="0" animBg="1"/>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a:t>
            </a:r>
            <a:r>
              <a:rPr lang="zh-CN" altLang="en-US" dirty="0" smtClean="0"/>
              <a:t>专业零售商务智能模型</a:t>
            </a:r>
            <a:endParaRPr lang="zh-CN" altLang="en-US" dirty="0"/>
          </a:p>
        </p:txBody>
      </p:sp>
      <p:sp>
        <p:nvSpPr>
          <p:cNvPr id="3" name="灯片编号占位符 2"/>
          <p:cNvSpPr>
            <a:spLocks noGrp="1"/>
          </p:cNvSpPr>
          <p:nvPr>
            <p:ph type="sldNum" sz="quarter" idx="10"/>
          </p:nvPr>
        </p:nvSpPr>
        <p:spPr/>
        <p:txBody>
          <a:bodyPr/>
          <a:lstStyle/>
          <a:p>
            <a:fld id="{ADB3829A-8DC6-4529-B4EE-3A20AD7AAEF0}" type="slidenum">
              <a:rPr lang="en-US" altLang="zh-CN" smtClean="0"/>
              <a:pPr/>
              <a:t>21</a:t>
            </a:fld>
            <a:endParaRPr lang="en-US" altLang="zh-CN"/>
          </a:p>
        </p:txBody>
      </p:sp>
      <p:sp>
        <p:nvSpPr>
          <p:cNvPr id="5" name="TextBox 4"/>
          <p:cNvSpPr txBox="1"/>
          <p:nvPr/>
        </p:nvSpPr>
        <p:spPr>
          <a:xfrm>
            <a:off x="5868144" y="2492896"/>
            <a:ext cx="720080" cy="590931"/>
          </a:xfrm>
          <a:prstGeom prst="rect">
            <a:avLst/>
          </a:prstGeom>
          <a:noFill/>
        </p:spPr>
        <p:txBody>
          <a:bodyPr wrap="square" rtlCol="0">
            <a:spAutoFit/>
          </a:bodyPr>
          <a:lstStyle/>
          <a:p>
            <a:pPr algn="ctr"/>
            <a:r>
              <a:rPr lang="en-US" altLang="zh-CN" sz="1200" dirty="0" smtClean="0">
                <a:solidFill>
                  <a:schemeClr val="bg1"/>
                </a:solidFill>
                <a:latin typeface="微软雅黑" pitchFamily="34" charset="-122"/>
                <a:ea typeface="微软雅黑" pitchFamily="34" charset="-122"/>
              </a:rPr>
              <a:t>KVI&amp;</a:t>
            </a:r>
            <a:r>
              <a:rPr lang="zh-CN" altLang="en-US" sz="1200" dirty="0" smtClean="0">
                <a:solidFill>
                  <a:schemeClr val="bg1"/>
                </a:solidFill>
                <a:latin typeface="微软雅黑" pitchFamily="34" charset="-122"/>
                <a:ea typeface="微软雅黑" pitchFamily="34" charset="-122"/>
              </a:rPr>
              <a:t>畅销品管理</a:t>
            </a:r>
            <a:endParaRPr lang="zh-CN" altLang="en-US" sz="1200" dirty="0">
              <a:solidFill>
                <a:schemeClr val="bg1"/>
              </a:solidFill>
              <a:latin typeface="微软雅黑" pitchFamily="34" charset="-122"/>
              <a:ea typeface="微软雅黑" pitchFamily="34" charset="-122"/>
            </a:endParaRPr>
          </a:p>
        </p:txBody>
      </p:sp>
      <p:sp>
        <p:nvSpPr>
          <p:cNvPr id="6" name="Chevron 120"/>
          <p:cNvSpPr/>
          <p:nvPr/>
        </p:nvSpPr>
        <p:spPr>
          <a:xfrm>
            <a:off x="304800" y="2971800"/>
            <a:ext cx="8458200" cy="576263"/>
          </a:xfrm>
          <a:prstGeom prst="chevron">
            <a:avLst>
              <a:gd name="adj" fmla="val 70610"/>
            </a:avLst>
          </a:prstGeom>
          <a:solidFill>
            <a:srgbClr val="D6DAFD"/>
          </a:solidFill>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7" name="Group 121"/>
          <p:cNvGrpSpPr>
            <a:grpSpLocks/>
          </p:cNvGrpSpPr>
          <p:nvPr/>
        </p:nvGrpSpPr>
        <p:grpSpPr bwMode="auto">
          <a:xfrm>
            <a:off x="685800" y="3048000"/>
            <a:ext cx="914400" cy="423863"/>
            <a:chOff x="42140" y="1895718"/>
            <a:chExt cx="4823726" cy="705455"/>
          </a:xfrm>
        </p:grpSpPr>
        <p:sp>
          <p:nvSpPr>
            <p:cNvPr id="8" name="Rectangle 122"/>
            <p:cNvSpPr/>
            <p:nvPr/>
          </p:nvSpPr>
          <p:spPr>
            <a:xfrm>
              <a:off x="42140" y="1895718"/>
              <a:ext cx="4823726" cy="705455"/>
            </a:xfrm>
            <a:prstGeom prst="rect">
              <a:avLst/>
            </a:prstGeom>
          </p:spPr>
          <p:style>
            <a:lnRef idx="1">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 name="Rectangle 123"/>
            <p:cNvSpPr/>
            <p:nvPr/>
          </p:nvSpPr>
          <p:spPr>
            <a:xfrm>
              <a:off x="42140" y="1895718"/>
              <a:ext cx="4823726" cy="7054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tIns="91440" bIns="91440" spcCol="1270" anchor="ctr"/>
            <a:lstStyle/>
            <a:p>
              <a:pPr defTabSz="1600200">
                <a:lnSpc>
                  <a:spcPct val="90000"/>
                </a:lnSpc>
                <a:spcAft>
                  <a:spcPct val="35000"/>
                </a:spcAft>
                <a:defRPr/>
              </a:pPr>
              <a:endParaRPr lang="zh-CN" altLang="en-US" sz="3600">
                <a:latin typeface="微软雅黑" pitchFamily="34" charset="-122"/>
                <a:ea typeface="微软雅黑" pitchFamily="34" charset="-122"/>
              </a:endParaRPr>
            </a:p>
          </p:txBody>
        </p:sp>
      </p:grpSp>
      <p:sp>
        <p:nvSpPr>
          <p:cNvPr id="10" name="Chevron 124"/>
          <p:cNvSpPr/>
          <p:nvPr/>
        </p:nvSpPr>
        <p:spPr>
          <a:xfrm>
            <a:off x="304800" y="3700463"/>
            <a:ext cx="8458200" cy="577850"/>
          </a:xfrm>
          <a:prstGeom prst="chevron">
            <a:avLst>
              <a:gd name="adj" fmla="val 70610"/>
            </a:avLst>
          </a:prstGeom>
          <a:solidFill>
            <a:srgbClr val="D6DAFD"/>
          </a:solidFill>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11" name="Group 125"/>
          <p:cNvGrpSpPr>
            <a:grpSpLocks/>
          </p:cNvGrpSpPr>
          <p:nvPr/>
        </p:nvGrpSpPr>
        <p:grpSpPr bwMode="auto">
          <a:xfrm>
            <a:off x="685800" y="3776663"/>
            <a:ext cx="914400" cy="425450"/>
            <a:chOff x="42140" y="1895718"/>
            <a:chExt cx="4823726" cy="705455"/>
          </a:xfrm>
        </p:grpSpPr>
        <p:sp>
          <p:nvSpPr>
            <p:cNvPr id="12" name="Rectangle 126"/>
            <p:cNvSpPr/>
            <p:nvPr/>
          </p:nvSpPr>
          <p:spPr>
            <a:xfrm>
              <a:off x="42140" y="1895718"/>
              <a:ext cx="4823726" cy="705455"/>
            </a:xfrm>
            <a:prstGeom prst="rect">
              <a:avLst/>
            </a:prstGeom>
          </p:spPr>
          <p:style>
            <a:lnRef idx="1">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Rectangle 127"/>
            <p:cNvSpPr/>
            <p:nvPr/>
          </p:nvSpPr>
          <p:spPr>
            <a:xfrm>
              <a:off x="42140" y="1895718"/>
              <a:ext cx="4823726" cy="7054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tIns="91440" bIns="91440" spcCol="1270" anchor="ctr"/>
            <a:lstStyle/>
            <a:p>
              <a:pPr defTabSz="1600200">
                <a:lnSpc>
                  <a:spcPct val="90000"/>
                </a:lnSpc>
                <a:spcAft>
                  <a:spcPct val="35000"/>
                </a:spcAft>
                <a:defRPr/>
              </a:pPr>
              <a:endParaRPr lang="zh-CN" altLang="en-US" sz="3600">
                <a:latin typeface="微软雅黑" pitchFamily="34" charset="-122"/>
                <a:ea typeface="微软雅黑" pitchFamily="34" charset="-122"/>
              </a:endParaRPr>
            </a:p>
          </p:txBody>
        </p:sp>
      </p:grpSp>
      <p:sp>
        <p:nvSpPr>
          <p:cNvPr id="14" name="Chevron 128"/>
          <p:cNvSpPr/>
          <p:nvPr/>
        </p:nvSpPr>
        <p:spPr>
          <a:xfrm>
            <a:off x="304800" y="4386263"/>
            <a:ext cx="8458200" cy="577850"/>
          </a:xfrm>
          <a:prstGeom prst="chevron">
            <a:avLst>
              <a:gd name="adj" fmla="val 70610"/>
            </a:avLst>
          </a:prstGeom>
          <a:solidFill>
            <a:srgbClr val="D6DAFD"/>
          </a:solidFill>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15" name="Group 129"/>
          <p:cNvGrpSpPr>
            <a:grpSpLocks/>
          </p:cNvGrpSpPr>
          <p:nvPr/>
        </p:nvGrpSpPr>
        <p:grpSpPr bwMode="auto">
          <a:xfrm>
            <a:off x="685800" y="4462463"/>
            <a:ext cx="914400" cy="425450"/>
            <a:chOff x="42140" y="1895718"/>
            <a:chExt cx="4823726" cy="705455"/>
          </a:xfrm>
        </p:grpSpPr>
        <p:sp>
          <p:nvSpPr>
            <p:cNvPr id="16" name="Rectangle 130"/>
            <p:cNvSpPr/>
            <p:nvPr/>
          </p:nvSpPr>
          <p:spPr>
            <a:xfrm>
              <a:off x="42140" y="1895718"/>
              <a:ext cx="4823726" cy="705455"/>
            </a:xfrm>
            <a:prstGeom prst="rect">
              <a:avLst/>
            </a:prstGeom>
          </p:spPr>
          <p:style>
            <a:lnRef idx="1">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Rectangle 131"/>
            <p:cNvSpPr/>
            <p:nvPr/>
          </p:nvSpPr>
          <p:spPr>
            <a:xfrm>
              <a:off x="42140" y="1895718"/>
              <a:ext cx="4823726" cy="7054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tIns="91440" bIns="91440" spcCol="1270" anchor="ctr"/>
            <a:lstStyle/>
            <a:p>
              <a:pPr defTabSz="1600200">
                <a:lnSpc>
                  <a:spcPct val="90000"/>
                </a:lnSpc>
                <a:spcAft>
                  <a:spcPct val="35000"/>
                </a:spcAft>
                <a:defRPr/>
              </a:pPr>
              <a:endParaRPr lang="zh-CN" altLang="en-US" sz="3600">
                <a:latin typeface="微软雅黑" pitchFamily="34" charset="-122"/>
                <a:ea typeface="微软雅黑" pitchFamily="34" charset="-122"/>
              </a:endParaRPr>
            </a:p>
          </p:txBody>
        </p:sp>
      </p:grpSp>
      <p:sp>
        <p:nvSpPr>
          <p:cNvPr id="18" name="Chevron 132"/>
          <p:cNvSpPr/>
          <p:nvPr/>
        </p:nvSpPr>
        <p:spPr>
          <a:xfrm>
            <a:off x="304800" y="5105400"/>
            <a:ext cx="8458200" cy="576263"/>
          </a:xfrm>
          <a:prstGeom prst="chevron">
            <a:avLst>
              <a:gd name="adj" fmla="val 70610"/>
            </a:avLst>
          </a:prstGeom>
          <a:solidFill>
            <a:srgbClr val="D6DAFD"/>
          </a:solidFill>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19" name="Group 133"/>
          <p:cNvGrpSpPr>
            <a:grpSpLocks/>
          </p:cNvGrpSpPr>
          <p:nvPr/>
        </p:nvGrpSpPr>
        <p:grpSpPr bwMode="auto">
          <a:xfrm>
            <a:off x="685800" y="5181600"/>
            <a:ext cx="914400" cy="423863"/>
            <a:chOff x="42140" y="1895718"/>
            <a:chExt cx="4823726" cy="705455"/>
          </a:xfrm>
        </p:grpSpPr>
        <p:sp>
          <p:nvSpPr>
            <p:cNvPr id="20" name="Rectangle 134"/>
            <p:cNvSpPr/>
            <p:nvPr/>
          </p:nvSpPr>
          <p:spPr>
            <a:xfrm>
              <a:off x="42140" y="1895718"/>
              <a:ext cx="4823726" cy="705455"/>
            </a:xfrm>
            <a:prstGeom prst="rect">
              <a:avLst/>
            </a:prstGeom>
          </p:spPr>
          <p:style>
            <a:lnRef idx="1">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Rectangle 135"/>
            <p:cNvSpPr/>
            <p:nvPr/>
          </p:nvSpPr>
          <p:spPr>
            <a:xfrm>
              <a:off x="42140" y="1895718"/>
              <a:ext cx="4823726" cy="7054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tIns="91440" bIns="91440" spcCol="1270" anchor="ctr"/>
            <a:lstStyle/>
            <a:p>
              <a:pPr defTabSz="1600200">
                <a:lnSpc>
                  <a:spcPct val="90000"/>
                </a:lnSpc>
                <a:spcAft>
                  <a:spcPct val="35000"/>
                </a:spcAft>
                <a:defRPr/>
              </a:pPr>
              <a:endParaRPr lang="zh-CN" altLang="en-US" sz="3600">
                <a:latin typeface="微软雅黑" pitchFamily="34" charset="-122"/>
                <a:ea typeface="微软雅黑" pitchFamily="34" charset="-122"/>
              </a:endParaRPr>
            </a:p>
          </p:txBody>
        </p:sp>
      </p:grpSp>
      <p:sp>
        <p:nvSpPr>
          <p:cNvPr id="22" name="Chevron 136"/>
          <p:cNvSpPr/>
          <p:nvPr/>
        </p:nvSpPr>
        <p:spPr>
          <a:xfrm>
            <a:off x="304800" y="5824538"/>
            <a:ext cx="8458200" cy="576262"/>
          </a:xfrm>
          <a:prstGeom prst="chevron">
            <a:avLst>
              <a:gd name="adj" fmla="val 70610"/>
            </a:avLst>
          </a:prstGeom>
          <a:solidFill>
            <a:srgbClr val="D6DAFD"/>
          </a:solidFill>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23" name="Group 137"/>
          <p:cNvGrpSpPr>
            <a:grpSpLocks/>
          </p:cNvGrpSpPr>
          <p:nvPr/>
        </p:nvGrpSpPr>
        <p:grpSpPr bwMode="auto">
          <a:xfrm>
            <a:off x="685800" y="5900738"/>
            <a:ext cx="914400" cy="423862"/>
            <a:chOff x="42140" y="1895718"/>
            <a:chExt cx="4823726" cy="705455"/>
          </a:xfrm>
        </p:grpSpPr>
        <p:sp>
          <p:nvSpPr>
            <p:cNvPr id="24" name="Rectangle 138"/>
            <p:cNvSpPr/>
            <p:nvPr/>
          </p:nvSpPr>
          <p:spPr>
            <a:xfrm>
              <a:off x="42140" y="1895718"/>
              <a:ext cx="4823726" cy="705455"/>
            </a:xfrm>
            <a:prstGeom prst="rect">
              <a:avLst/>
            </a:prstGeom>
          </p:spPr>
          <p:style>
            <a:lnRef idx="1">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Rectangle 139"/>
            <p:cNvSpPr/>
            <p:nvPr/>
          </p:nvSpPr>
          <p:spPr>
            <a:xfrm>
              <a:off x="42140" y="1895718"/>
              <a:ext cx="4823726" cy="7054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tIns="91440" bIns="91440" spcCol="1270" anchor="ctr"/>
            <a:lstStyle/>
            <a:p>
              <a:pPr defTabSz="1600200">
                <a:lnSpc>
                  <a:spcPct val="90000"/>
                </a:lnSpc>
                <a:spcAft>
                  <a:spcPct val="35000"/>
                </a:spcAft>
                <a:defRPr/>
              </a:pPr>
              <a:endParaRPr lang="zh-CN" altLang="en-US" sz="3600">
                <a:latin typeface="微软雅黑" pitchFamily="34" charset="-122"/>
                <a:ea typeface="微软雅黑" pitchFamily="34" charset="-122"/>
              </a:endParaRPr>
            </a:p>
          </p:txBody>
        </p:sp>
      </p:grpSp>
      <p:graphicFrame>
        <p:nvGraphicFramePr>
          <p:cNvPr id="26" name="Diagram 141"/>
          <p:cNvGraphicFramePr/>
          <p:nvPr>
            <p:extLst>
              <p:ext uri="{D42A27DB-BD31-4B8C-83A1-F6EECF244321}">
                <p14:modId xmlns:p14="http://schemas.microsoft.com/office/powerpoint/2010/main" val="4067357705"/>
              </p:ext>
            </p:extLst>
          </p:nvPr>
        </p:nvGraphicFramePr>
        <p:xfrm>
          <a:off x="1524000" y="1219200"/>
          <a:ext cx="69342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7" name="Picture 142"/>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52600" y="1981200"/>
            <a:ext cx="7921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143"/>
          <p:cNvSpPr txBox="1">
            <a:spLocks noChangeArrowheads="1"/>
          </p:cNvSpPr>
          <p:nvPr/>
        </p:nvSpPr>
        <p:spPr bwMode="auto">
          <a:xfrm>
            <a:off x="1828800" y="1676400"/>
            <a:ext cx="106680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kumimoji="1" lang="zh-CN" altLang="en-US" sz="1500">
                <a:latin typeface="微软雅黑" pitchFamily="34" charset="-122"/>
                <a:ea typeface="微软雅黑" pitchFamily="34" charset="-122"/>
                <a:cs typeface="微软雅黑" charset="0"/>
              </a:rPr>
              <a:t>销售</a:t>
            </a:r>
          </a:p>
        </p:txBody>
      </p:sp>
      <p:pic>
        <p:nvPicPr>
          <p:cNvPr id="29" name="Picture 144"/>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78125" y="1981200"/>
            <a:ext cx="6508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5"/>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657600" y="1981200"/>
            <a:ext cx="8016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146"/>
          <p:cNvSpPr txBox="1">
            <a:spLocks noChangeArrowheads="1"/>
          </p:cNvSpPr>
          <p:nvPr/>
        </p:nvSpPr>
        <p:spPr bwMode="auto">
          <a:xfrm>
            <a:off x="2590800" y="1676400"/>
            <a:ext cx="106680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kumimoji="1" lang="zh-CN" altLang="en-US" sz="1500">
                <a:latin typeface="微软雅黑" pitchFamily="34" charset="-122"/>
                <a:ea typeface="微软雅黑" pitchFamily="34" charset="-122"/>
                <a:cs typeface="微软雅黑" charset="0"/>
              </a:rPr>
              <a:t>促销</a:t>
            </a:r>
            <a:r>
              <a:rPr kumimoji="1" lang="en-US" altLang="zh-CN" sz="1500">
                <a:latin typeface="微软雅黑" pitchFamily="34" charset="-122"/>
                <a:ea typeface="微软雅黑" pitchFamily="34" charset="-122"/>
                <a:cs typeface="微软雅黑" charset="0"/>
              </a:rPr>
              <a:t>/</a:t>
            </a:r>
            <a:r>
              <a:rPr kumimoji="1" lang="zh-CN" altLang="en-US" sz="1500">
                <a:latin typeface="微软雅黑" pitchFamily="34" charset="-122"/>
                <a:ea typeface="微软雅黑" pitchFamily="34" charset="-122"/>
                <a:cs typeface="微软雅黑" charset="0"/>
              </a:rPr>
              <a:t>降价</a:t>
            </a:r>
          </a:p>
        </p:txBody>
      </p:sp>
      <p:sp>
        <p:nvSpPr>
          <p:cNvPr id="32" name="TextBox 147"/>
          <p:cNvSpPr txBox="1">
            <a:spLocks noChangeArrowheads="1"/>
          </p:cNvSpPr>
          <p:nvPr/>
        </p:nvSpPr>
        <p:spPr bwMode="auto">
          <a:xfrm>
            <a:off x="3581400" y="1676400"/>
            <a:ext cx="106680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kumimoji="1" lang="zh-CN" altLang="en-US" sz="1500">
                <a:latin typeface="微软雅黑" pitchFamily="34" charset="-122"/>
                <a:ea typeface="微软雅黑" pitchFamily="34" charset="-122"/>
                <a:cs typeface="微软雅黑" charset="0"/>
              </a:rPr>
              <a:t>销售预测</a:t>
            </a:r>
          </a:p>
        </p:txBody>
      </p:sp>
      <p:pic>
        <p:nvPicPr>
          <p:cNvPr id="33" name="Picture 148"/>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648200" y="1981200"/>
            <a:ext cx="76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149"/>
          <p:cNvSpPr txBox="1">
            <a:spLocks noChangeArrowheads="1"/>
          </p:cNvSpPr>
          <p:nvPr/>
        </p:nvSpPr>
        <p:spPr bwMode="auto">
          <a:xfrm>
            <a:off x="4724400" y="1676400"/>
            <a:ext cx="106680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kumimoji="1" lang="zh-CN" altLang="en-US" sz="1500">
                <a:latin typeface="微软雅黑" pitchFamily="34" charset="-122"/>
                <a:ea typeface="微软雅黑" pitchFamily="34" charset="-122"/>
                <a:cs typeface="微软雅黑" charset="0"/>
              </a:rPr>
              <a:t>库存</a:t>
            </a:r>
          </a:p>
        </p:txBody>
      </p:sp>
      <p:pic>
        <p:nvPicPr>
          <p:cNvPr id="35" name="Picture 150"/>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562600" y="1981200"/>
            <a:ext cx="76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151"/>
          <p:cNvSpPr txBox="1">
            <a:spLocks noChangeArrowheads="1"/>
          </p:cNvSpPr>
          <p:nvPr/>
        </p:nvSpPr>
        <p:spPr bwMode="auto">
          <a:xfrm>
            <a:off x="5410200" y="1676400"/>
            <a:ext cx="106680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kumimoji="1" lang="zh-CN" altLang="en-US" sz="1500">
                <a:latin typeface="微软雅黑" pitchFamily="34" charset="-122"/>
                <a:ea typeface="微软雅黑" pitchFamily="34" charset="-122"/>
                <a:cs typeface="微软雅黑" charset="0"/>
              </a:rPr>
              <a:t>计划</a:t>
            </a:r>
            <a:r>
              <a:rPr kumimoji="1" lang="en-US" altLang="zh-CN" sz="1500">
                <a:latin typeface="微软雅黑" pitchFamily="34" charset="-122"/>
                <a:ea typeface="微软雅黑" pitchFamily="34" charset="-122"/>
                <a:cs typeface="微软雅黑" charset="0"/>
              </a:rPr>
              <a:t>/</a:t>
            </a:r>
            <a:r>
              <a:rPr kumimoji="1" lang="zh-CN" altLang="en-US" sz="1500">
                <a:latin typeface="微软雅黑" pitchFamily="34" charset="-122"/>
                <a:ea typeface="微软雅黑" pitchFamily="34" charset="-122"/>
                <a:cs typeface="微软雅黑" charset="0"/>
              </a:rPr>
              <a:t>达成</a:t>
            </a:r>
          </a:p>
        </p:txBody>
      </p:sp>
      <p:pic>
        <p:nvPicPr>
          <p:cNvPr id="37" name="Picture 152"/>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503988" y="1981200"/>
            <a:ext cx="7350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Box 153"/>
          <p:cNvSpPr txBox="1">
            <a:spLocks noChangeArrowheads="1"/>
          </p:cNvSpPr>
          <p:nvPr/>
        </p:nvSpPr>
        <p:spPr bwMode="auto">
          <a:xfrm>
            <a:off x="6400800" y="1676400"/>
            <a:ext cx="106680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kumimoji="1" lang="zh-CN" altLang="en-US" sz="1500">
                <a:latin typeface="微软雅黑" pitchFamily="34" charset="-122"/>
                <a:ea typeface="微软雅黑" pitchFamily="34" charset="-122"/>
                <a:cs typeface="微软雅黑" charset="0"/>
              </a:rPr>
              <a:t>价格</a:t>
            </a:r>
            <a:r>
              <a:rPr kumimoji="1" lang="en-US" altLang="zh-CN" sz="1500">
                <a:latin typeface="微软雅黑" pitchFamily="34" charset="-122"/>
                <a:ea typeface="微软雅黑" pitchFamily="34" charset="-122"/>
                <a:cs typeface="微软雅黑" charset="0"/>
              </a:rPr>
              <a:t>/</a:t>
            </a:r>
            <a:r>
              <a:rPr kumimoji="1" lang="zh-CN" altLang="en-US" sz="1500">
                <a:latin typeface="微软雅黑" pitchFamily="34" charset="-122"/>
                <a:ea typeface="微软雅黑" pitchFamily="34" charset="-122"/>
                <a:cs typeface="微软雅黑" charset="0"/>
              </a:rPr>
              <a:t>成本</a:t>
            </a:r>
          </a:p>
        </p:txBody>
      </p:sp>
      <p:pic>
        <p:nvPicPr>
          <p:cNvPr id="39" name="Picture 154"/>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7442200" y="1981200"/>
            <a:ext cx="787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Box 155"/>
          <p:cNvSpPr txBox="1">
            <a:spLocks noChangeArrowheads="1"/>
          </p:cNvSpPr>
          <p:nvPr/>
        </p:nvSpPr>
        <p:spPr bwMode="auto">
          <a:xfrm>
            <a:off x="7467600" y="1676400"/>
            <a:ext cx="106680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kumimoji="1" lang="zh-CN" altLang="en-US" sz="1500">
                <a:latin typeface="微软雅黑" pitchFamily="34" charset="-122"/>
                <a:ea typeface="微软雅黑" pitchFamily="34" charset="-122"/>
                <a:cs typeface="微软雅黑" charset="0"/>
              </a:rPr>
              <a:t>供应商</a:t>
            </a:r>
          </a:p>
        </p:txBody>
      </p:sp>
      <p:sp>
        <p:nvSpPr>
          <p:cNvPr id="41" name="TextBox 40"/>
          <p:cNvSpPr txBox="1"/>
          <p:nvPr/>
        </p:nvSpPr>
        <p:spPr>
          <a:xfrm>
            <a:off x="1676400" y="2971800"/>
            <a:ext cx="990600" cy="3250121"/>
          </a:xfrm>
          <a:prstGeom prst="rect">
            <a:avLst/>
          </a:prstGeom>
          <a:noFill/>
        </p:spPr>
        <p:txBody>
          <a:bodyPr>
            <a:spAutoFit/>
          </a:bodyPr>
          <a:lstStyle/>
          <a:p>
            <a:pPr marL="171450" indent="-171450">
              <a:buFont typeface="Arial"/>
              <a:buChar char="•"/>
              <a:defRPr/>
            </a:pPr>
            <a:r>
              <a:rPr kumimoji="1" lang="en-US" altLang="zh-CN" sz="1200" dirty="0">
                <a:solidFill>
                  <a:schemeClr val="bg1"/>
                </a:solidFill>
                <a:latin typeface="微软雅黑" pitchFamily="34" charset="-122"/>
                <a:ea typeface="微软雅黑" pitchFamily="34" charset="-122"/>
                <a:cs typeface="微软雅黑"/>
              </a:rPr>
              <a:t>GMROI</a:t>
            </a:r>
          </a:p>
          <a:p>
            <a:pPr marL="171450" indent="-171450">
              <a:buFont typeface="Arial"/>
              <a:buChar char="•"/>
              <a:defRPr/>
            </a:pPr>
            <a:r>
              <a:rPr kumimoji="1" lang="zh-CN" altLang="en-US" sz="1200" dirty="0">
                <a:solidFill>
                  <a:schemeClr val="bg1"/>
                </a:solidFill>
                <a:latin typeface="微软雅黑" pitchFamily="34" charset="-122"/>
                <a:ea typeface="微软雅黑" pitchFamily="34" charset="-122"/>
                <a:cs typeface="微软雅黑"/>
              </a:rPr>
              <a:t>销售金额</a:t>
            </a:r>
            <a:endParaRPr kumimoji="1"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kumimoji="1" lang="zh-CN" altLang="en-US" sz="1200" dirty="0">
                <a:solidFill>
                  <a:schemeClr val="bg1"/>
                </a:solidFill>
                <a:latin typeface="微软雅黑" pitchFamily="34" charset="-122"/>
                <a:ea typeface="微软雅黑" pitchFamily="34" charset="-122"/>
                <a:cs typeface="微软雅黑"/>
              </a:rPr>
              <a:t>销售数量</a:t>
            </a:r>
            <a:endParaRPr kumimoji="1"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kumimoji="1" lang="zh-CN" altLang="en-US" sz="1200" dirty="0">
                <a:solidFill>
                  <a:schemeClr val="bg1"/>
                </a:solidFill>
                <a:latin typeface="微软雅黑" pitchFamily="34" charset="-122"/>
                <a:ea typeface="微软雅黑" pitchFamily="34" charset="-122"/>
                <a:cs typeface="微软雅黑"/>
              </a:rPr>
              <a:t>销售成本</a:t>
            </a:r>
            <a:endParaRPr kumimoji="1"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kumimoji="1" lang="zh-CN" altLang="en-US" sz="1200" dirty="0">
                <a:solidFill>
                  <a:schemeClr val="bg1"/>
                </a:solidFill>
                <a:latin typeface="微软雅黑" pitchFamily="34" charset="-122"/>
                <a:ea typeface="微软雅黑" pitchFamily="34" charset="-122"/>
                <a:cs typeface="微软雅黑"/>
              </a:rPr>
              <a:t>毛利额</a:t>
            </a:r>
            <a:endParaRPr kumimoji="1"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kumimoji="1" lang="zh-CN" altLang="en-US" sz="1200" dirty="0">
                <a:solidFill>
                  <a:schemeClr val="bg1"/>
                </a:solidFill>
                <a:latin typeface="微软雅黑" pitchFamily="34" charset="-122"/>
                <a:ea typeface="微软雅黑" pitchFamily="34" charset="-122"/>
                <a:cs typeface="微软雅黑"/>
              </a:rPr>
              <a:t>毛利率</a:t>
            </a:r>
            <a:endParaRPr kumimoji="1"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kumimoji="1" lang="zh-CN" altLang="en-US" sz="1200" dirty="0">
                <a:solidFill>
                  <a:schemeClr val="bg1"/>
                </a:solidFill>
                <a:latin typeface="微软雅黑" pitchFamily="34" charset="-122"/>
                <a:ea typeface="微软雅黑" pitchFamily="34" charset="-122"/>
                <a:cs typeface="微软雅黑"/>
              </a:rPr>
              <a:t>交易数量</a:t>
            </a:r>
            <a:endParaRPr kumimoji="1"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kumimoji="1" lang="zh-CN" altLang="en-US" sz="1200" dirty="0">
                <a:solidFill>
                  <a:schemeClr val="bg1"/>
                </a:solidFill>
                <a:latin typeface="微软雅黑" pitchFamily="34" charset="-122"/>
                <a:ea typeface="微软雅黑" pitchFamily="34" charset="-122"/>
                <a:cs typeface="微软雅黑"/>
              </a:rPr>
              <a:t>员工折扣金额</a:t>
            </a:r>
            <a:endParaRPr kumimoji="1"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kumimoji="1" lang="zh-CN" altLang="en-US" sz="1200" dirty="0">
                <a:solidFill>
                  <a:schemeClr val="bg1"/>
                </a:solidFill>
                <a:latin typeface="微软雅黑" pitchFamily="34" charset="-122"/>
                <a:ea typeface="微软雅黑" pitchFamily="34" charset="-122"/>
                <a:cs typeface="微软雅黑"/>
              </a:rPr>
              <a:t>退货金额数量成本</a:t>
            </a:r>
            <a:endParaRPr kumimoji="1"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kumimoji="1" lang="zh-CN" altLang="en-US" sz="1200" dirty="0">
                <a:solidFill>
                  <a:schemeClr val="bg1"/>
                </a:solidFill>
                <a:latin typeface="微软雅黑" pitchFamily="34" charset="-122"/>
                <a:ea typeface="微软雅黑" pitchFamily="34" charset="-122"/>
                <a:cs typeface="微软雅黑"/>
              </a:rPr>
              <a:t>清仓销售金额</a:t>
            </a:r>
            <a:endParaRPr kumimoji="1"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kumimoji="1" lang="zh-CN" altLang="en-US" sz="1200" dirty="0">
                <a:solidFill>
                  <a:schemeClr val="bg1"/>
                </a:solidFill>
                <a:latin typeface="微软雅黑" pitchFamily="34" charset="-122"/>
                <a:ea typeface="微软雅黑" pitchFamily="34" charset="-122"/>
                <a:cs typeface="微软雅黑"/>
              </a:rPr>
              <a:t>去年同期</a:t>
            </a:r>
            <a:endParaRPr kumimoji="1"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kumimoji="1" lang="zh-CN" altLang="en-US" sz="1200" dirty="0">
                <a:solidFill>
                  <a:schemeClr val="bg1"/>
                </a:solidFill>
                <a:latin typeface="微软雅黑" pitchFamily="34" charset="-122"/>
                <a:ea typeface="微软雅黑" pitchFamily="34" charset="-122"/>
                <a:cs typeface="微软雅黑"/>
              </a:rPr>
              <a:t>周</a:t>
            </a:r>
            <a:r>
              <a:rPr kumimoji="1" lang="zh-CN" altLang="zh-CN" sz="1200" dirty="0">
                <a:solidFill>
                  <a:schemeClr val="bg1"/>
                </a:solidFill>
                <a:latin typeface="微软雅黑" pitchFamily="34" charset="-122"/>
                <a:ea typeface="微软雅黑" pitchFamily="34" charset="-122"/>
                <a:cs typeface="微软雅黑"/>
              </a:rPr>
              <a:t>/</a:t>
            </a:r>
            <a:r>
              <a:rPr kumimoji="1" lang="zh-CN" altLang="en-US" sz="1200" dirty="0">
                <a:solidFill>
                  <a:schemeClr val="bg1"/>
                </a:solidFill>
                <a:latin typeface="微软雅黑" pitchFamily="34" charset="-122"/>
                <a:ea typeface="微软雅黑" pitchFamily="34" charset="-122"/>
                <a:cs typeface="微软雅黑"/>
              </a:rPr>
              <a:t>月</a:t>
            </a:r>
            <a:r>
              <a:rPr kumimoji="1" lang="en-US" altLang="zh-CN" sz="1200" dirty="0">
                <a:solidFill>
                  <a:schemeClr val="bg1"/>
                </a:solidFill>
                <a:latin typeface="微软雅黑" pitchFamily="34" charset="-122"/>
                <a:ea typeface="微软雅黑" pitchFamily="34" charset="-122"/>
                <a:cs typeface="微软雅黑"/>
              </a:rPr>
              <a:t>/</a:t>
            </a:r>
            <a:r>
              <a:rPr kumimoji="1" lang="zh-CN" altLang="en-US" sz="1200" dirty="0">
                <a:solidFill>
                  <a:schemeClr val="bg1"/>
                </a:solidFill>
                <a:latin typeface="微软雅黑" pitchFamily="34" charset="-122"/>
                <a:ea typeface="微软雅黑" pitchFamily="34" charset="-122"/>
                <a:cs typeface="微软雅黑"/>
              </a:rPr>
              <a:t>年累计</a:t>
            </a:r>
            <a:endParaRPr kumimoji="1"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kumimoji="1" lang="zh-CN" altLang="en-US" sz="1200" dirty="0">
                <a:solidFill>
                  <a:schemeClr val="bg1"/>
                </a:solidFill>
                <a:latin typeface="微软雅黑" pitchFamily="34" charset="-122"/>
                <a:ea typeface="微软雅黑" pitchFamily="34" charset="-122"/>
                <a:cs typeface="微软雅黑"/>
              </a:rPr>
              <a:t>上天</a:t>
            </a:r>
            <a:r>
              <a:rPr kumimoji="1" lang="en-US" altLang="zh-CN" sz="1200" dirty="0">
                <a:solidFill>
                  <a:schemeClr val="bg1"/>
                </a:solidFill>
                <a:latin typeface="微软雅黑" pitchFamily="34" charset="-122"/>
                <a:ea typeface="微软雅黑" pitchFamily="34" charset="-122"/>
                <a:cs typeface="微软雅黑"/>
              </a:rPr>
              <a:t>/</a:t>
            </a:r>
            <a:r>
              <a:rPr kumimoji="1" lang="zh-CN" altLang="en-US" sz="1200" dirty="0">
                <a:solidFill>
                  <a:schemeClr val="bg1"/>
                </a:solidFill>
                <a:latin typeface="微软雅黑" pitchFamily="34" charset="-122"/>
                <a:ea typeface="微软雅黑" pitchFamily="34" charset="-122"/>
                <a:cs typeface="微软雅黑"/>
              </a:rPr>
              <a:t>月</a:t>
            </a:r>
            <a:r>
              <a:rPr kumimoji="1" lang="en-US" altLang="zh-CN" sz="1200" dirty="0">
                <a:solidFill>
                  <a:schemeClr val="bg1"/>
                </a:solidFill>
                <a:latin typeface="微软雅黑" pitchFamily="34" charset="-122"/>
                <a:ea typeface="微软雅黑" pitchFamily="34" charset="-122"/>
                <a:cs typeface="微软雅黑"/>
              </a:rPr>
              <a:t>/</a:t>
            </a:r>
            <a:r>
              <a:rPr kumimoji="1" lang="zh-CN" altLang="en-US" sz="1200" dirty="0">
                <a:solidFill>
                  <a:schemeClr val="bg1"/>
                </a:solidFill>
                <a:latin typeface="微软雅黑" pitchFamily="34" charset="-122"/>
                <a:ea typeface="微软雅黑" pitchFamily="34" charset="-122"/>
                <a:cs typeface="微软雅黑"/>
              </a:rPr>
              <a:t>周</a:t>
            </a:r>
            <a:endParaRPr kumimoji="1" lang="en-US" altLang="zh-CN" sz="1200" dirty="0">
              <a:solidFill>
                <a:schemeClr val="bg1"/>
              </a:solidFill>
              <a:latin typeface="微软雅黑" pitchFamily="34" charset="-122"/>
              <a:ea typeface="微软雅黑" pitchFamily="34" charset="-122"/>
              <a:cs typeface="微软雅黑"/>
            </a:endParaRPr>
          </a:p>
          <a:p>
            <a:pPr>
              <a:defRPr/>
            </a:pPr>
            <a:r>
              <a:rPr kumimoji="1" lang="zh-CN" altLang="zh-CN" sz="1200" dirty="0">
                <a:solidFill>
                  <a:schemeClr val="bg1"/>
                </a:solidFill>
                <a:latin typeface="微软雅黑" pitchFamily="34" charset="-122"/>
                <a:ea typeface="微软雅黑" pitchFamily="34" charset="-122"/>
                <a:cs typeface="微软雅黑"/>
              </a:rPr>
              <a:t> </a:t>
            </a:r>
            <a:r>
              <a:rPr kumimoji="1" lang="zh-CN" altLang="en-US" sz="1200" dirty="0">
                <a:solidFill>
                  <a:schemeClr val="bg1"/>
                </a:solidFill>
                <a:latin typeface="微软雅黑" pitchFamily="34" charset="-122"/>
                <a:ea typeface="微软雅黑" pitchFamily="34" charset="-122"/>
                <a:cs typeface="微软雅黑"/>
              </a:rPr>
              <a:t>   </a:t>
            </a:r>
            <a:r>
              <a:rPr kumimoji="1" lang="en-US" altLang="zh-CN" sz="1200" dirty="0">
                <a:solidFill>
                  <a:schemeClr val="bg1"/>
                </a:solidFill>
                <a:latin typeface="微软雅黑" pitchFamily="34" charset="-122"/>
                <a:ea typeface="微软雅黑" pitchFamily="34" charset="-122"/>
                <a:cs typeface="微软雅黑"/>
              </a:rPr>
              <a:t>……</a:t>
            </a:r>
            <a:endParaRPr kumimoji="1" lang="zh-CN" altLang="en-US" sz="1200" dirty="0">
              <a:solidFill>
                <a:schemeClr val="bg1"/>
              </a:solidFill>
              <a:latin typeface="微软雅黑" pitchFamily="34" charset="-122"/>
              <a:ea typeface="微软雅黑" pitchFamily="34" charset="-122"/>
            </a:endParaRPr>
          </a:p>
        </p:txBody>
      </p:sp>
      <p:sp>
        <p:nvSpPr>
          <p:cNvPr id="42" name="TextBox 41"/>
          <p:cNvSpPr txBox="1"/>
          <p:nvPr/>
        </p:nvSpPr>
        <p:spPr>
          <a:xfrm>
            <a:off x="2590800" y="2971800"/>
            <a:ext cx="990600" cy="2585323"/>
          </a:xfrm>
          <a:prstGeom prst="rect">
            <a:avLst/>
          </a:prstGeom>
          <a:noFill/>
        </p:spPr>
        <p:txBody>
          <a:bodyPr>
            <a:spAutoFit/>
          </a:bodyPr>
          <a:lstStyle/>
          <a:p>
            <a:pPr marL="171450" indent="-171450">
              <a:buFont typeface="Arial"/>
              <a:buChar char="•"/>
              <a:defRPr/>
            </a:pPr>
            <a:r>
              <a:rPr kumimoji="1" lang="zh-CN" altLang="en-US" sz="1200" dirty="0">
                <a:solidFill>
                  <a:schemeClr val="bg1"/>
                </a:solidFill>
                <a:latin typeface="微软雅黑" pitchFamily="34" charset="-122"/>
                <a:ea typeface="微软雅黑" pitchFamily="34" charset="-122"/>
                <a:cs typeface="微软雅黑"/>
              </a:rPr>
              <a:t>清仓减价</a:t>
            </a:r>
            <a:endParaRPr kumimoji="1"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kumimoji="1" lang="zh-CN" altLang="en-US" sz="1200" dirty="0">
                <a:solidFill>
                  <a:schemeClr val="bg1"/>
                </a:solidFill>
                <a:latin typeface="微软雅黑" pitchFamily="34" charset="-122"/>
                <a:ea typeface="微软雅黑" pitchFamily="34" charset="-122"/>
                <a:cs typeface="微软雅黑"/>
              </a:rPr>
              <a:t>促销数量</a:t>
            </a:r>
            <a:endParaRPr kumimoji="1"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kumimoji="1" lang="zh-CN" altLang="en-US" sz="1200" dirty="0">
                <a:solidFill>
                  <a:schemeClr val="bg1"/>
                </a:solidFill>
                <a:latin typeface="微软雅黑" pitchFamily="34" charset="-122"/>
                <a:ea typeface="微软雅黑" pitchFamily="34" charset="-122"/>
                <a:cs typeface="微软雅黑"/>
              </a:rPr>
              <a:t>促销金额</a:t>
            </a:r>
            <a:endParaRPr kumimoji="1"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kumimoji="1" lang="zh-CN" altLang="en-US" sz="1200" dirty="0">
                <a:solidFill>
                  <a:schemeClr val="bg1"/>
                </a:solidFill>
                <a:latin typeface="微软雅黑" pitchFamily="34" charset="-122"/>
                <a:ea typeface="微软雅黑" pitchFamily="34" charset="-122"/>
                <a:cs typeface="微软雅黑"/>
              </a:rPr>
              <a:t>促销减价金额</a:t>
            </a:r>
            <a:endParaRPr kumimoji="1"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kumimoji="1" lang="zh-CN" altLang="en-US" sz="1200" dirty="0">
                <a:solidFill>
                  <a:schemeClr val="bg1"/>
                </a:solidFill>
                <a:latin typeface="微软雅黑" pitchFamily="34" charset="-122"/>
                <a:ea typeface="微软雅黑" pitchFamily="34" charset="-122"/>
                <a:cs typeface="微软雅黑"/>
              </a:rPr>
              <a:t>促销减价数量</a:t>
            </a:r>
            <a:endParaRPr kumimoji="1"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kumimoji="1" lang="zh-CN" altLang="en-US" sz="1200" dirty="0">
                <a:solidFill>
                  <a:schemeClr val="bg1"/>
                </a:solidFill>
                <a:latin typeface="微软雅黑" pitchFamily="34" charset="-122"/>
                <a:ea typeface="微软雅黑" pitchFamily="34" charset="-122"/>
                <a:cs typeface="微软雅黑"/>
              </a:rPr>
              <a:t>加价金额</a:t>
            </a:r>
            <a:endParaRPr kumimoji="1"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kumimoji="1" lang="zh-CN" altLang="en-US" sz="1200" dirty="0">
                <a:solidFill>
                  <a:schemeClr val="bg1"/>
                </a:solidFill>
                <a:latin typeface="微软雅黑" pitchFamily="34" charset="-122"/>
                <a:ea typeface="微软雅黑" pitchFamily="34" charset="-122"/>
                <a:cs typeface="微软雅黑"/>
              </a:rPr>
              <a:t>加价数量</a:t>
            </a:r>
            <a:endParaRPr kumimoji="1"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kumimoji="1" lang="zh-CN" altLang="en-US" sz="1200" dirty="0">
                <a:solidFill>
                  <a:schemeClr val="bg1"/>
                </a:solidFill>
                <a:latin typeface="微软雅黑" pitchFamily="34" charset="-122"/>
                <a:ea typeface="微软雅黑" pitchFamily="34" charset="-122"/>
                <a:cs typeface="微软雅黑"/>
              </a:rPr>
              <a:t>去年同期</a:t>
            </a:r>
            <a:endParaRPr kumimoji="1"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kumimoji="1" lang="zh-CN" altLang="en-US" sz="1200" dirty="0">
                <a:solidFill>
                  <a:schemeClr val="bg1"/>
                </a:solidFill>
                <a:latin typeface="微软雅黑" pitchFamily="34" charset="-122"/>
                <a:ea typeface="微软雅黑" pitchFamily="34" charset="-122"/>
                <a:cs typeface="微软雅黑"/>
              </a:rPr>
              <a:t>周</a:t>
            </a:r>
            <a:r>
              <a:rPr kumimoji="1" lang="en-US" altLang="zh-CN" sz="1200" dirty="0">
                <a:solidFill>
                  <a:schemeClr val="bg1"/>
                </a:solidFill>
                <a:latin typeface="微软雅黑" pitchFamily="34" charset="-122"/>
                <a:ea typeface="微软雅黑" pitchFamily="34" charset="-122"/>
                <a:cs typeface="微软雅黑"/>
              </a:rPr>
              <a:t>/</a:t>
            </a:r>
            <a:r>
              <a:rPr kumimoji="1" lang="zh-CN" altLang="en-US" sz="1200" dirty="0">
                <a:solidFill>
                  <a:schemeClr val="bg1"/>
                </a:solidFill>
                <a:latin typeface="微软雅黑" pitchFamily="34" charset="-122"/>
                <a:ea typeface="微软雅黑" pitchFamily="34" charset="-122"/>
                <a:cs typeface="微软雅黑"/>
              </a:rPr>
              <a:t>月</a:t>
            </a:r>
            <a:r>
              <a:rPr kumimoji="1" lang="en-US" altLang="zh-CN" sz="1200" dirty="0">
                <a:solidFill>
                  <a:schemeClr val="bg1"/>
                </a:solidFill>
                <a:latin typeface="微软雅黑" pitchFamily="34" charset="-122"/>
                <a:ea typeface="微软雅黑" pitchFamily="34" charset="-122"/>
                <a:cs typeface="微软雅黑"/>
              </a:rPr>
              <a:t>/</a:t>
            </a:r>
            <a:r>
              <a:rPr kumimoji="1" lang="zh-CN" altLang="en-US" sz="1200" dirty="0">
                <a:solidFill>
                  <a:schemeClr val="bg1"/>
                </a:solidFill>
                <a:latin typeface="微软雅黑" pitchFamily="34" charset="-122"/>
                <a:ea typeface="微软雅黑" pitchFamily="34" charset="-122"/>
                <a:cs typeface="微软雅黑"/>
              </a:rPr>
              <a:t>年累计</a:t>
            </a:r>
            <a:endParaRPr kumimoji="1"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kumimoji="1" lang="zh-CN" altLang="en-US" sz="1200" dirty="0">
                <a:solidFill>
                  <a:schemeClr val="bg1"/>
                </a:solidFill>
                <a:latin typeface="微软雅黑" pitchFamily="34" charset="-122"/>
                <a:ea typeface="微软雅黑" pitchFamily="34" charset="-122"/>
                <a:cs typeface="微软雅黑"/>
              </a:rPr>
              <a:t>上天</a:t>
            </a:r>
            <a:r>
              <a:rPr kumimoji="1" lang="en-US" altLang="zh-CN" sz="1200" dirty="0">
                <a:solidFill>
                  <a:schemeClr val="bg1"/>
                </a:solidFill>
                <a:latin typeface="微软雅黑" pitchFamily="34" charset="-122"/>
                <a:ea typeface="微软雅黑" pitchFamily="34" charset="-122"/>
                <a:cs typeface="微软雅黑"/>
              </a:rPr>
              <a:t>/</a:t>
            </a:r>
            <a:r>
              <a:rPr kumimoji="1" lang="zh-CN" altLang="en-US" sz="1200" dirty="0">
                <a:solidFill>
                  <a:schemeClr val="bg1"/>
                </a:solidFill>
                <a:latin typeface="微软雅黑" pitchFamily="34" charset="-122"/>
                <a:ea typeface="微软雅黑" pitchFamily="34" charset="-122"/>
                <a:cs typeface="微软雅黑"/>
              </a:rPr>
              <a:t>月</a:t>
            </a:r>
            <a:r>
              <a:rPr kumimoji="1" lang="en-US" altLang="zh-CN" sz="1200" dirty="0">
                <a:solidFill>
                  <a:schemeClr val="bg1"/>
                </a:solidFill>
                <a:latin typeface="微软雅黑" pitchFamily="34" charset="-122"/>
                <a:ea typeface="微软雅黑" pitchFamily="34" charset="-122"/>
                <a:cs typeface="微软雅黑"/>
              </a:rPr>
              <a:t>/</a:t>
            </a:r>
            <a:r>
              <a:rPr kumimoji="1" lang="zh-CN" altLang="en-US" sz="1200" dirty="0">
                <a:solidFill>
                  <a:schemeClr val="bg1"/>
                </a:solidFill>
                <a:latin typeface="微软雅黑" pitchFamily="34" charset="-122"/>
                <a:ea typeface="微软雅黑" pitchFamily="34" charset="-122"/>
                <a:cs typeface="微软雅黑"/>
              </a:rPr>
              <a:t>周</a:t>
            </a:r>
            <a:endParaRPr kumimoji="1" lang="en-US" altLang="zh-CN" sz="1200" dirty="0">
              <a:solidFill>
                <a:schemeClr val="bg1"/>
              </a:solidFill>
              <a:latin typeface="微软雅黑" pitchFamily="34" charset="-122"/>
              <a:ea typeface="微软雅黑" pitchFamily="34" charset="-122"/>
              <a:cs typeface="微软雅黑"/>
            </a:endParaRPr>
          </a:p>
          <a:p>
            <a:pPr>
              <a:defRPr/>
            </a:pPr>
            <a:r>
              <a:rPr kumimoji="1" lang="zh-CN" altLang="en-US" sz="1200" dirty="0">
                <a:solidFill>
                  <a:schemeClr val="bg1"/>
                </a:solidFill>
                <a:latin typeface="微软雅黑" pitchFamily="34" charset="-122"/>
                <a:ea typeface="微软雅黑" pitchFamily="34" charset="-122"/>
                <a:cs typeface="微软雅黑"/>
              </a:rPr>
              <a:t>    </a:t>
            </a:r>
            <a:r>
              <a:rPr kumimoji="1" lang="en-US" altLang="zh-CN" sz="1200" dirty="0">
                <a:solidFill>
                  <a:schemeClr val="bg1"/>
                </a:solidFill>
                <a:latin typeface="微软雅黑" pitchFamily="34" charset="-122"/>
                <a:ea typeface="微软雅黑" pitchFamily="34" charset="-122"/>
                <a:cs typeface="微软雅黑"/>
              </a:rPr>
              <a:t>……</a:t>
            </a:r>
            <a:endParaRPr kumimoji="1" lang="zh-CN" altLang="en-US" sz="1200" dirty="0">
              <a:solidFill>
                <a:schemeClr val="bg1"/>
              </a:solidFill>
              <a:latin typeface="微软雅黑" pitchFamily="34" charset="-122"/>
              <a:ea typeface="微软雅黑" pitchFamily="34" charset="-122"/>
            </a:endParaRPr>
          </a:p>
        </p:txBody>
      </p:sp>
      <p:sp>
        <p:nvSpPr>
          <p:cNvPr id="43" name="TextBox 42"/>
          <p:cNvSpPr txBox="1"/>
          <p:nvPr/>
        </p:nvSpPr>
        <p:spPr>
          <a:xfrm>
            <a:off x="3559175" y="2971800"/>
            <a:ext cx="990600" cy="3083921"/>
          </a:xfrm>
          <a:prstGeom prst="rect">
            <a:avLst/>
          </a:prstGeom>
          <a:noFill/>
        </p:spPr>
        <p:txBody>
          <a:bodyPr>
            <a:spAutoFit/>
          </a:bodyPr>
          <a:lstStyle/>
          <a:p>
            <a:pPr marL="171450" indent="-171450">
              <a:buFont typeface="Arial"/>
              <a:buChar char="•"/>
              <a:defRPr/>
            </a:pPr>
            <a:r>
              <a:rPr lang="zh-CN" altLang="en-US" sz="1200" dirty="0">
                <a:solidFill>
                  <a:schemeClr val="bg1"/>
                </a:solidFill>
                <a:latin typeface="微软雅黑" pitchFamily="34" charset="-122"/>
                <a:ea typeface="微软雅黑" pitchFamily="34" charset="-122"/>
                <a:cs typeface="微软雅黑"/>
              </a:rPr>
              <a:t>预测销售量</a:t>
            </a:r>
            <a:endParaRPr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lang="zh-CN" altLang="en-US" sz="1200" dirty="0">
                <a:solidFill>
                  <a:schemeClr val="bg1"/>
                </a:solidFill>
                <a:latin typeface="微软雅黑" pitchFamily="34" charset="-122"/>
                <a:ea typeface="微软雅黑" pitchFamily="34" charset="-122"/>
                <a:cs typeface="微软雅黑"/>
              </a:rPr>
              <a:t>上周预测销售量</a:t>
            </a:r>
            <a:endParaRPr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lang="zh-CN" altLang="en-US" sz="1200" dirty="0">
                <a:solidFill>
                  <a:schemeClr val="bg1"/>
                </a:solidFill>
                <a:latin typeface="微软雅黑" pitchFamily="34" charset="-122"/>
                <a:ea typeface="微软雅黑" pitchFamily="34" charset="-122"/>
                <a:cs typeface="微软雅黑"/>
              </a:rPr>
              <a:t>上周预测销售量</a:t>
            </a:r>
            <a:endParaRPr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lang="zh-CN" altLang="en-US" sz="1200" dirty="0">
                <a:solidFill>
                  <a:schemeClr val="bg1"/>
                </a:solidFill>
                <a:latin typeface="微软雅黑" pitchFamily="34" charset="-122"/>
                <a:ea typeface="微软雅黑" pitchFamily="34" charset="-122"/>
                <a:cs typeface="微软雅黑"/>
              </a:rPr>
              <a:t>当周筛选器）</a:t>
            </a:r>
            <a:endParaRPr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lang="zh-CN" altLang="en-US" sz="1200" dirty="0">
                <a:solidFill>
                  <a:schemeClr val="bg1"/>
                </a:solidFill>
                <a:latin typeface="微软雅黑" pitchFamily="34" charset="-122"/>
                <a:ea typeface="微软雅黑" pitchFamily="34" charset="-122"/>
                <a:cs typeface="微软雅黑"/>
              </a:rPr>
              <a:t>上周预测销售量差异</a:t>
            </a:r>
            <a:endParaRPr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lang="zh-CN" altLang="en-US" sz="1200" dirty="0">
                <a:solidFill>
                  <a:schemeClr val="bg1"/>
                </a:solidFill>
                <a:latin typeface="微软雅黑" pitchFamily="34" charset="-122"/>
                <a:ea typeface="微软雅黑" pitchFamily="34" charset="-122"/>
                <a:cs typeface="微软雅黑"/>
              </a:rPr>
              <a:t>月初至今预测销售量</a:t>
            </a:r>
            <a:endParaRPr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lang="zh-CN" altLang="en-US" sz="1200" dirty="0">
                <a:solidFill>
                  <a:schemeClr val="bg1"/>
                </a:solidFill>
                <a:latin typeface="微软雅黑" pitchFamily="34" charset="-122"/>
                <a:ea typeface="微软雅黑" pitchFamily="34" charset="-122"/>
                <a:cs typeface="微软雅黑"/>
              </a:rPr>
              <a:t>月初至今预测销售量差异</a:t>
            </a:r>
            <a:endParaRPr lang="en-US" altLang="zh-CN" sz="1200" dirty="0">
              <a:solidFill>
                <a:schemeClr val="bg1"/>
              </a:solidFill>
              <a:latin typeface="微软雅黑" pitchFamily="34" charset="-122"/>
              <a:ea typeface="微软雅黑" pitchFamily="34" charset="-122"/>
              <a:cs typeface="微软雅黑"/>
            </a:endParaRPr>
          </a:p>
          <a:p>
            <a:pPr>
              <a:defRPr/>
            </a:pPr>
            <a:r>
              <a:rPr kumimoji="1" lang="zh-CN" altLang="en-US" sz="1200" dirty="0">
                <a:solidFill>
                  <a:schemeClr val="bg1"/>
                </a:solidFill>
                <a:latin typeface="微软雅黑" pitchFamily="34" charset="-122"/>
                <a:ea typeface="微软雅黑" pitchFamily="34" charset="-122"/>
                <a:cs typeface="微软雅黑"/>
              </a:rPr>
              <a:t>    </a:t>
            </a:r>
            <a:r>
              <a:rPr kumimoji="1" lang="en-US" altLang="zh-CN" sz="1200" dirty="0">
                <a:solidFill>
                  <a:schemeClr val="bg1"/>
                </a:solidFill>
                <a:latin typeface="微软雅黑" pitchFamily="34" charset="-122"/>
                <a:ea typeface="微软雅黑" pitchFamily="34" charset="-122"/>
                <a:cs typeface="微软雅黑"/>
              </a:rPr>
              <a:t>……</a:t>
            </a:r>
            <a:endParaRPr kumimoji="1" lang="zh-CN" altLang="en-US" sz="1200" dirty="0">
              <a:solidFill>
                <a:schemeClr val="bg1"/>
              </a:solidFill>
              <a:latin typeface="微软雅黑" pitchFamily="34" charset="-122"/>
              <a:ea typeface="微软雅黑" pitchFamily="34" charset="-122"/>
            </a:endParaRPr>
          </a:p>
        </p:txBody>
      </p:sp>
      <p:sp>
        <p:nvSpPr>
          <p:cNvPr id="44" name="TextBox 43"/>
          <p:cNvSpPr txBox="1"/>
          <p:nvPr/>
        </p:nvSpPr>
        <p:spPr>
          <a:xfrm>
            <a:off x="4495800" y="2971800"/>
            <a:ext cx="990600" cy="3083921"/>
          </a:xfrm>
          <a:prstGeom prst="rect">
            <a:avLst/>
          </a:prstGeom>
          <a:noFill/>
        </p:spPr>
        <p:txBody>
          <a:bodyPr>
            <a:spAutoFit/>
          </a:bodyPr>
          <a:lstStyle/>
          <a:p>
            <a:pPr marL="171450" indent="-171450">
              <a:buFont typeface="Arial"/>
              <a:buChar char="•"/>
              <a:defRPr/>
            </a:pPr>
            <a:r>
              <a:rPr lang="en-US" altLang="zh-CN" sz="1200" dirty="0">
                <a:solidFill>
                  <a:schemeClr val="bg1"/>
                </a:solidFill>
                <a:latin typeface="微软雅黑" pitchFamily="34" charset="-122"/>
                <a:ea typeface="微软雅黑" pitchFamily="34" charset="-122"/>
                <a:cs typeface="微软雅黑"/>
              </a:rPr>
              <a:t>EOH</a:t>
            </a:r>
          </a:p>
          <a:p>
            <a:pPr marL="171450" indent="-171450">
              <a:buFont typeface="Arial"/>
              <a:buChar char="•"/>
              <a:defRPr/>
            </a:pPr>
            <a:r>
              <a:rPr lang="en-US" altLang="zh-CN" sz="1200" dirty="0">
                <a:solidFill>
                  <a:schemeClr val="bg1"/>
                </a:solidFill>
                <a:latin typeface="微软雅黑" pitchFamily="34" charset="-122"/>
                <a:ea typeface="微软雅黑" pitchFamily="34" charset="-122"/>
                <a:cs typeface="微软雅黑"/>
              </a:rPr>
              <a:t>BOH</a:t>
            </a:r>
          </a:p>
          <a:p>
            <a:pPr marL="171450" indent="-171450">
              <a:buFont typeface="Arial"/>
              <a:buChar char="•"/>
              <a:defRPr/>
            </a:pPr>
            <a:r>
              <a:rPr lang="en-US" altLang="zh-CN" sz="1200" dirty="0">
                <a:solidFill>
                  <a:schemeClr val="bg1"/>
                </a:solidFill>
                <a:latin typeface="微软雅黑" pitchFamily="34" charset="-122"/>
                <a:ea typeface="微软雅黑" pitchFamily="34" charset="-122"/>
                <a:cs typeface="微软雅黑"/>
              </a:rPr>
              <a:t>EOH</a:t>
            </a:r>
            <a:r>
              <a:rPr lang="zh-CN" altLang="en-US" sz="1200" dirty="0">
                <a:solidFill>
                  <a:schemeClr val="bg1"/>
                </a:solidFill>
                <a:latin typeface="微软雅黑" pitchFamily="34" charset="-122"/>
                <a:ea typeface="微软雅黑" pitchFamily="34" charset="-122"/>
                <a:cs typeface="微软雅黑"/>
              </a:rPr>
              <a:t> 成本</a:t>
            </a:r>
            <a:endParaRPr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lang="en-US" altLang="zh-CN" sz="1200" dirty="0">
                <a:solidFill>
                  <a:schemeClr val="bg1"/>
                </a:solidFill>
                <a:latin typeface="微软雅黑" pitchFamily="34" charset="-122"/>
                <a:ea typeface="微软雅黑" pitchFamily="34" charset="-122"/>
                <a:cs typeface="微软雅黑"/>
              </a:rPr>
              <a:t>BOH</a:t>
            </a:r>
            <a:r>
              <a:rPr lang="zh-CN" altLang="en-US" sz="1200" dirty="0">
                <a:solidFill>
                  <a:schemeClr val="bg1"/>
                </a:solidFill>
                <a:latin typeface="微软雅黑" pitchFamily="34" charset="-122"/>
                <a:ea typeface="微软雅黑" pitchFamily="34" charset="-122"/>
                <a:cs typeface="微软雅黑"/>
              </a:rPr>
              <a:t>成本</a:t>
            </a:r>
            <a:endParaRPr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lang="zh-CN" altLang="en-US" sz="1200" dirty="0">
                <a:solidFill>
                  <a:schemeClr val="bg1"/>
                </a:solidFill>
                <a:latin typeface="微软雅黑" pitchFamily="34" charset="-122"/>
                <a:ea typeface="微软雅黑" pitchFamily="34" charset="-122"/>
                <a:cs typeface="微软雅黑"/>
              </a:rPr>
              <a:t>在途数量</a:t>
            </a:r>
            <a:endParaRPr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lang="zh-CN" altLang="en-US" sz="1200" dirty="0">
                <a:solidFill>
                  <a:schemeClr val="bg1"/>
                </a:solidFill>
                <a:latin typeface="微软雅黑" pitchFamily="34" charset="-122"/>
                <a:ea typeface="微软雅黑" pitchFamily="34" charset="-122"/>
                <a:cs typeface="微软雅黑"/>
              </a:rPr>
              <a:t>未交货订单数量</a:t>
            </a:r>
            <a:endParaRPr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lang="zh-CN" altLang="en-US" sz="1200" dirty="0">
                <a:solidFill>
                  <a:schemeClr val="bg1"/>
                </a:solidFill>
                <a:latin typeface="微软雅黑" pitchFamily="34" charset="-122"/>
                <a:ea typeface="微软雅黑" pitchFamily="34" charset="-122"/>
                <a:cs typeface="微软雅黑"/>
              </a:rPr>
              <a:t>未交货订单成本</a:t>
            </a:r>
            <a:endParaRPr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lang="zh-CN" altLang="en-US" sz="1200" dirty="0">
                <a:solidFill>
                  <a:schemeClr val="bg1"/>
                </a:solidFill>
                <a:latin typeface="微软雅黑" pitchFamily="34" charset="-122"/>
                <a:ea typeface="微软雅黑" pitchFamily="34" charset="-122"/>
                <a:cs typeface="微软雅黑"/>
              </a:rPr>
              <a:t>库存周转率</a:t>
            </a:r>
            <a:endParaRPr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lang="zh-CN" altLang="en-US" sz="1200" dirty="0">
                <a:solidFill>
                  <a:schemeClr val="bg1"/>
                </a:solidFill>
                <a:latin typeface="微软雅黑" pitchFamily="34" charset="-122"/>
                <a:ea typeface="微软雅黑" pitchFamily="34" charset="-122"/>
                <a:cs typeface="微软雅黑"/>
              </a:rPr>
              <a:t>库销比</a:t>
            </a:r>
            <a:endParaRPr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lang="zh-CN" altLang="en-US" sz="1200" dirty="0">
                <a:solidFill>
                  <a:schemeClr val="bg1"/>
                </a:solidFill>
                <a:latin typeface="微软雅黑" pitchFamily="34" charset="-122"/>
                <a:ea typeface="微软雅黑" pitchFamily="34" charset="-122"/>
                <a:cs typeface="微软雅黑"/>
              </a:rPr>
              <a:t>库存周数</a:t>
            </a:r>
            <a:endParaRPr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lang="zh-CN" altLang="en-US" sz="1200" dirty="0">
                <a:solidFill>
                  <a:schemeClr val="bg1"/>
                </a:solidFill>
                <a:latin typeface="微软雅黑" pitchFamily="34" charset="-122"/>
                <a:ea typeface="微软雅黑" pitchFamily="34" charset="-122"/>
                <a:cs typeface="微软雅黑"/>
              </a:rPr>
              <a:t>上天</a:t>
            </a:r>
            <a:r>
              <a:rPr lang="en-US" altLang="zh-CN" sz="1200" dirty="0">
                <a:solidFill>
                  <a:schemeClr val="bg1"/>
                </a:solidFill>
                <a:latin typeface="微软雅黑" pitchFamily="34" charset="-122"/>
                <a:ea typeface="微软雅黑" pitchFamily="34" charset="-122"/>
                <a:cs typeface="微软雅黑"/>
              </a:rPr>
              <a:t>/</a:t>
            </a:r>
            <a:r>
              <a:rPr lang="zh-CN" altLang="en-US" sz="1200" dirty="0">
                <a:solidFill>
                  <a:schemeClr val="bg1"/>
                </a:solidFill>
                <a:latin typeface="微软雅黑" pitchFamily="34" charset="-122"/>
                <a:ea typeface="微软雅黑" pitchFamily="34" charset="-122"/>
                <a:cs typeface="微软雅黑"/>
              </a:rPr>
              <a:t>月</a:t>
            </a:r>
            <a:r>
              <a:rPr lang="en-US" altLang="zh-CN" sz="1200" dirty="0">
                <a:solidFill>
                  <a:schemeClr val="bg1"/>
                </a:solidFill>
                <a:latin typeface="微软雅黑" pitchFamily="34" charset="-122"/>
                <a:ea typeface="微软雅黑" pitchFamily="34" charset="-122"/>
                <a:cs typeface="微软雅黑"/>
              </a:rPr>
              <a:t>/</a:t>
            </a:r>
            <a:r>
              <a:rPr lang="zh-CN" altLang="en-US" sz="1200" dirty="0">
                <a:solidFill>
                  <a:schemeClr val="bg1"/>
                </a:solidFill>
                <a:latin typeface="微软雅黑" pitchFamily="34" charset="-122"/>
                <a:ea typeface="微软雅黑" pitchFamily="34" charset="-122"/>
                <a:cs typeface="微软雅黑"/>
              </a:rPr>
              <a:t>周</a:t>
            </a:r>
            <a:endParaRPr lang="en-US" altLang="zh-CN" sz="1200" dirty="0">
              <a:solidFill>
                <a:schemeClr val="bg1"/>
              </a:solidFill>
              <a:latin typeface="微软雅黑" pitchFamily="34" charset="-122"/>
              <a:ea typeface="微软雅黑" pitchFamily="34" charset="-122"/>
              <a:cs typeface="微软雅黑"/>
            </a:endParaRPr>
          </a:p>
          <a:p>
            <a:pPr>
              <a:defRPr/>
            </a:pPr>
            <a:r>
              <a:rPr kumimoji="1" lang="zh-CN" altLang="en-US" sz="1200" dirty="0">
                <a:solidFill>
                  <a:schemeClr val="bg1"/>
                </a:solidFill>
                <a:latin typeface="微软雅黑" pitchFamily="34" charset="-122"/>
                <a:ea typeface="微软雅黑" pitchFamily="34" charset="-122"/>
                <a:cs typeface="微软雅黑"/>
              </a:rPr>
              <a:t>    </a:t>
            </a:r>
            <a:r>
              <a:rPr kumimoji="1" lang="en-US" altLang="zh-CN" sz="1200" dirty="0">
                <a:solidFill>
                  <a:schemeClr val="bg1"/>
                </a:solidFill>
                <a:latin typeface="微软雅黑" pitchFamily="34" charset="-122"/>
                <a:ea typeface="微软雅黑" pitchFamily="34" charset="-122"/>
                <a:cs typeface="微软雅黑"/>
              </a:rPr>
              <a:t>……</a:t>
            </a:r>
            <a:endParaRPr kumimoji="1" lang="zh-CN" altLang="en-US" sz="1200" dirty="0">
              <a:solidFill>
                <a:schemeClr val="bg1"/>
              </a:solidFill>
              <a:latin typeface="微软雅黑" pitchFamily="34" charset="-122"/>
              <a:ea typeface="微软雅黑" pitchFamily="34" charset="-122"/>
            </a:endParaRPr>
          </a:p>
        </p:txBody>
      </p:sp>
      <p:sp>
        <p:nvSpPr>
          <p:cNvPr id="45" name="TextBox 44"/>
          <p:cNvSpPr txBox="1"/>
          <p:nvPr/>
        </p:nvSpPr>
        <p:spPr>
          <a:xfrm>
            <a:off x="5440363" y="2971800"/>
            <a:ext cx="990600" cy="2917722"/>
          </a:xfrm>
          <a:prstGeom prst="rect">
            <a:avLst/>
          </a:prstGeom>
          <a:noFill/>
        </p:spPr>
        <p:txBody>
          <a:bodyPr>
            <a:spAutoFit/>
          </a:bodyPr>
          <a:lstStyle/>
          <a:p>
            <a:pPr marL="171450" indent="-171450">
              <a:buFont typeface="Arial"/>
              <a:buChar char="•"/>
              <a:defRPr/>
            </a:pPr>
            <a:r>
              <a:rPr lang="en-US" altLang="zh-CN" sz="1200" dirty="0">
                <a:solidFill>
                  <a:schemeClr val="bg1"/>
                </a:solidFill>
                <a:latin typeface="微软雅黑" pitchFamily="34" charset="-122"/>
                <a:ea typeface="微软雅黑" pitchFamily="34" charset="-122"/>
                <a:cs typeface="微软雅黑"/>
              </a:rPr>
              <a:t>PC </a:t>
            </a:r>
            <a:r>
              <a:rPr lang="zh-CN" altLang="en-US" sz="1200" dirty="0">
                <a:solidFill>
                  <a:schemeClr val="bg1"/>
                </a:solidFill>
                <a:latin typeface="微软雅黑" pitchFamily="34" charset="-122"/>
                <a:ea typeface="微软雅黑" pitchFamily="34" charset="-122"/>
                <a:cs typeface="微软雅黑"/>
              </a:rPr>
              <a:t>销售量</a:t>
            </a:r>
            <a:endParaRPr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lang="en-US" altLang="zh-CN" sz="1200" dirty="0">
                <a:solidFill>
                  <a:schemeClr val="bg1"/>
                </a:solidFill>
                <a:latin typeface="微软雅黑" pitchFamily="34" charset="-122"/>
                <a:ea typeface="微软雅黑" pitchFamily="34" charset="-122"/>
                <a:cs typeface="微软雅黑"/>
              </a:rPr>
              <a:t>PC </a:t>
            </a:r>
            <a:r>
              <a:rPr lang="zh-CN" altLang="en-US" sz="1200" dirty="0">
                <a:solidFill>
                  <a:schemeClr val="bg1"/>
                </a:solidFill>
                <a:latin typeface="微软雅黑" pitchFamily="34" charset="-122"/>
                <a:ea typeface="微软雅黑" pitchFamily="34" charset="-122"/>
                <a:cs typeface="微软雅黑"/>
              </a:rPr>
              <a:t>销售零售金额</a:t>
            </a:r>
            <a:endParaRPr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lang="en-US" altLang="zh-CN" sz="1200" dirty="0">
                <a:solidFill>
                  <a:schemeClr val="bg1"/>
                </a:solidFill>
                <a:latin typeface="微软雅黑" pitchFamily="34" charset="-122"/>
                <a:ea typeface="微软雅黑" pitchFamily="34" charset="-122"/>
                <a:cs typeface="微软雅黑"/>
              </a:rPr>
              <a:t>PC </a:t>
            </a:r>
            <a:r>
              <a:rPr lang="zh-CN" altLang="en-US" sz="1200" dirty="0">
                <a:solidFill>
                  <a:schemeClr val="bg1"/>
                </a:solidFill>
                <a:latin typeface="微软雅黑" pitchFamily="34" charset="-122"/>
                <a:ea typeface="微软雅黑" pitchFamily="34" charset="-122"/>
                <a:cs typeface="微软雅黑"/>
              </a:rPr>
              <a:t>收缩数量</a:t>
            </a:r>
            <a:endParaRPr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lang="en-US" altLang="zh-CN" sz="1200" dirty="0">
                <a:solidFill>
                  <a:schemeClr val="bg1"/>
                </a:solidFill>
                <a:latin typeface="微软雅黑" pitchFamily="34" charset="-122"/>
                <a:ea typeface="微软雅黑" pitchFamily="34" charset="-122"/>
                <a:cs typeface="微软雅黑"/>
              </a:rPr>
              <a:t>PC </a:t>
            </a:r>
            <a:r>
              <a:rPr lang="zh-CN" altLang="en-US" sz="1200" dirty="0">
                <a:solidFill>
                  <a:schemeClr val="bg1"/>
                </a:solidFill>
                <a:latin typeface="微软雅黑" pitchFamily="34" charset="-122"/>
                <a:ea typeface="微软雅黑" pitchFamily="34" charset="-122"/>
                <a:cs typeface="微软雅黑"/>
              </a:rPr>
              <a:t>税额零售金额</a:t>
            </a:r>
            <a:endParaRPr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lang="en-US" altLang="zh-CN" sz="1200" dirty="0">
                <a:solidFill>
                  <a:schemeClr val="bg1"/>
                </a:solidFill>
                <a:latin typeface="微软雅黑" pitchFamily="34" charset="-122"/>
                <a:ea typeface="微软雅黑" pitchFamily="34" charset="-122"/>
                <a:cs typeface="微软雅黑"/>
              </a:rPr>
              <a:t>PR BOH </a:t>
            </a:r>
            <a:r>
              <a:rPr lang="zh-CN" altLang="en-US" sz="1200" dirty="0">
                <a:solidFill>
                  <a:schemeClr val="bg1"/>
                </a:solidFill>
                <a:latin typeface="微软雅黑" pitchFamily="34" charset="-122"/>
                <a:ea typeface="微软雅黑" pitchFamily="34" charset="-122"/>
                <a:cs typeface="微软雅黑"/>
              </a:rPr>
              <a:t>成本金额</a:t>
            </a:r>
            <a:endParaRPr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lang="en-US" altLang="zh-CN" sz="1200" dirty="0">
                <a:solidFill>
                  <a:schemeClr val="bg1"/>
                </a:solidFill>
                <a:latin typeface="微软雅黑" pitchFamily="34" charset="-122"/>
                <a:ea typeface="微软雅黑" pitchFamily="34" charset="-122"/>
                <a:cs typeface="微软雅黑"/>
              </a:rPr>
              <a:t>PR BOH </a:t>
            </a:r>
            <a:r>
              <a:rPr lang="zh-CN" altLang="en-US" sz="1200" dirty="0">
                <a:solidFill>
                  <a:schemeClr val="bg1"/>
                </a:solidFill>
                <a:latin typeface="微软雅黑" pitchFamily="34" charset="-122"/>
                <a:ea typeface="微软雅黑" pitchFamily="34" charset="-122"/>
                <a:cs typeface="微软雅黑"/>
              </a:rPr>
              <a:t>数量</a:t>
            </a:r>
            <a:endParaRPr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lang="en-US" altLang="zh-CN" sz="1200" dirty="0">
                <a:solidFill>
                  <a:schemeClr val="bg1"/>
                </a:solidFill>
                <a:latin typeface="微软雅黑" pitchFamily="34" charset="-122"/>
                <a:ea typeface="微软雅黑" pitchFamily="34" charset="-122"/>
                <a:cs typeface="微软雅黑"/>
              </a:rPr>
              <a:t>PR BOH </a:t>
            </a:r>
            <a:r>
              <a:rPr lang="zh-CN" altLang="en-US" sz="1200" dirty="0">
                <a:solidFill>
                  <a:schemeClr val="bg1"/>
                </a:solidFill>
                <a:latin typeface="微软雅黑" pitchFamily="34" charset="-122"/>
                <a:ea typeface="微软雅黑" pitchFamily="34" charset="-122"/>
                <a:cs typeface="微软雅黑"/>
              </a:rPr>
              <a:t>零售金额</a:t>
            </a:r>
            <a:endParaRPr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lang="zh-CN" altLang="en-US" sz="1200" dirty="0">
                <a:solidFill>
                  <a:schemeClr val="bg1"/>
                </a:solidFill>
                <a:latin typeface="微软雅黑" pitchFamily="34" charset="-122"/>
                <a:ea typeface="微软雅黑" pitchFamily="34" charset="-122"/>
                <a:cs typeface="微软雅黑"/>
              </a:rPr>
              <a:t>销售达成</a:t>
            </a:r>
            <a:endParaRPr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lang="zh-CN" altLang="en-US" sz="1200" dirty="0">
                <a:solidFill>
                  <a:schemeClr val="bg1"/>
                </a:solidFill>
                <a:latin typeface="微软雅黑" pitchFamily="34" charset="-122"/>
                <a:ea typeface="微软雅黑" pitchFamily="34" charset="-122"/>
                <a:cs typeface="微软雅黑"/>
              </a:rPr>
              <a:t>库存达成</a:t>
            </a:r>
            <a:r>
              <a:rPr lang="en-US" altLang="zh-CN" sz="1200" dirty="0">
                <a:solidFill>
                  <a:schemeClr val="bg1"/>
                </a:solidFill>
                <a:latin typeface="微软雅黑" pitchFamily="34" charset="-122"/>
                <a:ea typeface="微软雅黑" pitchFamily="34" charset="-122"/>
              </a:rPr>
              <a:t> </a:t>
            </a:r>
            <a:endParaRPr lang="en-US" altLang="zh-CN" sz="1200" dirty="0">
              <a:solidFill>
                <a:schemeClr val="bg1"/>
              </a:solidFill>
              <a:latin typeface="微软雅黑" pitchFamily="34" charset="-122"/>
              <a:ea typeface="微软雅黑" pitchFamily="34" charset="-122"/>
              <a:cs typeface="微软雅黑"/>
            </a:endParaRPr>
          </a:p>
          <a:p>
            <a:pPr>
              <a:defRPr/>
            </a:pPr>
            <a:r>
              <a:rPr kumimoji="1" lang="zh-CN" altLang="en-US" sz="1200" dirty="0">
                <a:solidFill>
                  <a:schemeClr val="bg1"/>
                </a:solidFill>
                <a:latin typeface="微软雅黑" pitchFamily="34" charset="-122"/>
                <a:ea typeface="微软雅黑" pitchFamily="34" charset="-122"/>
                <a:cs typeface="微软雅黑"/>
              </a:rPr>
              <a:t>    </a:t>
            </a:r>
            <a:r>
              <a:rPr kumimoji="1" lang="en-US" altLang="zh-CN" sz="1200" dirty="0">
                <a:solidFill>
                  <a:schemeClr val="bg1"/>
                </a:solidFill>
                <a:latin typeface="微软雅黑" pitchFamily="34" charset="-122"/>
                <a:ea typeface="微软雅黑" pitchFamily="34" charset="-122"/>
                <a:cs typeface="微软雅黑"/>
              </a:rPr>
              <a:t>……</a:t>
            </a:r>
            <a:endParaRPr kumimoji="1" lang="zh-CN" altLang="en-US" sz="1200" dirty="0">
              <a:solidFill>
                <a:schemeClr val="bg1"/>
              </a:solidFill>
              <a:latin typeface="微软雅黑" pitchFamily="34" charset="-122"/>
              <a:ea typeface="微软雅黑" pitchFamily="34" charset="-122"/>
            </a:endParaRPr>
          </a:p>
        </p:txBody>
      </p:sp>
      <p:sp>
        <p:nvSpPr>
          <p:cNvPr id="46" name="TextBox 45"/>
          <p:cNvSpPr txBox="1"/>
          <p:nvPr/>
        </p:nvSpPr>
        <p:spPr>
          <a:xfrm>
            <a:off x="6378575" y="2971800"/>
            <a:ext cx="990600" cy="2751522"/>
          </a:xfrm>
          <a:prstGeom prst="rect">
            <a:avLst/>
          </a:prstGeom>
          <a:noFill/>
        </p:spPr>
        <p:txBody>
          <a:bodyPr>
            <a:spAutoFit/>
          </a:bodyPr>
          <a:lstStyle/>
          <a:p>
            <a:pPr marL="171450" indent="-171450">
              <a:buFont typeface="Arial"/>
              <a:buChar char="•"/>
              <a:defRPr/>
            </a:pPr>
            <a:r>
              <a:rPr lang="zh-CN" altLang="en-US" sz="1200" dirty="0">
                <a:solidFill>
                  <a:schemeClr val="bg1"/>
                </a:solidFill>
                <a:latin typeface="微软雅黑" pitchFamily="34" charset="-122"/>
                <a:ea typeface="微软雅黑" pitchFamily="34" charset="-122"/>
                <a:cs typeface="微软雅黑"/>
              </a:rPr>
              <a:t>基准成本</a:t>
            </a:r>
            <a:endParaRPr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lang="zh-CN" altLang="en-US" sz="1200" dirty="0">
                <a:solidFill>
                  <a:schemeClr val="bg1"/>
                </a:solidFill>
                <a:latin typeface="微软雅黑" pitchFamily="34" charset="-122"/>
                <a:ea typeface="微软雅黑" pitchFamily="34" charset="-122"/>
                <a:cs typeface="微软雅黑"/>
              </a:rPr>
              <a:t>上年基准成本</a:t>
            </a:r>
            <a:endParaRPr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lang="zh-CN" altLang="en-US" sz="1200" dirty="0">
                <a:solidFill>
                  <a:schemeClr val="bg1"/>
                </a:solidFill>
                <a:latin typeface="微软雅黑" pitchFamily="34" charset="-122"/>
                <a:ea typeface="微软雅黑" pitchFamily="34" charset="-122"/>
                <a:cs typeface="微软雅黑"/>
              </a:rPr>
              <a:t>多件价格 价格</a:t>
            </a:r>
            <a:endParaRPr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lang="zh-CN" altLang="en-US" sz="1200" dirty="0">
                <a:solidFill>
                  <a:schemeClr val="bg1"/>
                </a:solidFill>
                <a:latin typeface="微软雅黑" pitchFamily="34" charset="-122"/>
                <a:ea typeface="微软雅黑" pitchFamily="34" charset="-122"/>
                <a:cs typeface="微软雅黑"/>
              </a:rPr>
              <a:t>上年价格差别</a:t>
            </a:r>
            <a:endParaRPr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lang="zh-CN" altLang="en-US" sz="1200" dirty="0">
                <a:solidFill>
                  <a:schemeClr val="bg1"/>
                </a:solidFill>
                <a:latin typeface="微软雅黑" pitchFamily="34" charset="-122"/>
                <a:ea typeface="微软雅黑" pitchFamily="34" charset="-122"/>
                <a:cs typeface="微软雅黑"/>
              </a:rPr>
              <a:t>供应商基准成本</a:t>
            </a:r>
            <a:endParaRPr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lang="zh-CN" altLang="en-US" sz="1200" dirty="0">
                <a:solidFill>
                  <a:schemeClr val="bg1"/>
                </a:solidFill>
                <a:latin typeface="微软雅黑" pitchFamily="34" charset="-122"/>
                <a:ea typeface="微软雅黑" pitchFamily="34" charset="-122"/>
                <a:cs typeface="微软雅黑"/>
              </a:rPr>
              <a:t>供应商绝对净成本</a:t>
            </a:r>
            <a:endParaRPr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lang="zh-CN" altLang="en-US" sz="1200" dirty="0">
                <a:solidFill>
                  <a:schemeClr val="bg1"/>
                </a:solidFill>
                <a:latin typeface="微软雅黑" pitchFamily="34" charset="-122"/>
                <a:ea typeface="微软雅黑" pitchFamily="34" charset="-122"/>
                <a:cs typeface="微软雅黑"/>
              </a:rPr>
              <a:t>供应商净成本</a:t>
            </a:r>
            <a:endParaRPr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lang="zh-CN" altLang="en-US" sz="1200" dirty="0">
                <a:solidFill>
                  <a:schemeClr val="bg1"/>
                </a:solidFill>
                <a:latin typeface="微软雅黑" pitchFamily="34" charset="-122"/>
                <a:ea typeface="微软雅黑" pitchFamily="34" charset="-122"/>
                <a:cs typeface="微软雅黑"/>
              </a:rPr>
              <a:t>供应商净净成本 </a:t>
            </a:r>
            <a:endParaRPr lang="en-US" altLang="zh-CN" sz="1200" dirty="0">
              <a:solidFill>
                <a:schemeClr val="bg1"/>
              </a:solidFill>
              <a:latin typeface="微软雅黑" pitchFamily="34" charset="-122"/>
              <a:ea typeface="微软雅黑" pitchFamily="34" charset="-122"/>
              <a:cs typeface="微软雅黑"/>
            </a:endParaRPr>
          </a:p>
          <a:p>
            <a:pPr>
              <a:defRPr/>
            </a:pPr>
            <a:r>
              <a:rPr kumimoji="1" lang="zh-CN" altLang="en-US" sz="1200" dirty="0">
                <a:solidFill>
                  <a:schemeClr val="bg1"/>
                </a:solidFill>
                <a:latin typeface="微软雅黑" pitchFamily="34" charset="-122"/>
                <a:ea typeface="微软雅黑" pitchFamily="34" charset="-122"/>
                <a:cs typeface="微软雅黑"/>
              </a:rPr>
              <a:t>    </a:t>
            </a:r>
            <a:r>
              <a:rPr kumimoji="1" lang="en-US" altLang="zh-CN" sz="1200" dirty="0">
                <a:solidFill>
                  <a:schemeClr val="bg1"/>
                </a:solidFill>
                <a:latin typeface="微软雅黑" pitchFamily="34" charset="-122"/>
                <a:ea typeface="微软雅黑" pitchFamily="34" charset="-122"/>
                <a:cs typeface="微软雅黑"/>
              </a:rPr>
              <a:t>……</a:t>
            </a:r>
            <a:endParaRPr kumimoji="1" lang="zh-CN" altLang="en-US" sz="1200" dirty="0">
              <a:solidFill>
                <a:schemeClr val="bg1"/>
              </a:solidFill>
              <a:latin typeface="微软雅黑" pitchFamily="34" charset="-122"/>
              <a:ea typeface="微软雅黑" pitchFamily="34" charset="-122"/>
            </a:endParaRPr>
          </a:p>
        </p:txBody>
      </p:sp>
      <p:sp>
        <p:nvSpPr>
          <p:cNvPr id="47" name="TextBox 46"/>
          <p:cNvSpPr txBox="1"/>
          <p:nvPr/>
        </p:nvSpPr>
        <p:spPr>
          <a:xfrm>
            <a:off x="7315200" y="2971800"/>
            <a:ext cx="990600" cy="2751522"/>
          </a:xfrm>
          <a:prstGeom prst="rect">
            <a:avLst/>
          </a:prstGeom>
          <a:noFill/>
        </p:spPr>
        <p:txBody>
          <a:bodyPr>
            <a:spAutoFit/>
          </a:bodyPr>
          <a:lstStyle/>
          <a:p>
            <a:pPr marL="171450" indent="-171450">
              <a:buFont typeface="Arial"/>
              <a:buChar char="•"/>
              <a:defRPr/>
            </a:pPr>
            <a:r>
              <a:rPr lang="zh-CN" altLang="en-US" sz="1200" dirty="0">
                <a:solidFill>
                  <a:schemeClr val="bg1"/>
                </a:solidFill>
                <a:latin typeface="微软雅黑" pitchFamily="34" charset="-122"/>
                <a:ea typeface="微软雅黑" pitchFamily="34" charset="-122"/>
                <a:cs typeface="微软雅黑"/>
              </a:rPr>
              <a:t>订货金额</a:t>
            </a:r>
            <a:endParaRPr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lang="zh-CN" altLang="en-US" sz="1200" dirty="0">
                <a:solidFill>
                  <a:schemeClr val="bg1"/>
                </a:solidFill>
                <a:latin typeface="微软雅黑" pitchFamily="34" charset="-122"/>
                <a:ea typeface="微软雅黑" pitchFamily="34" charset="-122"/>
                <a:cs typeface="微软雅黑"/>
              </a:rPr>
              <a:t>订货数量</a:t>
            </a:r>
            <a:endParaRPr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lang="zh-CN" altLang="en-US" sz="1200" dirty="0">
                <a:solidFill>
                  <a:schemeClr val="bg1"/>
                </a:solidFill>
                <a:latin typeface="微软雅黑" pitchFamily="34" charset="-122"/>
                <a:ea typeface="微软雅黑" pitchFamily="34" charset="-122"/>
                <a:cs typeface="微软雅黑"/>
              </a:rPr>
              <a:t>入库金额</a:t>
            </a:r>
            <a:endParaRPr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lang="zh-CN" altLang="en-US" sz="1200" dirty="0">
                <a:solidFill>
                  <a:schemeClr val="bg1"/>
                </a:solidFill>
                <a:latin typeface="微软雅黑" pitchFamily="34" charset="-122"/>
                <a:ea typeface="微软雅黑" pitchFamily="34" charset="-122"/>
                <a:cs typeface="微软雅黑"/>
              </a:rPr>
              <a:t>入库数量</a:t>
            </a:r>
            <a:endParaRPr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lang="zh-CN" altLang="en-US" sz="1200" dirty="0">
                <a:solidFill>
                  <a:schemeClr val="bg1"/>
                </a:solidFill>
                <a:latin typeface="微软雅黑" pitchFamily="34" charset="-122"/>
                <a:ea typeface="微软雅黑" pitchFamily="34" charset="-122"/>
                <a:cs typeface="微软雅黑"/>
              </a:rPr>
              <a:t>符合</a:t>
            </a:r>
            <a:r>
              <a:rPr lang="en-US" altLang="zh-CN" sz="1200" dirty="0">
                <a:solidFill>
                  <a:schemeClr val="bg1"/>
                </a:solidFill>
                <a:latin typeface="微软雅黑" pitchFamily="34" charset="-122"/>
                <a:ea typeface="微软雅黑" pitchFamily="34" charset="-122"/>
                <a:cs typeface="微软雅黑"/>
              </a:rPr>
              <a:t>ASN</a:t>
            </a:r>
            <a:r>
              <a:rPr lang="zh-CN" altLang="en-US" sz="1200" dirty="0">
                <a:solidFill>
                  <a:schemeClr val="bg1"/>
                </a:solidFill>
                <a:latin typeface="微软雅黑" pitchFamily="34" charset="-122"/>
                <a:ea typeface="微软雅黑" pitchFamily="34" charset="-122"/>
                <a:cs typeface="微软雅黑"/>
              </a:rPr>
              <a:t> </a:t>
            </a:r>
            <a:r>
              <a:rPr lang="en-US" altLang="zh-CN" sz="1200" dirty="0">
                <a:solidFill>
                  <a:schemeClr val="bg1"/>
                </a:solidFill>
                <a:latin typeface="微软雅黑" pitchFamily="34" charset="-122"/>
                <a:ea typeface="微软雅黑" pitchFamily="34" charset="-122"/>
                <a:cs typeface="微软雅黑"/>
              </a:rPr>
              <a:t>PO</a:t>
            </a:r>
            <a:r>
              <a:rPr lang="zh-CN" altLang="en-US" sz="1200" dirty="0">
                <a:solidFill>
                  <a:schemeClr val="bg1"/>
                </a:solidFill>
                <a:latin typeface="微软雅黑" pitchFamily="34" charset="-122"/>
                <a:ea typeface="微软雅黑" pitchFamily="34" charset="-122"/>
                <a:cs typeface="微软雅黑"/>
              </a:rPr>
              <a:t>计数</a:t>
            </a:r>
            <a:endParaRPr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lang="zh-CN" altLang="en-US" sz="1200" dirty="0">
                <a:solidFill>
                  <a:schemeClr val="bg1"/>
                </a:solidFill>
                <a:latin typeface="微软雅黑" pitchFamily="34" charset="-122"/>
                <a:ea typeface="微软雅黑" pitchFamily="34" charset="-122"/>
                <a:cs typeface="微软雅黑"/>
              </a:rPr>
              <a:t>超出</a:t>
            </a:r>
            <a:r>
              <a:rPr lang="en-US" altLang="zh-CN" sz="1200" dirty="0">
                <a:solidFill>
                  <a:schemeClr val="bg1"/>
                </a:solidFill>
                <a:latin typeface="微软雅黑" pitchFamily="34" charset="-122"/>
                <a:ea typeface="微软雅黑" pitchFamily="34" charset="-122"/>
                <a:cs typeface="微软雅黑"/>
              </a:rPr>
              <a:t>ASN</a:t>
            </a:r>
            <a:r>
              <a:rPr lang="zh-CN" altLang="en-US" sz="1200" dirty="0">
                <a:solidFill>
                  <a:schemeClr val="bg1"/>
                </a:solidFill>
                <a:latin typeface="微软雅黑" pitchFamily="34" charset="-122"/>
                <a:ea typeface="微软雅黑" pitchFamily="34" charset="-122"/>
                <a:cs typeface="微软雅黑"/>
              </a:rPr>
              <a:t> </a:t>
            </a:r>
            <a:r>
              <a:rPr lang="en-US" altLang="zh-CN" sz="1200" dirty="0">
                <a:solidFill>
                  <a:schemeClr val="bg1"/>
                </a:solidFill>
                <a:latin typeface="微软雅黑" pitchFamily="34" charset="-122"/>
                <a:ea typeface="微软雅黑" pitchFamily="34" charset="-122"/>
                <a:cs typeface="微软雅黑"/>
              </a:rPr>
              <a:t>PO</a:t>
            </a:r>
            <a:r>
              <a:rPr lang="zh-CN" altLang="en-US" sz="1200" dirty="0">
                <a:solidFill>
                  <a:schemeClr val="bg1"/>
                </a:solidFill>
                <a:latin typeface="微软雅黑" pitchFamily="34" charset="-122"/>
                <a:ea typeface="微软雅黑" pitchFamily="34" charset="-122"/>
                <a:cs typeface="微软雅黑"/>
              </a:rPr>
              <a:t>计数</a:t>
            </a:r>
            <a:endParaRPr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lang="zh-CN" altLang="en-US" sz="1200" dirty="0">
                <a:solidFill>
                  <a:schemeClr val="bg1"/>
                </a:solidFill>
                <a:latin typeface="微软雅黑" pitchFamily="34" charset="-122"/>
                <a:ea typeface="微软雅黑" pitchFamily="34" charset="-122"/>
                <a:cs typeface="微软雅黑"/>
              </a:rPr>
              <a:t>低于</a:t>
            </a:r>
            <a:r>
              <a:rPr lang="en-US" altLang="zh-CN" sz="1200" dirty="0">
                <a:solidFill>
                  <a:schemeClr val="bg1"/>
                </a:solidFill>
                <a:latin typeface="微软雅黑" pitchFamily="34" charset="-122"/>
                <a:ea typeface="微软雅黑" pitchFamily="34" charset="-122"/>
                <a:cs typeface="微软雅黑"/>
              </a:rPr>
              <a:t>ASN</a:t>
            </a:r>
            <a:r>
              <a:rPr lang="zh-CN" altLang="en-US" sz="1200" dirty="0">
                <a:solidFill>
                  <a:schemeClr val="bg1"/>
                </a:solidFill>
                <a:latin typeface="微软雅黑" pitchFamily="34" charset="-122"/>
                <a:ea typeface="微软雅黑" pitchFamily="34" charset="-122"/>
                <a:cs typeface="微软雅黑"/>
              </a:rPr>
              <a:t> </a:t>
            </a:r>
            <a:r>
              <a:rPr lang="en-US" altLang="zh-CN" sz="1200" dirty="0">
                <a:solidFill>
                  <a:schemeClr val="bg1"/>
                </a:solidFill>
                <a:latin typeface="微软雅黑" pitchFamily="34" charset="-122"/>
                <a:ea typeface="微软雅黑" pitchFamily="34" charset="-122"/>
                <a:cs typeface="微软雅黑"/>
              </a:rPr>
              <a:t>PO</a:t>
            </a:r>
            <a:r>
              <a:rPr lang="zh-CN" altLang="en-US" sz="1200" dirty="0">
                <a:solidFill>
                  <a:schemeClr val="bg1"/>
                </a:solidFill>
                <a:latin typeface="微软雅黑" pitchFamily="34" charset="-122"/>
                <a:ea typeface="微软雅黑" pitchFamily="34" charset="-122"/>
                <a:cs typeface="微软雅黑"/>
              </a:rPr>
              <a:t>计数</a:t>
            </a:r>
            <a:endParaRPr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lang="zh-CN" altLang="en-US" sz="1200" dirty="0">
                <a:solidFill>
                  <a:schemeClr val="bg1"/>
                </a:solidFill>
                <a:latin typeface="微软雅黑" pitchFamily="34" charset="-122"/>
                <a:ea typeface="微软雅黑" pitchFamily="34" charset="-122"/>
                <a:cs typeface="微软雅黑"/>
              </a:rPr>
              <a:t>提前运抵天数</a:t>
            </a:r>
            <a:endParaRPr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lang="zh-CN" altLang="en-US" sz="1200" dirty="0">
                <a:solidFill>
                  <a:schemeClr val="bg1"/>
                </a:solidFill>
                <a:latin typeface="微软雅黑" pitchFamily="34" charset="-122"/>
                <a:ea typeface="微软雅黑" pitchFamily="34" charset="-122"/>
                <a:cs typeface="微软雅黑"/>
              </a:rPr>
              <a:t>发票编号</a:t>
            </a:r>
            <a:endParaRPr lang="en-US" altLang="zh-CN" sz="1200" dirty="0">
              <a:solidFill>
                <a:schemeClr val="bg1"/>
              </a:solidFill>
              <a:latin typeface="微软雅黑" pitchFamily="34" charset="-122"/>
              <a:ea typeface="微软雅黑" pitchFamily="34" charset="-122"/>
              <a:cs typeface="微软雅黑"/>
            </a:endParaRPr>
          </a:p>
          <a:p>
            <a:pPr marL="171450" indent="-171450">
              <a:buFont typeface="Arial"/>
              <a:buChar char="•"/>
              <a:defRPr/>
            </a:pPr>
            <a:r>
              <a:rPr lang="zh-CN" altLang="en-US" sz="1200" dirty="0">
                <a:solidFill>
                  <a:schemeClr val="bg1"/>
                </a:solidFill>
                <a:latin typeface="微软雅黑" pitchFamily="34" charset="-122"/>
                <a:ea typeface="微软雅黑" pitchFamily="34" charset="-122"/>
                <a:cs typeface="微软雅黑"/>
              </a:rPr>
              <a:t>发票单位成本</a:t>
            </a:r>
            <a:endParaRPr lang="en-US" altLang="zh-CN" sz="1200" dirty="0">
              <a:solidFill>
                <a:schemeClr val="bg1"/>
              </a:solidFill>
              <a:latin typeface="微软雅黑" pitchFamily="34" charset="-122"/>
              <a:ea typeface="微软雅黑" pitchFamily="34" charset="-122"/>
              <a:cs typeface="微软雅黑"/>
            </a:endParaRPr>
          </a:p>
          <a:p>
            <a:pPr>
              <a:defRPr/>
            </a:pPr>
            <a:r>
              <a:rPr kumimoji="1" lang="zh-CN" altLang="en-US" sz="1200" dirty="0">
                <a:solidFill>
                  <a:schemeClr val="bg1"/>
                </a:solidFill>
                <a:latin typeface="微软雅黑" pitchFamily="34" charset="-122"/>
                <a:ea typeface="微软雅黑" pitchFamily="34" charset="-122"/>
                <a:cs typeface="微软雅黑"/>
              </a:rPr>
              <a:t>    </a:t>
            </a:r>
            <a:r>
              <a:rPr kumimoji="1" lang="en-US" altLang="zh-CN" sz="1200" dirty="0">
                <a:solidFill>
                  <a:schemeClr val="bg1"/>
                </a:solidFill>
                <a:latin typeface="微软雅黑" pitchFamily="34" charset="-122"/>
                <a:ea typeface="微软雅黑" pitchFamily="34" charset="-122"/>
                <a:cs typeface="微软雅黑"/>
              </a:rPr>
              <a:t>……</a:t>
            </a:r>
            <a:endParaRPr kumimoji="1" lang="zh-CN" altLang="en-US" sz="1200" dirty="0">
              <a:solidFill>
                <a:schemeClr val="bg1"/>
              </a:solidFill>
              <a:latin typeface="微软雅黑" pitchFamily="34" charset="-122"/>
              <a:ea typeface="微软雅黑" pitchFamily="34" charset="-122"/>
            </a:endParaRPr>
          </a:p>
        </p:txBody>
      </p:sp>
      <p:sp>
        <p:nvSpPr>
          <p:cNvPr id="48" name="TextBox 163"/>
          <p:cNvSpPr txBox="1">
            <a:spLocks noChangeArrowheads="1"/>
          </p:cNvSpPr>
          <p:nvPr/>
        </p:nvSpPr>
        <p:spPr bwMode="auto">
          <a:xfrm>
            <a:off x="838200" y="3048000"/>
            <a:ext cx="91440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kumimoji="1" lang="zh-CN" altLang="en-US" sz="1800">
                <a:latin typeface="微软雅黑" pitchFamily="34" charset="-122"/>
                <a:ea typeface="微软雅黑" pitchFamily="34" charset="-122"/>
                <a:cs typeface="微软雅黑" charset="0"/>
              </a:rPr>
              <a:t>商品</a:t>
            </a:r>
          </a:p>
        </p:txBody>
      </p:sp>
      <p:sp>
        <p:nvSpPr>
          <p:cNvPr id="49" name="TextBox 164"/>
          <p:cNvSpPr txBox="1">
            <a:spLocks noChangeArrowheads="1"/>
          </p:cNvSpPr>
          <p:nvPr/>
        </p:nvSpPr>
        <p:spPr bwMode="auto">
          <a:xfrm>
            <a:off x="838200" y="3810000"/>
            <a:ext cx="91440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kumimoji="1" lang="zh-CN" altLang="en-US" sz="1800">
                <a:latin typeface="微软雅黑" pitchFamily="34" charset="-122"/>
                <a:ea typeface="微软雅黑" pitchFamily="34" charset="-122"/>
                <a:cs typeface="微软雅黑" charset="0"/>
              </a:rPr>
              <a:t>地点</a:t>
            </a:r>
          </a:p>
        </p:txBody>
      </p:sp>
      <p:sp>
        <p:nvSpPr>
          <p:cNvPr id="50" name="TextBox 165"/>
          <p:cNvSpPr txBox="1">
            <a:spLocks noChangeArrowheads="1"/>
          </p:cNvSpPr>
          <p:nvPr/>
        </p:nvSpPr>
        <p:spPr bwMode="auto">
          <a:xfrm>
            <a:off x="838200" y="4506913"/>
            <a:ext cx="91440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kumimoji="1" lang="zh-CN" altLang="en-US" sz="1800">
                <a:latin typeface="微软雅黑" pitchFamily="34" charset="-122"/>
                <a:ea typeface="微软雅黑" pitchFamily="34" charset="-122"/>
                <a:cs typeface="微软雅黑" charset="0"/>
              </a:rPr>
              <a:t>时间</a:t>
            </a:r>
          </a:p>
        </p:txBody>
      </p:sp>
      <p:sp>
        <p:nvSpPr>
          <p:cNvPr id="51" name="TextBox 166"/>
          <p:cNvSpPr txBox="1">
            <a:spLocks noChangeArrowheads="1"/>
          </p:cNvSpPr>
          <p:nvPr/>
        </p:nvSpPr>
        <p:spPr bwMode="auto">
          <a:xfrm>
            <a:off x="685800" y="5192713"/>
            <a:ext cx="91440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kumimoji="1" lang="zh-CN" altLang="en-US" sz="1800">
                <a:latin typeface="微软雅黑" pitchFamily="34" charset="-122"/>
                <a:ea typeface="微软雅黑" pitchFamily="34" charset="-122"/>
                <a:cs typeface="微软雅黑" charset="0"/>
              </a:rPr>
              <a:t>供应商</a:t>
            </a:r>
          </a:p>
        </p:txBody>
      </p:sp>
      <p:sp>
        <p:nvSpPr>
          <p:cNvPr id="52" name="TextBox 167"/>
          <p:cNvSpPr txBox="1">
            <a:spLocks noChangeArrowheads="1"/>
          </p:cNvSpPr>
          <p:nvPr/>
        </p:nvSpPr>
        <p:spPr bwMode="auto">
          <a:xfrm>
            <a:off x="838200" y="5867400"/>
            <a:ext cx="91440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kumimoji="1" lang="en-US" altLang="zh-CN" sz="1800">
                <a:latin typeface="微软雅黑" pitchFamily="34" charset="-122"/>
                <a:ea typeface="微软雅黑" pitchFamily="34" charset="-122"/>
                <a:cs typeface="微软雅黑" charset="0"/>
              </a:rPr>
              <a:t>……</a:t>
            </a:r>
            <a:endParaRPr kumimoji="1" lang="zh-CN" altLang="en-US" sz="1800">
              <a:latin typeface="微软雅黑" pitchFamily="34" charset="-122"/>
              <a:ea typeface="微软雅黑" pitchFamily="34" charset="-122"/>
              <a:cs typeface="微软雅黑" charset="0"/>
            </a:endParaRPr>
          </a:p>
        </p:txBody>
      </p:sp>
      <p:sp>
        <p:nvSpPr>
          <p:cNvPr id="53" name="TextBox 53"/>
          <p:cNvSpPr txBox="1">
            <a:spLocks noChangeArrowheads="1"/>
          </p:cNvSpPr>
          <p:nvPr/>
        </p:nvSpPr>
        <p:spPr bwMode="auto">
          <a:xfrm>
            <a:off x="8261350" y="1624013"/>
            <a:ext cx="787400"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kumimoji="1" lang="zh-CN" altLang="en-US" sz="1400">
                <a:latin typeface="微软雅黑" pitchFamily="34" charset="-122"/>
                <a:ea typeface="微软雅黑" pitchFamily="34" charset="-122"/>
              </a:rPr>
              <a:t>顾客</a:t>
            </a:r>
            <a:endParaRPr kumimoji="1" lang="en-US" altLang="zh-CN" sz="1400">
              <a:latin typeface="微软雅黑" pitchFamily="34" charset="-122"/>
              <a:ea typeface="微软雅黑" pitchFamily="34" charset="-122"/>
            </a:endParaRPr>
          </a:p>
          <a:p>
            <a:pPr eaLnBrk="1" hangingPunct="1"/>
            <a:r>
              <a:rPr kumimoji="1" lang="zh-CN" altLang="en-US" sz="1400">
                <a:latin typeface="微软雅黑" pitchFamily="34" charset="-122"/>
                <a:ea typeface="微软雅黑" pitchFamily="34" charset="-122"/>
              </a:rPr>
              <a:t>财务</a:t>
            </a:r>
            <a:endParaRPr kumimoji="1" lang="en-US" altLang="zh-CN" sz="1400">
              <a:latin typeface="微软雅黑" pitchFamily="34" charset="-122"/>
              <a:ea typeface="微软雅黑" pitchFamily="34" charset="-122"/>
            </a:endParaRPr>
          </a:p>
          <a:p>
            <a:pPr eaLnBrk="1" hangingPunct="1"/>
            <a:r>
              <a:rPr kumimoji="1" lang="zh-CN" altLang="en-US" sz="1400">
                <a:latin typeface="微软雅黑" pitchFamily="34" charset="-122"/>
                <a:ea typeface="微软雅黑" pitchFamily="34" charset="-122"/>
              </a:rPr>
              <a:t>物流</a:t>
            </a:r>
            <a:endParaRPr kumimoji="1" lang="en-US" altLang="zh-CN" sz="1400">
              <a:latin typeface="微软雅黑" pitchFamily="34" charset="-122"/>
              <a:ea typeface="微软雅黑" pitchFamily="34" charset="-122"/>
            </a:endParaRPr>
          </a:p>
          <a:p>
            <a:pPr eaLnBrk="1" hangingPunct="1"/>
            <a:r>
              <a:rPr kumimoji="1" lang="en-US" altLang="zh-CN" sz="1400">
                <a:latin typeface="微软雅黑" pitchFamily="34" charset="-122"/>
                <a:ea typeface="微软雅黑" pitchFamily="34" charset="-122"/>
              </a:rPr>
              <a:t>……</a:t>
            </a:r>
            <a:endParaRPr kumimoji="1" lang="zh-CN" altLang="en-US" sz="1400">
              <a:latin typeface="微软雅黑" pitchFamily="34" charset="-122"/>
              <a:ea typeface="微软雅黑" pitchFamily="34" charset="-122"/>
            </a:endParaRPr>
          </a:p>
        </p:txBody>
      </p:sp>
      <p:sp>
        <p:nvSpPr>
          <p:cNvPr id="55" name="TextBox 51"/>
          <p:cNvSpPr txBox="1">
            <a:spLocks noChangeArrowheads="1"/>
          </p:cNvSpPr>
          <p:nvPr/>
        </p:nvSpPr>
        <p:spPr bwMode="auto">
          <a:xfrm>
            <a:off x="4010025" y="1124744"/>
            <a:ext cx="445135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kumimoji="1" lang="zh-CN" altLang="en-US" sz="1800" i="1" dirty="0">
                <a:latin typeface="微软雅黑" pitchFamily="34" charset="-122"/>
                <a:ea typeface="微软雅黑" pitchFamily="34" charset="-122"/>
              </a:rPr>
              <a:t>“你无法管理你不能描述的事情”</a:t>
            </a:r>
          </a:p>
        </p:txBody>
      </p:sp>
      <p:pic>
        <p:nvPicPr>
          <p:cNvPr id="56" name="Picture 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394793" y="85064"/>
            <a:ext cx="1721921" cy="1010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圆角矩形 56"/>
          <p:cNvSpPr/>
          <p:nvPr/>
        </p:nvSpPr>
        <p:spPr bwMode="auto">
          <a:xfrm>
            <a:off x="7308304" y="332656"/>
            <a:ext cx="527596" cy="432048"/>
          </a:xfrm>
          <a:prstGeom prst="roundRect">
            <a:avLst/>
          </a:prstGeom>
          <a:noFill/>
          <a:ln w="19050" cap="flat" cmpd="sng" algn="ctr">
            <a:solidFill>
              <a:srgbClr val="C0000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楷体_GB2312" pitchFamily="49" charset="-122"/>
              <a:cs typeface="Arial" pitchFamily="34" charset="0"/>
            </a:endParaRPr>
          </a:p>
        </p:txBody>
      </p:sp>
    </p:spTree>
    <p:extLst>
      <p:ext uri="{BB962C8B-B14F-4D97-AF65-F5344CB8AC3E}">
        <p14:creationId xmlns:p14="http://schemas.microsoft.com/office/powerpoint/2010/main" val="327891077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a:t>
            </a:r>
            <a:r>
              <a:rPr lang="zh-CN" altLang="en-US" dirty="0" smtClean="0"/>
              <a:t>专业</a:t>
            </a:r>
            <a:r>
              <a:rPr lang="zh-CN" altLang="en-US" dirty="0"/>
              <a:t>零售商务智能</a:t>
            </a:r>
            <a:r>
              <a:rPr lang="zh-CN" altLang="en-US" dirty="0" smtClean="0"/>
              <a:t>模型，一期实现内容</a:t>
            </a:r>
            <a:endParaRPr lang="zh-CN" altLang="en-US" dirty="0"/>
          </a:p>
        </p:txBody>
      </p:sp>
      <p:sp>
        <p:nvSpPr>
          <p:cNvPr id="3" name="灯片编号占位符 2"/>
          <p:cNvSpPr>
            <a:spLocks noGrp="1"/>
          </p:cNvSpPr>
          <p:nvPr>
            <p:ph type="sldNum" sz="quarter" idx="10"/>
          </p:nvPr>
        </p:nvSpPr>
        <p:spPr/>
        <p:txBody>
          <a:bodyPr/>
          <a:lstStyle/>
          <a:p>
            <a:fld id="{ADB3829A-8DC6-4529-B4EE-3A20AD7AAEF0}" type="slidenum">
              <a:rPr lang="en-US" altLang="zh-CN" smtClean="0"/>
              <a:pPr/>
              <a:t>22</a:t>
            </a:fld>
            <a:endParaRPr lang="en-US" altLang="zh-CN"/>
          </a:p>
        </p:txBody>
      </p:sp>
      <p:sp>
        <p:nvSpPr>
          <p:cNvPr id="5" name="TextBox 4"/>
          <p:cNvSpPr txBox="1"/>
          <p:nvPr/>
        </p:nvSpPr>
        <p:spPr>
          <a:xfrm>
            <a:off x="5868144" y="2492896"/>
            <a:ext cx="720080" cy="590931"/>
          </a:xfrm>
          <a:prstGeom prst="rect">
            <a:avLst/>
          </a:prstGeom>
          <a:noFill/>
        </p:spPr>
        <p:txBody>
          <a:bodyPr wrap="square" rtlCol="0">
            <a:spAutoFit/>
          </a:bodyPr>
          <a:lstStyle/>
          <a:p>
            <a:pPr algn="ctr"/>
            <a:r>
              <a:rPr lang="en-US" altLang="zh-CN" sz="1200" dirty="0" smtClean="0">
                <a:solidFill>
                  <a:schemeClr val="bg1"/>
                </a:solidFill>
                <a:latin typeface="微软雅黑" pitchFamily="34" charset="-122"/>
                <a:ea typeface="微软雅黑" pitchFamily="34" charset="-122"/>
              </a:rPr>
              <a:t>KVI&amp;</a:t>
            </a:r>
            <a:r>
              <a:rPr lang="zh-CN" altLang="en-US" sz="1200" dirty="0" smtClean="0">
                <a:solidFill>
                  <a:schemeClr val="bg1"/>
                </a:solidFill>
                <a:latin typeface="微软雅黑" pitchFamily="34" charset="-122"/>
                <a:ea typeface="微软雅黑" pitchFamily="34" charset="-122"/>
              </a:rPr>
              <a:t>畅销品管理</a:t>
            </a:r>
            <a:endParaRPr lang="zh-CN" altLang="en-US" sz="1200" dirty="0">
              <a:solidFill>
                <a:schemeClr val="bg1"/>
              </a:solidFill>
              <a:latin typeface="微软雅黑" pitchFamily="34" charset="-122"/>
              <a:ea typeface="微软雅黑" pitchFamily="34" charset="-122"/>
            </a:endParaRPr>
          </a:p>
        </p:txBody>
      </p:sp>
      <p:pic>
        <p:nvPicPr>
          <p:cNvPr id="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5013" y="1196752"/>
            <a:ext cx="8280919" cy="4471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4793" y="85064"/>
            <a:ext cx="1721921" cy="1010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圆角矩形 7"/>
          <p:cNvSpPr/>
          <p:nvPr/>
        </p:nvSpPr>
        <p:spPr bwMode="auto">
          <a:xfrm>
            <a:off x="7308304" y="332656"/>
            <a:ext cx="527596" cy="432048"/>
          </a:xfrm>
          <a:prstGeom prst="roundRect">
            <a:avLst/>
          </a:prstGeom>
          <a:noFill/>
          <a:ln w="19050" cap="flat" cmpd="sng" algn="ctr">
            <a:solidFill>
              <a:srgbClr val="C0000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楷体_GB2312" pitchFamily="49" charset="-122"/>
              <a:cs typeface="Arial" pitchFamily="34" charset="0"/>
            </a:endParaRPr>
          </a:p>
        </p:txBody>
      </p:sp>
    </p:spTree>
    <p:extLst>
      <p:ext uri="{BB962C8B-B14F-4D97-AF65-F5344CB8AC3E}">
        <p14:creationId xmlns:p14="http://schemas.microsoft.com/office/powerpoint/2010/main" val="327891077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a:t>
            </a:r>
            <a:r>
              <a:rPr lang="zh-CN" altLang="en-US" dirty="0" smtClean="0"/>
              <a:t>专业</a:t>
            </a:r>
            <a:r>
              <a:rPr lang="zh-CN" altLang="en-US" dirty="0"/>
              <a:t>零售商务智能</a:t>
            </a:r>
            <a:r>
              <a:rPr lang="zh-CN" altLang="en-US" dirty="0" smtClean="0"/>
              <a:t>模型，基于角色搭建管理体系</a:t>
            </a:r>
            <a:endParaRPr lang="zh-CN" altLang="en-US" dirty="0"/>
          </a:p>
        </p:txBody>
      </p:sp>
      <p:sp>
        <p:nvSpPr>
          <p:cNvPr id="3" name="灯片编号占位符 2"/>
          <p:cNvSpPr>
            <a:spLocks noGrp="1"/>
          </p:cNvSpPr>
          <p:nvPr>
            <p:ph type="sldNum" sz="quarter" idx="10"/>
          </p:nvPr>
        </p:nvSpPr>
        <p:spPr/>
        <p:txBody>
          <a:bodyPr/>
          <a:lstStyle/>
          <a:p>
            <a:fld id="{ADB3829A-8DC6-4529-B4EE-3A20AD7AAEF0}" type="slidenum">
              <a:rPr lang="en-US" altLang="zh-CN" smtClean="0"/>
              <a:pPr/>
              <a:t>23</a:t>
            </a:fld>
            <a:endParaRPr lang="en-US" altLang="zh-CN"/>
          </a:p>
        </p:txBody>
      </p:sp>
      <p:graphicFrame>
        <p:nvGraphicFramePr>
          <p:cNvPr id="13" name="图示 12"/>
          <p:cNvGraphicFramePr/>
          <p:nvPr>
            <p:extLst>
              <p:ext uri="{D42A27DB-BD31-4B8C-83A1-F6EECF244321}">
                <p14:modId xmlns:p14="http://schemas.microsoft.com/office/powerpoint/2010/main" val="1557636267"/>
              </p:ext>
            </p:extLst>
          </p:nvPr>
        </p:nvGraphicFramePr>
        <p:xfrm>
          <a:off x="1500336" y="3825044"/>
          <a:ext cx="6096000" cy="2700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椭圆 13"/>
          <p:cNvSpPr/>
          <p:nvPr/>
        </p:nvSpPr>
        <p:spPr bwMode="auto">
          <a:xfrm>
            <a:off x="1979712" y="3915054"/>
            <a:ext cx="1010510" cy="1044116"/>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1800" b="1" dirty="0">
                <a:solidFill>
                  <a:schemeClr val="bg1"/>
                </a:solidFill>
                <a:latin typeface="微软雅黑" pitchFamily="34" charset="-122"/>
                <a:ea typeface="微软雅黑" pitchFamily="34" charset="-122"/>
                <a:cs typeface="Arial" pitchFamily="34" charset="0"/>
              </a:rPr>
              <a:t>事业部</a:t>
            </a:r>
            <a:endPar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cs typeface="Arial" pitchFamily="34" charset="0"/>
            </a:endParaRPr>
          </a:p>
        </p:txBody>
      </p:sp>
      <p:pic>
        <p:nvPicPr>
          <p:cNvPr id="15" name="Picture 6"/>
          <p:cNvPicPr>
            <a:picLocks noChangeAspect="1"/>
          </p:cNvPicPr>
          <p:nvPr/>
        </p:nvPicPr>
        <p:blipFill>
          <a:blip r:embed="rId7"/>
          <a:stretch>
            <a:fillRect/>
          </a:stretch>
        </p:blipFill>
        <p:spPr>
          <a:xfrm>
            <a:off x="457201" y="1203113"/>
            <a:ext cx="4192793" cy="2496472"/>
          </a:xfrm>
          <a:prstGeom prst="rect">
            <a:avLst/>
          </a:prstGeom>
        </p:spPr>
      </p:pic>
      <p:sp>
        <p:nvSpPr>
          <p:cNvPr id="16" name="椭圆 10"/>
          <p:cNvSpPr/>
          <p:nvPr/>
        </p:nvSpPr>
        <p:spPr bwMode="auto">
          <a:xfrm>
            <a:off x="4043404" y="3915054"/>
            <a:ext cx="1010510" cy="1044116"/>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cs typeface="Arial" pitchFamily="34" charset="0"/>
              </a:rPr>
              <a:t>地区</a:t>
            </a:r>
          </a:p>
        </p:txBody>
      </p:sp>
      <p:sp>
        <p:nvSpPr>
          <p:cNvPr id="17" name="椭圆 10"/>
          <p:cNvSpPr/>
          <p:nvPr/>
        </p:nvSpPr>
        <p:spPr bwMode="auto">
          <a:xfrm>
            <a:off x="6081770" y="3925639"/>
            <a:ext cx="1010510" cy="1044116"/>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cs typeface="Arial" pitchFamily="34" charset="0"/>
              </a:rPr>
              <a:t>门店</a:t>
            </a:r>
          </a:p>
        </p:txBody>
      </p:sp>
      <p:pic>
        <p:nvPicPr>
          <p:cNvPr id="20" name="Picture 3"/>
          <p:cNvPicPr>
            <a:picLocks noChangeAspect="1"/>
          </p:cNvPicPr>
          <p:nvPr/>
        </p:nvPicPr>
        <p:blipFill>
          <a:blip r:embed="rId8"/>
          <a:stretch>
            <a:fillRect/>
          </a:stretch>
        </p:blipFill>
        <p:spPr>
          <a:xfrm>
            <a:off x="4961137" y="1168431"/>
            <a:ext cx="3725664" cy="2587227"/>
          </a:xfrm>
          <a:prstGeom prst="rect">
            <a:avLst/>
          </a:prstGeom>
        </p:spPr>
      </p:pic>
    </p:spTree>
    <p:extLst>
      <p:ext uri="{BB962C8B-B14F-4D97-AF65-F5344CB8AC3E}">
        <p14:creationId xmlns:p14="http://schemas.microsoft.com/office/powerpoint/2010/main" val="114483535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实施问题，三不定</a:t>
            </a:r>
            <a:endParaRPr lang="zh-CN" altLang="en-US" dirty="0"/>
          </a:p>
        </p:txBody>
      </p:sp>
      <p:sp>
        <p:nvSpPr>
          <p:cNvPr id="3" name="灯片编号占位符 2"/>
          <p:cNvSpPr>
            <a:spLocks noGrp="1"/>
          </p:cNvSpPr>
          <p:nvPr>
            <p:ph type="sldNum" sz="quarter" idx="10"/>
          </p:nvPr>
        </p:nvSpPr>
        <p:spPr/>
        <p:txBody>
          <a:bodyPr/>
          <a:lstStyle/>
          <a:p>
            <a:fld id="{ADB3829A-8DC6-4529-B4EE-3A20AD7AAEF0}" type="slidenum">
              <a:rPr lang="en-US" altLang="zh-CN" smtClean="0"/>
              <a:pPr/>
              <a:t>24</a:t>
            </a:fld>
            <a:endParaRPr lang="en-US" altLang="zh-CN"/>
          </a:p>
        </p:txBody>
      </p:sp>
      <p:graphicFrame>
        <p:nvGraphicFramePr>
          <p:cNvPr id="4" name="图示 3"/>
          <p:cNvGraphicFramePr/>
          <p:nvPr>
            <p:extLst>
              <p:ext uri="{D42A27DB-BD31-4B8C-83A1-F6EECF244321}">
                <p14:modId xmlns:p14="http://schemas.microsoft.com/office/powerpoint/2010/main" val="1279250625"/>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279751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457201" y="620688"/>
            <a:ext cx="8229600" cy="515937"/>
          </a:xfrm>
        </p:spPr>
        <p:txBody>
          <a:bodyPr/>
          <a:lstStyle/>
          <a:p>
            <a:pPr>
              <a:lnSpc>
                <a:spcPct val="90000"/>
              </a:lnSpc>
            </a:pPr>
            <a:r>
              <a:rPr lang="zh-CN" altLang="en-US" dirty="0" smtClean="0">
                <a:latin typeface="微软雅黑" pitchFamily="34" charset="-122"/>
                <a:ea typeface="微软雅黑" pitchFamily="34" charset="-122"/>
              </a:rPr>
              <a:t>零售超市</a:t>
            </a:r>
            <a:r>
              <a:rPr lang="en-US" altLang="zh-CN" dirty="0" smtClean="0">
                <a:latin typeface="微软雅黑" pitchFamily="34" charset="-122"/>
                <a:ea typeface="微软雅黑" pitchFamily="34" charset="-122"/>
              </a:rPr>
              <a:t>ERP</a:t>
            </a:r>
            <a:r>
              <a:rPr lang="zh-CN" altLang="en-US" dirty="0" smtClean="0">
                <a:latin typeface="微软雅黑" pitchFamily="34" charset="-122"/>
                <a:ea typeface="微软雅黑" pitchFamily="34" charset="-122"/>
              </a:rPr>
              <a:t>实施范围与步骤</a:t>
            </a:r>
          </a:p>
        </p:txBody>
      </p:sp>
      <p:sp>
        <p:nvSpPr>
          <p:cNvPr id="2" name="灯片编号占位符 1"/>
          <p:cNvSpPr>
            <a:spLocks noGrp="1"/>
          </p:cNvSpPr>
          <p:nvPr>
            <p:ph type="sldNum" sz="quarter" idx="10"/>
          </p:nvPr>
        </p:nvSpPr>
        <p:spPr/>
        <p:txBody>
          <a:bodyPr/>
          <a:lstStyle/>
          <a:p>
            <a:fld id="{579C6FCE-5098-4587-931A-ED875ECE5E3A}" type="slidenum">
              <a:rPr lang="en-US" altLang="zh-CN" smtClean="0"/>
              <a:pPr/>
              <a:t>3</a:t>
            </a:fld>
            <a:endParaRPr lang="en-US" altLang="zh-CN"/>
          </a:p>
        </p:txBody>
      </p:sp>
      <p:sp>
        <p:nvSpPr>
          <p:cNvPr id="118" name="Text Box 17"/>
          <p:cNvSpPr txBox="1">
            <a:spLocks noChangeArrowheads="1"/>
          </p:cNvSpPr>
          <p:nvPr/>
        </p:nvSpPr>
        <p:spPr bwMode="auto">
          <a:xfrm>
            <a:off x="735013" y="5568950"/>
            <a:ext cx="7735887" cy="434975"/>
          </a:xfrm>
          <a:prstGeom prst="rect">
            <a:avLst/>
          </a:prstGeom>
          <a:solidFill>
            <a:schemeClr val="accent2"/>
          </a:solidFill>
          <a:ln w="12700">
            <a:solidFill>
              <a:srgbClr val="00B0F0"/>
            </a:solidFill>
            <a:miter lim="800000"/>
            <a:headEnd type="none" w="sm" len="sm"/>
            <a:tailEnd type="none" w="sm" len="sm"/>
          </a:ln>
        </p:spPr>
        <p:txBody>
          <a:bodyPr wrap="none" anchor="ctr"/>
          <a:lstStyle/>
          <a:p>
            <a:pPr defTabSz="762000" eaLnBrk="0" hangingPunct="0">
              <a:lnSpc>
                <a:spcPct val="90000"/>
              </a:lnSpc>
            </a:pPr>
            <a:r>
              <a:rPr lang="zh-CN" altLang="en-US" sz="1400" b="1" dirty="0">
                <a:solidFill>
                  <a:schemeClr val="tx1"/>
                </a:solidFill>
                <a:latin typeface="微软雅黑" pitchFamily="34" charset="-122"/>
                <a:ea typeface="微软雅黑" pitchFamily="34" charset="-122"/>
              </a:rPr>
              <a:t>统一主数据管理</a:t>
            </a:r>
          </a:p>
        </p:txBody>
      </p:sp>
      <p:sp>
        <p:nvSpPr>
          <p:cNvPr id="119" name="Text Box 1066"/>
          <p:cNvSpPr txBox="1">
            <a:spLocks noChangeArrowheads="1"/>
          </p:cNvSpPr>
          <p:nvPr/>
        </p:nvSpPr>
        <p:spPr bwMode="auto">
          <a:xfrm>
            <a:off x="2246313" y="5670550"/>
            <a:ext cx="922337" cy="261938"/>
          </a:xfrm>
          <a:prstGeom prst="rect">
            <a:avLst/>
          </a:prstGeom>
          <a:solidFill>
            <a:schemeClr val="accent2">
              <a:lumMod val="75000"/>
            </a:schemeClr>
          </a:solidFill>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zh-CN" altLang="en-US" sz="1100" b="1" dirty="0" smtClean="0">
                <a:solidFill>
                  <a:schemeClr val="accent3"/>
                </a:solidFill>
                <a:latin typeface="微软雅黑" pitchFamily="34" charset="-122"/>
                <a:ea typeface="微软雅黑" pitchFamily="34" charset="-122"/>
                <a:cs typeface="Arial" pitchFamily="34" charset="0"/>
              </a:rPr>
              <a:t>商品</a:t>
            </a:r>
            <a:endParaRPr lang="zh-CN" altLang="en-US" sz="1100" b="1" dirty="0">
              <a:solidFill>
                <a:schemeClr val="accent3"/>
              </a:solidFill>
              <a:latin typeface="微软雅黑" pitchFamily="34" charset="-122"/>
              <a:ea typeface="微软雅黑" pitchFamily="34" charset="-122"/>
              <a:cs typeface="Arial" pitchFamily="34" charset="0"/>
            </a:endParaRPr>
          </a:p>
        </p:txBody>
      </p:sp>
      <p:sp>
        <p:nvSpPr>
          <p:cNvPr id="120" name="Text Box 1066"/>
          <p:cNvSpPr txBox="1">
            <a:spLocks noChangeArrowheads="1"/>
          </p:cNvSpPr>
          <p:nvPr/>
        </p:nvSpPr>
        <p:spPr bwMode="auto">
          <a:xfrm>
            <a:off x="3617913" y="5670550"/>
            <a:ext cx="922337" cy="261938"/>
          </a:xfrm>
          <a:prstGeom prst="rect">
            <a:avLst/>
          </a:prstGeom>
          <a:solidFill>
            <a:schemeClr val="accent2">
              <a:lumMod val="75000"/>
            </a:schemeClr>
          </a:solidFill>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zh-CN" altLang="en-US" sz="1100" b="1" dirty="0">
                <a:solidFill>
                  <a:schemeClr val="accent3"/>
                </a:solidFill>
                <a:latin typeface="微软雅黑" pitchFamily="34" charset="-122"/>
                <a:ea typeface="微软雅黑" pitchFamily="34" charset="-122"/>
                <a:cs typeface="Arial" pitchFamily="34" charset="0"/>
              </a:rPr>
              <a:t>供应商</a:t>
            </a:r>
          </a:p>
        </p:txBody>
      </p:sp>
      <p:sp>
        <p:nvSpPr>
          <p:cNvPr id="121" name="Text Box 1066"/>
          <p:cNvSpPr txBox="1">
            <a:spLocks noChangeArrowheads="1"/>
          </p:cNvSpPr>
          <p:nvPr/>
        </p:nvSpPr>
        <p:spPr bwMode="auto">
          <a:xfrm>
            <a:off x="4916488" y="5670550"/>
            <a:ext cx="920750" cy="261938"/>
          </a:xfrm>
          <a:prstGeom prst="rect">
            <a:avLst/>
          </a:prstGeom>
          <a:solidFill>
            <a:schemeClr val="accent2">
              <a:lumMod val="75000"/>
            </a:schemeClr>
          </a:solidFill>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zh-CN" altLang="en-US" sz="1100" b="1" dirty="0">
                <a:solidFill>
                  <a:schemeClr val="accent3"/>
                </a:solidFill>
                <a:latin typeface="微软雅黑" pitchFamily="34" charset="-122"/>
                <a:ea typeface="微软雅黑" pitchFamily="34" charset="-122"/>
                <a:cs typeface="Arial" pitchFamily="34" charset="0"/>
              </a:rPr>
              <a:t>会员</a:t>
            </a:r>
          </a:p>
        </p:txBody>
      </p:sp>
      <p:sp>
        <p:nvSpPr>
          <p:cNvPr id="122" name="Text Box 1066"/>
          <p:cNvSpPr txBox="1">
            <a:spLocks noChangeArrowheads="1"/>
          </p:cNvSpPr>
          <p:nvPr/>
        </p:nvSpPr>
        <p:spPr bwMode="auto">
          <a:xfrm>
            <a:off x="6194425" y="5676900"/>
            <a:ext cx="922338" cy="261938"/>
          </a:xfrm>
          <a:prstGeom prst="rect">
            <a:avLst/>
          </a:prstGeom>
          <a:ln w="15875">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en-US" altLang="zh-CN" sz="1200" b="1" dirty="0">
                <a:latin typeface="微软雅黑" pitchFamily="34" charset="-122"/>
                <a:ea typeface="微软雅黑" pitchFamily="34" charset="-122"/>
              </a:rPr>
              <a:t>……</a:t>
            </a:r>
            <a:endParaRPr lang="zh-CN" altLang="en-US" sz="1200" b="1" dirty="0">
              <a:latin typeface="微软雅黑" pitchFamily="34" charset="-122"/>
              <a:ea typeface="微软雅黑" pitchFamily="34" charset="-122"/>
            </a:endParaRPr>
          </a:p>
        </p:txBody>
      </p:sp>
      <p:sp>
        <p:nvSpPr>
          <p:cNvPr id="125" name="矩形 124"/>
          <p:cNvSpPr/>
          <p:nvPr/>
        </p:nvSpPr>
        <p:spPr bwMode="auto">
          <a:xfrm>
            <a:off x="2951162" y="3325813"/>
            <a:ext cx="5683375" cy="2211387"/>
          </a:xfrm>
          <a:prstGeom prst="rect">
            <a:avLst/>
          </a:prstGeom>
          <a:solidFill>
            <a:schemeClr val="accent2"/>
          </a:solidFill>
          <a:ln>
            <a:noFill/>
          </a:ln>
          <a:effectLst>
            <a:outerShdw blurRad="40000" dist="20000"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p>
        </p:txBody>
      </p:sp>
      <p:sp>
        <p:nvSpPr>
          <p:cNvPr id="126" name="矩形 125"/>
          <p:cNvSpPr/>
          <p:nvPr/>
        </p:nvSpPr>
        <p:spPr bwMode="auto">
          <a:xfrm>
            <a:off x="3008314" y="3797299"/>
            <a:ext cx="1697420" cy="1662113"/>
          </a:xfrm>
          <a:prstGeom prst="rect">
            <a:avLst/>
          </a:prstGeom>
          <a:solidFill>
            <a:schemeClr val="accent1">
              <a:lumMod val="40000"/>
              <a:lumOff val="60000"/>
            </a:schemeClr>
          </a:solidFill>
          <a:ln w="9525">
            <a:solidFill>
              <a:srgbClr val="003300"/>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dirty="0"/>
          </a:p>
        </p:txBody>
      </p:sp>
      <p:sp>
        <p:nvSpPr>
          <p:cNvPr id="127" name="Text Box 1066"/>
          <p:cNvSpPr txBox="1">
            <a:spLocks noChangeArrowheads="1"/>
          </p:cNvSpPr>
          <p:nvPr/>
        </p:nvSpPr>
        <p:spPr bwMode="auto">
          <a:xfrm>
            <a:off x="3093244" y="5157788"/>
            <a:ext cx="684000" cy="252000"/>
          </a:xfrm>
          <a:prstGeom prst="rect">
            <a:avLst/>
          </a:prstGeom>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zh-CN" altLang="en-US" sz="1100" b="1" dirty="0">
                <a:latin typeface="微软雅黑" pitchFamily="34" charset="-122"/>
                <a:ea typeface="微软雅黑" pitchFamily="34" charset="-122"/>
                <a:cs typeface="Arial" pitchFamily="34" charset="0"/>
              </a:rPr>
              <a:t> </a:t>
            </a:r>
            <a:r>
              <a:rPr lang="en-US" altLang="zh-CN" sz="1100" b="1" dirty="0">
                <a:latin typeface="微软雅黑" pitchFamily="34" charset="-122"/>
                <a:ea typeface="微软雅黑" pitchFamily="34" charset="-122"/>
                <a:cs typeface="Arial" pitchFamily="34" charset="0"/>
              </a:rPr>
              <a:t>POS</a:t>
            </a:r>
            <a:endParaRPr lang="zh-CN" altLang="en-US" sz="1100" b="1" dirty="0">
              <a:latin typeface="微软雅黑" pitchFamily="34" charset="-122"/>
              <a:ea typeface="微软雅黑" pitchFamily="34" charset="-122"/>
              <a:cs typeface="Arial" pitchFamily="34" charset="0"/>
            </a:endParaRPr>
          </a:p>
        </p:txBody>
      </p:sp>
      <p:sp>
        <p:nvSpPr>
          <p:cNvPr id="128" name="矩形 127"/>
          <p:cNvSpPr/>
          <p:nvPr/>
        </p:nvSpPr>
        <p:spPr bwMode="auto">
          <a:xfrm>
            <a:off x="4752399" y="3797300"/>
            <a:ext cx="1015141" cy="1663700"/>
          </a:xfrm>
          <a:prstGeom prst="rect">
            <a:avLst/>
          </a:prstGeom>
          <a:solidFill>
            <a:schemeClr val="accent1">
              <a:lumMod val="40000"/>
              <a:lumOff val="60000"/>
            </a:schemeClr>
          </a:solidFill>
          <a:ln w="9525">
            <a:solidFill>
              <a:srgbClr val="003300"/>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129" name="矩形 128"/>
          <p:cNvSpPr/>
          <p:nvPr/>
        </p:nvSpPr>
        <p:spPr bwMode="auto">
          <a:xfrm>
            <a:off x="5847463" y="3797300"/>
            <a:ext cx="828650" cy="1663700"/>
          </a:xfrm>
          <a:prstGeom prst="rect">
            <a:avLst/>
          </a:prstGeom>
          <a:solidFill>
            <a:schemeClr val="accent1">
              <a:lumMod val="40000"/>
              <a:lumOff val="60000"/>
            </a:schemeClr>
          </a:solidFill>
          <a:ln w="9525">
            <a:solidFill>
              <a:srgbClr val="003300"/>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130" name="矩形 129"/>
          <p:cNvSpPr/>
          <p:nvPr/>
        </p:nvSpPr>
        <p:spPr bwMode="auto">
          <a:xfrm>
            <a:off x="735013" y="3324225"/>
            <a:ext cx="2166937" cy="2209800"/>
          </a:xfrm>
          <a:prstGeom prst="rect">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dirty="0"/>
          </a:p>
        </p:txBody>
      </p:sp>
      <p:sp>
        <p:nvSpPr>
          <p:cNvPr id="131" name="Text Box 1066"/>
          <p:cNvSpPr txBox="1">
            <a:spLocks noChangeArrowheads="1"/>
          </p:cNvSpPr>
          <p:nvPr/>
        </p:nvSpPr>
        <p:spPr bwMode="auto">
          <a:xfrm>
            <a:off x="885825" y="4056062"/>
            <a:ext cx="903288" cy="325438"/>
          </a:xfrm>
          <a:prstGeom prst="rect">
            <a:avLst/>
          </a:prstGeom>
          <a:solidFill>
            <a:schemeClr val="accent2">
              <a:lumMod val="75000"/>
            </a:schemeClr>
          </a:solidFill>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zh-CN" altLang="en-US" sz="1100" b="1" dirty="0">
                <a:solidFill>
                  <a:schemeClr val="accent3"/>
                </a:solidFill>
                <a:latin typeface="微软雅黑" pitchFamily="34" charset="-122"/>
                <a:ea typeface="微软雅黑" pitchFamily="34" charset="-122"/>
                <a:cs typeface="Arial" pitchFamily="34" charset="0"/>
              </a:rPr>
              <a:t>项目管理</a:t>
            </a:r>
          </a:p>
        </p:txBody>
      </p:sp>
      <p:sp>
        <p:nvSpPr>
          <p:cNvPr id="133" name="Text Box 1066"/>
          <p:cNvSpPr txBox="1">
            <a:spLocks noChangeArrowheads="1"/>
          </p:cNvSpPr>
          <p:nvPr/>
        </p:nvSpPr>
        <p:spPr bwMode="auto">
          <a:xfrm>
            <a:off x="885825" y="4418012"/>
            <a:ext cx="903288" cy="325438"/>
          </a:xfrm>
          <a:prstGeom prst="rect">
            <a:avLst/>
          </a:prstGeom>
          <a:solidFill>
            <a:schemeClr val="accent2">
              <a:lumMod val="75000"/>
            </a:schemeClr>
          </a:solidFill>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zh-CN" altLang="en-US" sz="1100" b="1" dirty="0">
                <a:solidFill>
                  <a:schemeClr val="accent3"/>
                </a:solidFill>
                <a:latin typeface="微软雅黑" pitchFamily="34" charset="-122"/>
                <a:ea typeface="微软雅黑" pitchFamily="34" charset="-122"/>
                <a:cs typeface="Arial" pitchFamily="34" charset="0"/>
              </a:rPr>
              <a:t>采购</a:t>
            </a:r>
            <a:r>
              <a:rPr lang="en-US" altLang="zh-CN" sz="1100" b="1" dirty="0">
                <a:solidFill>
                  <a:schemeClr val="accent3"/>
                </a:solidFill>
                <a:latin typeface="微软雅黑" pitchFamily="34" charset="-122"/>
                <a:ea typeface="微软雅黑" pitchFamily="34" charset="-122"/>
                <a:cs typeface="Arial" pitchFamily="34" charset="0"/>
              </a:rPr>
              <a:t>/</a:t>
            </a:r>
            <a:r>
              <a:rPr lang="zh-CN" altLang="en-US" sz="1100" b="1" dirty="0">
                <a:solidFill>
                  <a:schemeClr val="accent3"/>
                </a:solidFill>
                <a:latin typeface="微软雅黑" pitchFamily="34" charset="-122"/>
                <a:ea typeface="微软雅黑" pitchFamily="34" charset="-122"/>
                <a:cs typeface="Arial" pitchFamily="34" charset="0"/>
              </a:rPr>
              <a:t>招标</a:t>
            </a:r>
          </a:p>
        </p:txBody>
      </p:sp>
      <p:sp>
        <p:nvSpPr>
          <p:cNvPr id="134" name="Text Box 1066"/>
          <p:cNvSpPr txBox="1">
            <a:spLocks noChangeArrowheads="1"/>
          </p:cNvSpPr>
          <p:nvPr/>
        </p:nvSpPr>
        <p:spPr bwMode="auto">
          <a:xfrm>
            <a:off x="885825" y="4781550"/>
            <a:ext cx="903288" cy="323850"/>
          </a:xfrm>
          <a:prstGeom prst="rect">
            <a:avLst/>
          </a:prstGeom>
          <a:solidFill>
            <a:schemeClr val="accent2">
              <a:lumMod val="75000"/>
            </a:schemeClr>
          </a:solidFill>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zh-CN" altLang="en-US" sz="1100" b="1" dirty="0">
                <a:solidFill>
                  <a:schemeClr val="accent3"/>
                </a:solidFill>
                <a:latin typeface="微软雅黑" pitchFamily="34" charset="-122"/>
                <a:ea typeface="微软雅黑" pitchFamily="34" charset="-122"/>
                <a:cs typeface="Arial" pitchFamily="34" charset="0"/>
              </a:rPr>
              <a:t>资产管理</a:t>
            </a:r>
          </a:p>
        </p:txBody>
      </p:sp>
      <p:sp>
        <p:nvSpPr>
          <p:cNvPr id="135" name="Text Box 1066"/>
          <p:cNvSpPr txBox="1">
            <a:spLocks noChangeArrowheads="1"/>
          </p:cNvSpPr>
          <p:nvPr/>
        </p:nvSpPr>
        <p:spPr bwMode="auto">
          <a:xfrm>
            <a:off x="1838325" y="4025899"/>
            <a:ext cx="901700" cy="325438"/>
          </a:xfrm>
          <a:prstGeom prst="rect">
            <a:avLst/>
          </a:prstGeom>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zh-CN" altLang="en-US" sz="1100" b="1" dirty="0">
                <a:latin typeface="微软雅黑" pitchFamily="34" charset="-122"/>
                <a:ea typeface="微软雅黑" pitchFamily="34" charset="-122"/>
                <a:cs typeface="Arial" pitchFamily="34" charset="0"/>
              </a:rPr>
              <a:t>会员系统</a:t>
            </a:r>
          </a:p>
        </p:txBody>
      </p:sp>
      <p:sp>
        <p:nvSpPr>
          <p:cNvPr id="136" name="Text Box 1066"/>
          <p:cNvSpPr txBox="1">
            <a:spLocks noChangeArrowheads="1"/>
          </p:cNvSpPr>
          <p:nvPr/>
        </p:nvSpPr>
        <p:spPr bwMode="auto">
          <a:xfrm>
            <a:off x="1838325" y="4418012"/>
            <a:ext cx="901700" cy="325438"/>
          </a:xfrm>
          <a:prstGeom prst="rect">
            <a:avLst/>
          </a:prstGeom>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zh-CN" altLang="en-US" sz="1100" b="1" dirty="0">
                <a:latin typeface="微软雅黑" pitchFamily="34" charset="-122"/>
                <a:ea typeface="微软雅黑" pitchFamily="34" charset="-122"/>
                <a:cs typeface="Arial" pitchFamily="34" charset="0"/>
              </a:rPr>
              <a:t>供应商</a:t>
            </a:r>
            <a:endParaRPr lang="en-US" altLang="zh-CN" sz="1100" b="1" dirty="0">
              <a:latin typeface="微软雅黑" pitchFamily="34" charset="-122"/>
              <a:ea typeface="微软雅黑" pitchFamily="34" charset="-122"/>
              <a:cs typeface="Arial" pitchFamily="34" charset="0"/>
            </a:endParaRPr>
          </a:p>
          <a:p>
            <a:pPr algn="ctr" defTabSz="762000" eaLnBrk="0" hangingPunct="0">
              <a:lnSpc>
                <a:spcPct val="90000"/>
              </a:lnSpc>
              <a:defRPr/>
            </a:pPr>
            <a:r>
              <a:rPr lang="zh-CN" altLang="en-US" sz="1100" b="1" dirty="0">
                <a:latin typeface="微软雅黑" pitchFamily="34" charset="-122"/>
                <a:ea typeface="微软雅黑" pitchFamily="34" charset="-122"/>
                <a:cs typeface="Arial" pitchFamily="34" charset="0"/>
              </a:rPr>
              <a:t>服务</a:t>
            </a:r>
          </a:p>
        </p:txBody>
      </p:sp>
      <p:sp>
        <p:nvSpPr>
          <p:cNvPr id="137" name="Text Box 1066"/>
          <p:cNvSpPr txBox="1">
            <a:spLocks noChangeArrowheads="1"/>
          </p:cNvSpPr>
          <p:nvPr/>
        </p:nvSpPr>
        <p:spPr bwMode="auto">
          <a:xfrm>
            <a:off x="1838325" y="4781550"/>
            <a:ext cx="901700" cy="323850"/>
          </a:xfrm>
          <a:prstGeom prst="rect">
            <a:avLst/>
          </a:prstGeom>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en-US" altLang="zh-CN" sz="1100" b="1" dirty="0">
                <a:latin typeface="微软雅黑" pitchFamily="34" charset="-122"/>
                <a:ea typeface="微软雅黑" pitchFamily="34" charset="-122"/>
                <a:cs typeface="Arial" pitchFamily="34" charset="0"/>
              </a:rPr>
              <a:t>OA/</a:t>
            </a:r>
            <a:r>
              <a:rPr lang="zh-CN" altLang="en-US" sz="1100" b="1" dirty="0">
                <a:latin typeface="微软雅黑" pitchFamily="34" charset="-122"/>
                <a:ea typeface="微软雅黑" pitchFamily="34" charset="-122"/>
                <a:cs typeface="Arial" pitchFamily="34" charset="0"/>
              </a:rPr>
              <a:t>流程</a:t>
            </a:r>
          </a:p>
        </p:txBody>
      </p:sp>
      <p:sp>
        <p:nvSpPr>
          <p:cNvPr id="138" name="TextBox 74"/>
          <p:cNvSpPr txBox="1">
            <a:spLocks noChangeArrowheads="1"/>
          </p:cNvSpPr>
          <p:nvPr/>
        </p:nvSpPr>
        <p:spPr bwMode="auto">
          <a:xfrm>
            <a:off x="1222375" y="3324225"/>
            <a:ext cx="1266825" cy="286232"/>
          </a:xfrm>
          <a:prstGeom prst="rect">
            <a:avLst/>
          </a:prstGeom>
          <a:noFill/>
          <a:ln w="9525">
            <a:noFill/>
            <a:miter lim="800000"/>
            <a:headEnd/>
            <a:tailEnd/>
          </a:ln>
        </p:spPr>
        <p:txBody>
          <a:bodyPr>
            <a:spAutoFit/>
          </a:bodyPr>
          <a:lstStyle/>
          <a:p>
            <a:r>
              <a:rPr lang="zh-CN" altLang="en-US" sz="1400" b="1" dirty="0">
                <a:solidFill>
                  <a:schemeClr val="tx1"/>
                </a:solidFill>
                <a:latin typeface="微软雅黑" pitchFamily="34" charset="-122"/>
                <a:ea typeface="微软雅黑" pitchFamily="34" charset="-122"/>
              </a:rPr>
              <a:t>公共业务支撑</a:t>
            </a:r>
          </a:p>
        </p:txBody>
      </p:sp>
      <p:sp>
        <p:nvSpPr>
          <p:cNvPr id="141" name="Text Box 1066"/>
          <p:cNvSpPr txBox="1">
            <a:spLocks noChangeArrowheads="1"/>
          </p:cNvSpPr>
          <p:nvPr/>
        </p:nvSpPr>
        <p:spPr bwMode="auto">
          <a:xfrm>
            <a:off x="3093244" y="4060825"/>
            <a:ext cx="684000" cy="252000"/>
          </a:xfrm>
          <a:prstGeom prst="rect">
            <a:avLst/>
          </a:prstGeom>
          <a:solidFill>
            <a:schemeClr val="accent2">
              <a:lumMod val="75000"/>
            </a:schemeClr>
          </a:solidFill>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en-US" altLang="zh-CN" sz="1100" b="1" dirty="0" smtClean="0">
                <a:solidFill>
                  <a:schemeClr val="accent3"/>
                </a:solidFill>
                <a:latin typeface="微软雅黑" pitchFamily="34" charset="-122"/>
                <a:ea typeface="微软雅黑" pitchFamily="34" charset="-122"/>
                <a:cs typeface="Arial" pitchFamily="34" charset="0"/>
              </a:rPr>
              <a:t>MOM</a:t>
            </a:r>
            <a:endParaRPr lang="zh-CN" altLang="en-US" sz="1100" b="1" dirty="0">
              <a:solidFill>
                <a:schemeClr val="accent3"/>
              </a:solidFill>
              <a:latin typeface="微软雅黑" pitchFamily="34" charset="-122"/>
              <a:ea typeface="微软雅黑" pitchFamily="34" charset="-122"/>
              <a:cs typeface="Arial" pitchFamily="34" charset="0"/>
            </a:endParaRPr>
          </a:p>
        </p:txBody>
      </p:sp>
      <p:sp>
        <p:nvSpPr>
          <p:cNvPr id="143" name="Rectangle 1033"/>
          <p:cNvSpPr>
            <a:spLocks noChangeArrowheads="1"/>
          </p:cNvSpPr>
          <p:nvPr/>
        </p:nvSpPr>
        <p:spPr bwMode="auto">
          <a:xfrm>
            <a:off x="2944813" y="2309813"/>
            <a:ext cx="5685000" cy="979487"/>
          </a:xfrm>
          <a:prstGeom prst="rect">
            <a:avLst/>
          </a:prstGeom>
          <a:solidFill>
            <a:schemeClr val="accent2"/>
          </a:solidFill>
          <a:ln w="12700">
            <a:noFill/>
            <a:miter lim="800000"/>
            <a:headEnd/>
            <a:tailEnd/>
          </a:ln>
        </p:spPr>
        <p:txBody>
          <a:bodyPr wrap="none" anchor="ctr"/>
          <a:lstStyle/>
          <a:p>
            <a:pPr algn="ctr" eaLnBrk="0" hangingPunct="0"/>
            <a:endParaRPr lang="zh-CN" altLang="en-US" sz="3200" b="1">
              <a:latin typeface="微软雅黑" pitchFamily="34" charset="-122"/>
              <a:ea typeface="微软雅黑" pitchFamily="34" charset="-122"/>
            </a:endParaRPr>
          </a:p>
        </p:txBody>
      </p:sp>
      <p:sp>
        <p:nvSpPr>
          <p:cNvPr id="144" name="Text Box 1064"/>
          <p:cNvSpPr txBox="1">
            <a:spLocks noChangeArrowheads="1"/>
          </p:cNvSpPr>
          <p:nvPr/>
        </p:nvSpPr>
        <p:spPr bwMode="auto">
          <a:xfrm>
            <a:off x="5436096" y="2725038"/>
            <a:ext cx="1081236" cy="260350"/>
          </a:xfrm>
          <a:prstGeom prst="rect">
            <a:avLst/>
          </a:prstGeom>
          <a:solidFill>
            <a:schemeClr val="accent2">
              <a:lumMod val="75000"/>
            </a:schemeClr>
          </a:solidFill>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zh-CN" altLang="en-US" sz="1100" b="1" dirty="0" smtClean="0">
                <a:solidFill>
                  <a:schemeClr val="accent3"/>
                </a:solidFill>
                <a:latin typeface="微软雅黑" pitchFamily="34" charset="-122"/>
                <a:ea typeface="微软雅黑" pitchFamily="34" charset="-122"/>
                <a:cs typeface="Arial" pitchFamily="34" charset="0"/>
              </a:rPr>
              <a:t>资产管理</a:t>
            </a:r>
            <a:endParaRPr lang="zh-CN" altLang="en-US" sz="1100" b="1" dirty="0">
              <a:solidFill>
                <a:schemeClr val="accent3"/>
              </a:solidFill>
              <a:latin typeface="微软雅黑" pitchFamily="34" charset="-122"/>
              <a:ea typeface="微软雅黑" pitchFamily="34" charset="-122"/>
              <a:cs typeface="Arial" pitchFamily="34" charset="0"/>
            </a:endParaRPr>
          </a:p>
        </p:txBody>
      </p:sp>
      <p:sp>
        <p:nvSpPr>
          <p:cNvPr id="145" name="Text Box 1066"/>
          <p:cNvSpPr txBox="1">
            <a:spLocks noChangeArrowheads="1"/>
          </p:cNvSpPr>
          <p:nvPr/>
        </p:nvSpPr>
        <p:spPr bwMode="auto">
          <a:xfrm>
            <a:off x="4283968" y="2725038"/>
            <a:ext cx="1076259" cy="260350"/>
          </a:xfrm>
          <a:prstGeom prst="rect">
            <a:avLst/>
          </a:prstGeom>
          <a:solidFill>
            <a:schemeClr val="accent2">
              <a:lumMod val="75000"/>
            </a:schemeClr>
          </a:solidFill>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zh-CN" altLang="en-US" sz="1100" b="1" dirty="0">
                <a:solidFill>
                  <a:schemeClr val="accent3"/>
                </a:solidFill>
                <a:latin typeface="微软雅黑" pitchFamily="34" charset="-122"/>
                <a:ea typeface="微软雅黑" pitchFamily="34" charset="-122"/>
                <a:cs typeface="Arial" pitchFamily="34" charset="0"/>
              </a:rPr>
              <a:t>报表合并</a:t>
            </a:r>
          </a:p>
        </p:txBody>
      </p:sp>
      <p:sp>
        <p:nvSpPr>
          <p:cNvPr id="146" name="Text Box 1069"/>
          <p:cNvSpPr txBox="1">
            <a:spLocks noChangeArrowheads="1"/>
          </p:cNvSpPr>
          <p:nvPr/>
        </p:nvSpPr>
        <p:spPr bwMode="auto">
          <a:xfrm>
            <a:off x="3089275" y="2721863"/>
            <a:ext cx="1077503" cy="260350"/>
          </a:xfrm>
          <a:prstGeom prst="rect">
            <a:avLst/>
          </a:prstGeom>
          <a:solidFill>
            <a:schemeClr val="accent2">
              <a:lumMod val="75000"/>
            </a:schemeClr>
          </a:solidFill>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zh-CN" altLang="en-US" sz="1100" b="1" dirty="0">
                <a:solidFill>
                  <a:schemeClr val="accent3"/>
                </a:solidFill>
                <a:latin typeface="微软雅黑" pitchFamily="34" charset="-122"/>
                <a:ea typeface="微软雅黑" pitchFamily="34" charset="-122"/>
                <a:cs typeface="Arial" pitchFamily="34" charset="0"/>
              </a:rPr>
              <a:t>预算控制</a:t>
            </a:r>
          </a:p>
        </p:txBody>
      </p:sp>
      <p:sp>
        <p:nvSpPr>
          <p:cNvPr id="147" name="Text Box 1063"/>
          <p:cNvSpPr txBox="1">
            <a:spLocks noChangeArrowheads="1"/>
          </p:cNvSpPr>
          <p:nvPr/>
        </p:nvSpPr>
        <p:spPr bwMode="auto">
          <a:xfrm>
            <a:off x="5436096" y="2348800"/>
            <a:ext cx="1081236" cy="323850"/>
          </a:xfrm>
          <a:prstGeom prst="rect">
            <a:avLst/>
          </a:prstGeom>
          <a:solidFill>
            <a:schemeClr val="accent2">
              <a:lumMod val="75000"/>
            </a:schemeClr>
          </a:solidFill>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zh-CN" altLang="en-US" sz="1100" b="1" dirty="0">
                <a:solidFill>
                  <a:schemeClr val="accent3"/>
                </a:solidFill>
                <a:latin typeface="微软雅黑" pitchFamily="34" charset="-122"/>
                <a:ea typeface="微软雅黑" pitchFamily="34" charset="-122"/>
                <a:cs typeface="Arial" pitchFamily="34" charset="0"/>
              </a:rPr>
              <a:t>应付管理</a:t>
            </a:r>
          </a:p>
        </p:txBody>
      </p:sp>
      <p:sp>
        <p:nvSpPr>
          <p:cNvPr id="148" name="Text Box 1067"/>
          <p:cNvSpPr txBox="1">
            <a:spLocks noChangeArrowheads="1"/>
          </p:cNvSpPr>
          <p:nvPr/>
        </p:nvSpPr>
        <p:spPr bwMode="auto">
          <a:xfrm>
            <a:off x="3089276" y="2345625"/>
            <a:ext cx="1082480" cy="323850"/>
          </a:xfrm>
          <a:prstGeom prst="rect">
            <a:avLst/>
          </a:prstGeom>
          <a:solidFill>
            <a:schemeClr val="accent2">
              <a:lumMod val="75000"/>
            </a:schemeClr>
          </a:solidFill>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zh-CN" altLang="en-US" sz="1100" b="1" dirty="0">
                <a:solidFill>
                  <a:schemeClr val="accent3"/>
                </a:solidFill>
                <a:latin typeface="微软雅黑" pitchFamily="34" charset="-122"/>
                <a:ea typeface="微软雅黑" pitchFamily="34" charset="-122"/>
                <a:cs typeface="Arial" pitchFamily="34" charset="0"/>
              </a:rPr>
              <a:t>总帐管理</a:t>
            </a:r>
          </a:p>
        </p:txBody>
      </p:sp>
      <p:sp>
        <p:nvSpPr>
          <p:cNvPr id="149" name="Text Box 1068"/>
          <p:cNvSpPr txBox="1">
            <a:spLocks noChangeArrowheads="1"/>
          </p:cNvSpPr>
          <p:nvPr/>
        </p:nvSpPr>
        <p:spPr bwMode="auto">
          <a:xfrm>
            <a:off x="4283968" y="2348800"/>
            <a:ext cx="1076259" cy="323850"/>
          </a:xfrm>
          <a:prstGeom prst="rect">
            <a:avLst/>
          </a:prstGeom>
          <a:solidFill>
            <a:schemeClr val="accent2">
              <a:lumMod val="75000"/>
            </a:schemeClr>
          </a:solidFill>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zh-CN" altLang="en-US" sz="1100" b="1" dirty="0">
                <a:solidFill>
                  <a:schemeClr val="accent3"/>
                </a:solidFill>
                <a:latin typeface="微软雅黑" pitchFamily="34" charset="-122"/>
                <a:ea typeface="微软雅黑" pitchFamily="34" charset="-122"/>
                <a:cs typeface="Arial" pitchFamily="34" charset="0"/>
              </a:rPr>
              <a:t>应收管理</a:t>
            </a:r>
          </a:p>
        </p:txBody>
      </p:sp>
      <p:sp>
        <p:nvSpPr>
          <p:cNvPr id="150" name="Rectangle 1033"/>
          <p:cNvSpPr>
            <a:spLocks noChangeArrowheads="1"/>
          </p:cNvSpPr>
          <p:nvPr/>
        </p:nvSpPr>
        <p:spPr bwMode="auto">
          <a:xfrm>
            <a:off x="735013" y="2306638"/>
            <a:ext cx="2166937" cy="981075"/>
          </a:xfrm>
          <a:prstGeom prst="rect">
            <a:avLst/>
          </a:prstGeom>
          <a:solidFill>
            <a:schemeClr val="accent2"/>
          </a:solidFill>
          <a:ln w="12700">
            <a:noFill/>
            <a:miter lim="800000"/>
            <a:headEnd type="none" w="sm" len="sm"/>
            <a:tailEnd type="none" w="sm" len="sm"/>
          </a:ln>
        </p:spPr>
        <p:txBody>
          <a:bodyPr wrap="none" anchor="ctr"/>
          <a:lstStyle/>
          <a:p>
            <a:pPr algn="ctr" defTabSz="762000" eaLnBrk="0" hangingPunct="0">
              <a:lnSpc>
                <a:spcPct val="90000"/>
              </a:lnSpc>
            </a:pPr>
            <a:endParaRPr lang="zh-CN" altLang="en-US" sz="1400" b="1">
              <a:latin typeface="微软雅黑" pitchFamily="34" charset="-122"/>
              <a:ea typeface="微软雅黑" pitchFamily="34" charset="-122"/>
            </a:endParaRPr>
          </a:p>
        </p:txBody>
      </p:sp>
      <p:sp>
        <p:nvSpPr>
          <p:cNvPr id="151" name="Text Box 7"/>
          <p:cNvSpPr txBox="1">
            <a:spLocks noChangeArrowheads="1"/>
          </p:cNvSpPr>
          <p:nvPr/>
        </p:nvSpPr>
        <p:spPr bwMode="auto">
          <a:xfrm>
            <a:off x="1179513" y="2328863"/>
            <a:ext cx="1304925" cy="286232"/>
          </a:xfrm>
          <a:prstGeom prst="rect">
            <a:avLst/>
          </a:prstGeom>
          <a:solidFill>
            <a:schemeClr val="accent2"/>
          </a:solidFill>
          <a:ln w="12700">
            <a:noFill/>
            <a:miter lim="800000"/>
            <a:headEnd type="none" w="sm" len="sm"/>
            <a:tailEnd type="none" w="sm" len="sm"/>
          </a:ln>
        </p:spPr>
        <p:txBody>
          <a:bodyPr wrap="none" anchor="ctr"/>
          <a:lstStyle/>
          <a:p>
            <a:pPr algn="ctr" defTabSz="762000" eaLnBrk="0" hangingPunct="0">
              <a:lnSpc>
                <a:spcPct val="90000"/>
              </a:lnSpc>
              <a:defRPr/>
            </a:pPr>
            <a:r>
              <a:rPr lang="zh-CN" altLang="en-US" sz="1400" b="1" dirty="0">
                <a:solidFill>
                  <a:schemeClr val="tx1"/>
                </a:solidFill>
                <a:latin typeface="微软雅黑" pitchFamily="34" charset="-122"/>
                <a:ea typeface="微软雅黑" pitchFamily="34" charset="-122"/>
              </a:rPr>
              <a:t>人力资源管理</a:t>
            </a:r>
          </a:p>
        </p:txBody>
      </p:sp>
      <p:sp>
        <p:nvSpPr>
          <p:cNvPr id="152" name="Text Box 1063"/>
          <p:cNvSpPr txBox="1">
            <a:spLocks noChangeArrowheads="1"/>
          </p:cNvSpPr>
          <p:nvPr/>
        </p:nvSpPr>
        <p:spPr bwMode="auto">
          <a:xfrm>
            <a:off x="819150" y="2611438"/>
            <a:ext cx="627063" cy="292100"/>
          </a:xfrm>
          <a:prstGeom prst="rect">
            <a:avLst/>
          </a:prstGeom>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zh-CN" altLang="en-US" sz="1100" b="1" dirty="0">
                <a:latin typeface="微软雅黑" pitchFamily="34" charset="-122"/>
                <a:ea typeface="微软雅黑" pitchFamily="34" charset="-122"/>
                <a:cs typeface="Arial" pitchFamily="34" charset="0"/>
              </a:rPr>
              <a:t>核心人事</a:t>
            </a:r>
          </a:p>
        </p:txBody>
      </p:sp>
      <p:sp>
        <p:nvSpPr>
          <p:cNvPr id="153" name="Text Box 1063"/>
          <p:cNvSpPr txBox="1">
            <a:spLocks noChangeArrowheads="1"/>
          </p:cNvSpPr>
          <p:nvPr/>
        </p:nvSpPr>
        <p:spPr bwMode="auto">
          <a:xfrm>
            <a:off x="1498600" y="2608263"/>
            <a:ext cx="625475" cy="295275"/>
          </a:xfrm>
          <a:prstGeom prst="rect">
            <a:avLst/>
          </a:prstGeom>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zh-CN" altLang="en-US" sz="1100" b="1" dirty="0">
                <a:latin typeface="微软雅黑" pitchFamily="34" charset="-122"/>
                <a:ea typeface="微软雅黑" pitchFamily="34" charset="-122"/>
                <a:cs typeface="Arial" pitchFamily="34" charset="0"/>
              </a:rPr>
              <a:t>薪酬</a:t>
            </a:r>
          </a:p>
        </p:txBody>
      </p:sp>
      <p:sp>
        <p:nvSpPr>
          <p:cNvPr id="154" name="Text Box 1063"/>
          <p:cNvSpPr txBox="1">
            <a:spLocks noChangeArrowheads="1"/>
          </p:cNvSpPr>
          <p:nvPr/>
        </p:nvSpPr>
        <p:spPr bwMode="auto">
          <a:xfrm>
            <a:off x="819150" y="2957513"/>
            <a:ext cx="627063" cy="292100"/>
          </a:xfrm>
          <a:prstGeom prst="rect">
            <a:avLst/>
          </a:prstGeom>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zh-CN" altLang="en-US" sz="1100" b="1" dirty="0">
                <a:latin typeface="微软雅黑" pitchFamily="34" charset="-122"/>
                <a:ea typeface="微软雅黑" pitchFamily="34" charset="-122"/>
                <a:cs typeface="Arial" pitchFamily="34" charset="0"/>
              </a:rPr>
              <a:t>招聘</a:t>
            </a:r>
          </a:p>
        </p:txBody>
      </p:sp>
      <p:sp>
        <p:nvSpPr>
          <p:cNvPr id="155" name="Text Box 1063"/>
          <p:cNvSpPr txBox="1">
            <a:spLocks noChangeArrowheads="1"/>
          </p:cNvSpPr>
          <p:nvPr/>
        </p:nvSpPr>
        <p:spPr bwMode="auto">
          <a:xfrm>
            <a:off x="1498600" y="2957513"/>
            <a:ext cx="625475" cy="292100"/>
          </a:xfrm>
          <a:prstGeom prst="rect">
            <a:avLst/>
          </a:prstGeom>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zh-CN" altLang="en-US" sz="1100" b="1" dirty="0">
                <a:latin typeface="微软雅黑" pitchFamily="34" charset="-122"/>
                <a:ea typeface="微软雅黑" pitchFamily="34" charset="-122"/>
                <a:cs typeface="Arial" pitchFamily="34" charset="0"/>
              </a:rPr>
              <a:t>绩效考核</a:t>
            </a:r>
          </a:p>
        </p:txBody>
      </p:sp>
      <p:sp>
        <p:nvSpPr>
          <p:cNvPr id="156" name="Text Box 1063"/>
          <p:cNvSpPr txBox="1">
            <a:spLocks noChangeArrowheads="1"/>
          </p:cNvSpPr>
          <p:nvPr/>
        </p:nvSpPr>
        <p:spPr bwMode="auto">
          <a:xfrm>
            <a:off x="2189163" y="2608263"/>
            <a:ext cx="627062" cy="295275"/>
          </a:xfrm>
          <a:prstGeom prst="rect">
            <a:avLst/>
          </a:prstGeom>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zh-CN" altLang="en-US" sz="1100" b="1" dirty="0">
                <a:latin typeface="微软雅黑" pitchFamily="34" charset="-122"/>
                <a:ea typeface="微软雅黑" pitchFamily="34" charset="-122"/>
                <a:cs typeface="Arial" pitchFamily="34" charset="0"/>
              </a:rPr>
              <a:t>员工自助</a:t>
            </a:r>
          </a:p>
        </p:txBody>
      </p:sp>
      <p:sp>
        <p:nvSpPr>
          <p:cNvPr id="157" name="Text Box 1063"/>
          <p:cNvSpPr txBox="1">
            <a:spLocks noChangeArrowheads="1"/>
          </p:cNvSpPr>
          <p:nvPr/>
        </p:nvSpPr>
        <p:spPr bwMode="auto">
          <a:xfrm>
            <a:off x="2189163" y="2954338"/>
            <a:ext cx="627062" cy="295275"/>
          </a:xfrm>
          <a:prstGeom prst="rect">
            <a:avLst/>
          </a:prstGeom>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zh-CN" altLang="en-US" sz="1100" b="1" dirty="0">
                <a:latin typeface="微软雅黑" pitchFamily="34" charset="-122"/>
                <a:ea typeface="微软雅黑" pitchFamily="34" charset="-122"/>
                <a:cs typeface="Arial" pitchFamily="34" charset="0"/>
              </a:rPr>
              <a:t>培训</a:t>
            </a:r>
          </a:p>
        </p:txBody>
      </p:sp>
      <p:sp>
        <p:nvSpPr>
          <p:cNvPr id="159" name="矩形 158"/>
          <p:cNvSpPr/>
          <p:nvPr/>
        </p:nvSpPr>
        <p:spPr bwMode="auto">
          <a:xfrm>
            <a:off x="4086225" y="6049963"/>
            <a:ext cx="4365625" cy="347662"/>
          </a:xfrm>
          <a:prstGeom prst="rect">
            <a:avLst/>
          </a:prstGeom>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dirty="0"/>
          </a:p>
        </p:txBody>
      </p:sp>
      <p:sp>
        <p:nvSpPr>
          <p:cNvPr id="160" name="Text Box 1066"/>
          <p:cNvSpPr txBox="1">
            <a:spLocks noChangeArrowheads="1"/>
          </p:cNvSpPr>
          <p:nvPr/>
        </p:nvSpPr>
        <p:spPr bwMode="auto">
          <a:xfrm>
            <a:off x="4086225" y="6086475"/>
            <a:ext cx="903288" cy="261938"/>
          </a:xfrm>
          <a:prstGeom prst="rect">
            <a:avLst/>
          </a:prstGeom>
          <a:noFill/>
          <a:ln w="12700">
            <a:noFill/>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zh-CN" altLang="en-US" sz="1200" b="1" dirty="0">
                <a:ea typeface="微软雅黑" pitchFamily="34" charset="-122"/>
                <a:cs typeface="Arial" pitchFamily="34" charset="0"/>
              </a:rPr>
              <a:t>图例</a:t>
            </a:r>
          </a:p>
        </p:txBody>
      </p:sp>
      <p:sp>
        <p:nvSpPr>
          <p:cNvPr id="161" name="Text Box 1066"/>
          <p:cNvSpPr txBox="1">
            <a:spLocks noChangeArrowheads="1"/>
          </p:cNvSpPr>
          <p:nvPr/>
        </p:nvSpPr>
        <p:spPr bwMode="auto">
          <a:xfrm>
            <a:off x="4924425" y="6110288"/>
            <a:ext cx="903288" cy="217487"/>
          </a:xfrm>
          <a:prstGeom prst="rect">
            <a:avLst/>
          </a:prstGeom>
          <a:solidFill>
            <a:schemeClr val="accent2">
              <a:lumMod val="75000"/>
            </a:schemeClr>
          </a:solidFill>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zh-CN" altLang="en-US" sz="1100" b="1" dirty="0">
                <a:solidFill>
                  <a:schemeClr val="accent3"/>
                </a:solidFill>
                <a:latin typeface="微软雅黑" pitchFamily="34" charset="-122"/>
                <a:ea typeface="微软雅黑" pitchFamily="34" charset="-122"/>
                <a:cs typeface="Arial" pitchFamily="34" charset="0"/>
              </a:rPr>
              <a:t>第一期</a:t>
            </a:r>
          </a:p>
        </p:txBody>
      </p:sp>
      <p:sp>
        <p:nvSpPr>
          <p:cNvPr id="162" name="Text Box 1066"/>
          <p:cNvSpPr txBox="1">
            <a:spLocks noChangeArrowheads="1"/>
          </p:cNvSpPr>
          <p:nvPr/>
        </p:nvSpPr>
        <p:spPr bwMode="auto">
          <a:xfrm>
            <a:off x="6221413" y="6111875"/>
            <a:ext cx="901700" cy="217488"/>
          </a:xfrm>
          <a:prstGeom prst="rect">
            <a:avLst/>
          </a:prstGeom>
          <a:solidFill>
            <a:srgbClr val="7030A0"/>
          </a:solidFill>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zh-CN" altLang="en-US" sz="1100" b="1" dirty="0">
                <a:solidFill>
                  <a:schemeClr val="accent3"/>
                </a:solidFill>
                <a:latin typeface="微软雅黑" pitchFamily="34" charset="-122"/>
                <a:ea typeface="微软雅黑" pitchFamily="34" charset="-122"/>
                <a:cs typeface="Arial" pitchFamily="34" charset="0"/>
              </a:rPr>
              <a:t>第二期</a:t>
            </a:r>
          </a:p>
        </p:txBody>
      </p:sp>
      <p:sp>
        <p:nvSpPr>
          <p:cNvPr id="163" name="Text Box 1066"/>
          <p:cNvSpPr txBox="1">
            <a:spLocks noChangeArrowheads="1"/>
          </p:cNvSpPr>
          <p:nvPr/>
        </p:nvSpPr>
        <p:spPr bwMode="auto">
          <a:xfrm>
            <a:off x="7388225" y="6111875"/>
            <a:ext cx="903288" cy="217488"/>
          </a:xfrm>
          <a:prstGeom prst="rect">
            <a:avLst/>
          </a:prstGeom>
          <a:noFill/>
          <a:ln w="12700">
            <a:solidFill>
              <a:schemeClr val="tx1"/>
            </a:solidFill>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zh-CN" altLang="en-US" sz="1200" b="1" dirty="0" smtClean="0">
                <a:solidFill>
                  <a:schemeClr val="tx1"/>
                </a:solidFill>
                <a:ea typeface="微软雅黑" pitchFamily="34" charset="-122"/>
                <a:cs typeface="Arial" pitchFamily="34" charset="0"/>
              </a:rPr>
              <a:t>待定</a:t>
            </a:r>
            <a:endParaRPr lang="zh-CN" altLang="en-US" sz="1200" b="1" dirty="0">
              <a:solidFill>
                <a:schemeClr val="tx1"/>
              </a:solidFill>
              <a:ea typeface="微软雅黑" pitchFamily="34" charset="-122"/>
              <a:cs typeface="Arial" pitchFamily="34" charset="0"/>
            </a:endParaRPr>
          </a:p>
        </p:txBody>
      </p:sp>
      <p:sp>
        <p:nvSpPr>
          <p:cNvPr id="164" name="Text Box 1066"/>
          <p:cNvSpPr txBox="1">
            <a:spLocks noChangeArrowheads="1"/>
          </p:cNvSpPr>
          <p:nvPr/>
        </p:nvSpPr>
        <p:spPr bwMode="auto">
          <a:xfrm>
            <a:off x="3875942" y="4060825"/>
            <a:ext cx="684000" cy="252000"/>
          </a:xfrm>
          <a:prstGeom prst="rect">
            <a:avLst/>
          </a:prstGeom>
          <a:solidFill>
            <a:schemeClr val="accent2">
              <a:lumMod val="75000"/>
            </a:schemeClr>
          </a:solidFill>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en-US" altLang="zh-CN" sz="1100" b="1" dirty="0" smtClean="0">
                <a:solidFill>
                  <a:schemeClr val="accent3"/>
                </a:solidFill>
                <a:latin typeface="微软雅黑" pitchFamily="34" charset="-122"/>
                <a:ea typeface="微软雅黑" pitchFamily="34" charset="-122"/>
                <a:cs typeface="Arial" pitchFamily="34" charset="0"/>
              </a:rPr>
              <a:t>SIM </a:t>
            </a:r>
            <a:endParaRPr lang="zh-CN" altLang="en-US" sz="1100" b="1" dirty="0" err="1">
              <a:solidFill>
                <a:schemeClr val="accent3"/>
              </a:solidFill>
              <a:latin typeface="微软雅黑" pitchFamily="34" charset="-122"/>
              <a:ea typeface="微软雅黑" pitchFamily="34" charset="-122"/>
              <a:cs typeface="Arial" pitchFamily="34" charset="0"/>
            </a:endParaRPr>
          </a:p>
        </p:txBody>
      </p:sp>
      <p:sp>
        <p:nvSpPr>
          <p:cNvPr id="165" name="Text Box 17"/>
          <p:cNvSpPr txBox="1">
            <a:spLocks noChangeArrowheads="1"/>
          </p:cNvSpPr>
          <p:nvPr/>
        </p:nvSpPr>
        <p:spPr bwMode="auto">
          <a:xfrm>
            <a:off x="735014" y="1482725"/>
            <a:ext cx="7894799" cy="776288"/>
          </a:xfrm>
          <a:prstGeom prst="rect">
            <a:avLst/>
          </a:prstGeom>
          <a:solidFill>
            <a:schemeClr val="accent2"/>
          </a:solidFill>
          <a:ln w="12700">
            <a:solidFill>
              <a:srgbClr val="00B0F0"/>
            </a:solidFill>
            <a:miter lim="800000"/>
            <a:headEnd type="none" w="sm" len="sm"/>
            <a:tailEnd type="none" w="sm" len="sm"/>
          </a:ln>
        </p:spPr>
        <p:txBody>
          <a:bodyPr wrap="none" anchor="ctr"/>
          <a:lstStyle/>
          <a:p>
            <a:pPr defTabSz="762000" eaLnBrk="0" hangingPunct="0">
              <a:lnSpc>
                <a:spcPct val="90000"/>
              </a:lnSpc>
            </a:pPr>
            <a:r>
              <a:rPr lang="zh-CN" altLang="en-US" sz="1400" b="1" dirty="0">
                <a:solidFill>
                  <a:schemeClr val="tx1"/>
                </a:solidFill>
                <a:latin typeface="微软雅黑" pitchFamily="34" charset="-122"/>
                <a:ea typeface="微软雅黑" pitchFamily="34" charset="-122"/>
              </a:rPr>
              <a:t>企业绩效</a:t>
            </a:r>
            <a:endParaRPr lang="en-US" altLang="zh-CN" sz="1400" b="1" dirty="0">
              <a:solidFill>
                <a:schemeClr val="tx1"/>
              </a:solidFill>
              <a:latin typeface="微软雅黑" pitchFamily="34" charset="-122"/>
              <a:ea typeface="微软雅黑" pitchFamily="34" charset="-122"/>
            </a:endParaRPr>
          </a:p>
          <a:p>
            <a:pPr defTabSz="762000" eaLnBrk="0" hangingPunct="0">
              <a:lnSpc>
                <a:spcPct val="90000"/>
              </a:lnSpc>
            </a:pPr>
            <a:r>
              <a:rPr lang="zh-CN" altLang="en-US" sz="1400" b="1" dirty="0">
                <a:solidFill>
                  <a:schemeClr val="tx1"/>
                </a:solidFill>
                <a:latin typeface="微软雅黑" pitchFamily="34" charset="-122"/>
                <a:ea typeface="微软雅黑" pitchFamily="34" charset="-122"/>
              </a:rPr>
              <a:t>决策支持管理</a:t>
            </a:r>
          </a:p>
        </p:txBody>
      </p:sp>
      <p:sp>
        <p:nvSpPr>
          <p:cNvPr id="166" name="Text Box 7"/>
          <p:cNvSpPr txBox="1">
            <a:spLocks noChangeArrowheads="1"/>
          </p:cNvSpPr>
          <p:nvPr/>
        </p:nvSpPr>
        <p:spPr bwMode="auto">
          <a:xfrm>
            <a:off x="8118475" y="2347913"/>
            <a:ext cx="201613" cy="86793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ctr">
              <a:spcBef>
                <a:spcPct val="50000"/>
              </a:spcBef>
              <a:defRPr/>
            </a:pPr>
            <a:r>
              <a:rPr lang="zh-CN" altLang="en-US" sz="1400" b="1" dirty="0">
                <a:solidFill>
                  <a:srgbClr val="C00000"/>
                </a:solidFill>
                <a:latin typeface="微软雅黑" pitchFamily="34" charset="-122"/>
                <a:ea typeface="微软雅黑" pitchFamily="34" charset="-122"/>
              </a:rPr>
              <a:t>财务管理</a:t>
            </a:r>
          </a:p>
        </p:txBody>
      </p:sp>
      <p:sp>
        <p:nvSpPr>
          <p:cNvPr id="167" name="TextBox 103"/>
          <p:cNvSpPr txBox="1">
            <a:spLocks noChangeArrowheads="1"/>
          </p:cNvSpPr>
          <p:nvPr/>
        </p:nvSpPr>
        <p:spPr bwMode="auto">
          <a:xfrm>
            <a:off x="5573713" y="3340100"/>
            <a:ext cx="1308100" cy="286232"/>
          </a:xfrm>
          <a:prstGeom prst="rect">
            <a:avLst/>
          </a:prstGeom>
          <a:noFill/>
          <a:ln w="9525">
            <a:noFill/>
            <a:miter lim="800000"/>
            <a:headEnd/>
            <a:tailEnd/>
          </a:ln>
        </p:spPr>
        <p:txBody>
          <a:bodyPr>
            <a:spAutoFit/>
          </a:bodyPr>
          <a:lstStyle/>
          <a:p>
            <a:r>
              <a:rPr lang="zh-CN" altLang="en-US" sz="1400" b="1" dirty="0">
                <a:solidFill>
                  <a:srgbClr val="C00000"/>
                </a:solidFill>
                <a:latin typeface="微软雅黑" pitchFamily="34" charset="-122"/>
                <a:ea typeface="微软雅黑" pitchFamily="34" charset="-122"/>
              </a:rPr>
              <a:t>零售业务系统</a:t>
            </a:r>
          </a:p>
        </p:txBody>
      </p:sp>
      <p:sp>
        <p:nvSpPr>
          <p:cNvPr id="168" name="Text Box 1066"/>
          <p:cNvSpPr txBox="1">
            <a:spLocks noChangeArrowheads="1"/>
          </p:cNvSpPr>
          <p:nvPr/>
        </p:nvSpPr>
        <p:spPr bwMode="auto">
          <a:xfrm>
            <a:off x="2001838" y="1901825"/>
            <a:ext cx="1354137" cy="325438"/>
          </a:xfrm>
          <a:prstGeom prst="rect">
            <a:avLst/>
          </a:prstGeom>
          <a:solidFill>
            <a:srgbClr val="7030A0"/>
          </a:solidFill>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zh-CN" altLang="en-US" sz="1100" b="1" dirty="0">
                <a:solidFill>
                  <a:schemeClr val="accent3"/>
                </a:solidFill>
                <a:latin typeface="微软雅黑" pitchFamily="34" charset="-122"/>
                <a:ea typeface="微软雅黑" pitchFamily="34" charset="-122"/>
                <a:cs typeface="Arial" pitchFamily="34" charset="0"/>
              </a:rPr>
              <a:t>集团报表</a:t>
            </a:r>
          </a:p>
        </p:txBody>
      </p:sp>
      <p:sp>
        <p:nvSpPr>
          <p:cNvPr id="169" name="Text Box 1066"/>
          <p:cNvSpPr txBox="1">
            <a:spLocks noChangeArrowheads="1"/>
          </p:cNvSpPr>
          <p:nvPr/>
        </p:nvSpPr>
        <p:spPr bwMode="auto">
          <a:xfrm>
            <a:off x="2001838" y="1546225"/>
            <a:ext cx="2782887" cy="325438"/>
          </a:xfrm>
          <a:prstGeom prst="rect">
            <a:avLst/>
          </a:prstGeom>
          <a:solidFill>
            <a:srgbClr val="7030A0"/>
          </a:solidFill>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zh-CN" altLang="en-US" sz="1100" b="1" dirty="0">
                <a:solidFill>
                  <a:schemeClr val="accent3"/>
                </a:solidFill>
                <a:latin typeface="微软雅黑" pitchFamily="34" charset="-122"/>
                <a:ea typeface="微软雅黑" pitchFamily="34" charset="-122"/>
                <a:cs typeface="Arial" pitchFamily="34" charset="0"/>
              </a:rPr>
              <a:t>集团全面预算</a:t>
            </a:r>
          </a:p>
        </p:txBody>
      </p:sp>
      <p:sp>
        <p:nvSpPr>
          <p:cNvPr id="170" name="Text Box 1066"/>
          <p:cNvSpPr txBox="1">
            <a:spLocks noChangeArrowheads="1"/>
          </p:cNvSpPr>
          <p:nvPr/>
        </p:nvSpPr>
        <p:spPr bwMode="auto">
          <a:xfrm>
            <a:off x="5010150" y="1547813"/>
            <a:ext cx="3108325" cy="325437"/>
          </a:xfrm>
          <a:prstGeom prst="rect">
            <a:avLst/>
          </a:prstGeom>
          <a:solidFill>
            <a:srgbClr val="7030A0"/>
          </a:solidFill>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zh-CN" altLang="en-US" sz="1100" b="1" dirty="0">
                <a:solidFill>
                  <a:schemeClr val="accent3"/>
                </a:solidFill>
                <a:latin typeface="微软雅黑" pitchFamily="34" charset="-122"/>
                <a:ea typeface="微软雅黑" pitchFamily="34" charset="-122"/>
                <a:cs typeface="Arial" pitchFamily="34" charset="0"/>
              </a:rPr>
              <a:t>绩效管理（驾驶仓</a:t>
            </a:r>
            <a:r>
              <a:rPr lang="en-US" altLang="zh-CN" sz="1100" b="1" dirty="0">
                <a:solidFill>
                  <a:schemeClr val="accent3"/>
                </a:solidFill>
                <a:latin typeface="微软雅黑" pitchFamily="34" charset="-122"/>
                <a:ea typeface="微软雅黑" pitchFamily="34" charset="-122"/>
                <a:cs typeface="Arial" pitchFamily="34" charset="0"/>
              </a:rPr>
              <a:t>/</a:t>
            </a:r>
            <a:r>
              <a:rPr lang="zh-CN" altLang="en-US" sz="1100" b="1" dirty="0">
                <a:solidFill>
                  <a:schemeClr val="accent3"/>
                </a:solidFill>
                <a:latin typeface="微软雅黑" pitchFamily="34" charset="-122"/>
                <a:ea typeface="微软雅黑" pitchFamily="34" charset="-122"/>
                <a:cs typeface="Arial" pitchFamily="34" charset="0"/>
              </a:rPr>
              <a:t>仪表盘</a:t>
            </a:r>
            <a:r>
              <a:rPr lang="en-US" altLang="zh-CN" sz="1100" b="1" dirty="0">
                <a:solidFill>
                  <a:schemeClr val="accent3"/>
                </a:solidFill>
                <a:latin typeface="微软雅黑" pitchFamily="34" charset="-122"/>
                <a:ea typeface="微软雅黑" pitchFamily="34" charset="-122"/>
                <a:cs typeface="Arial" pitchFamily="34" charset="0"/>
              </a:rPr>
              <a:t>/</a:t>
            </a:r>
            <a:r>
              <a:rPr lang="zh-CN" altLang="en-US" sz="1100" b="1" dirty="0">
                <a:solidFill>
                  <a:schemeClr val="accent3"/>
                </a:solidFill>
                <a:latin typeface="微软雅黑" pitchFamily="34" charset="-122"/>
                <a:ea typeface="微软雅黑" pitchFamily="34" charset="-122"/>
                <a:cs typeface="Arial" pitchFamily="34" charset="0"/>
              </a:rPr>
              <a:t>绩效分析和追踪）</a:t>
            </a:r>
          </a:p>
        </p:txBody>
      </p:sp>
      <p:sp>
        <p:nvSpPr>
          <p:cNvPr id="171" name="Text Box 1066"/>
          <p:cNvSpPr txBox="1">
            <a:spLocks noChangeArrowheads="1"/>
          </p:cNvSpPr>
          <p:nvPr/>
        </p:nvSpPr>
        <p:spPr bwMode="auto">
          <a:xfrm>
            <a:off x="3430588" y="1903413"/>
            <a:ext cx="1354137" cy="323850"/>
          </a:xfrm>
          <a:prstGeom prst="rect">
            <a:avLst/>
          </a:prstGeom>
          <a:solidFill>
            <a:srgbClr val="7030A0"/>
          </a:solidFill>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zh-CN" altLang="en-US" sz="1100" b="1" dirty="0">
                <a:solidFill>
                  <a:schemeClr val="accent3"/>
                </a:solidFill>
                <a:latin typeface="微软雅黑" pitchFamily="34" charset="-122"/>
                <a:ea typeface="微软雅黑" pitchFamily="34" charset="-122"/>
                <a:cs typeface="Arial" pitchFamily="34" charset="0"/>
              </a:rPr>
              <a:t>设备管理</a:t>
            </a:r>
          </a:p>
        </p:txBody>
      </p:sp>
      <p:sp>
        <p:nvSpPr>
          <p:cNvPr id="172" name="Text Box 1066"/>
          <p:cNvSpPr txBox="1">
            <a:spLocks noChangeArrowheads="1"/>
          </p:cNvSpPr>
          <p:nvPr/>
        </p:nvSpPr>
        <p:spPr bwMode="auto">
          <a:xfrm>
            <a:off x="5010150" y="1914525"/>
            <a:ext cx="1354138" cy="325438"/>
          </a:xfrm>
          <a:prstGeom prst="rect">
            <a:avLst/>
          </a:prstGeom>
          <a:solidFill>
            <a:srgbClr val="7030A0"/>
          </a:solidFill>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zh-CN" altLang="en-US" sz="1100" b="1" dirty="0">
                <a:solidFill>
                  <a:schemeClr val="accent3"/>
                </a:solidFill>
                <a:latin typeface="微软雅黑" pitchFamily="34" charset="-122"/>
                <a:ea typeface="微软雅黑" pitchFamily="34" charset="-122"/>
                <a:cs typeface="Arial" pitchFamily="34" charset="0"/>
              </a:rPr>
              <a:t>百货报表</a:t>
            </a:r>
          </a:p>
        </p:txBody>
      </p:sp>
      <p:sp>
        <p:nvSpPr>
          <p:cNvPr id="173" name="Text Box 1066"/>
          <p:cNvSpPr txBox="1">
            <a:spLocks noChangeArrowheads="1"/>
          </p:cNvSpPr>
          <p:nvPr/>
        </p:nvSpPr>
        <p:spPr bwMode="auto">
          <a:xfrm>
            <a:off x="6767513" y="1914525"/>
            <a:ext cx="1352550" cy="325438"/>
          </a:xfrm>
          <a:prstGeom prst="rect">
            <a:avLst/>
          </a:prstGeom>
          <a:solidFill>
            <a:srgbClr val="7030A0"/>
          </a:solidFill>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en-US" altLang="zh-CN" sz="1100" b="1" dirty="0">
                <a:solidFill>
                  <a:schemeClr val="accent3"/>
                </a:solidFill>
                <a:latin typeface="微软雅黑" pitchFamily="34" charset="-122"/>
                <a:ea typeface="微软雅黑" pitchFamily="34" charset="-122"/>
                <a:cs typeface="Arial" pitchFamily="34" charset="0"/>
              </a:rPr>
              <a:t>……</a:t>
            </a:r>
            <a:endParaRPr lang="zh-CN" altLang="en-US" sz="1100" b="1" dirty="0">
              <a:solidFill>
                <a:schemeClr val="accent3"/>
              </a:solidFill>
              <a:latin typeface="微软雅黑" pitchFamily="34" charset="-122"/>
              <a:ea typeface="微软雅黑" pitchFamily="34" charset="-122"/>
              <a:cs typeface="Arial" pitchFamily="34" charset="0"/>
            </a:endParaRPr>
          </a:p>
        </p:txBody>
      </p:sp>
      <p:sp>
        <p:nvSpPr>
          <p:cNvPr id="174" name="TextBox 117"/>
          <p:cNvSpPr txBox="1">
            <a:spLocks noChangeArrowheads="1"/>
          </p:cNvSpPr>
          <p:nvPr/>
        </p:nvSpPr>
        <p:spPr bwMode="auto">
          <a:xfrm>
            <a:off x="4862439" y="3696145"/>
            <a:ext cx="864000" cy="258532"/>
          </a:xfrm>
          <a:prstGeom prst="rect">
            <a:avLst/>
          </a:prstGeom>
          <a:solidFill>
            <a:srgbClr val="00B0F0"/>
          </a:solidFill>
          <a:ln w="9525">
            <a:noFill/>
            <a:miter lim="800000"/>
            <a:headEnd/>
            <a:tailEnd/>
          </a:ln>
        </p:spPr>
        <p:txBody>
          <a:bodyPr wrap="square" lIns="0" rIns="0" anchor="ctr">
            <a:spAutoFit/>
          </a:bodyPr>
          <a:lstStyle/>
          <a:p>
            <a:pPr algn="ctr"/>
            <a:r>
              <a:rPr lang="zh-CN" altLang="en-US" sz="1200" dirty="0">
                <a:solidFill>
                  <a:schemeClr val="tx1"/>
                </a:solidFill>
                <a:latin typeface="微软雅黑" pitchFamily="34" charset="-122"/>
                <a:ea typeface="微软雅黑" pitchFamily="34" charset="-122"/>
              </a:rPr>
              <a:t>百货业态</a:t>
            </a:r>
          </a:p>
        </p:txBody>
      </p:sp>
      <p:sp>
        <p:nvSpPr>
          <p:cNvPr id="175" name="TextBox 118"/>
          <p:cNvSpPr txBox="1">
            <a:spLocks noChangeArrowheads="1"/>
          </p:cNvSpPr>
          <p:nvPr/>
        </p:nvSpPr>
        <p:spPr bwMode="auto">
          <a:xfrm>
            <a:off x="5883088" y="3696145"/>
            <a:ext cx="762905" cy="258532"/>
          </a:xfrm>
          <a:prstGeom prst="rect">
            <a:avLst/>
          </a:prstGeom>
          <a:solidFill>
            <a:srgbClr val="00B0F0"/>
          </a:solidFill>
          <a:ln w="9525">
            <a:noFill/>
            <a:miter lim="800000"/>
            <a:headEnd/>
            <a:tailEnd/>
          </a:ln>
        </p:spPr>
        <p:txBody>
          <a:bodyPr wrap="square" lIns="0" rIns="0" anchor="ctr">
            <a:spAutoFit/>
          </a:bodyPr>
          <a:lstStyle/>
          <a:p>
            <a:pPr algn="ctr"/>
            <a:r>
              <a:rPr lang="zh-CN" altLang="en-US" sz="1200" dirty="0">
                <a:solidFill>
                  <a:schemeClr val="tx1"/>
                </a:solidFill>
                <a:latin typeface="微软雅黑" pitchFamily="34" charset="-122"/>
                <a:ea typeface="微软雅黑" pitchFamily="34" charset="-122"/>
              </a:rPr>
              <a:t>购物中心</a:t>
            </a:r>
          </a:p>
        </p:txBody>
      </p:sp>
      <p:sp>
        <p:nvSpPr>
          <p:cNvPr id="176" name="Text Box 1066"/>
          <p:cNvSpPr txBox="1">
            <a:spLocks noChangeArrowheads="1"/>
          </p:cNvSpPr>
          <p:nvPr/>
        </p:nvSpPr>
        <p:spPr bwMode="auto">
          <a:xfrm>
            <a:off x="5926367" y="4068762"/>
            <a:ext cx="684000" cy="252000"/>
          </a:xfrm>
          <a:prstGeom prst="rect">
            <a:avLst/>
          </a:prstGeom>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zh-CN" altLang="en-US" sz="1100" b="1" dirty="0">
                <a:latin typeface="微软雅黑" pitchFamily="34" charset="-122"/>
                <a:ea typeface="微软雅黑" pitchFamily="34" charset="-122"/>
                <a:cs typeface="Arial" pitchFamily="34" charset="0"/>
              </a:rPr>
              <a:t>物业管理</a:t>
            </a:r>
          </a:p>
        </p:txBody>
      </p:sp>
      <p:sp>
        <p:nvSpPr>
          <p:cNvPr id="177" name="Text Box 1066"/>
          <p:cNvSpPr txBox="1">
            <a:spLocks noChangeArrowheads="1"/>
          </p:cNvSpPr>
          <p:nvPr/>
        </p:nvSpPr>
        <p:spPr bwMode="auto">
          <a:xfrm>
            <a:off x="5926367" y="4373562"/>
            <a:ext cx="684000" cy="252000"/>
          </a:xfrm>
          <a:prstGeom prst="rect">
            <a:avLst/>
          </a:prstGeom>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zh-CN" altLang="en-US" sz="1100" b="1" dirty="0">
                <a:latin typeface="微软雅黑" pitchFamily="34" charset="-122"/>
                <a:ea typeface="微软雅黑" pitchFamily="34" charset="-122"/>
                <a:cs typeface="Arial" pitchFamily="34" charset="0"/>
              </a:rPr>
              <a:t>客户服务</a:t>
            </a:r>
          </a:p>
        </p:txBody>
      </p:sp>
      <p:sp>
        <p:nvSpPr>
          <p:cNvPr id="178" name="TextBox 93"/>
          <p:cNvSpPr txBox="1">
            <a:spLocks noChangeArrowheads="1"/>
          </p:cNvSpPr>
          <p:nvPr/>
        </p:nvSpPr>
        <p:spPr bwMode="auto">
          <a:xfrm>
            <a:off x="-65088" y="5597525"/>
            <a:ext cx="902811" cy="286232"/>
          </a:xfrm>
          <a:prstGeom prst="rect">
            <a:avLst/>
          </a:prstGeom>
          <a:noFill/>
          <a:ln w="9525">
            <a:noFill/>
            <a:miter lim="800000"/>
            <a:headEnd/>
            <a:tailEnd/>
          </a:ln>
        </p:spPr>
        <p:txBody>
          <a:bodyPr wrap="none">
            <a:spAutoFit/>
          </a:bodyPr>
          <a:lstStyle/>
          <a:p>
            <a:r>
              <a:rPr lang="zh-CN" altLang="en-US" sz="1400" b="1">
                <a:solidFill>
                  <a:schemeClr val="tx1"/>
                </a:solidFill>
                <a:latin typeface="微软雅黑" pitchFamily="34" charset="-122"/>
                <a:ea typeface="微软雅黑" pitchFamily="34" charset="-122"/>
              </a:rPr>
              <a:t>主数据层</a:t>
            </a:r>
          </a:p>
        </p:txBody>
      </p:sp>
      <p:sp>
        <p:nvSpPr>
          <p:cNvPr id="179" name="TextBox 94"/>
          <p:cNvSpPr txBox="1">
            <a:spLocks noChangeArrowheads="1"/>
          </p:cNvSpPr>
          <p:nvPr/>
        </p:nvSpPr>
        <p:spPr bwMode="auto">
          <a:xfrm>
            <a:off x="36513" y="3990975"/>
            <a:ext cx="723275" cy="286232"/>
          </a:xfrm>
          <a:prstGeom prst="rect">
            <a:avLst/>
          </a:prstGeom>
          <a:noFill/>
          <a:ln w="9525">
            <a:noFill/>
            <a:miter lim="800000"/>
            <a:headEnd/>
            <a:tailEnd/>
          </a:ln>
        </p:spPr>
        <p:txBody>
          <a:bodyPr wrap="none">
            <a:spAutoFit/>
          </a:bodyPr>
          <a:lstStyle/>
          <a:p>
            <a:r>
              <a:rPr lang="zh-CN" altLang="en-US" sz="1400" b="1">
                <a:solidFill>
                  <a:schemeClr val="tx1"/>
                </a:solidFill>
                <a:latin typeface="微软雅黑" pitchFamily="34" charset="-122"/>
                <a:ea typeface="微软雅黑" pitchFamily="34" charset="-122"/>
              </a:rPr>
              <a:t>业务层</a:t>
            </a:r>
          </a:p>
        </p:txBody>
      </p:sp>
      <p:cxnSp>
        <p:nvCxnSpPr>
          <p:cNvPr id="180" name="直接连接符 179"/>
          <p:cNvCxnSpPr/>
          <p:nvPr/>
        </p:nvCxnSpPr>
        <p:spPr>
          <a:xfrm>
            <a:off x="90488" y="3289300"/>
            <a:ext cx="592137" cy="0"/>
          </a:xfrm>
          <a:prstGeom prst="line">
            <a:avLst/>
          </a:prstGeom>
        </p:spPr>
        <p:style>
          <a:lnRef idx="1">
            <a:schemeClr val="accent1"/>
          </a:lnRef>
          <a:fillRef idx="0">
            <a:schemeClr val="accent1"/>
          </a:fillRef>
          <a:effectRef idx="0">
            <a:schemeClr val="accent1"/>
          </a:effectRef>
          <a:fontRef idx="minor">
            <a:schemeClr val="tx1"/>
          </a:fontRef>
        </p:style>
      </p:cxnSp>
      <p:sp>
        <p:nvSpPr>
          <p:cNvPr id="181" name="TextBox 96"/>
          <p:cNvSpPr txBox="1">
            <a:spLocks noChangeArrowheads="1"/>
          </p:cNvSpPr>
          <p:nvPr/>
        </p:nvSpPr>
        <p:spPr bwMode="auto">
          <a:xfrm>
            <a:off x="36513" y="2590800"/>
            <a:ext cx="723275" cy="480131"/>
          </a:xfrm>
          <a:prstGeom prst="rect">
            <a:avLst/>
          </a:prstGeom>
          <a:noFill/>
          <a:ln w="9525">
            <a:noFill/>
            <a:miter lim="800000"/>
            <a:headEnd/>
            <a:tailEnd/>
          </a:ln>
        </p:spPr>
        <p:txBody>
          <a:bodyPr wrap="none">
            <a:spAutoFit/>
          </a:bodyPr>
          <a:lstStyle/>
          <a:p>
            <a:pPr algn="ctr"/>
            <a:r>
              <a:rPr lang="zh-CN" altLang="en-US" sz="1400" b="1">
                <a:solidFill>
                  <a:schemeClr val="tx1"/>
                </a:solidFill>
                <a:latin typeface="微软雅黑" pitchFamily="34" charset="-122"/>
                <a:ea typeface="微软雅黑" pitchFamily="34" charset="-122"/>
              </a:rPr>
              <a:t>集团</a:t>
            </a:r>
            <a:endParaRPr lang="en-US" altLang="zh-CN" sz="1400" b="1">
              <a:solidFill>
                <a:schemeClr val="tx1"/>
              </a:solidFill>
              <a:latin typeface="微软雅黑" pitchFamily="34" charset="-122"/>
              <a:ea typeface="微软雅黑" pitchFamily="34" charset="-122"/>
            </a:endParaRPr>
          </a:p>
          <a:p>
            <a:pPr algn="ctr"/>
            <a:r>
              <a:rPr lang="zh-CN" altLang="en-US" sz="1400" b="1">
                <a:solidFill>
                  <a:schemeClr val="tx1"/>
                </a:solidFill>
                <a:latin typeface="微软雅黑" pitchFamily="34" charset="-122"/>
                <a:ea typeface="微软雅黑" pitchFamily="34" charset="-122"/>
              </a:rPr>
              <a:t>管控层</a:t>
            </a:r>
          </a:p>
        </p:txBody>
      </p:sp>
      <p:sp>
        <p:nvSpPr>
          <p:cNvPr id="182" name="TextBox 97"/>
          <p:cNvSpPr txBox="1">
            <a:spLocks noChangeArrowheads="1"/>
          </p:cNvSpPr>
          <p:nvPr/>
        </p:nvSpPr>
        <p:spPr bwMode="auto">
          <a:xfrm>
            <a:off x="36513" y="1766888"/>
            <a:ext cx="723275" cy="286232"/>
          </a:xfrm>
          <a:prstGeom prst="rect">
            <a:avLst/>
          </a:prstGeom>
          <a:noFill/>
          <a:ln w="9525">
            <a:noFill/>
            <a:miter lim="800000"/>
            <a:headEnd/>
            <a:tailEnd/>
          </a:ln>
        </p:spPr>
        <p:txBody>
          <a:bodyPr wrap="none">
            <a:spAutoFit/>
          </a:bodyPr>
          <a:lstStyle/>
          <a:p>
            <a:r>
              <a:rPr lang="zh-CN" altLang="en-US" sz="1400" b="1">
                <a:solidFill>
                  <a:schemeClr val="tx1"/>
                </a:solidFill>
                <a:latin typeface="微软雅黑" pitchFamily="34" charset="-122"/>
                <a:ea typeface="微软雅黑" pitchFamily="34" charset="-122"/>
              </a:rPr>
              <a:t>战略层</a:t>
            </a:r>
          </a:p>
        </p:txBody>
      </p:sp>
      <p:cxnSp>
        <p:nvCxnSpPr>
          <p:cNvPr id="183" name="直接连接符 182"/>
          <p:cNvCxnSpPr/>
          <p:nvPr/>
        </p:nvCxnSpPr>
        <p:spPr>
          <a:xfrm>
            <a:off x="66675" y="5535613"/>
            <a:ext cx="5921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a:off x="104775" y="2284413"/>
            <a:ext cx="592138" cy="0"/>
          </a:xfrm>
          <a:prstGeom prst="line">
            <a:avLst/>
          </a:prstGeom>
        </p:spPr>
        <p:style>
          <a:lnRef idx="1">
            <a:schemeClr val="accent1"/>
          </a:lnRef>
          <a:fillRef idx="0">
            <a:schemeClr val="accent1"/>
          </a:fillRef>
          <a:effectRef idx="0">
            <a:schemeClr val="accent1"/>
          </a:effectRef>
          <a:fontRef idx="minor">
            <a:schemeClr val="tx1"/>
          </a:fontRef>
        </p:style>
      </p:cxnSp>
      <p:sp>
        <p:nvSpPr>
          <p:cNvPr id="185" name="上下箭头 184"/>
          <p:cNvSpPr/>
          <p:nvPr/>
        </p:nvSpPr>
        <p:spPr>
          <a:xfrm>
            <a:off x="8569325" y="1539875"/>
            <a:ext cx="498475" cy="4424363"/>
          </a:xfrm>
          <a:prstGeom prst="upDownArrow">
            <a:avLst/>
          </a:prstGeom>
          <a:solidFill>
            <a:srgbClr val="00B0F0"/>
          </a:solidFill>
          <a:ln>
            <a:noFill/>
          </a:ln>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chemeClr val="tx1"/>
              </a:solidFill>
            </a:endParaRPr>
          </a:p>
        </p:txBody>
      </p:sp>
      <p:sp>
        <p:nvSpPr>
          <p:cNvPr id="186" name="TextBox 97"/>
          <p:cNvSpPr txBox="1">
            <a:spLocks noChangeArrowheads="1"/>
          </p:cNvSpPr>
          <p:nvPr/>
        </p:nvSpPr>
        <p:spPr bwMode="auto">
          <a:xfrm>
            <a:off x="8647113" y="2122488"/>
            <a:ext cx="311150" cy="2806922"/>
          </a:xfrm>
          <a:prstGeom prst="rect">
            <a:avLst/>
          </a:prstGeom>
          <a:noFill/>
          <a:ln w="9525">
            <a:noFill/>
            <a:miter lim="800000"/>
            <a:headEnd/>
            <a:tailEnd/>
          </a:ln>
        </p:spPr>
        <p:txBody>
          <a:bodyPr>
            <a:spAutoFit/>
          </a:bodyPr>
          <a:lstStyle/>
          <a:p>
            <a:r>
              <a:rPr lang="zh-CN" altLang="en-US" sz="1400" b="1">
                <a:solidFill>
                  <a:schemeClr val="tx1"/>
                </a:solidFill>
                <a:latin typeface="微软雅黑" pitchFamily="34" charset="-122"/>
                <a:ea typeface="微软雅黑" pitchFamily="34" charset="-122"/>
              </a:rPr>
              <a:t>落实集团管控、财务业务一体化</a:t>
            </a:r>
          </a:p>
        </p:txBody>
      </p:sp>
      <p:sp>
        <p:nvSpPr>
          <p:cNvPr id="187" name="Text Box 1066"/>
          <p:cNvSpPr txBox="1">
            <a:spLocks noChangeArrowheads="1"/>
          </p:cNvSpPr>
          <p:nvPr/>
        </p:nvSpPr>
        <p:spPr bwMode="auto">
          <a:xfrm>
            <a:off x="3093244" y="4803775"/>
            <a:ext cx="684000" cy="252000"/>
          </a:xfrm>
          <a:prstGeom prst="rect">
            <a:avLst/>
          </a:prstGeom>
          <a:solidFill>
            <a:srgbClr val="7030A0"/>
          </a:solidFill>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en-US" altLang="zh-CN" sz="1100" b="1" dirty="0" smtClean="0">
                <a:solidFill>
                  <a:schemeClr val="accent3"/>
                </a:solidFill>
                <a:latin typeface="微软雅黑" pitchFamily="34" charset="-122"/>
                <a:ea typeface="微软雅黑" pitchFamily="34" charset="-122"/>
                <a:cs typeface="Arial" pitchFamily="34" charset="0"/>
              </a:rPr>
              <a:t>MFP </a:t>
            </a:r>
            <a:endParaRPr lang="zh-CN" altLang="en-US" sz="1100" b="1" dirty="0">
              <a:solidFill>
                <a:schemeClr val="accent3"/>
              </a:solidFill>
              <a:latin typeface="微软雅黑" pitchFamily="34" charset="-122"/>
              <a:ea typeface="微软雅黑" pitchFamily="34" charset="-122"/>
              <a:cs typeface="Arial" pitchFamily="34" charset="0"/>
            </a:endParaRPr>
          </a:p>
        </p:txBody>
      </p:sp>
      <p:sp>
        <p:nvSpPr>
          <p:cNvPr id="188" name="Text Box 1066"/>
          <p:cNvSpPr txBox="1">
            <a:spLocks noChangeArrowheads="1"/>
          </p:cNvSpPr>
          <p:nvPr/>
        </p:nvSpPr>
        <p:spPr bwMode="auto">
          <a:xfrm>
            <a:off x="3093244" y="4354512"/>
            <a:ext cx="684000" cy="252000"/>
          </a:xfrm>
          <a:prstGeom prst="rect">
            <a:avLst/>
          </a:prstGeom>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defPPr>
              <a:defRPr lang="en-US"/>
            </a:defPPr>
            <a:lvl1pPr algn="ctr" defTabSz="762000" eaLnBrk="0" hangingPunct="0">
              <a:defRPr sz="1100" b="1">
                <a:latin typeface="微软雅黑" pitchFamily="34" charset="-122"/>
                <a:ea typeface="微软雅黑" pitchFamily="34" charset="-122"/>
                <a:cs typeface="Arial" pitchFamily="34" charset="0"/>
              </a:defRPr>
            </a:lvl1pPr>
          </a:lstStyle>
          <a:p>
            <a:r>
              <a:rPr lang="en-US" altLang="zh-CN" dirty="0"/>
              <a:t>WMS </a:t>
            </a:r>
            <a:endParaRPr lang="zh-CN" altLang="en-US" dirty="0" err="1"/>
          </a:p>
        </p:txBody>
      </p:sp>
      <p:sp>
        <p:nvSpPr>
          <p:cNvPr id="189" name="Text Box 1066"/>
          <p:cNvSpPr txBox="1">
            <a:spLocks noChangeArrowheads="1"/>
          </p:cNvSpPr>
          <p:nvPr/>
        </p:nvSpPr>
        <p:spPr bwMode="auto">
          <a:xfrm>
            <a:off x="3875942" y="4800600"/>
            <a:ext cx="684000" cy="252000"/>
          </a:xfrm>
          <a:prstGeom prst="rect">
            <a:avLst/>
          </a:prstGeom>
          <a:solidFill>
            <a:srgbClr val="7030A0"/>
          </a:solidFill>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en-US" altLang="zh-CN" sz="1100" b="1" dirty="0" smtClean="0">
                <a:solidFill>
                  <a:schemeClr val="accent3"/>
                </a:solidFill>
                <a:latin typeface="微软雅黑" pitchFamily="34" charset="-122"/>
                <a:ea typeface="微软雅黑" pitchFamily="34" charset="-122"/>
                <a:cs typeface="Arial" pitchFamily="34" charset="0"/>
              </a:rPr>
              <a:t>CM</a:t>
            </a:r>
            <a:endParaRPr lang="zh-CN" altLang="en-US" sz="1100" b="1" dirty="0" err="1">
              <a:solidFill>
                <a:schemeClr val="accent3"/>
              </a:solidFill>
              <a:latin typeface="微软雅黑" pitchFamily="34" charset="-122"/>
              <a:ea typeface="微软雅黑" pitchFamily="34" charset="-122"/>
              <a:cs typeface="Arial" pitchFamily="34" charset="0"/>
            </a:endParaRPr>
          </a:p>
        </p:txBody>
      </p:sp>
      <p:sp>
        <p:nvSpPr>
          <p:cNvPr id="190" name="Text Box 1066"/>
          <p:cNvSpPr txBox="1">
            <a:spLocks noChangeArrowheads="1"/>
          </p:cNvSpPr>
          <p:nvPr/>
        </p:nvSpPr>
        <p:spPr bwMode="auto">
          <a:xfrm>
            <a:off x="4931353" y="5090124"/>
            <a:ext cx="684000" cy="252000"/>
          </a:xfrm>
          <a:prstGeom prst="rect">
            <a:avLst/>
          </a:prstGeom>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zh-CN" altLang="en-US" sz="1100" b="1" dirty="0">
                <a:latin typeface="微软雅黑" pitchFamily="34" charset="-122"/>
                <a:ea typeface="微软雅黑" pitchFamily="34" charset="-122"/>
                <a:cs typeface="Arial" pitchFamily="34" charset="0"/>
              </a:rPr>
              <a:t> </a:t>
            </a:r>
            <a:r>
              <a:rPr lang="en-US" altLang="zh-CN" sz="1100" b="1" dirty="0">
                <a:latin typeface="微软雅黑" pitchFamily="34" charset="-122"/>
                <a:ea typeface="微软雅黑" pitchFamily="34" charset="-122"/>
                <a:cs typeface="Arial" pitchFamily="34" charset="0"/>
              </a:rPr>
              <a:t>POS</a:t>
            </a:r>
            <a:endParaRPr lang="zh-CN" altLang="en-US" sz="1100" b="1" dirty="0">
              <a:latin typeface="微软雅黑" pitchFamily="34" charset="-122"/>
              <a:ea typeface="微软雅黑" pitchFamily="34" charset="-122"/>
              <a:cs typeface="Arial" pitchFamily="34" charset="0"/>
            </a:endParaRPr>
          </a:p>
        </p:txBody>
      </p:sp>
      <p:sp>
        <p:nvSpPr>
          <p:cNvPr id="191" name="Text Box 1066"/>
          <p:cNvSpPr txBox="1">
            <a:spLocks noChangeArrowheads="1"/>
          </p:cNvSpPr>
          <p:nvPr/>
        </p:nvSpPr>
        <p:spPr bwMode="auto">
          <a:xfrm>
            <a:off x="3875942" y="4354512"/>
            <a:ext cx="684000" cy="252000"/>
          </a:xfrm>
          <a:prstGeom prst="rect">
            <a:avLst/>
          </a:prstGeom>
          <a:solidFill>
            <a:schemeClr val="accent2">
              <a:lumMod val="75000"/>
            </a:schemeClr>
          </a:solidFill>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en-US" altLang="zh-CN" sz="1100" b="1" dirty="0" smtClean="0">
                <a:solidFill>
                  <a:schemeClr val="accent3"/>
                </a:solidFill>
                <a:latin typeface="微软雅黑" pitchFamily="34" charset="-122"/>
                <a:ea typeface="微软雅黑" pitchFamily="34" charset="-122"/>
                <a:cs typeface="Arial" pitchFamily="34" charset="0"/>
              </a:rPr>
              <a:t>RA </a:t>
            </a:r>
            <a:endParaRPr lang="zh-CN" altLang="en-US" sz="1100" b="1" dirty="0" err="1">
              <a:solidFill>
                <a:schemeClr val="accent3"/>
              </a:solidFill>
              <a:latin typeface="微软雅黑" pitchFamily="34" charset="-122"/>
              <a:ea typeface="微软雅黑" pitchFamily="34" charset="-122"/>
              <a:cs typeface="Arial" pitchFamily="34" charset="0"/>
            </a:endParaRPr>
          </a:p>
        </p:txBody>
      </p:sp>
      <p:sp>
        <p:nvSpPr>
          <p:cNvPr id="192" name="Text Box 1066"/>
          <p:cNvSpPr txBox="1">
            <a:spLocks noChangeArrowheads="1"/>
          </p:cNvSpPr>
          <p:nvPr/>
        </p:nvSpPr>
        <p:spPr bwMode="auto">
          <a:xfrm>
            <a:off x="4929766" y="4703762"/>
            <a:ext cx="684000" cy="252000"/>
          </a:xfrm>
          <a:prstGeom prst="rect">
            <a:avLst/>
          </a:prstGeom>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zh-CN" altLang="en-US" sz="1100" b="1" dirty="0">
                <a:latin typeface="微软雅黑" pitchFamily="34" charset="-122"/>
                <a:ea typeface="微软雅黑" pitchFamily="34" charset="-122"/>
                <a:cs typeface="Arial" pitchFamily="34" charset="0"/>
              </a:rPr>
              <a:t>招商管理</a:t>
            </a:r>
          </a:p>
        </p:txBody>
      </p:sp>
      <p:sp>
        <p:nvSpPr>
          <p:cNvPr id="193" name="Text Box 1066"/>
          <p:cNvSpPr txBox="1">
            <a:spLocks noChangeArrowheads="1"/>
          </p:cNvSpPr>
          <p:nvPr/>
        </p:nvSpPr>
        <p:spPr bwMode="auto">
          <a:xfrm>
            <a:off x="5926368" y="4689248"/>
            <a:ext cx="684000" cy="252000"/>
          </a:xfrm>
          <a:prstGeom prst="rect">
            <a:avLst/>
          </a:prstGeom>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zh-CN" altLang="en-US" sz="1100" b="1" dirty="0">
                <a:latin typeface="微软雅黑" pitchFamily="34" charset="-122"/>
                <a:ea typeface="微软雅黑" pitchFamily="34" charset="-122"/>
                <a:cs typeface="Arial" pitchFamily="34" charset="0"/>
              </a:rPr>
              <a:t>招商管理</a:t>
            </a:r>
          </a:p>
        </p:txBody>
      </p:sp>
      <p:sp>
        <p:nvSpPr>
          <p:cNvPr id="194" name="Text Box 1066"/>
          <p:cNvSpPr txBox="1">
            <a:spLocks noChangeArrowheads="1"/>
          </p:cNvSpPr>
          <p:nvPr/>
        </p:nvSpPr>
        <p:spPr bwMode="auto">
          <a:xfrm>
            <a:off x="4916839" y="4038600"/>
            <a:ext cx="684000" cy="252000"/>
          </a:xfrm>
          <a:prstGeom prst="rect">
            <a:avLst/>
          </a:prstGeom>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zh-CN" altLang="en-US" sz="1100" b="1" dirty="0">
                <a:latin typeface="微软雅黑" pitchFamily="34" charset="-122"/>
                <a:ea typeface="微软雅黑" pitchFamily="34" charset="-122"/>
                <a:cs typeface="Arial" pitchFamily="34" charset="0"/>
              </a:rPr>
              <a:t>物业管理</a:t>
            </a:r>
          </a:p>
        </p:txBody>
      </p:sp>
      <p:sp>
        <p:nvSpPr>
          <p:cNvPr id="195" name="Text Box 1066"/>
          <p:cNvSpPr txBox="1">
            <a:spLocks noChangeArrowheads="1"/>
          </p:cNvSpPr>
          <p:nvPr/>
        </p:nvSpPr>
        <p:spPr bwMode="auto">
          <a:xfrm>
            <a:off x="4916839" y="4376058"/>
            <a:ext cx="684000" cy="252000"/>
          </a:xfrm>
          <a:prstGeom prst="rect">
            <a:avLst/>
          </a:prstGeom>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zh-CN" altLang="en-US" sz="1100" b="1" dirty="0">
                <a:latin typeface="微软雅黑" pitchFamily="34" charset="-122"/>
                <a:ea typeface="微软雅黑" pitchFamily="34" charset="-122"/>
                <a:cs typeface="Arial" pitchFamily="34" charset="0"/>
              </a:rPr>
              <a:t>客户服务</a:t>
            </a:r>
          </a:p>
        </p:txBody>
      </p:sp>
      <p:sp>
        <p:nvSpPr>
          <p:cNvPr id="196" name="Text Box 1066"/>
          <p:cNvSpPr txBox="1">
            <a:spLocks noChangeArrowheads="1"/>
          </p:cNvSpPr>
          <p:nvPr/>
        </p:nvSpPr>
        <p:spPr bwMode="auto">
          <a:xfrm>
            <a:off x="3875942" y="5143512"/>
            <a:ext cx="684000" cy="252000"/>
          </a:xfrm>
          <a:prstGeom prst="rect">
            <a:avLst/>
          </a:prstGeom>
          <a:solidFill>
            <a:srgbClr val="7030A0"/>
          </a:solidFill>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en-US" altLang="zh-CN" sz="1100" b="1" dirty="0" smtClean="0">
                <a:solidFill>
                  <a:schemeClr val="accent3"/>
                </a:solidFill>
                <a:latin typeface="微软雅黑" pitchFamily="34" charset="-122"/>
                <a:ea typeface="微软雅黑" pitchFamily="34" charset="-122"/>
                <a:cs typeface="Arial" pitchFamily="34" charset="0"/>
              </a:rPr>
              <a:t>RDF</a:t>
            </a:r>
            <a:endParaRPr lang="zh-CN" altLang="en-US" sz="1100" b="1" dirty="0" err="1">
              <a:solidFill>
                <a:schemeClr val="accent3"/>
              </a:solidFill>
              <a:latin typeface="微软雅黑" pitchFamily="34" charset="-122"/>
              <a:ea typeface="微软雅黑" pitchFamily="34" charset="-122"/>
              <a:cs typeface="Arial" pitchFamily="34" charset="0"/>
            </a:endParaRPr>
          </a:p>
        </p:txBody>
      </p:sp>
      <p:sp>
        <p:nvSpPr>
          <p:cNvPr id="197" name="Text Box 1066"/>
          <p:cNvSpPr txBox="1">
            <a:spLocks noChangeArrowheads="1"/>
          </p:cNvSpPr>
          <p:nvPr/>
        </p:nvSpPr>
        <p:spPr bwMode="auto">
          <a:xfrm>
            <a:off x="2246619" y="5671881"/>
            <a:ext cx="922337" cy="261938"/>
          </a:xfrm>
          <a:prstGeom prst="rect">
            <a:avLst/>
          </a:prstGeom>
          <a:solidFill>
            <a:schemeClr val="accent2">
              <a:lumMod val="75000"/>
            </a:schemeClr>
          </a:solidFill>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defPPr>
              <a:defRPr lang="en-US"/>
            </a:defPPr>
            <a:lvl1pPr algn="ctr" defTabSz="762000" eaLnBrk="0" hangingPunct="0">
              <a:defRPr sz="1100" b="1">
                <a:solidFill>
                  <a:schemeClr val="accent3"/>
                </a:solidFill>
                <a:latin typeface="微软雅黑" pitchFamily="34" charset="-122"/>
                <a:ea typeface="微软雅黑" pitchFamily="34" charset="-122"/>
                <a:cs typeface="Arial" pitchFamily="34" charset="0"/>
              </a:defRPr>
            </a:lvl1pPr>
          </a:lstStyle>
          <a:p>
            <a:r>
              <a:rPr lang="zh-CN" altLang="en-US" dirty="0"/>
              <a:t>商品</a:t>
            </a:r>
          </a:p>
        </p:txBody>
      </p:sp>
      <p:sp>
        <p:nvSpPr>
          <p:cNvPr id="198" name="Text Box 1066"/>
          <p:cNvSpPr txBox="1">
            <a:spLocks noChangeArrowheads="1"/>
          </p:cNvSpPr>
          <p:nvPr/>
        </p:nvSpPr>
        <p:spPr bwMode="auto">
          <a:xfrm>
            <a:off x="3618219" y="5671881"/>
            <a:ext cx="922337" cy="261938"/>
          </a:xfrm>
          <a:prstGeom prst="rect">
            <a:avLst/>
          </a:prstGeom>
          <a:solidFill>
            <a:schemeClr val="accent2">
              <a:lumMod val="75000"/>
            </a:schemeClr>
          </a:solidFill>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defPPr>
              <a:defRPr lang="en-US"/>
            </a:defPPr>
            <a:lvl1pPr algn="ctr" defTabSz="762000" eaLnBrk="0" hangingPunct="0">
              <a:defRPr sz="1100" b="1">
                <a:solidFill>
                  <a:schemeClr val="accent3"/>
                </a:solidFill>
                <a:latin typeface="微软雅黑" pitchFamily="34" charset="-122"/>
                <a:ea typeface="微软雅黑" pitchFamily="34" charset="-122"/>
                <a:cs typeface="Arial" pitchFamily="34" charset="0"/>
              </a:defRPr>
            </a:lvl1pPr>
          </a:lstStyle>
          <a:p>
            <a:r>
              <a:rPr lang="zh-CN" altLang="en-US" dirty="0"/>
              <a:t>供应商</a:t>
            </a:r>
          </a:p>
        </p:txBody>
      </p:sp>
      <p:sp>
        <p:nvSpPr>
          <p:cNvPr id="199" name="Text Box 1066"/>
          <p:cNvSpPr txBox="1">
            <a:spLocks noChangeArrowheads="1"/>
          </p:cNvSpPr>
          <p:nvPr/>
        </p:nvSpPr>
        <p:spPr bwMode="auto">
          <a:xfrm>
            <a:off x="3093244" y="4055806"/>
            <a:ext cx="684000" cy="252000"/>
          </a:xfrm>
          <a:prstGeom prst="rect">
            <a:avLst/>
          </a:prstGeom>
          <a:solidFill>
            <a:schemeClr val="accent2">
              <a:lumMod val="75000"/>
            </a:schemeClr>
          </a:solidFill>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defPPr>
              <a:defRPr lang="en-US"/>
            </a:defPPr>
            <a:lvl1pPr algn="ctr" defTabSz="762000" eaLnBrk="0" hangingPunct="0">
              <a:defRPr sz="1100" b="1">
                <a:solidFill>
                  <a:schemeClr val="accent3"/>
                </a:solidFill>
                <a:latin typeface="微软雅黑" pitchFamily="34" charset="-122"/>
                <a:ea typeface="微软雅黑" pitchFamily="34" charset="-122"/>
                <a:cs typeface="Arial" pitchFamily="34" charset="0"/>
              </a:defRPr>
            </a:lvl1pPr>
          </a:lstStyle>
          <a:p>
            <a:r>
              <a:rPr lang="en-US" altLang="zh-CN" dirty="0"/>
              <a:t>MOM</a:t>
            </a:r>
            <a:endParaRPr lang="zh-CN" altLang="en-US" dirty="0"/>
          </a:p>
        </p:txBody>
      </p:sp>
      <p:sp>
        <p:nvSpPr>
          <p:cNvPr id="200" name="Text Box 1066"/>
          <p:cNvSpPr txBox="1">
            <a:spLocks noChangeArrowheads="1"/>
          </p:cNvSpPr>
          <p:nvPr/>
        </p:nvSpPr>
        <p:spPr bwMode="auto">
          <a:xfrm>
            <a:off x="3875942" y="4055806"/>
            <a:ext cx="684000" cy="252000"/>
          </a:xfrm>
          <a:prstGeom prst="rect">
            <a:avLst/>
          </a:prstGeom>
          <a:solidFill>
            <a:schemeClr val="accent2">
              <a:lumMod val="75000"/>
            </a:schemeClr>
          </a:solidFill>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defPPr>
              <a:defRPr lang="en-US"/>
            </a:defPPr>
            <a:lvl1pPr algn="ctr" defTabSz="762000" eaLnBrk="0" hangingPunct="0">
              <a:defRPr sz="1100" b="1">
                <a:solidFill>
                  <a:schemeClr val="accent3"/>
                </a:solidFill>
                <a:latin typeface="微软雅黑" pitchFamily="34" charset="-122"/>
                <a:ea typeface="微软雅黑" pitchFamily="34" charset="-122"/>
                <a:cs typeface="Arial" pitchFamily="34" charset="0"/>
              </a:defRPr>
            </a:lvl1pPr>
          </a:lstStyle>
          <a:p>
            <a:r>
              <a:rPr lang="en-US" altLang="zh-CN" dirty="0"/>
              <a:t>SIM </a:t>
            </a:r>
            <a:endParaRPr lang="zh-CN" altLang="en-US" dirty="0" err="1"/>
          </a:p>
        </p:txBody>
      </p:sp>
      <p:sp>
        <p:nvSpPr>
          <p:cNvPr id="201" name="Text Box 1066"/>
          <p:cNvSpPr txBox="1">
            <a:spLocks noChangeArrowheads="1"/>
          </p:cNvSpPr>
          <p:nvPr/>
        </p:nvSpPr>
        <p:spPr bwMode="auto">
          <a:xfrm>
            <a:off x="3875942" y="4349493"/>
            <a:ext cx="684000" cy="252000"/>
          </a:xfrm>
          <a:prstGeom prst="rect">
            <a:avLst/>
          </a:prstGeom>
          <a:solidFill>
            <a:schemeClr val="accent2">
              <a:lumMod val="75000"/>
            </a:schemeClr>
          </a:solidFill>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defPPr>
              <a:defRPr lang="en-US"/>
            </a:defPPr>
            <a:lvl1pPr algn="ctr" defTabSz="762000" eaLnBrk="0" hangingPunct="0">
              <a:defRPr sz="1100" b="1">
                <a:solidFill>
                  <a:schemeClr val="accent3"/>
                </a:solidFill>
                <a:latin typeface="微软雅黑" pitchFamily="34" charset="-122"/>
                <a:ea typeface="微软雅黑" pitchFamily="34" charset="-122"/>
                <a:cs typeface="Arial" pitchFamily="34" charset="0"/>
              </a:defRPr>
            </a:lvl1pPr>
          </a:lstStyle>
          <a:p>
            <a:r>
              <a:rPr lang="en-US" altLang="zh-CN" dirty="0"/>
              <a:t>RA </a:t>
            </a:r>
            <a:endParaRPr lang="zh-CN" altLang="en-US" dirty="0" err="1"/>
          </a:p>
        </p:txBody>
      </p:sp>
      <p:sp>
        <p:nvSpPr>
          <p:cNvPr id="202" name="矩形 201"/>
          <p:cNvSpPr/>
          <p:nvPr/>
        </p:nvSpPr>
        <p:spPr bwMode="auto">
          <a:xfrm>
            <a:off x="6783567" y="3789423"/>
            <a:ext cx="864096" cy="1679743"/>
          </a:xfrm>
          <a:prstGeom prst="rect">
            <a:avLst/>
          </a:prstGeom>
          <a:solidFill>
            <a:schemeClr val="accent1">
              <a:lumMod val="40000"/>
              <a:lumOff val="60000"/>
            </a:schemeClr>
          </a:solidFill>
          <a:ln w="9525">
            <a:solidFill>
              <a:srgbClr val="003300"/>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203" name="TextBox 202"/>
          <p:cNvSpPr txBox="1">
            <a:spLocks noChangeArrowheads="1"/>
          </p:cNvSpPr>
          <p:nvPr/>
        </p:nvSpPr>
        <p:spPr bwMode="auto">
          <a:xfrm>
            <a:off x="6819192" y="3696145"/>
            <a:ext cx="785190" cy="258532"/>
          </a:xfrm>
          <a:prstGeom prst="rect">
            <a:avLst/>
          </a:prstGeom>
          <a:solidFill>
            <a:srgbClr val="00B0F0"/>
          </a:solidFill>
          <a:ln w="9525">
            <a:noFill/>
            <a:miter lim="800000"/>
            <a:headEnd/>
            <a:tailEnd/>
          </a:ln>
        </p:spPr>
        <p:txBody>
          <a:bodyPr wrap="square" lIns="0" rIns="0" anchor="ctr">
            <a:spAutoFit/>
          </a:bodyPr>
          <a:lstStyle/>
          <a:p>
            <a:pPr algn="ctr"/>
            <a:r>
              <a:rPr lang="zh-CN" altLang="en-US" sz="1200" dirty="0" smtClean="0">
                <a:solidFill>
                  <a:schemeClr val="tx1"/>
                </a:solidFill>
                <a:latin typeface="微软雅黑" pitchFamily="34" charset="-122"/>
                <a:ea typeface="微软雅黑" pitchFamily="34" charset="-122"/>
              </a:rPr>
              <a:t>进口业务</a:t>
            </a:r>
            <a:endParaRPr lang="zh-CN" altLang="en-US" sz="1200" dirty="0">
              <a:solidFill>
                <a:schemeClr val="tx1"/>
              </a:solidFill>
              <a:latin typeface="微软雅黑" pitchFamily="34" charset="-122"/>
              <a:ea typeface="微软雅黑" pitchFamily="34" charset="-122"/>
            </a:endParaRPr>
          </a:p>
        </p:txBody>
      </p:sp>
      <p:sp>
        <p:nvSpPr>
          <p:cNvPr id="204" name="Text Box 1066"/>
          <p:cNvSpPr txBox="1">
            <a:spLocks noChangeArrowheads="1"/>
          </p:cNvSpPr>
          <p:nvPr/>
        </p:nvSpPr>
        <p:spPr bwMode="auto">
          <a:xfrm>
            <a:off x="6862471" y="4060886"/>
            <a:ext cx="684000" cy="252000"/>
          </a:xfrm>
          <a:prstGeom prst="rect">
            <a:avLst/>
          </a:prstGeom>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zh-CN" altLang="en-US" sz="1100" b="1" dirty="0" smtClean="0">
                <a:latin typeface="微软雅黑" pitchFamily="34" charset="-122"/>
                <a:ea typeface="微软雅黑" pitchFamily="34" charset="-122"/>
                <a:cs typeface="Arial" pitchFamily="34" charset="0"/>
              </a:rPr>
              <a:t>采购管理</a:t>
            </a:r>
            <a:endParaRPr lang="zh-CN" altLang="en-US" sz="1100" b="1" dirty="0">
              <a:latin typeface="微软雅黑" pitchFamily="34" charset="-122"/>
              <a:ea typeface="微软雅黑" pitchFamily="34" charset="-122"/>
              <a:cs typeface="Arial" pitchFamily="34" charset="0"/>
            </a:endParaRPr>
          </a:p>
        </p:txBody>
      </p:sp>
      <p:sp>
        <p:nvSpPr>
          <p:cNvPr id="205" name="Text Box 1066"/>
          <p:cNvSpPr txBox="1">
            <a:spLocks noChangeArrowheads="1"/>
          </p:cNvSpPr>
          <p:nvPr/>
        </p:nvSpPr>
        <p:spPr bwMode="auto">
          <a:xfrm>
            <a:off x="6862471" y="4365686"/>
            <a:ext cx="684000" cy="252000"/>
          </a:xfrm>
          <a:prstGeom prst="rect">
            <a:avLst/>
          </a:prstGeom>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zh-CN" altLang="en-US" sz="1100" b="1" dirty="0" smtClean="0">
                <a:latin typeface="微软雅黑" pitchFamily="34" charset="-122"/>
                <a:ea typeface="微软雅黑" pitchFamily="34" charset="-122"/>
                <a:cs typeface="Arial" pitchFamily="34" charset="0"/>
              </a:rPr>
              <a:t>销售服务</a:t>
            </a:r>
            <a:endParaRPr lang="zh-CN" altLang="en-US" sz="1100" b="1" dirty="0">
              <a:latin typeface="微软雅黑" pitchFamily="34" charset="-122"/>
              <a:ea typeface="微软雅黑" pitchFamily="34" charset="-122"/>
              <a:cs typeface="Arial" pitchFamily="34" charset="0"/>
            </a:endParaRPr>
          </a:p>
        </p:txBody>
      </p:sp>
      <p:sp>
        <p:nvSpPr>
          <p:cNvPr id="206" name="Text Box 1066"/>
          <p:cNvSpPr txBox="1">
            <a:spLocks noChangeArrowheads="1"/>
          </p:cNvSpPr>
          <p:nvPr/>
        </p:nvSpPr>
        <p:spPr bwMode="auto">
          <a:xfrm>
            <a:off x="6862473" y="4681372"/>
            <a:ext cx="684000" cy="252000"/>
          </a:xfrm>
          <a:prstGeom prst="rect">
            <a:avLst/>
          </a:prstGeom>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zh-CN" altLang="en-US" sz="1100" b="1" dirty="0" smtClean="0">
                <a:latin typeface="微软雅黑" pitchFamily="34" charset="-122"/>
                <a:ea typeface="微软雅黑" pitchFamily="34" charset="-122"/>
                <a:cs typeface="Arial" pitchFamily="34" charset="0"/>
              </a:rPr>
              <a:t>加工管理</a:t>
            </a:r>
            <a:endParaRPr lang="zh-CN" altLang="en-US" sz="1100" b="1" dirty="0">
              <a:latin typeface="微软雅黑" pitchFamily="34" charset="-122"/>
              <a:ea typeface="微软雅黑" pitchFamily="34" charset="-122"/>
              <a:cs typeface="Arial" pitchFamily="34" charset="0"/>
            </a:endParaRPr>
          </a:p>
        </p:txBody>
      </p:sp>
      <p:sp>
        <p:nvSpPr>
          <p:cNvPr id="207" name="Text Box 1064"/>
          <p:cNvSpPr txBox="1">
            <a:spLocks noChangeArrowheads="1"/>
          </p:cNvSpPr>
          <p:nvPr/>
        </p:nvSpPr>
        <p:spPr bwMode="auto">
          <a:xfrm>
            <a:off x="6660232" y="2701368"/>
            <a:ext cx="1081236" cy="260350"/>
          </a:xfrm>
          <a:prstGeom prst="rect">
            <a:avLst/>
          </a:prstGeom>
          <a:solidFill>
            <a:schemeClr val="accent2">
              <a:lumMod val="75000"/>
            </a:schemeClr>
          </a:solidFill>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zh-CN" altLang="en-US" sz="1100" b="1" dirty="0" smtClean="0">
                <a:solidFill>
                  <a:schemeClr val="accent3"/>
                </a:solidFill>
                <a:latin typeface="微软雅黑" pitchFamily="34" charset="-122"/>
                <a:ea typeface="微软雅黑" pitchFamily="34" charset="-122"/>
                <a:cs typeface="Arial" pitchFamily="34" charset="0"/>
              </a:rPr>
              <a:t>公司间业务</a:t>
            </a:r>
            <a:endParaRPr lang="zh-CN" altLang="en-US" sz="1100" b="1" dirty="0">
              <a:solidFill>
                <a:schemeClr val="accent3"/>
              </a:solidFill>
              <a:latin typeface="微软雅黑" pitchFamily="34" charset="-122"/>
              <a:ea typeface="微软雅黑" pitchFamily="34" charset="-122"/>
              <a:cs typeface="Arial" pitchFamily="34" charset="0"/>
            </a:endParaRPr>
          </a:p>
        </p:txBody>
      </p:sp>
      <p:sp>
        <p:nvSpPr>
          <p:cNvPr id="208" name="Text Box 1063"/>
          <p:cNvSpPr txBox="1">
            <a:spLocks noChangeArrowheads="1"/>
          </p:cNvSpPr>
          <p:nvPr/>
        </p:nvSpPr>
        <p:spPr bwMode="auto">
          <a:xfrm>
            <a:off x="6660232" y="2325130"/>
            <a:ext cx="1081236" cy="323850"/>
          </a:xfrm>
          <a:prstGeom prst="rect">
            <a:avLst/>
          </a:prstGeom>
          <a:solidFill>
            <a:schemeClr val="accent2">
              <a:lumMod val="75000"/>
            </a:schemeClr>
          </a:solidFill>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zh-CN" altLang="en-US" sz="1100" b="1" dirty="0" smtClean="0">
                <a:solidFill>
                  <a:schemeClr val="accent3"/>
                </a:solidFill>
                <a:latin typeface="微软雅黑" pitchFamily="34" charset="-122"/>
                <a:ea typeface="微软雅黑" pitchFamily="34" charset="-122"/>
                <a:cs typeface="Arial" pitchFamily="34" charset="0"/>
              </a:rPr>
              <a:t>项目会计</a:t>
            </a:r>
            <a:endParaRPr lang="zh-CN" altLang="en-US" sz="1100" b="1" dirty="0">
              <a:solidFill>
                <a:schemeClr val="accent3"/>
              </a:solidFill>
              <a:latin typeface="微软雅黑" pitchFamily="34" charset="-122"/>
              <a:ea typeface="微软雅黑" pitchFamily="34" charset="-122"/>
              <a:cs typeface="Arial" pitchFamily="34" charset="0"/>
            </a:endParaRPr>
          </a:p>
        </p:txBody>
      </p:sp>
      <p:sp>
        <p:nvSpPr>
          <p:cNvPr id="209" name="Text Box 1066"/>
          <p:cNvSpPr txBox="1">
            <a:spLocks noChangeArrowheads="1"/>
          </p:cNvSpPr>
          <p:nvPr/>
        </p:nvSpPr>
        <p:spPr bwMode="auto">
          <a:xfrm>
            <a:off x="899592" y="5145317"/>
            <a:ext cx="903288" cy="323850"/>
          </a:xfrm>
          <a:prstGeom prst="rect">
            <a:avLst/>
          </a:prstGeom>
          <a:solidFill>
            <a:schemeClr val="accent2">
              <a:lumMod val="75000"/>
            </a:schemeClr>
          </a:solidFill>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zh-CN" altLang="en-US" sz="1100" b="1" dirty="0" smtClean="0">
                <a:solidFill>
                  <a:schemeClr val="accent3"/>
                </a:solidFill>
                <a:latin typeface="微软雅黑" pitchFamily="34" charset="-122"/>
                <a:ea typeface="微软雅黑" pitchFamily="34" charset="-122"/>
                <a:cs typeface="Arial" pitchFamily="34" charset="0"/>
              </a:rPr>
              <a:t>库存管理</a:t>
            </a:r>
            <a:endParaRPr lang="zh-CN" altLang="en-US" sz="1100" b="1" dirty="0">
              <a:solidFill>
                <a:schemeClr val="accent3"/>
              </a:solidFill>
              <a:latin typeface="微软雅黑" pitchFamily="34" charset="-122"/>
              <a:ea typeface="微软雅黑" pitchFamily="34" charset="-122"/>
              <a:cs typeface="Arial" pitchFamily="34" charset="0"/>
            </a:endParaRPr>
          </a:p>
        </p:txBody>
      </p:sp>
      <p:sp>
        <p:nvSpPr>
          <p:cNvPr id="210" name="Text Box 1064"/>
          <p:cNvSpPr txBox="1">
            <a:spLocks noChangeArrowheads="1"/>
          </p:cNvSpPr>
          <p:nvPr/>
        </p:nvSpPr>
        <p:spPr bwMode="auto">
          <a:xfrm>
            <a:off x="3071706" y="3009585"/>
            <a:ext cx="4668645" cy="263524"/>
          </a:xfrm>
          <a:prstGeom prst="rect">
            <a:avLst/>
          </a:prstGeom>
          <a:solidFill>
            <a:schemeClr val="accent2">
              <a:lumMod val="75000"/>
            </a:schemeClr>
          </a:solidFill>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zh-CN" altLang="en-US" sz="1100" b="1" dirty="0" smtClean="0">
                <a:solidFill>
                  <a:schemeClr val="accent3"/>
                </a:solidFill>
                <a:latin typeface="微软雅黑" pitchFamily="34" charset="-122"/>
                <a:ea typeface="微软雅黑" pitchFamily="34" charset="-122"/>
                <a:cs typeface="Arial" pitchFamily="34" charset="0"/>
              </a:rPr>
              <a:t>结算平台</a:t>
            </a:r>
            <a:endParaRPr lang="zh-CN" altLang="en-US" sz="1100" b="1" dirty="0">
              <a:solidFill>
                <a:schemeClr val="accent3"/>
              </a:solidFill>
              <a:latin typeface="微软雅黑" pitchFamily="34" charset="-122"/>
              <a:ea typeface="微软雅黑" pitchFamily="34" charset="-122"/>
              <a:cs typeface="Arial" pitchFamily="34" charset="0"/>
            </a:endParaRPr>
          </a:p>
        </p:txBody>
      </p:sp>
      <p:sp>
        <p:nvSpPr>
          <p:cNvPr id="211" name="TextBox 117"/>
          <p:cNvSpPr txBox="1">
            <a:spLocks noChangeArrowheads="1"/>
          </p:cNvSpPr>
          <p:nvPr/>
        </p:nvSpPr>
        <p:spPr bwMode="auto">
          <a:xfrm>
            <a:off x="3343688" y="3717032"/>
            <a:ext cx="1084296" cy="258532"/>
          </a:xfrm>
          <a:prstGeom prst="rect">
            <a:avLst/>
          </a:prstGeom>
          <a:solidFill>
            <a:srgbClr val="00B0F0"/>
          </a:solidFill>
          <a:ln w="9525">
            <a:noFill/>
            <a:miter lim="800000"/>
            <a:headEnd/>
            <a:tailEnd/>
          </a:ln>
        </p:spPr>
        <p:txBody>
          <a:bodyPr wrap="square" lIns="0" rIns="0" anchor="ctr">
            <a:spAutoFit/>
          </a:bodyPr>
          <a:lstStyle/>
          <a:p>
            <a:pPr algn="ctr"/>
            <a:r>
              <a:rPr lang="zh-CN" altLang="en-US" sz="1200" dirty="0">
                <a:solidFill>
                  <a:schemeClr val="tx1"/>
                </a:solidFill>
                <a:latin typeface="微软雅黑" pitchFamily="34" charset="-122"/>
                <a:ea typeface="微软雅黑" pitchFamily="34" charset="-122"/>
              </a:rPr>
              <a:t>综</a:t>
            </a:r>
            <a:r>
              <a:rPr lang="zh-CN" altLang="en-US" sz="1200" dirty="0" smtClean="0">
                <a:solidFill>
                  <a:schemeClr val="tx1"/>
                </a:solidFill>
                <a:latin typeface="微软雅黑" pitchFamily="34" charset="-122"/>
                <a:ea typeface="微软雅黑" pitchFamily="34" charset="-122"/>
              </a:rPr>
              <a:t>超业态</a:t>
            </a:r>
            <a:endParaRPr lang="zh-CN" altLang="en-US" sz="1200" dirty="0">
              <a:solidFill>
                <a:schemeClr val="tx1"/>
              </a:solidFill>
              <a:latin typeface="微软雅黑" pitchFamily="34" charset="-122"/>
              <a:ea typeface="微软雅黑" pitchFamily="34" charset="-122"/>
            </a:endParaRPr>
          </a:p>
        </p:txBody>
      </p:sp>
      <p:sp>
        <p:nvSpPr>
          <p:cNvPr id="212" name="矩形 211"/>
          <p:cNvSpPr/>
          <p:nvPr/>
        </p:nvSpPr>
        <p:spPr bwMode="auto">
          <a:xfrm>
            <a:off x="7719671" y="3798435"/>
            <a:ext cx="864096" cy="1679743"/>
          </a:xfrm>
          <a:prstGeom prst="rect">
            <a:avLst/>
          </a:prstGeom>
          <a:solidFill>
            <a:schemeClr val="accent1">
              <a:lumMod val="40000"/>
              <a:lumOff val="60000"/>
            </a:schemeClr>
          </a:solidFill>
          <a:ln w="9525">
            <a:solidFill>
              <a:srgbClr val="003300"/>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213" name="TextBox 212"/>
          <p:cNvSpPr txBox="1">
            <a:spLocks noChangeArrowheads="1"/>
          </p:cNvSpPr>
          <p:nvPr/>
        </p:nvSpPr>
        <p:spPr bwMode="auto">
          <a:xfrm>
            <a:off x="7755296" y="3705157"/>
            <a:ext cx="785190" cy="258532"/>
          </a:xfrm>
          <a:prstGeom prst="rect">
            <a:avLst/>
          </a:prstGeom>
          <a:solidFill>
            <a:srgbClr val="00B0F0"/>
          </a:solidFill>
          <a:ln w="9525">
            <a:noFill/>
            <a:miter lim="800000"/>
            <a:headEnd/>
            <a:tailEnd/>
          </a:ln>
        </p:spPr>
        <p:txBody>
          <a:bodyPr wrap="square" lIns="0" rIns="0" anchor="ctr">
            <a:spAutoFit/>
          </a:bodyPr>
          <a:lstStyle/>
          <a:p>
            <a:pPr algn="ctr"/>
            <a:r>
              <a:rPr lang="zh-CN" altLang="en-US" sz="1200" dirty="0" smtClean="0">
                <a:solidFill>
                  <a:schemeClr val="tx1"/>
                </a:solidFill>
                <a:latin typeface="微软雅黑" pitchFamily="34" charset="-122"/>
                <a:ea typeface="微软雅黑" pitchFamily="34" charset="-122"/>
              </a:rPr>
              <a:t>国际业务</a:t>
            </a:r>
            <a:endParaRPr lang="zh-CN" altLang="en-US" sz="1200" dirty="0">
              <a:solidFill>
                <a:schemeClr val="tx1"/>
              </a:solidFill>
              <a:latin typeface="微软雅黑" pitchFamily="34" charset="-122"/>
              <a:ea typeface="微软雅黑" pitchFamily="34" charset="-122"/>
            </a:endParaRPr>
          </a:p>
        </p:txBody>
      </p:sp>
      <p:sp>
        <p:nvSpPr>
          <p:cNvPr id="214" name="Text Box 1066"/>
          <p:cNvSpPr txBox="1">
            <a:spLocks noChangeArrowheads="1"/>
          </p:cNvSpPr>
          <p:nvPr/>
        </p:nvSpPr>
        <p:spPr bwMode="auto">
          <a:xfrm>
            <a:off x="7798575" y="4069898"/>
            <a:ext cx="684000" cy="252000"/>
          </a:xfrm>
          <a:prstGeom prst="rect">
            <a:avLst/>
          </a:prstGeom>
          <a:ln w="12700">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defTabSz="762000" eaLnBrk="0" hangingPunct="0">
              <a:lnSpc>
                <a:spcPct val="90000"/>
              </a:lnSpc>
              <a:defRPr/>
            </a:pPr>
            <a:r>
              <a:rPr lang="zh-CN" altLang="en-US" sz="1100" b="1" dirty="0" smtClean="0">
                <a:latin typeface="微软雅黑" pitchFamily="34" charset="-122"/>
                <a:ea typeface="微软雅黑" pitchFamily="34" charset="-122"/>
                <a:cs typeface="Arial" pitchFamily="34" charset="0"/>
              </a:rPr>
              <a:t>合作业务</a:t>
            </a:r>
            <a:endParaRPr lang="zh-CN" altLang="en-US" sz="1100" b="1" dirty="0">
              <a:latin typeface="微软雅黑" pitchFamily="34" charset="-122"/>
              <a:ea typeface="微软雅黑" pitchFamily="34" charset="-122"/>
              <a:cs typeface="Arial" pitchFamily="34" charset="0"/>
            </a:endParaRPr>
          </a:p>
        </p:txBody>
      </p:sp>
    </p:spTree>
    <p:extLst>
      <p:ext uri="{BB962C8B-B14F-4D97-AF65-F5344CB8AC3E}">
        <p14:creationId xmlns:p14="http://schemas.microsoft.com/office/powerpoint/2010/main" val="5260857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7"/>
                                        </p:tgtEl>
                                        <p:attrNameLst>
                                          <p:attrName>style.visibility</p:attrName>
                                        </p:attrNameLst>
                                      </p:cBhvr>
                                      <p:to>
                                        <p:strVal val="visible"/>
                                      </p:to>
                                    </p:set>
                                    <p:anim calcmode="lin" valueType="num">
                                      <p:cBhvr additive="base">
                                        <p:cTn id="7" dur="500" fill="hold"/>
                                        <p:tgtEl>
                                          <p:spTgt spid="197"/>
                                        </p:tgtEl>
                                        <p:attrNameLst>
                                          <p:attrName>ppt_x</p:attrName>
                                        </p:attrNameLst>
                                      </p:cBhvr>
                                      <p:tavLst>
                                        <p:tav tm="0">
                                          <p:val>
                                            <p:strVal val="#ppt_x"/>
                                          </p:val>
                                        </p:tav>
                                        <p:tav tm="100000">
                                          <p:val>
                                            <p:strVal val="#ppt_x"/>
                                          </p:val>
                                        </p:tav>
                                      </p:tavLst>
                                    </p:anim>
                                    <p:anim calcmode="lin" valueType="num">
                                      <p:cBhvr additive="base">
                                        <p:cTn id="8" dur="500" fill="hold"/>
                                        <p:tgtEl>
                                          <p:spTgt spid="19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8"/>
                                        </p:tgtEl>
                                        <p:attrNameLst>
                                          <p:attrName>style.visibility</p:attrName>
                                        </p:attrNameLst>
                                      </p:cBhvr>
                                      <p:to>
                                        <p:strVal val="visible"/>
                                      </p:to>
                                    </p:set>
                                    <p:anim calcmode="lin" valueType="num">
                                      <p:cBhvr additive="base">
                                        <p:cTn id="11" dur="500" fill="hold"/>
                                        <p:tgtEl>
                                          <p:spTgt spid="198"/>
                                        </p:tgtEl>
                                        <p:attrNameLst>
                                          <p:attrName>ppt_x</p:attrName>
                                        </p:attrNameLst>
                                      </p:cBhvr>
                                      <p:tavLst>
                                        <p:tav tm="0">
                                          <p:val>
                                            <p:strVal val="#ppt_x"/>
                                          </p:val>
                                        </p:tav>
                                        <p:tav tm="100000">
                                          <p:val>
                                            <p:strVal val="#ppt_x"/>
                                          </p:val>
                                        </p:tav>
                                      </p:tavLst>
                                    </p:anim>
                                    <p:anim calcmode="lin" valueType="num">
                                      <p:cBhvr additive="base">
                                        <p:cTn id="12" dur="500" fill="hold"/>
                                        <p:tgtEl>
                                          <p:spTgt spid="19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01"/>
                                        </p:tgtEl>
                                        <p:attrNameLst>
                                          <p:attrName>style.visibility</p:attrName>
                                        </p:attrNameLst>
                                      </p:cBhvr>
                                      <p:to>
                                        <p:strVal val="visible"/>
                                      </p:to>
                                    </p:set>
                                    <p:anim calcmode="lin" valueType="num">
                                      <p:cBhvr additive="base">
                                        <p:cTn id="15" dur="500" fill="hold"/>
                                        <p:tgtEl>
                                          <p:spTgt spid="201"/>
                                        </p:tgtEl>
                                        <p:attrNameLst>
                                          <p:attrName>ppt_x</p:attrName>
                                        </p:attrNameLst>
                                      </p:cBhvr>
                                      <p:tavLst>
                                        <p:tav tm="0">
                                          <p:val>
                                            <p:strVal val="#ppt_x"/>
                                          </p:val>
                                        </p:tav>
                                        <p:tav tm="100000">
                                          <p:val>
                                            <p:strVal val="#ppt_x"/>
                                          </p:val>
                                        </p:tav>
                                      </p:tavLst>
                                    </p:anim>
                                    <p:anim calcmode="lin" valueType="num">
                                      <p:cBhvr additive="base">
                                        <p:cTn id="16" dur="500" fill="hold"/>
                                        <p:tgtEl>
                                          <p:spTgt spid="20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00"/>
                                        </p:tgtEl>
                                        <p:attrNameLst>
                                          <p:attrName>style.visibility</p:attrName>
                                        </p:attrNameLst>
                                      </p:cBhvr>
                                      <p:to>
                                        <p:strVal val="visible"/>
                                      </p:to>
                                    </p:set>
                                    <p:anim calcmode="lin" valueType="num">
                                      <p:cBhvr additive="base">
                                        <p:cTn id="19" dur="500" fill="hold"/>
                                        <p:tgtEl>
                                          <p:spTgt spid="200"/>
                                        </p:tgtEl>
                                        <p:attrNameLst>
                                          <p:attrName>ppt_x</p:attrName>
                                        </p:attrNameLst>
                                      </p:cBhvr>
                                      <p:tavLst>
                                        <p:tav tm="0">
                                          <p:val>
                                            <p:strVal val="#ppt_x"/>
                                          </p:val>
                                        </p:tav>
                                        <p:tav tm="100000">
                                          <p:val>
                                            <p:strVal val="#ppt_x"/>
                                          </p:val>
                                        </p:tav>
                                      </p:tavLst>
                                    </p:anim>
                                    <p:anim calcmode="lin" valueType="num">
                                      <p:cBhvr additive="base">
                                        <p:cTn id="20" dur="500" fill="hold"/>
                                        <p:tgtEl>
                                          <p:spTgt spid="20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99"/>
                                        </p:tgtEl>
                                        <p:attrNameLst>
                                          <p:attrName>style.visibility</p:attrName>
                                        </p:attrNameLst>
                                      </p:cBhvr>
                                      <p:to>
                                        <p:strVal val="visible"/>
                                      </p:to>
                                    </p:set>
                                    <p:anim calcmode="lin" valueType="num">
                                      <p:cBhvr additive="base">
                                        <p:cTn id="23" dur="500" fill="hold"/>
                                        <p:tgtEl>
                                          <p:spTgt spid="199"/>
                                        </p:tgtEl>
                                        <p:attrNameLst>
                                          <p:attrName>ppt_x</p:attrName>
                                        </p:attrNameLst>
                                      </p:cBhvr>
                                      <p:tavLst>
                                        <p:tav tm="0">
                                          <p:val>
                                            <p:strVal val="#ppt_x"/>
                                          </p:val>
                                        </p:tav>
                                        <p:tav tm="100000">
                                          <p:val>
                                            <p:strVal val="#ppt_x"/>
                                          </p:val>
                                        </p:tav>
                                      </p:tavLst>
                                    </p:anim>
                                    <p:anim calcmode="lin" valueType="num">
                                      <p:cBhvr additive="base">
                                        <p:cTn id="24" dur="500" fill="hold"/>
                                        <p:tgtEl>
                                          <p:spTgt spid="1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animBg="1"/>
      <p:bldP spid="198" grpId="0" animBg="1"/>
      <p:bldP spid="199" grpId="0" animBg="1"/>
      <p:bldP spid="200" grpId="0" animBg="1"/>
      <p:bldP spid="20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8"/>
          <p:cNvSpPr>
            <a:spLocks noChangeArrowheads="1"/>
          </p:cNvSpPr>
          <p:nvPr/>
        </p:nvSpPr>
        <p:spPr bwMode="auto">
          <a:xfrm>
            <a:off x="471562" y="1591393"/>
            <a:ext cx="2876550" cy="2247900"/>
          </a:xfrm>
          <a:prstGeom prst="rect">
            <a:avLst/>
          </a:prstGeom>
          <a:solidFill>
            <a:schemeClr val="bg1"/>
          </a:solidFill>
          <a:ln w="9525" cap="flat" cmpd="sng" algn="ctr">
            <a:solidFill>
              <a:schemeClr val="accent6"/>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r>
              <a:rPr lang="zh-CN" altLang="en-US" sz="1000" b="1" dirty="0">
                <a:solidFill>
                  <a:schemeClr val="tx1"/>
                </a:solidFill>
                <a:latin typeface="微软雅黑" pitchFamily="34" charset="-122"/>
                <a:ea typeface="微软雅黑" pitchFamily="34" charset="-122"/>
              </a:rPr>
              <a:t>超市</a:t>
            </a:r>
            <a:endParaRPr lang="en-US" altLang="en-US" sz="1000" b="1" dirty="0">
              <a:solidFill>
                <a:schemeClr val="tx1"/>
              </a:solidFill>
              <a:latin typeface="微软雅黑" pitchFamily="34" charset="-122"/>
              <a:ea typeface="微软雅黑" pitchFamily="34" charset="-122"/>
            </a:endParaRPr>
          </a:p>
        </p:txBody>
      </p:sp>
      <p:sp>
        <p:nvSpPr>
          <p:cNvPr id="17411" name="Rectangle 2"/>
          <p:cNvSpPr>
            <a:spLocks noGrp="1" noChangeArrowheads="1"/>
          </p:cNvSpPr>
          <p:nvPr>
            <p:ph type="title"/>
          </p:nvPr>
        </p:nvSpPr>
        <p:spPr>
          <a:xfrm>
            <a:off x="293077" y="468313"/>
            <a:ext cx="8229600" cy="506412"/>
          </a:xfrm>
        </p:spPr>
        <p:txBody>
          <a:bodyPr/>
          <a:lstStyle/>
          <a:p>
            <a:pPr defTabSz="228600"/>
            <a:r>
              <a:rPr lang="zh-CN" altLang="en-US" dirty="0"/>
              <a:t>零售行业超市系统</a:t>
            </a:r>
            <a:r>
              <a:rPr lang="zh-CN" altLang="en-US" dirty="0" smtClean="0"/>
              <a:t>框架</a:t>
            </a:r>
            <a:endParaRPr lang="en-US" altLang="zh-CN" dirty="0" smtClean="0">
              <a:latin typeface="微软雅黑" pitchFamily="34" charset="-122"/>
              <a:ea typeface="微软雅黑" pitchFamily="34" charset="-122"/>
            </a:endParaRPr>
          </a:p>
        </p:txBody>
      </p:sp>
      <p:sp>
        <p:nvSpPr>
          <p:cNvPr id="266" name="Rectangle 4"/>
          <p:cNvSpPr>
            <a:spLocks noChangeArrowheads="1"/>
          </p:cNvSpPr>
          <p:nvPr/>
        </p:nvSpPr>
        <p:spPr bwMode="auto">
          <a:xfrm>
            <a:off x="1353724" y="1683469"/>
            <a:ext cx="1881554" cy="1604963"/>
          </a:xfrm>
          <a:prstGeom prst="rect">
            <a:avLst/>
          </a:prstGeom>
          <a:solidFill>
            <a:schemeClr val="accent1"/>
          </a:solidFill>
          <a:ln w="9525">
            <a:solidFill>
              <a:schemeClr val="accent1"/>
            </a:solidFill>
            <a:miter lim="800000"/>
            <a:headEnd/>
            <a:tailEnd/>
          </a:ln>
          <a:effectLst>
            <a:outerShdw blurRad="63500" dist="38099" dir="2700000" algn="ctr" rotWithShape="0">
              <a:schemeClr val="bg2">
                <a:alpha val="74997"/>
              </a:schemeClr>
            </a:outerShdw>
          </a:effectLst>
        </p:spPr>
        <p:txBody>
          <a:bodyPr/>
          <a:lstStyle/>
          <a:p>
            <a:pPr eaLnBrk="0" hangingPunct="0">
              <a:spcBef>
                <a:spcPct val="50000"/>
              </a:spcBef>
              <a:defRPr/>
            </a:pPr>
            <a:r>
              <a:rPr lang="en-US" altLang="zh-CN" sz="1000" b="1" dirty="0">
                <a:solidFill>
                  <a:schemeClr val="tx1"/>
                </a:solidFill>
                <a:ea typeface="+mn-ea"/>
              </a:rPr>
              <a:t>RETEK</a:t>
            </a:r>
            <a:endParaRPr lang="en-US" sz="1000" b="1" dirty="0">
              <a:solidFill>
                <a:schemeClr val="tx1"/>
              </a:solidFill>
              <a:ea typeface="+mn-ea"/>
            </a:endParaRPr>
          </a:p>
        </p:txBody>
      </p:sp>
      <p:sp>
        <p:nvSpPr>
          <p:cNvPr id="17413" name="矩形 267"/>
          <p:cNvSpPr>
            <a:spLocks noChangeArrowheads="1"/>
          </p:cNvSpPr>
          <p:nvPr/>
        </p:nvSpPr>
        <p:spPr bwMode="auto">
          <a:xfrm>
            <a:off x="2668173" y="2046246"/>
            <a:ext cx="531935" cy="285750"/>
          </a:xfrm>
          <a:prstGeom prst="rect">
            <a:avLst/>
          </a:prstGeom>
          <a:solidFill>
            <a:schemeClr val="accent2"/>
          </a:solidFill>
          <a:ln w="9525">
            <a:solidFill>
              <a:schemeClr val="accent1"/>
            </a:solidFill>
            <a:miter lim="800000"/>
            <a:headEnd/>
            <a:tailEnd/>
          </a:ln>
        </p:spPr>
        <p:txBody>
          <a:bodyPr wrap="none" anchor="ctr"/>
          <a:lstStyle/>
          <a:p>
            <a:pPr>
              <a:buFontTx/>
              <a:buNone/>
            </a:pPr>
            <a:r>
              <a:rPr lang="en-US" altLang="zh-CN" sz="1000" dirty="0">
                <a:solidFill>
                  <a:schemeClr val="tx1"/>
                </a:solidFill>
                <a:latin typeface="微软雅黑" pitchFamily="34" charset="-122"/>
                <a:ea typeface="微软雅黑" pitchFamily="34" charset="-122"/>
              </a:rPr>
              <a:t>RMS</a:t>
            </a:r>
            <a:endParaRPr lang="zh-CN" altLang="en-US" sz="1000" dirty="0">
              <a:solidFill>
                <a:schemeClr val="tx1"/>
              </a:solidFill>
              <a:latin typeface="微软雅黑" pitchFamily="34" charset="-122"/>
              <a:ea typeface="微软雅黑" pitchFamily="34" charset="-122"/>
            </a:endParaRPr>
          </a:p>
        </p:txBody>
      </p:sp>
      <p:sp>
        <p:nvSpPr>
          <p:cNvPr id="17414" name="矩形 268"/>
          <p:cNvSpPr>
            <a:spLocks noChangeArrowheads="1"/>
          </p:cNvSpPr>
          <p:nvPr/>
        </p:nvSpPr>
        <p:spPr bwMode="auto">
          <a:xfrm>
            <a:off x="1472420" y="2339106"/>
            <a:ext cx="530469" cy="285750"/>
          </a:xfrm>
          <a:prstGeom prst="rect">
            <a:avLst/>
          </a:prstGeom>
          <a:solidFill>
            <a:schemeClr val="accent2"/>
          </a:solidFill>
          <a:ln w="9525">
            <a:solidFill>
              <a:schemeClr val="accent1"/>
            </a:solidFill>
            <a:miter lim="800000"/>
            <a:headEnd/>
            <a:tailEnd/>
          </a:ln>
        </p:spPr>
        <p:txBody>
          <a:bodyPr wrap="none" anchor="ctr"/>
          <a:lstStyle/>
          <a:p>
            <a:pPr>
              <a:buFontTx/>
              <a:buNone/>
            </a:pPr>
            <a:r>
              <a:rPr lang="en-US" altLang="zh-CN" sz="1000" dirty="0">
                <a:solidFill>
                  <a:schemeClr val="tx1"/>
                </a:solidFill>
                <a:latin typeface="微软雅黑" pitchFamily="34" charset="-122"/>
                <a:ea typeface="微软雅黑" pitchFamily="34" charset="-122"/>
              </a:rPr>
              <a:t>SIM</a:t>
            </a:r>
            <a:endParaRPr lang="zh-CN" altLang="en-US" sz="1000" dirty="0">
              <a:solidFill>
                <a:schemeClr val="tx1"/>
              </a:solidFill>
              <a:latin typeface="微软雅黑" pitchFamily="34" charset="-122"/>
              <a:ea typeface="微软雅黑" pitchFamily="34" charset="-122"/>
            </a:endParaRPr>
          </a:p>
        </p:txBody>
      </p:sp>
      <p:sp>
        <p:nvSpPr>
          <p:cNvPr id="17415" name="矩形 269"/>
          <p:cNvSpPr>
            <a:spLocks noChangeArrowheads="1"/>
          </p:cNvSpPr>
          <p:nvPr/>
        </p:nvSpPr>
        <p:spPr bwMode="auto">
          <a:xfrm>
            <a:off x="2652055" y="2350218"/>
            <a:ext cx="530469" cy="285750"/>
          </a:xfrm>
          <a:prstGeom prst="rect">
            <a:avLst/>
          </a:prstGeom>
          <a:solidFill>
            <a:schemeClr val="accent2"/>
          </a:solidFill>
          <a:ln w="9525">
            <a:solidFill>
              <a:schemeClr val="accent1"/>
            </a:solidFill>
            <a:miter lim="800000"/>
            <a:headEnd/>
            <a:tailEnd/>
          </a:ln>
        </p:spPr>
        <p:txBody>
          <a:bodyPr wrap="none" anchor="ctr"/>
          <a:lstStyle/>
          <a:p>
            <a:pPr>
              <a:buFontTx/>
              <a:buNone/>
            </a:pPr>
            <a:r>
              <a:rPr lang="en-US" altLang="zh-CN" sz="1000">
                <a:solidFill>
                  <a:schemeClr val="tx1"/>
                </a:solidFill>
                <a:latin typeface="微软雅黑" pitchFamily="34" charset="-122"/>
                <a:ea typeface="微软雅黑" pitchFamily="34" charset="-122"/>
              </a:rPr>
              <a:t>Alloc</a:t>
            </a:r>
            <a:endParaRPr lang="zh-CN" altLang="en-US" sz="1000">
              <a:solidFill>
                <a:schemeClr val="tx1"/>
              </a:solidFill>
              <a:latin typeface="微软雅黑" pitchFamily="34" charset="-122"/>
              <a:ea typeface="微软雅黑" pitchFamily="34" charset="-122"/>
            </a:endParaRPr>
          </a:p>
        </p:txBody>
      </p:sp>
      <p:sp>
        <p:nvSpPr>
          <p:cNvPr id="17416" name="矩形 270"/>
          <p:cNvSpPr>
            <a:spLocks noChangeArrowheads="1"/>
          </p:cNvSpPr>
          <p:nvPr/>
        </p:nvSpPr>
        <p:spPr bwMode="auto">
          <a:xfrm>
            <a:off x="2071762" y="2018432"/>
            <a:ext cx="531934" cy="287337"/>
          </a:xfrm>
          <a:prstGeom prst="rect">
            <a:avLst/>
          </a:prstGeom>
          <a:solidFill>
            <a:schemeClr val="accent2"/>
          </a:solidFill>
          <a:ln w="9525">
            <a:solidFill>
              <a:schemeClr val="accent1"/>
            </a:solidFill>
            <a:miter lim="800000"/>
            <a:headEnd/>
            <a:tailEnd/>
          </a:ln>
        </p:spPr>
        <p:txBody>
          <a:bodyPr wrap="none" anchor="ctr"/>
          <a:lstStyle/>
          <a:p>
            <a:pPr>
              <a:buFontTx/>
              <a:buNone/>
            </a:pPr>
            <a:r>
              <a:rPr lang="en-US" altLang="zh-CN" sz="1000">
                <a:solidFill>
                  <a:schemeClr val="tx1"/>
                </a:solidFill>
                <a:latin typeface="微软雅黑" pitchFamily="34" charset="-122"/>
                <a:ea typeface="微软雅黑" pitchFamily="34" charset="-122"/>
              </a:rPr>
              <a:t>RPM</a:t>
            </a:r>
            <a:endParaRPr lang="zh-CN" altLang="en-US" sz="1000">
              <a:solidFill>
                <a:schemeClr val="tx1"/>
              </a:solidFill>
              <a:latin typeface="微软雅黑" pitchFamily="34" charset="-122"/>
              <a:ea typeface="微软雅黑" pitchFamily="34" charset="-122"/>
            </a:endParaRPr>
          </a:p>
        </p:txBody>
      </p:sp>
      <p:sp>
        <p:nvSpPr>
          <p:cNvPr id="17417" name="矩形 271"/>
          <p:cNvSpPr>
            <a:spLocks noChangeArrowheads="1"/>
          </p:cNvSpPr>
          <p:nvPr/>
        </p:nvSpPr>
        <p:spPr bwMode="auto">
          <a:xfrm>
            <a:off x="1472420" y="2711202"/>
            <a:ext cx="530469" cy="285750"/>
          </a:xfrm>
          <a:prstGeom prst="rect">
            <a:avLst/>
          </a:prstGeom>
          <a:solidFill>
            <a:schemeClr val="accent2"/>
          </a:solidFill>
          <a:ln w="9525">
            <a:solidFill>
              <a:schemeClr val="accent1"/>
            </a:solidFill>
            <a:miter lim="800000"/>
            <a:headEnd/>
            <a:tailEnd/>
          </a:ln>
        </p:spPr>
        <p:txBody>
          <a:bodyPr wrap="none" anchor="ctr"/>
          <a:lstStyle/>
          <a:p>
            <a:pPr>
              <a:buFontTx/>
              <a:buNone/>
            </a:pPr>
            <a:r>
              <a:rPr lang="en-US" altLang="zh-CN" sz="1000" dirty="0">
                <a:solidFill>
                  <a:schemeClr val="tx1"/>
                </a:solidFill>
                <a:latin typeface="微软雅黑" pitchFamily="34" charset="-122"/>
                <a:ea typeface="微软雅黑" pitchFamily="34" charset="-122"/>
              </a:rPr>
              <a:t>RESA</a:t>
            </a:r>
            <a:endParaRPr lang="zh-CN" altLang="en-US" sz="1000" dirty="0">
              <a:solidFill>
                <a:schemeClr val="tx1"/>
              </a:solidFill>
              <a:latin typeface="微软雅黑" pitchFamily="34" charset="-122"/>
              <a:ea typeface="微软雅黑" pitchFamily="34" charset="-122"/>
            </a:endParaRPr>
          </a:p>
        </p:txBody>
      </p:sp>
      <p:sp>
        <p:nvSpPr>
          <p:cNvPr id="17418" name="矩形 272"/>
          <p:cNvSpPr>
            <a:spLocks noChangeArrowheads="1"/>
          </p:cNvSpPr>
          <p:nvPr/>
        </p:nvSpPr>
        <p:spPr bwMode="auto">
          <a:xfrm>
            <a:off x="2070297" y="1708868"/>
            <a:ext cx="531935" cy="285750"/>
          </a:xfrm>
          <a:prstGeom prst="rect">
            <a:avLst/>
          </a:prstGeom>
          <a:solidFill>
            <a:schemeClr val="accent2"/>
          </a:solidFill>
          <a:ln w="9525">
            <a:solidFill>
              <a:schemeClr val="accent1"/>
            </a:solidFill>
            <a:miter lim="800000"/>
            <a:headEnd/>
            <a:tailEnd/>
          </a:ln>
        </p:spPr>
        <p:txBody>
          <a:bodyPr wrap="none" anchor="ctr"/>
          <a:lstStyle/>
          <a:p>
            <a:pPr>
              <a:buFontTx/>
              <a:buNone/>
            </a:pPr>
            <a:r>
              <a:rPr lang="en-US" altLang="zh-CN" sz="1000">
                <a:solidFill>
                  <a:schemeClr val="tx1"/>
                </a:solidFill>
                <a:latin typeface="微软雅黑" pitchFamily="34" charset="-122"/>
                <a:ea typeface="微软雅黑" pitchFamily="34" charset="-122"/>
              </a:rPr>
              <a:t>RA</a:t>
            </a:r>
            <a:endParaRPr lang="zh-CN" altLang="en-US" sz="1000">
              <a:solidFill>
                <a:schemeClr val="tx1"/>
              </a:solidFill>
              <a:latin typeface="微软雅黑" pitchFamily="34" charset="-122"/>
              <a:ea typeface="微软雅黑" pitchFamily="34" charset="-122"/>
            </a:endParaRPr>
          </a:p>
        </p:txBody>
      </p:sp>
      <p:sp>
        <p:nvSpPr>
          <p:cNvPr id="17419" name="矩形 273"/>
          <p:cNvSpPr>
            <a:spLocks noChangeArrowheads="1"/>
          </p:cNvSpPr>
          <p:nvPr/>
        </p:nvSpPr>
        <p:spPr bwMode="auto">
          <a:xfrm>
            <a:off x="2668174" y="1707281"/>
            <a:ext cx="531935" cy="285750"/>
          </a:xfrm>
          <a:prstGeom prst="rect">
            <a:avLst/>
          </a:prstGeom>
          <a:solidFill>
            <a:schemeClr val="accent2"/>
          </a:solidFill>
          <a:ln w="9525">
            <a:solidFill>
              <a:schemeClr val="accent1"/>
            </a:solidFill>
            <a:miter lim="800000"/>
            <a:headEnd/>
            <a:tailEnd/>
          </a:ln>
        </p:spPr>
        <p:txBody>
          <a:bodyPr wrap="none" anchor="ctr"/>
          <a:lstStyle/>
          <a:p>
            <a:pPr>
              <a:buFontTx/>
              <a:buNone/>
            </a:pPr>
            <a:r>
              <a:rPr lang="en-US" altLang="zh-CN" sz="1000">
                <a:solidFill>
                  <a:schemeClr val="tx1"/>
                </a:solidFill>
                <a:latin typeface="微软雅黑" pitchFamily="34" charset="-122"/>
                <a:ea typeface="微软雅黑" pitchFamily="34" charset="-122"/>
              </a:rPr>
              <a:t>BIP</a:t>
            </a:r>
            <a:endParaRPr lang="zh-CN" altLang="en-US" sz="1000">
              <a:solidFill>
                <a:schemeClr val="tx1"/>
              </a:solidFill>
              <a:latin typeface="微软雅黑" pitchFamily="34" charset="-122"/>
              <a:ea typeface="微软雅黑" pitchFamily="34" charset="-122"/>
            </a:endParaRPr>
          </a:p>
        </p:txBody>
      </p:sp>
      <p:sp>
        <p:nvSpPr>
          <p:cNvPr id="275" name="AutoShape 42"/>
          <p:cNvSpPr>
            <a:spLocks noChangeArrowheads="1"/>
          </p:cNvSpPr>
          <p:nvPr/>
        </p:nvSpPr>
        <p:spPr bwMode="auto">
          <a:xfrm rot="5400000">
            <a:off x="2212866" y="2274568"/>
            <a:ext cx="236538" cy="1746738"/>
          </a:xfrm>
          <a:prstGeom prst="can">
            <a:avLst>
              <a:gd name="adj" fmla="val 26112"/>
            </a:avLst>
          </a:prstGeom>
          <a:gradFill rotWithShape="1">
            <a:gsLst>
              <a:gs pos="0">
                <a:srgbClr val="808080"/>
              </a:gs>
              <a:gs pos="50000">
                <a:srgbClr val="FFFFFF"/>
              </a:gs>
              <a:gs pos="100000">
                <a:srgbClr val="808080"/>
              </a:gs>
            </a:gsLst>
            <a:lin ang="0" scaled="1"/>
          </a:gradFill>
          <a:ln w="9525">
            <a:noFill/>
            <a:round/>
            <a:headEnd/>
            <a:tailEnd/>
          </a:ln>
          <a:effectLst/>
        </p:spPr>
        <p:txBody>
          <a:bodyPr rot="10800000" vert="eaVert" wrap="none" anchor="ctr"/>
          <a:lstStyle/>
          <a:p>
            <a:pPr algn="ctr">
              <a:buFontTx/>
              <a:buNone/>
              <a:defRPr/>
            </a:pPr>
            <a:r>
              <a:rPr lang="en-US" altLang="zh-CN" sz="1000" b="1" dirty="0">
                <a:solidFill>
                  <a:schemeClr val="tx1"/>
                </a:solidFill>
                <a:effectLst>
                  <a:outerShdw blurRad="38100" dist="38100" dir="2700000" algn="tl">
                    <a:srgbClr val="FFFFFF"/>
                  </a:outerShdw>
                </a:effectLst>
                <a:latin typeface="微软雅黑" pitchFamily="34" charset="-122"/>
                <a:ea typeface="微软雅黑" pitchFamily="34" charset="-122"/>
              </a:rPr>
              <a:t>RIB</a:t>
            </a:r>
          </a:p>
        </p:txBody>
      </p:sp>
      <p:sp>
        <p:nvSpPr>
          <p:cNvPr id="276" name="Rectangle 4"/>
          <p:cNvSpPr>
            <a:spLocks noChangeArrowheads="1"/>
          </p:cNvSpPr>
          <p:nvPr/>
        </p:nvSpPr>
        <p:spPr bwMode="auto">
          <a:xfrm>
            <a:off x="1362516" y="3364632"/>
            <a:ext cx="1881554" cy="350837"/>
          </a:xfrm>
          <a:prstGeom prst="rect">
            <a:avLst/>
          </a:prstGeom>
          <a:solidFill>
            <a:schemeClr val="accent1"/>
          </a:solidFill>
          <a:ln w="9525">
            <a:solidFill>
              <a:schemeClr val="accent1"/>
            </a:solidFill>
            <a:miter lim="800000"/>
            <a:headEnd/>
            <a:tailEnd/>
          </a:ln>
          <a:effectLst>
            <a:outerShdw blurRad="63500" dist="38099" dir="2700000" algn="ctr" rotWithShape="0">
              <a:schemeClr val="bg2">
                <a:alpha val="74997"/>
              </a:schemeClr>
            </a:outerShdw>
          </a:effectLst>
        </p:spPr>
        <p:txBody>
          <a:bodyPr anchor="ctr"/>
          <a:lstStyle/>
          <a:p>
            <a:pPr algn="ctr" eaLnBrk="0" hangingPunct="0">
              <a:spcBef>
                <a:spcPct val="50000"/>
              </a:spcBef>
              <a:defRPr/>
            </a:pPr>
            <a:r>
              <a:rPr lang="zh-CN" altLang="en-US" sz="1000" b="1" dirty="0" smtClean="0">
                <a:solidFill>
                  <a:schemeClr val="tx1"/>
                </a:solidFill>
              </a:rPr>
              <a:t>场外租赁系统</a:t>
            </a:r>
            <a:endParaRPr lang="en-US" sz="1000" b="1" dirty="0">
              <a:solidFill>
                <a:schemeClr val="tx1"/>
              </a:solidFill>
            </a:endParaRPr>
          </a:p>
        </p:txBody>
      </p:sp>
      <p:sp>
        <p:nvSpPr>
          <p:cNvPr id="278" name="Rectangle 8"/>
          <p:cNvSpPr>
            <a:spLocks noChangeArrowheads="1"/>
          </p:cNvSpPr>
          <p:nvPr/>
        </p:nvSpPr>
        <p:spPr bwMode="auto">
          <a:xfrm>
            <a:off x="471562" y="3936131"/>
            <a:ext cx="2876550" cy="1096169"/>
          </a:xfrm>
          <a:prstGeom prst="rect">
            <a:avLst/>
          </a:prstGeom>
          <a:solidFill>
            <a:schemeClr val="bg1"/>
          </a:solidFill>
          <a:ln w="9525" cap="flat" cmpd="sng" algn="ctr">
            <a:solidFill>
              <a:schemeClr val="accent6"/>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r>
              <a:rPr lang="zh-CN" altLang="en-US" sz="1000" b="1" dirty="0">
                <a:solidFill>
                  <a:schemeClr val="tx1"/>
                </a:solidFill>
                <a:latin typeface="微软雅黑" pitchFamily="34" charset="-122"/>
                <a:ea typeface="微软雅黑" pitchFamily="34" charset="-122"/>
              </a:rPr>
              <a:t>百货</a:t>
            </a:r>
            <a:endParaRPr lang="en-US" altLang="en-US" sz="1000" b="1" dirty="0">
              <a:solidFill>
                <a:schemeClr val="tx1"/>
              </a:solidFill>
              <a:latin typeface="微软雅黑" pitchFamily="34" charset="-122"/>
              <a:ea typeface="微软雅黑" pitchFamily="34" charset="-122"/>
            </a:endParaRPr>
          </a:p>
        </p:txBody>
      </p:sp>
      <p:sp>
        <p:nvSpPr>
          <p:cNvPr id="288" name="Rectangle 4"/>
          <p:cNvSpPr>
            <a:spLocks noChangeArrowheads="1"/>
          </p:cNvSpPr>
          <p:nvPr/>
        </p:nvSpPr>
        <p:spPr bwMode="auto">
          <a:xfrm>
            <a:off x="1371308" y="4591994"/>
            <a:ext cx="1881554" cy="350837"/>
          </a:xfrm>
          <a:prstGeom prst="rect">
            <a:avLst/>
          </a:prstGeom>
          <a:solidFill>
            <a:schemeClr val="accent1"/>
          </a:solidFill>
          <a:ln w="9525">
            <a:solidFill>
              <a:schemeClr val="accent1"/>
            </a:solidFill>
            <a:miter lim="800000"/>
            <a:headEnd/>
            <a:tailEnd/>
          </a:ln>
          <a:effectLst>
            <a:outerShdw blurRad="63500" dist="38099" dir="2700000" algn="ctr" rotWithShape="0">
              <a:schemeClr val="bg2">
                <a:alpha val="74997"/>
              </a:schemeClr>
            </a:outerShdw>
          </a:effectLst>
        </p:spPr>
        <p:txBody>
          <a:bodyPr anchor="ctr"/>
          <a:lstStyle/>
          <a:p>
            <a:pPr algn="ctr" eaLnBrk="0" hangingPunct="0">
              <a:spcBef>
                <a:spcPct val="50000"/>
              </a:spcBef>
              <a:defRPr/>
            </a:pPr>
            <a:r>
              <a:rPr lang="zh-CN" altLang="en-US" sz="1000" b="1" dirty="0" smtClean="0">
                <a:solidFill>
                  <a:schemeClr val="tx1"/>
                </a:solidFill>
                <a:ea typeface="+mn-ea"/>
              </a:rPr>
              <a:t>场外租赁</a:t>
            </a:r>
            <a:endParaRPr lang="en-US" sz="1000" b="1" dirty="0">
              <a:solidFill>
                <a:schemeClr val="tx1"/>
              </a:solidFill>
              <a:ea typeface="+mn-ea"/>
            </a:endParaRPr>
          </a:p>
        </p:txBody>
      </p:sp>
      <p:sp>
        <p:nvSpPr>
          <p:cNvPr id="289" name="Rectangle 4"/>
          <p:cNvSpPr>
            <a:spLocks noChangeArrowheads="1"/>
          </p:cNvSpPr>
          <p:nvPr/>
        </p:nvSpPr>
        <p:spPr bwMode="auto">
          <a:xfrm>
            <a:off x="1369843" y="4149080"/>
            <a:ext cx="1881554" cy="350838"/>
          </a:xfrm>
          <a:prstGeom prst="rect">
            <a:avLst/>
          </a:prstGeom>
          <a:solidFill>
            <a:schemeClr val="accent1"/>
          </a:solidFill>
          <a:ln w="9525">
            <a:solidFill>
              <a:schemeClr val="accent1"/>
            </a:solidFill>
            <a:miter lim="800000"/>
            <a:headEnd/>
            <a:tailEnd/>
          </a:ln>
          <a:effectLst>
            <a:outerShdw blurRad="63500" dist="38099" dir="2700000" algn="ctr" rotWithShape="0">
              <a:schemeClr val="bg2">
                <a:alpha val="74997"/>
              </a:schemeClr>
            </a:outerShdw>
          </a:effectLst>
        </p:spPr>
        <p:txBody>
          <a:bodyPr anchor="ctr"/>
          <a:lstStyle/>
          <a:p>
            <a:pPr algn="ctr" eaLnBrk="0" hangingPunct="0">
              <a:spcBef>
                <a:spcPct val="50000"/>
              </a:spcBef>
              <a:defRPr/>
            </a:pPr>
            <a:r>
              <a:rPr lang="zh-CN" altLang="en-US" sz="1000" b="1" dirty="0" smtClean="0">
                <a:solidFill>
                  <a:schemeClr val="tx1"/>
                </a:solidFill>
                <a:ea typeface="+mn-ea"/>
              </a:rPr>
              <a:t>核心业务系统</a:t>
            </a:r>
            <a:endParaRPr lang="en-US" sz="1000" b="1" dirty="0">
              <a:solidFill>
                <a:schemeClr val="tx1"/>
              </a:solidFill>
              <a:ea typeface="+mn-ea"/>
            </a:endParaRPr>
          </a:p>
        </p:txBody>
      </p:sp>
      <p:sp>
        <p:nvSpPr>
          <p:cNvPr id="291" name="Rectangle 8"/>
          <p:cNvSpPr>
            <a:spLocks noChangeArrowheads="1"/>
          </p:cNvSpPr>
          <p:nvPr/>
        </p:nvSpPr>
        <p:spPr bwMode="auto">
          <a:xfrm>
            <a:off x="471562" y="5157192"/>
            <a:ext cx="2876550" cy="509587"/>
          </a:xfrm>
          <a:prstGeom prst="rect">
            <a:avLst/>
          </a:prstGeom>
          <a:solidFill>
            <a:schemeClr val="bg1"/>
          </a:solidFill>
          <a:ln w="9525" cap="flat" cmpd="sng" algn="ctr">
            <a:solidFill>
              <a:schemeClr val="accent6"/>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r>
              <a:rPr lang="zh-CN" altLang="en-US" sz="1000" b="1" dirty="0">
                <a:solidFill>
                  <a:schemeClr val="tx1"/>
                </a:solidFill>
                <a:latin typeface="微软雅黑" pitchFamily="34" charset="-122"/>
                <a:ea typeface="微软雅黑" pitchFamily="34" charset="-122"/>
              </a:rPr>
              <a:t>购物中心</a:t>
            </a:r>
            <a:endParaRPr lang="en-US" altLang="en-US" sz="1000" b="1" dirty="0">
              <a:solidFill>
                <a:schemeClr val="tx1"/>
              </a:solidFill>
              <a:latin typeface="微软雅黑" pitchFamily="34" charset="-122"/>
              <a:ea typeface="微软雅黑" pitchFamily="34" charset="-122"/>
            </a:endParaRPr>
          </a:p>
        </p:txBody>
      </p:sp>
      <p:sp>
        <p:nvSpPr>
          <p:cNvPr id="292" name="Rectangle 4"/>
          <p:cNvSpPr>
            <a:spLocks noChangeArrowheads="1"/>
          </p:cNvSpPr>
          <p:nvPr/>
        </p:nvSpPr>
        <p:spPr bwMode="auto">
          <a:xfrm>
            <a:off x="1380101" y="5223866"/>
            <a:ext cx="1881554" cy="349250"/>
          </a:xfrm>
          <a:prstGeom prst="rect">
            <a:avLst/>
          </a:prstGeom>
          <a:solidFill>
            <a:schemeClr val="accent1"/>
          </a:solidFill>
          <a:ln w="9525">
            <a:solidFill>
              <a:schemeClr val="accent1"/>
            </a:solidFill>
            <a:miter lim="800000"/>
            <a:headEnd/>
            <a:tailEnd/>
          </a:ln>
          <a:effectLst>
            <a:outerShdw blurRad="63500" dist="38099" dir="2700000" algn="ctr" rotWithShape="0">
              <a:schemeClr val="bg2">
                <a:alpha val="74997"/>
              </a:schemeClr>
            </a:outerShdw>
          </a:effectLst>
        </p:spPr>
        <p:txBody>
          <a:bodyPr anchor="ctr"/>
          <a:lstStyle/>
          <a:p>
            <a:pPr algn="ctr" eaLnBrk="0" hangingPunct="0">
              <a:spcBef>
                <a:spcPct val="50000"/>
              </a:spcBef>
              <a:defRPr/>
            </a:pPr>
            <a:r>
              <a:rPr lang="zh-CN" altLang="en-US" sz="1000" b="1" dirty="0" smtClean="0">
                <a:solidFill>
                  <a:schemeClr val="tx1"/>
                </a:solidFill>
              </a:rPr>
              <a:t>核心业务系统</a:t>
            </a:r>
            <a:endParaRPr lang="en-US" sz="1000" b="1" dirty="0">
              <a:solidFill>
                <a:schemeClr val="tx1"/>
              </a:solidFill>
            </a:endParaRPr>
          </a:p>
        </p:txBody>
      </p:sp>
      <p:sp>
        <p:nvSpPr>
          <p:cNvPr id="293" name="Rectangle 8"/>
          <p:cNvSpPr>
            <a:spLocks noChangeArrowheads="1"/>
          </p:cNvSpPr>
          <p:nvPr/>
        </p:nvSpPr>
        <p:spPr bwMode="auto">
          <a:xfrm>
            <a:off x="471562" y="5745882"/>
            <a:ext cx="2876550" cy="757237"/>
          </a:xfrm>
          <a:prstGeom prst="rect">
            <a:avLst/>
          </a:prstGeom>
          <a:solidFill>
            <a:schemeClr val="bg1"/>
          </a:solidFill>
          <a:ln w="9525" cap="flat" cmpd="sng" algn="ctr">
            <a:solidFill>
              <a:schemeClr val="accent6"/>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r>
              <a:rPr lang="zh-CN" altLang="en-US" sz="1000" b="1" dirty="0" smtClean="0">
                <a:solidFill>
                  <a:schemeClr val="tx1"/>
                </a:solidFill>
                <a:latin typeface="微软雅黑" pitchFamily="34" charset="-122"/>
                <a:ea typeface="微软雅黑" pitchFamily="34" charset="-122"/>
              </a:rPr>
              <a:t>进口</a:t>
            </a:r>
            <a:r>
              <a:rPr lang="en-US" altLang="zh-CN" sz="1000" b="1" dirty="0" smtClean="0">
                <a:solidFill>
                  <a:schemeClr val="tx1"/>
                </a:solidFill>
                <a:latin typeface="微软雅黑" pitchFamily="34" charset="-122"/>
                <a:ea typeface="微软雅黑" pitchFamily="34" charset="-122"/>
              </a:rPr>
              <a:t>&amp;</a:t>
            </a:r>
            <a:r>
              <a:rPr lang="zh-CN" altLang="en-US" sz="1000" b="1" dirty="0" smtClean="0">
                <a:solidFill>
                  <a:schemeClr val="tx1"/>
                </a:solidFill>
                <a:latin typeface="微软雅黑" pitchFamily="34" charset="-122"/>
                <a:ea typeface="微软雅黑" pitchFamily="34" charset="-122"/>
              </a:rPr>
              <a:t>非商品管理</a:t>
            </a:r>
            <a:endParaRPr lang="en-US" altLang="en-US" sz="1000" b="1" dirty="0">
              <a:solidFill>
                <a:schemeClr val="tx1"/>
              </a:solidFill>
              <a:latin typeface="微软雅黑" pitchFamily="34" charset="-122"/>
              <a:ea typeface="微软雅黑" pitchFamily="34" charset="-122"/>
            </a:endParaRPr>
          </a:p>
        </p:txBody>
      </p:sp>
      <p:sp>
        <p:nvSpPr>
          <p:cNvPr id="294" name="Rectangle 4"/>
          <p:cNvSpPr>
            <a:spLocks noChangeArrowheads="1"/>
          </p:cNvSpPr>
          <p:nvPr/>
        </p:nvSpPr>
        <p:spPr bwMode="auto">
          <a:xfrm>
            <a:off x="1397685" y="6058618"/>
            <a:ext cx="1881554" cy="350838"/>
          </a:xfrm>
          <a:prstGeom prst="rect">
            <a:avLst/>
          </a:prstGeom>
          <a:solidFill>
            <a:schemeClr val="accent1"/>
          </a:solidFill>
          <a:ln w="9525">
            <a:solidFill>
              <a:schemeClr val="accent1"/>
            </a:solidFill>
            <a:miter lim="800000"/>
            <a:headEnd/>
            <a:tailEnd/>
          </a:ln>
          <a:effectLst>
            <a:outerShdw blurRad="63500" dist="38099" dir="2700000" algn="ctr" rotWithShape="0">
              <a:schemeClr val="bg2">
                <a:alpha val="74997"/>
              </a:schemeClr>
            </a:outerShdw>
          </a:effectLst>
        </p:spPr>
        <p:txBody>
          <a:bodyPr anchor="ctr"/>
          <a:lstStyle/>
          <a:p>
            <a:pPr algn="ctr" eaLnBrk="0" hangingPunct="0">
              <a:spcBef>
                <a:spcPct val="50000"/>
              </a:spcBef>
              <a:defRPr/>
            </a:pPr>
            <a:r>
              <a:rPr lang="zh-CN" altLang="en-US" sz="1000" b="1" dirty="0">
                <a:solidFill>
                  <a:schemeClr val="tx1"/>
                </a:solidFill>
                <a:ea typeface="+mn-ea"/>
              </a:rPr>
              <a:t>贸易系统</a:t>
            </a:r>
            <a:endParaRPr lang="en-US" sz="1000" b="1" dirty="0">
              <a:solidFill>
                <a:schemeClr val="tx1"/>
              </a:solidFill>
              <a:ea typeface="+mn-ea"/>
            </a:endParaRPr>
          </a:p>
        </p:txBody>
      </p:sp>
      <p:sp>
        <p:nvSpPr>
          <p:cNvPr id="295" name="Rectangle 4"/>
          <p:cNvSpPr>
            <a:spLocks noChangeArrowheads="1"/>
          </p:cNvSpPr>
          <p:nvPr/>
        </p:nvSpPr>
        <p:spPr bwMode="auto">
          <a:xfrm>
            <a:off x="4073478" y="2435943"/>
            <a:ext cx="792000" cy="360000"/>
          </a:xfrm>
          <a:prstGeom prst="rect">
            <a:avLst/>
          </a:prstGeom>
          <a:solidFill>
            <a:schemeClr val="accent1"/>
          </a:solidFill>
          <a:ln w="9525">
            <a:solidFill>
              <a:schemeClr val="accent1"/>
            </a:solidFill>
            <a:miter lim="800000"/>
            <a:headEnd/>
            <a:tailEnd/>
          </a:ln>
          <a:effectLst>
            <a:outerShdw blurRad="63500" dist="38099" dir="2700000" algn="ctr" rotWithShape="0">
              <a:schemeClr val="bg2">
                <a:alpha val="74997"/>
              </a:schemeClr>
            </a:outerShdw>
          </a:effectLst>
        </p:spPr>
        <p:txBody>
          <a:bodyPr anchor="ctr"/>
          <a:lstStyle/>
          <a:p>
            <a:pPr algn="ctr" eaLnBrk="0" hangingPunct="0">
              <a:spcBef>
                <a:spcPct val="50000"/>
              </a:spcBef>
              <a:defRPr/>
            </a:pPr>
            <a:r>
              <a:rPr lang="en-US" altLang="zh-CN" sz="1000" b="1" dirty="0" smtClean="0">
                <a:solidFill>
                  <a:schemeClr val="tx1"/>
                </a:solidFill>
                <a:ea typeface="+mn-ea"/>
              </a:rPr>
              <a:t>WMS</a:t>
            </a:r>
            <a:endParaRPr lang="en-US" sz="1000" b="1" dirty="0">
              <a:solidFill>
                <a:schemeClr val="tx1"/>
              </a:solidFill>
              <a:ea typeface="+mn-ea"/>
            </a:endParaRPr>
          </a:p>
        </p:txBody>
      </p:sp>
      <p:sp>
        <p:nvSpPr>
          <p:cNvPr id="296" name="Rectangle 4"/>
          <p:cNvSpPr>
            <a:spLocks noChangeArrowheads="1"/>
          </p:cNvSpPr>
          <p:nvPr/>
        </p:nvSpPr>
        <p:spPr bwMode="auto">
          <a:xfrm>
            <a:off x="4073478" y="3284984"/>
            <a:ext cx="792000" cy="360000"/>
          </a:xfrm>
          <a:prstGeom prst="rect">
            <a:avLst/>
          </a:prstGeom>
          <a:solidFill>
            <a:schemeClr val="accent1"/>
          </a:solidFill>
          <a:ln w="9525">
            <a:solidFill>
              <a:schemeClr val="accent1"/>
            </a:solidFill>
            <a:miter lim="800000"/>
            <a:headEnd/>
            <a:tailEnd/>
          </a:ln>
          <a:effectLst>
            <a:outerShdw blurRad="63500" dist="38099" dir="2700000" algn="ctr" rotWithShape="0">
              <a:schemeClr val="bg2">
                <a:alpha val="74997"/>
              </a:schemeClr>
            </a:outerShdw>
          </a:effectLst>
        </p:spPr>
        <p:txBody>
          <a:bodyPr anchor="ctr"/>
          <a:lstStyle/>
          <a:p>
            <a:pPr algn="ctr" eaLnBrk="0" hangingPunct="0">
              <a:spcBef>
                <a:spcPct val="50000"/>
              </a:spcBef>
              <a:defRPr/>
            </a:pPr>
            <a:r>
              <a:rPr lang="zh-CN" altLang="en-US" sz="1000" b="1" dirty="0">
                <a:solidFill>
                  <a:schemeClr val="tx1"/>
                </a:solidFill>
                <a:ea typeface="+mn-ea"/>
              </a:rPr>
              <a:t>供应商服务区平台</a:t>
            </a:r>
            <a:endParaRPr lang="en-US" sz="1000" b="1" dirty="0">
              <a:solidFill>
                <a:schemeClr val="tx1"/>
              </a:solidFill>
              <a:ea typeface="+mn-ea"/>
            </a:endParaRPr>
          </a:p>
        </p:txBody>
      </p:sp>
      <p:sp>
        <p:nvSpPr>
          <p:cNvPr id="297" name="Rectangle 4"/>
          <p:cNvSpPr>
            <a:spLocks noChangeArrowheads="1"/>
          </p:cNvSpPr>
          <p:nvPr/>
        </p:nvSpPr>
        <p:spPr bwMode="auto">
          <a:xfrm>
            <a:off x="3803847" y="3829769"/>
            <a:ext cx="2970334" cy="2322513"/>
          </a:xfrm>
          <a:prstGeom prst="rect">
            <a:avLst/>
          </a:prstGeom>
          <a:solidFill>
            <a:schemeClr val="accent1"/>
          </a:solidFill>
          <a:ln w="9525">
            <a:solidFill>
              <a:schemeClr val="accent1"/>
            </a:solidFill>
            <a:miter lim="800000"/>
            <a:headEnd/>
            <a:tailEnd/>
          </a:ln>
          <a:effectLst>
            <a:outerShdw blurRad="63500" dist="38099" dir="2700000" algn="ctr" rotWithShape="0">
              <a:schemeClr val="bg2">
                <a:alpha val="74997"/>
              </a:schemeClr>
            </a:outerShdw>
          </a:effectLst>
        </p:spPr>
        <p:txBody>
          <a:bodyPr/>
          <a:lstStyle/>
          <a:p>
            <a:pPr eaLnBrk="0" hangingPunct="0">
              <a:spcBef>
                <a:spcPct val="50000"/>
              </a:spcBef>
              <a:defRPr/>
            </a:pPr>
            <a:r>
              <a:rPr lang="en-US" altLang="zh-CN" sz="1000" b="1" dirty="0">
                <a:solidFill>
                  <a:schemeClr val="tx1"/>
                </a:solidFill>
                <a:ea typeface="+mn-ea"/>
              </a:rPr>
              <a:t>EBS</a:t>
            </a:r>
            <a:endParaRPr lang="en-US" sz="1000" b="1" dirty="0">
              <a:solidFill>
                <a:schemeClr val="tx1"/>
              </a:solidFill>
              <a:ea typeface="+mn-ea"/>
            </a:endParaRPr>
          </a:p>
        </p:txBody>
      </p:sp>
      <p:sp>
        <p:nvSpPr>
          <p:cNvPr id="17433" name="Rectangle 9"/>
          <p:cNvSpPr>
            <a:spLocks noChangeArrowheads="1"/>
          </p:cNvSpPr>
          <p:nvPr/>
        </p:nvSpPr>
        <p:spPr bwMode="auto">
          <a:xfrm>
            <a:off x="3979694" y="4059957"/>
            <a:ext cx="2611315" cy="769937"/>
          </a:xfrm>
          <a:prstGeom prst="rect">
            <a:avLst/>
          </a:prstGeom>
          <a:solidFill>
            <a:srgbClr val="EAEAEA"/>
          </a:solidFill>
          <a:ln w="9525">
            <a:solidFill>
              <a:schemeClr val="accent1"/>
            </a:solidFill>
            <a:miter lim="800000"/>
            <a:headEnd/>
            <a:tailEnd/>
          </a:ln>
        </p:spPr>
        <p:txBody>
          <a:bodyPr/>
          <a:lstStyle/>
          <a:p>
            <a:pPr>
              <a:lnSpc>
                <a:spcPct val="90000"/>
              </a:lnSpc>
            </a:pPr>
            <a:r>
              <a:rPr lang="zh-CN" altLang="en-US" sz="1000" b="1">
                <a:solidFill>
                  <a:schemeClr val="tx1"/>
                </a:solidFill>
              </a:rPr>
              <a:t>结算平台</a:t>
            </a:r>
            <a:endParaRPr lang="en-US" altLang="zh-CN" sz="1000" b="1">
              <a:solidFill>
                <a:schemeClr val="tx1"/>
              </a:solidFill>
            </a:endParaRPr>
          </a:p>
        </p:txBody>
      </p:sp>
      <p:sp>
        <p:nvSpPr>
          <p:cNvPr id="17434" name="矩形 298"/>
          <p:cNvSpPr>
            <a:spLocks noChangeArrowheads="1"/>
          </p:cNvSpPr>
          <p:nvPr/>
        </p:nvSpPr>
        <p:spPr bwMode="auto">
          <a:xfrm>
            <a:off x="4051497" y="4472706"/>
            <a:ext cx="531935" cy="285750"/>
          </a:xfrm>
          <a:prstGeom prst="rect">
            <a:avLst/>
          </a:prstGeom>
          <a:solidFill>
            <a:schemeClr val="accent2"/>
          </a:solidFill>
          <a:ln w="9525">
            <a:solidFill>
              <a:schemeClr val="accent1"/>
            </a:solidFill>
            <a:miter lim="800000"/>
            <a:headEnd/>
            <a:tailEnd/>
          </a:ln>
        </p:spPr>
        <p:txBody>
          <a:bodyPr wrap="none" anchor="ctr"/>
          <a:lstStyle/>
          <a:p>
            <a:pPr>
              <a:buFontTx/>
              <a:buNone/>
            </a:pPr>
            <a:r>
              <a:rPr lang="zh-CN" altLang="en-US" sz="1000" b="1">
                <a:solidFill>
                  <a:schemeClr val="tx1"/>
                </a:solidFill>
                <a:latin typeface="微软雅黑" pitchFamily="34" charset="-122"/>
                <a:ea typeface="微软雅黑" pitchFamily="34" charset="-122"/>
              </a:rPr>
              <a:t>单据</a:t>
            </a:r>
          </a:p>
        </p:txBody>
      </p:sp>
      <p:sp>
        <p:nvSpPr>
          <p:cNvPr id="17435" name="矩形 299"/>
          <p:cNvSpPr>
            <a:spLocks noChangeArrowheads="1"/>
          </p:cNvSpPr>
          <p:nvPr/>
        </p:nvSpPr>
        <p:spPr bwMode="auto">
          <a:xfrm>
            <a:off x="4659632" y="4480643"/>
            <a:ext cx="531934" cy="287338"/>
          </a:xfrm>
          <a:prstGeom prst="rect">
            <a:avLst/>
          </a:prstGeom>
          <a:solidFill>
            <a:schemeClr val="accent2"/>
          </a:solidFill>
          <a:ln w="9525">
            <a:solidFill>
              <a:schemeClr val="accent1"/>
            </a:solidFill>
            <a:miter lim="800000"/>
            <a:headEnd/>
            <a:tailEnd/>
          </a:ln>
        </p:spPr>
        <p:txBody>
          <a:bodyPr wrap="none" anchor="ctr"/>
          <a:lstStyle/>
          <a:p>
            <a:pPr>
              <a:buFontTx/>
              <a:buNone/>
            </a:pPr>
            <a:r>
              <a:rPr lang="zh-CN" altLang="en-US" sz="1000" b="1">
                <a:solidFill>
                  <a:schemeClr val="tx1"/>
                </a:solidFill>
                <a:latin typeface="微软雅黑" pitchFamily="34" charset="-122"/>
                <a:ea typeface="微软雅黑" pitchFamily="34" charset="-122"/>
              </a:rPr>
              <a:t>结算</a:t>
            </a:r>
          </a:p>
        </p:txBody>
      </p:sp>
      <p:sp>
        <p:nvSpPr>
          <p:cNvPr id="17436" name="矩形 300"/>
          <p:cNvSpPr>
            <a:spLocks noChangeArrowheads="1"/>
          </p:cNvSpPr>
          <p:nvPr/>
        </p:nvSpPr>
        <p:spPr bwMode="auto">
          <a:xfrm>
            <a:off x="5289748" y="4479057"/>
            <a:ext cx="530469" cy="287337"/>
          </a:xfrm>
          <a:prstGeom prst="rect">
            <a:avLst/>
          </a:prstGeom>
          <a:solidFill>
            <a:schemeClr val="accent2"/>
          </a:solidFill>
          <a:ln w="9525">
            <a:solidFill>
              <a:schemeClr val="accent1"/>
            </a:solidFill>
            <a:miter lim="800000"/>
            <a:headEnd/>
            <a:tailEnd/>
          </a:ln>
        </p:spPr>
        <p:txBody>
          <a:bodyPr wrap="none" anchor="ctr"/>
          <a:lstStyle/>
          <a:p>
            <a:pPr>
              <a:buFontTx/>
              <a:buNone/>
            </a:pPr>
            <a:r>
              <a:rPr lang="zh-CN" altLang="en-US" sz="1000" b="1">
                <a:solidFill>
                  <a:schemeClr val="tx1"/>
                </a:solidFill>
                <a:latin typeface="微软雅黑" pitchFamily="34" charset="-122"/>
                <a:ea typeface="微软雅黑" pitchFamily="34" charset="-122"/>
              </a:rPr>
              <a:t>核算</a:t>
            </a:r>
          </a:p>
        </p:txBody>
      </p:sp>
      <p:sp>
        <p:nvSpPr>
          <p:cNvPr id="17437" name="矩形 301"/>
          <p:cNvSpPr>
            <a:spLocks noChangeArrowheads="1"/>
          </p:cNvSpPr>
          <p:nvPr/>
        </p:nvSpPr>
        <p:spPr bwMode="auto">
          <a:xfrm>
            <a:off x="5286816" y="4125043"/>
            <a:ext cx="531934" cy="287338"/>
          </a:xfrm>
          <a:prstGeom prst="rect">
            <a:avLst/>
          </a:prstGeom>
          <a:solidFill>
            <a:schemeClr val="accent2"/>
          </a:solidFill>
          <a:ln w="9525">
            <a:solidFill>
              <a:schemeClr val="accent1"/>
            </a:solidFill>
            <a:miter lim="800000"/>
            <a:headEnd/>
            <a:tailEnd/>
          </a:ln>
        </p:spPr>
        <p:txBody>
          <a:bodyPr wrap="none" anchor="ctr"/>
          <a:lstStyle/>
          <a:p>
            <a:pPr>
              <a:buFontTx/>
              <a:buNone/>
            </a:pPr>
            <a:r>
              <a:rPr lang="zh-CN" altLang="en-US" sz="1000" b="1">
                <a:solidFill>
                  <a:schemeClr val="tx1"/>
                </a:solidFill>
                <a:latin typeface="微软雅黑" pitchFamily="34" charset="-122"/>
                <a:ea typeface="微软雅黑" pitchFamily="34" charset="-122"/>
              </a:rPr>
              <a:t>税票</a:t>
            </a:r>
          </a:p>
        </p:txBody>
      </p:sp>
      <p:sp>
        <p:nvSpPr>
          <p:cNvPr id="17438" name="矩形 302"/>
          <p:cNvSpPr>
            <a:spLocks noChangeArrowheads="1"/>
          </p:cNvSpPr>
          <p:nvPr/>
        </p:nvSpPr>
        <p:spPr bwMode="auto">
          <a:xfrm>
            <a:off x="4655236" y="4123456"/>
            <a:ext cx="531935" cy="285750"/>
          </a:xfrm>
          <a:prstGeom prst="rect">
            <a:avLst/>
          </a:prstGeom>
          <a:solidFill>
            <a:schemeClr val="accent2"/>
          </a:solidFill>
          <a:ln w="9525">
            <a:solidFill>
              <a:schemeClr val="accent1"/>
            </a:solidFill>
            <a:miter lim="800000"/>
            <a:headEnd/>
            <a:tailEnd/>
          </a:ln>
        </p:spPr>
        <p:txBody>
          <a:bodyPr wrap="none" anchor="ctr"/>
          <a:lstStyle/>
          <a:p>
            <a:pPr>
              <a:buFontTx/>
              <a:buNone/>
            </a:pPr>
            <a:r>
              <a:rPr lang="zh-CN" altLang="en-US" sz="1000" b="1">
                <a:solidFill>
                  <a:schemeClr val="tx1"/>
                </a:solidFill>
                <a:latin typeface="微软雅黑" pitchFamily="34" charset="-122"/>
                <a:ea typeface="微软雅黑" pitchFamily="34" charset="-122"/>
              </a:rPr>
              <a:t>报表</a:t>
            </a:r>
          </a:p>
        </p:txBody>
      </p:sp>
      <p:sp>
        <p:nvSpPr>
          <p:cNvPr id="17439" name="矩形 303"/>
          <p:cNvSpPr>
            <a:spLocks noChangeArrowheads="1"/>
          </p:cNvSpPr>
          <p:nvPr/>
        </p:nvSpPr>
        <p:spPr bwMode="auto">
          <a:xfrm>
            <a:off x="3970901" y="5001343"/>
            <a:ext cx="608134" cy="285750"/>
          </a:xfrm>
          <a:prstGeom prst="rect">
            <a:avLst/>
          </a:prstGeom>
          <a:solidFill>
            <a:schemeClr val="accent2"/>
          </a:solidFill>
          <a:ln w="9525">
            <a:solidFill>
              <a:schemeClr val="accent1"/>
            </a:solidFill>
            <a:miter lim="800000"/>
            <a:headEnd/>
            <a:tailEnd/>
          </a:ln>
        </p:spPr>
        <p:txBody>
          <a:bodyPr wrap="none" anchor="ctr"/>
          <a:lstStyle/>
          <a:p>
            <a:pPr>
              <a:buFontTx/>
              <a:buNone/>
            </a:pPr>
            <a:r>
              <a:rPr lang="zh-CN" altLang="en-US" sz="1000" b="1">
                <a:solidFill>
                  <a:schemeClr val="tx1"/>
                </a:solidFill>
                <a:latin typeface="微软雅黑" pitchFamily="34" charset="-122"/>
                <a:ea typeface="微软雅黑" pitchFamily="34" charset="-122"/>
              </a:rPr>
              <a:t>采购</a:t>
            </a:r>
          </a:p>
        </p:txBody>
      </p:sp>
      <p:sp>
        <p:nvSpPr>
          <p:cNvPr id="17440" name="矩形 304"/>
          <p:cNvSpPr>
            <a:spLocks noChangeArrowheads="1"/>
          </p:cNvSpPr>
          <p:nvPr/>
        </p:nvSpPr>
        <p:spPr bwMode="auto">
          <a:xfrm>
            <a:off x="3978227" y="5385518"/>
            <a:ext cx="609600" cy="285750"/>
          </a:xfrm>
          <a:prstGeom prst="rect">
            <a:avLst/>
          </a:prstGeom>
          <a:solidFill>
            <a:schemeClr val="accent2"/>
          </a:solidFill>
          <a:ln w="9525">
            <a:solidFill>
              <a:schemeClr val="accent1"/>
            </a:solidFill>
            <a:miter lim="800000"/>
            <a:headEnd/>
            <a:tailEnd/>
          </a:ln>
        </p:spPr>
        <p:txBody>
          <a:bodyPr wrap="none" anchor="ctr"/>
          <a:lstStyle/>
          <a:p>
            <a:pPr>
              <a:buFontTx/>
              <a:buNone/>
            </a:pPr>
            <a:r>
              <a:rPr lang="zh-CN" altLang="en-US" sz="1000" b="1">
                <a:solidFill>
                  <a:schemeClr val="tx1"/>
                </a:solidFill>
                <a:latin typeface="微软雅黑" pitchFamily="34" charset="-122"/>
                <a:ea typeface="微软雅黑" pitchFamily="34" charset="-122"/>
              </a:rPr>
              <a:t>库存</a:t>
            </a:r>
          </a:p>
        </p:txBody>
      </p:sp>
      <p:sp>
        <p:nvSpPr>
          <p:cNvPr id="17441" name="矩形 305"/>
          <p:cNvSpPr>
            <a:spLocks noChangeArrowheads="1"/>
          </p:cNvSpPr>
          <p:nvPr/>
        </p:nvSpPr>
        <p:spPr bwMode="auto">
          <a:xfrm>
            <a:off x="3987020" y="5745882"/>
            <a:ext cx="609600" cy="287337"/>
          </a:xfrm>
          <a:prstGeom prst="rect">
            <a:avLst/>
          </a:prstGeom>
          <a:solidFill>
            <a:schemeClr val="accent2"/>
          </a:solidFill>
          <a:ln w="9525">
            <a:solidFill>
              <a:schemeClr val="accent1"/>
            </a:solidFill>
            <a:miter lim="800000"/>
            <a:headEnd/>
            <a:tailEnd/>
          </a:ln>
        </p:spPr>
        <p:txBody>
          <a:bodyPr wrap="none" anchor="ctr"/>
          <a:lstStyle/>
          <a:p>
            <a:pPr>
              <a:buFontTx/>
              <a:buNone/>
            </a:pPr>
            <a:r>
              <a:rPr lang="zh-CN" altLang="en-US" sz="1000" b="1">
                <a:solidFill>
                  <a:schemeClr val="tx1"/>
                </a:solidFill>
                <a:latin typeface="微软雅黑" pitchFamily="34" charset="-122"/>
                <a:ea typeface="微软雅黑" pitchFamily="34" charset="-122"/>
              </a:rPr>
              <a:t>固定资产</a:t>
            </a:r>
          </a:p>
        </p:txBody>
      </p:sp>
      <p:sp>
        <p:nvSpPr>
          <p:cNvPr id="17442" name="矩形 306"/>
          <p:cNvSpPr>
            <a:spLocks noChangeArrowheads="1"/>
          </p:cNvSpPr>
          <p:nvPr/>
        </p:nvSpPr>
        <p:spPr bwMode="auto">
          <a:xfrm>
            <a:off x="4710920" y="4999756"/>
            <a:ext cx="609600" cy="285750"/>
          </a:xfrm>
          <a:prstGeom prst="rect">
            <a:avLst/>
          </a:prstGeom>
          <a:solidFill>
            <a:schemeClr val="accent2"/>
          </a:solidFill>
          <a:ln w="9525">
            <a:solidFill>
              <a:schemeClr val="accent1"/>
            </a:solidFill>
            <a:miter lim="800000"/>
            <a:headEnd/>
            <a:tailEnd/>
          </a:ln>
        </p:spPr>
        <p:txBody>
          <a:bodyPr wrap="none" anchor="ctr"/>
          <a:lstStyle/>
          <a:p>
            <a:pPr>
              <a:buFontTx/>
              <a:buNone/>
            </a:pPr>
            <a:r>
              <a:rPr lang="zh-CN" altLang="en-US" sz="1000" b="1">
                <a:solidFill>
                  <a:schemeClr val="tx1"/>
                </a:solidFill>
                <a:latin typeface="微软雅黑" pitchFamily="34" charset="-122"/>
                <a:ea typeface="微软雅黑" pitchFamily="34" charset="-122"/>
              </a:rPr>
              <a:t>应付</a:t>
            </a:r>
          </a:p>
        </p:txBody>
      </p:sp>
      <p:sp>
        <p:nvSpPr>
          <p:cNvPr id="17443" name="矩形 307"/>
          <p:cNvSpPr>
            <a:spLocks noChangeArrowheads="1"/>
          </p:cNvSpPr>
          <p:nvPr/>
        </p:nvSpPr>
        <p:spPr bwMode="auto">
          <a:xfrm>
            <a:off x="4709455" y="5393457"/>
            <a:ext cx="609600" cy="287337"/>
          </a:xfrm>
          <a:prstGeom prst="rect">
            <a:avLst/>
          </a:prstGeom>
          <a:solidFill>
            <a:schemeClr val="accent2"/>
          </a:solidFill>
          <a:ln w="9525">
            <a:solidFill>
              <a:schemeClr val="accent1"/>
            </a:solidFill>
            <a:miter lim="800000"/>
            <a:headEnd/>
            <a:tailEnd/>
          </a:ln>
        </p:spPr>
        <p:txBody>
          <a:bodyPr wrap="none" anchor="ctr"/>
          <a:lstStyle/>
          <a:p>
            <a:pPr>
              <a:buFontTx/>
              <a:buNone/>
            </a:pPr>
            <a:r>
              <a:rPr lang="zh-CN" altLang="en-US" sz="1000" b="1">
                <a:solidFill>
                  <a:schemeClr val="tx1"/>
                </a:solidFill>
                <a:latin typeface="微软雅黑" pitchFamily="34" charset="-122"/>
                <a:ea typeface="微软雅黑" pitchFamily="34" charset="-122"/>
              </a:rPr>
              <a:t>应收</a:t>
            </a:r>
          </a:p>
        </p:txBody>
      </p:sp>
      <p:sp>
        <p:nvSpPr>
          <p:cNvPr id="17444" name="矩形 308"/>
          <p:cNvSpPr>
            <a:spLocks noChangeArrowheads="1"/>
          </p:cNvSpPr>
          <p:nvPr/>
        </p:nvSpPr>
        <p:spPr bwMode="auto">
          <a:xfrm>
            <a:off x="4718247" y="5744293"/>
            <a:ext cx="609600" cy="287338"/>
          </a:xfrm>
          <a:prstGeom prst="rect">
            <a:avLst/>
          </a:prstGeom>
          <a:solidFill>
            <a:schemeClr val="accent2"/>
          </a:solidFill>
          <a:ln w="9525">
            <a:solidFill>
              <a:schemeClr val="accent1"/>
            </a:solidFill>
            <a:miter lim="800000"/>
            <a:headEnd/>
            <a:tailEnd/>
          </a:ln>
        </p:spPr>
        <p:txBody>
          <a:bodyPr wrap="none" anchor="ctr"/>
          <a:lstStyle/>
          <a:p>
            <a:pPr>
              <a:buFontTx/>
              <a:buNone/>
            </a:pPr>
            <a:r>
              <a:rPr lang="zh-CN" altLang="en-US" sz="1000" b="1">
                <a:solidFill>
                  <a:schemeClr val="tx1"/>
                </a:solidFill>
                <a:latin typeface="微软雅黑" pitchFamily="34" charset="-122"/>
                <a:ea typeface="微软雅黑" pitchFamily="34" charset="-122"/>
              </a:rPr>
              <a:t>项目会计</a:t>
            </a:r>
          </a:p>
        </p:txBody>
      </p:sp>
      <p:sp>
        <p:nvSpPr>
          <p:cNvPr id="17445" name="矩形 309"/>
          <p:cNvSpPr>
            <a:spLocks noChangeArrowheads="1"/>
          </p:cNvSpPr>
          <p:nvPr/>
        </p:nvSpPr>
        <p:spPr bwMode="auto">
          <a:xfrm>
            <a:off x="5398186" y="5742707"/>
            <a:ext cx="608134" cy="287337"/>
          </a:xfrm>
          <a:prstGeom prst="rect">
            <a:avLst/>
          </a:prstGeom>
          <a:solidFill>
            <a:schemeClr val="accent2"/>
          </a:solidFill>
          <a:ln w="9525">
            <a:solidFill>
              <a:schemeClr val="accent1"/>
            </a:solidFill>
            <a:miter lim="800000"/>
            <a:headEnd/>
            <a:tailEnd/>
          </a:ln>
        </p:spPr>
        <p:txBody>
          <a:bodyPr wrap="none" anchor="ctr"/>
          <a:lstStyle/>
          <a:p>
            <a:pPr>
              <a:buFontTx/>
              <a:buNone/>
            </a:pPr>
            <a:r>
              <a:rPr lang="zh-CN" altLang="en-US" sz="1000" b="1">
                <a:solidFill>
                  <a:schemeClr val="tx1"/>
                </a:solidFill>
                <a:latin typeface="微软雅黑" pitchFamily="34" charset="-122"/>
                <a:ea typeface="微软雅黑" pitchFamily="34" charset="-122"/>
              </a:rPr>
              <a:t>项目管理</a:t>
            </a:r>
          </a:p>
        </p:txBody>
      </p:sp>
      <p:sp>
        <p:nvSpPr>
          <p:cNvPr id="17446" name="矩形 310"/>
          <p:cNvSpPr>
            <a:spLocks noChangeArrowheads="1"/>
          </p:cNvSpPr>
          <p:nvPr/>
        </p:nvSpPr>
        <p:spPr bwMode="auto">
          <a:xfrm>
            <a:off x="5387928" y="5379168"/>
            <a:ext cx="608135" cy="285750"/>
          </a:xfrm>
          <a:prstGeom prst="rect">
            <a:avLst/>
          </a:prstGeom>
          <a:solidFill>
            <a:schemeClr val="accent2"/>
          </a:solidFill>
          <a:ln w="9525">
            <a:solidFill>
              <a:schemeClr val="accent1"/>
            </a:solidFill>
            <a:miter lim="800000"/>
            <a:headEnd/>
            <a:tailEnd/>
          </a:ln>
        </p:spPr>
        <p:txBody>
          <a:bodyPr wrap="none" anchor="ctr"/>
          <a:lstStyle/>
          <a:p>
            <a:pPr>
              <a:buFontTx/>
              <a:buNone/>
            </a:pPr>
            <a:r>
              <a:rPr lang="zh-CN" altLang="en-US" sz="1000" b="1">
                <a:solidFill>
                  <a:schemeClr val="tx1"/>
                </a:solidFill>
                <a:latin typeface="微软雅黑" pitchFamily="34" charset="-122"/>
                <a:ea typeface="微软雅黑" pitchFamily="34" charset="-122"/>
              </a:rPr>
              <a:t>公司间</a:t>
            </a:r>
          </a:p>
        </p:txBody>
      </p:sp>
      <p:sp>
        <p:nvSpPr>
          <p:cNvPr id="17447" name="矩形 311"/>
          <p:cNvSpPr>
            <a:spLocks noChangeArrowheads="1"/>
          </p:cNvSpPr>
          <p:nvPr/>
        </p:nvSpPr>
        <p:spPr bwMode="auto">
          <a:xfrm>
            <a:off x="5395255" y="4991818"/>
            <a:ext cx="609600" cy="285750"/>
          </a:xfrm>
          <a:prstGeom prst="rect">
            <a:avLst/>
          </a:prstGeom>
          <a:solidFill>
            <a:schemeClr val="accent2"/>
          </a:solidFill>
          <a:ln w="9525">
            <a:solidFill>
              <a:schemeClr val="accent1"/>
            </a:solidFill>
            <a:miter lim="800000"/>
            <a:headEnd/>
            <a:tailEnd/>
          </a:ln>
        </p:spPr>
        <p:txBody>
          <a:bodyPr wrap="none" anchor="ctr"/>
          <a:lstStyle/>
          <a:p>
            <a:pPr>
              <a:buFontTx/>
              <a:buNone/>
            </a:pPr>
            <a:r>
              <a:rPr lang="zh-CN" altLang="en-US" sz="1000" b="1">
                <a:solidFill>
                  <a:schemeClr val="tx1"/>
                </a:solidFill>
                <a:latin typeface="微软雅黑" pitchFamily="34" charset="-122"/>
                <a:ea typeface="微软雅黑" pitchFamily="34" charset="-122"/>
              </a:rPr>
              <a:t>总帐</a:t>
            </a:r>
          </a:p>
        </p:txBody>
      </p:sp>
      <p:sp>
        <p:nvSpPr>
          <p:cNvPr id="17448" name="矩形 312"/>
          <p:cNvSpPr>
            <a:spLocks noChangeArrowheads="1"/>
          </p:cNvSpPr>
          <p:nvPr/>
        </p:nvSpPr>
        <p:spPr bwMode="auto">
          <a:xfrm>
            <a:off x="5887624" y="4477468"/>
            <a:ext cx="602273" cy="287338"/>
          </a:xfrm>
          <a:prstGeom prst="rect">
            <a:avLst/>
          </a:prstGeom>
          <a:solidFill>
            <a:schemeClr val="accent2"/>
          </a:solidFill>
          <a:ln w="9525">
            <a:solidFill>
              <a:schemeClr val="accent1"/>
            </a:solidFill>
            <a:miter lim="800000"/>
            <a:headEnd/>
            <a:tailEnd/>
          </a:ln>
        </p:spPr>
        <p:txBody>
          <a:bodyPr wrap="none" anchor="ctr"/>
          <a:lstStyle/>
          <a:p>
            <a:pPr>
              <a:buFontTx/>
              <a:buNone/>
            </a:pPr>
            <a:r>
              <a:rPr lang="zh-CN" altLang="en-US" sz="1000" b="1">
                <a:solidFill>
                  <a:schemeClr val="tx1"/>
                </a:solidFill>
                <a:latin typeface="微软雅黑" pitchFamily="34" charset="-122"/>
                <a:ea typeface="微软雅黑" pitchFamily="34" charset="-122"/>
              </a:rPr>
              <a:t>付款平台</a:t>
            </a:r>
          </a:p>
        </p:txBody>
      </p:sp>
      <p:sp>
        <p:nvSpPr>
          <p:cNvPr id="314" name="Rectangle 4"/>
          <p:cNvSpPr>
            <a:spLocks noChangeArrowheads="1"/>
          </p:cNvSpPr>
          <p:nvPr/>
        </p:nvSpPr>
        <p:spPr bwMode="auto">
          <a:xfrm>
            <a:off x="5983989" y="3366194"/>
            <a:ext cx="792000" cy="360000"/>
          </a:xfrm>
          <a:prstGeom prst="rect">
            <a:avLst/>
          </a:prstGeom>
          <a:solidFill>
            <a:schemeClr val="accent1"/>
          </a:solidFill>
          <a:ln w="9525">
            <a:solidFill>
              <a:schemeClr val="accent1"/>
            </a:solidFill>
            <a:miter lim="800000"/>
            <a:headEnd/>
            <a:tailEnd/>
          </a:ln>
          <a:effectLst>
            <a:outerShdw blurRad="63500" dist="38099" dir="2700000" algn="ctr" rotWithShape="0">
              <a:schemeClr val="bg2">
                <a:alpha val="74997"/>
              </a:schemeClr>
            </a:outerShdw>
          </a:effectLst>
        </p:spPr>
        <p:txBody>
          <a:bodyPr anchor="ctr"/>
          <a:lstStyle/>
          <a:p>
            <a:pPr algn="ctr" eaLnBrk="0" hangingPunct="0">
              <a:spcBef>
                <a:spcPct val="50000"/>
              </a:spcBef>
              <a:defRPr/>
            </a:pPr>
            <a:r>
              <a:rPr lang="zh-CN" altLang="en-US" sz="1000" b="1" dirty="0" smtClean="0">
                <a:solidFill>
                  <a:schemeClr val="tx1"/>
                </a:solidFill>
              </a:rPr>
              <a:t>税务系统</a:t>
            </a:r>
            <a:endParaRPr lang="en-US" sz="1000" b="1" dirty="0">
              <a:solidFill>
                <a:schemeClr val="tx1"/>
              </a:solidFill>
              <a:ea typeface="+mn-ea"/>
            </a:endParaRPr>
          </a:p>
        </p:txBody>
      </p:sp>
      <p:sp>
        <p:nvSpPr>
          <p:cNvPr id="315" name="Rectangle 4"/>
          <p:cNvSpPr>
            <a:spLocks noChangeArrowheads="1"/>
          </p:cNvSpPr>
          <p:nvPr/>
        </p:nvSpPr>
        <p:spPr bwMode="auto">
          <a:xfrm>
            <a:off x="7506873" y="1778718"/>
            <a:ext cx="1097574" cy="4692650"/>
          </a:xfrm>
          <a:prstGeom prst="rect">
            <a:avLst/>
          </a:prstGeom>
          <a:solidFill>
            <a:schemeClr val="accent1"/>
          </a:solidFill>
          <a:ln w="9525">
            <a:solidFill>
              <a:schemeClr val="accent1"/>
            </a:solidFill>
            <a:miter lim="800000"/>
            <a:headEnd/>
            <a:tailEnd/>
          </a:ln>
          <a:effectLst>
            <a:outerShdw blurRad="63500" dist="38099" dir="2700000" algn="ctr" rotWithShape="0">
              <a:schemeClr val="bg2">
                <a:alpha val="74997"/>
              </a:schemeClr>
            </a:outerShdw>
          </a:effectLst>
        </p:spPr>
        <p:txBody>
          <a:bodyPr/>
          <a:lstStyle/>
          <a:p>
            <a:pPr eaLnBrk="0" hangingPunct="0">
              <a:spcBef>
                <a:spcPct val="50000"/>
              </a:spcBef>
              <a:defRPr/>
            </a:pPr>
            <a:r>
              <a:rPr lang="zh-CN" altLang="en-US" sz="1000" b="1" dirty="0">
                <a:solidFill>
                  <a:schemeClr val="tx1"/>
                </a:solidFill>
                <a:ea typeface="+mn-ea"/>
              </a:rPr>
              <a:t>其他相关系统</a:t>
            </a:r>
            <a:endParaRPr lang="en-US" sz="1000" b="1" dirty="0">
              <a:solidFill>
                <a:schemeClr val="tx1"/>
              </a:solidFill>
              <a:ea typeface="+mn-ea"/>
            </a:endParaRPr>
          </a:p>
        </p:txBody>
      </p:sp>
      <p:sp>
        <p:nvSpPr>
          <p:cNvPr id="316" name="矩形 315"/>
          <p:cNvSpPr>
            <a:spLocks noChangeArrowheads="1"/>
          </p:cNvSpPr>
          <p:nvPr/>
        </p:nvSpPr>
        <p:spPr bwMode="auto">
          <a:xfrm>
            <a:off x="7643155" y="2216868"/>
            <a:ext cx="817685" cy="287338"/>
          </a:xfrm>
          <a:prstGeom prst="rect">
            <a:avLst/>
          </a:prstGeom>
          <a:solidFill>
            <a:schemeClr val="accent2"/>
          </a:solidFill>
          <a:ln w="9525">
            <a:solidFill>
              <a:schemeClr val="accent1"/>
            </a:solidFill>
            <a:miter lim="800000"/>
            <a:headEnd/>
            <a:tailEnd/>
          </a:ln>
        </p:spPr>
        <p:txBody>
          <a:bodyPr wrap="none" anchor="ctr"/>
          <a:lstStyle/>
          <a:p>
            <a:pPr algn="ctr">
              <a:buFontTx/>
              <a:buNone/>
            </a:pPr>
            <a:r>
              <a:rPr lang="en-US" altLang="zh-CN" sz="1000" dirty="0">
                <a:solidFill>
                  <a:schemeClr val="tx1"/>
                </a:solidFill>
                <a:latin typeface="微软雅黑" pitchFamily="34" charset="-122"/>
                <a:ea typeface="微软雅黑" pitchFamily="34" charset="-122"/>
              </a:rPr>
              <a:t>HR</a:t>
            </a:r>
            <a:r>
              <a:rPr lang="zh-CN" altLang="en-US" sz="1000" dirty="0">
                <a:solidFill>
                  <a:schemeClr val="tx1"/>
                </a:solidFill>
                <a:latin typeface="微软雅黑" pitchFamily="34" charset="-122"/>
                <a:ea typeface="微软雅黑" pitchFamily="34" charset="-122"/>
              </a:rPr>
              <a:t>系统</a:t>
            </a:r>
          </a:p>
        </p:txBody>
      </p:sp>
      <p:sp>
        <p:nvSpPr>
          <p:cNvPr id="317" name="矩形 316"/>
          <p:cNvSpPr>
            <a:spLocks noChangeArrowheads="1"/>
          </p:cNvSpPr>
          <p:nvPr/>
        </p:nvSpPr>
        <p:spPr bwMode="auto">
          <a:xfrm>
            <a:off x="7643155" y="2788368"/>
            <a:ext cx="817685" cy="285750"/>
          </a:xfrm>
          <a:prstGeom prst="rect">
            <a:avLst/>
          </a:prstGeom>
          <a:solidFill>
            <a:schemeClr val="accent2"/>
          </a:solidFill>
          <a:ln w="9525">
            <a:solidFill>
              <a:schemeClr val="accent1"/>
            </a:solidFill>
            <a:miter lim="800000"/>
            <a:headEnd/>
            <a:tailEnd/>
          </a:ln>
        </p:spPr>
        <p:txBody>
          <a:bodyPr wrap="none" anchor="ctr"/>
          <a:lstStyle/>
          <a:p>
            <a:pPr algn="ctr">
              <a:buFontTx/>
              <a:buNone/>
            </a:pPr>
            <a:r>
              <a:rPr lang="zh-CN" altLang="en-US" sz="1000">
                <a:solidFill>
                  <a:schemeClr val="tx1"/>
                </a:solidFill>
                <a:latin typeface="微软雅黑" pitchFamily="34" charset="-122"/>
                <a:ea typeface="微软雅黑" pitchFamily="34" charset="-122"/>
              </a:rPr>
              <a:t>报帐平台</a:t>
            </a:r>
          </a:p>
        </p:txBody>
      </p:sp>
      <p:sp>
        <p:nvSpPr>
          <p:cNvPr id="319" name="Rectangle 4"/>
          <p:cNvSpPr>
            <a:spLocks noChangeArrowheads="1"/>
          </p:cNvSpPr>
          <p:nvPr/>
        </p:nvSpPr>
        <p:spPr bwMode="auto">
          <a:xfrm>
            <a:off x="716282" y="1834280"/>
            <a:ext cx="432289" cy="835025"/>
          </a:xfrm>
          <a:prstGeom prst="rect">
            <a:avLst/>
          </a:prstGeom>
          <a:solidFill>
            <a:schemeClr val="accent1"/>
          </a:solidFill>
          <a:ln w="9525">
            <a:solidFill>
              <a:schemeClr val="accent1"/>
            </a:solidFill>
            <a:miter lim="800000"/>
            <a:headEnd/>
            <a:tailEnd/>
          </a:ln>
          <a:effectLst>
            <a:outerShdw blurRad="63500" dist="38099" dir="2700000" algn="ctr" rotWithShape="0">
              <a:schemeClr val="bg2">
                <a:alpha val="74997"/>
              </a:schemeClr>
            </a:outerShdw>
          </a:effectLst>
        </p:spPr>
        <p:txBody>
          <a:bodyPr vert="eaVert" anchor="ctr"/>
          <a:lstStyle/>
          <a:p>
            <a:pPr algn="ctr" eaLnBrk="0" hangingPunct="0">
              <a:spcBef>
                <a:spcPct val="50000"/>
              </a:spcBef>
              <a:defRPr/>
            </a:pPr>
            <a:r>
              <a:rPr lang="zh-CN" altLang="en-US" sz="1000" b="1" dirty="0" smtClean="0">
                <a:solidFill>
                  <a:schemeClr val="tx1"/>
                </a:solidFill>
                <a:ea typeface="+mn-ea"/>
              </a:rPr>
              <a:t>  </a:t>
            </a:r>
            <a:r>
              <a:rPr lang="en-US" altLang="zh-CN" sz="1000" b="1" dirty="0" smtClean="0">
                <a:solidFill>
                  <a:schemeClr val="tx1"/>
                </a:solidFill>
                <a:ea typeface="+mn-ea"/>
              </a:rPr>
              <a:t>POS</a:t>
            </a:r>
            <a:r>
              <a:rPr lang="zh-CN" altLang="en-US" sz="1000" b="1" dirty="0" smtClean="0">
                <a:solidFill>
                  <a:schemeClr val="tx1"/>
                </a:solidFill>
                <a:ea typeface="+mn-ea"/>
              </a:rPr>
              <a:t>系统</a:t>
            </a:r>
            <a:endParaRPr lang="en-US" sz="1000" b="1" dirty="0">
              <a:solidFill>
                <a:schemeClr val="tx1"/>
              </a:solidFill>
              <a:ea typeface="+mn-ea"/>
            </a:endParaRPr>
          </a:p>
        </p:txBody>
      </p:sp>
      <p:sp>
        <p:nvSpPr>
          <p:cNvPr id="320" name="Rectangle 4"/>
          <p:cNvSpPr>
            <a:spLocks noChangeArrowheads="1"/>
          </p:cNvSpPr>
          <p:nvPr/>
        </p:nvSpPr>
        <p:spPr bwMode="auto">
          <a:xfrm>
            <a:off x="716282" y="4109168"/>
            <a:ext cx="432289" cy="805657"/>
          </a:xfrm>
          <a:prstGeom prst="rect">
            <a:avLst/>
          </a:prstGeom>
          <a:solidFill>
            <a:schemeClr val="accent1"/>
          </a:solidFill>
          <a:ln w="9525">
            <a:solidFill>
              <a:schemeClr val="accent1"/>
            </a:solidFill>
            <a:miter lim="800000"/>
            <a:headEnd/>
            <a:tailEnd/>
          </a:ln>
          <a:effectLst>
            <a:outerShdw blurRad="63500" dist="38099" dir="2700000" algn="ctr" rotWithShape="0">
              <a:schemeClr val="bg2">
                <a:alpha val="74997"/>
              </a:schemeClr>
            </a:outerShdw>
          </a:effectLst>
        </p:spPr>
        <p:txBody>
          <a:bodyPr vert="eaVert" anchor="ctr"/>
          <a:lstStyle/>
          <a:p>
            <a:pPr algn="ctr" eaLnBrk="0" hangingPunct="0">
              <a:spcBef>
                <a:spcPct val="50000"/>
              </a:spcBef>
              <a:defRPr/>
            </a:pPr>
            <a:r>
              <a:rPr lang="en-US" altLang="zh-CN" sz="1000" b="1" dirty="0" smtClean="0">
                <a:solidFill>
                  <a:schemeClr val="tx1"/>
                </a:solidFill>
                <a:ea typeface="+mn-ea"/>
              </a:rPr>
              <a:t>POS</a:t>
            </a:r>
            <a:r>
              <a:rPr lang="zh-CN" altLang="en-US" sz="1000" b="1" dirty="0" smtClean="0">
                <a:solidFill>
                  <a:schemeClr val="tx1"/>
                </a:solidFill>
                <a:ea typeface="+mn-ea"/>
              </a:rPr>
              <a:t>系统</a:t>
            </a:r>
            <a:endParaRPr lang="en-US" sz="1000" b="1" dirty="0">
              <a:solidFill>
                <a:schemeClr val="tx1"/>
              </a:solidFill>
              <a:ea typeface="+mn-ea"/>
            </a:endParaRPr>
          </a:p>
        </p:txBody>
      </p:sp>
      <p:sp>
        <p:nvSpPr>
          <p:cNvPr id="321" name="Rectangle 4"/>
          <p:cNvSpPr>
            <a:spLocks noChangeArrowheads="1"/>
          </p:cNvSpPr>
          <p:nvPr/>
        </p:nvSpPr>
        <p:spPr bwMode="auto">
          <a:xfrm>
            <a:off x="716282" y="2839591"/>
            <a:ext cx="432289" cy="733425"/>
          </a:xfrm>
          <a:prstGeom prst="rect">
            <a:avLst/>
          </a:prstGeom>
          <a:solidFill>
            <a:schemeClr val="accent1"/>
          </a:solidFill>
          <a:ln w="9525">
            <a:solidFill>
              <a:schemeClr val="accent1"/>
            </a:solidFill>
            <a:miter lim="800000"/>
            <a:headEnd/>
            <a:tailEnd/>
          </a:ln>
          <a:effectLst>
            <a:outerShdw blurRad="63500" dist="38099" dir="2700000" algn="ctr" rotWithShape="0">
              <a:schemeClr val="bg2">
                <a:alpha val="74997"/>
              </a:schemeClr>
            </a:outerShdw>
          </a:effectLst>
        </p:spPr>
        <p:txBody>
          <a:bodyPr vert="eaVert" anchor="ctr"/>
          <a:lstStyle/>
          <a:p>
            <a:pPr algn="ctr" eaLnBrk="0" hangingPunct="0">
              <a:spcBef>
                <a:spcPct val="50000"/>
              </a:spcBef>
              <a:defRPr/>
            </a:pPr>
            <a:r>
              <a:rPr lang="zh-CN" altLang="en-US" sz="1000" b="1" dirty="0">
                <a:solidFill>
                  <a:schemeClr val="tx1"/>
                </a:solidFill>
              </a:rPr>
              <a:t>电子</a:t>
            </a:r>
            <a:r>
              <a:rPr lang="zh-CN" altLang="en-US" sz="1000" b="1" dirty="0" smtClean="0">
                <a:solidFill>
                  <a:schemeClr val="tx1"/>
                </a:solidFill>
              </a:rPr>
              <a:t>秤</a:t>
            </a:r>
            <a:r>
              <a:rPr lang="en-US" altLang="zh-CN" sz="1000" b="1" dirty="0" smtClean="0">
                <a:solidFill>
                  <a:schemeClr val="tx1"/>
                </a:solidFill>
              </a:rPr>
              <a:t>/</a:t>
            </a:r>
            <a:r>
              <a:rPr lang="zh-CN" altLang="en-US" sz="1000" b="1" dirty="0" smtClean="0">
                <a:solidFill>
                  <a:schemeClr val="tx1"/>
                </a:solidFill>
              </a:rPr>
              <a:t>价签打印</a:t>
            </a:r>
            <a:endParaRPr lang="en-US" sz="1000" b="1" dirty="0">
              <a:solidFill>
                <a:schemeClr val="tx1"/>
              </a:solidFill>
              <a:ea typeface="+mn-ea"/>
            </a:endParaRPr>
          </a:p>
        </p:txBody>
      </p:sp>
      <p:sp>
        <p:nvSpPr>
          <p:cNvPr id="322" name="Rectangle 4"/>
          <p:cNvSpPr>
            <a:spLocks noChangeArrowheads="1"/>
          </p:cNvSpPr>
          <p:nvPr/>
        </p:nvSpPr>
        <p:spPr bwMode="auto">
          <a:xfrm>
            <a:off x="4073478" y="2874093"/>
            <a:ext cx="792000" cy="360000"/>
          </a:xfrm>
          <a:prstGeom prst="rect">
            <a:avLst/>
          </a:prstGeom>
          <a:solidFill>
            <a:schemeClr val="accent1"/>
          </a:solidFill>
          <a:ln w="9525">
            <a:solidFill>
              <a:schemeClr val="accent1"/>
            </a:solidFill>
            <a:miter lim="800000"/>
            <a:headEnd/>
            <a:tailEnd/>
          </a:ln>
          <a:effectLst>
            <a:outerShdw blurRad="63500" dist="38099" dir="2700000" algn="ctr" rotWithShape="0">
              <a:schemeClr val="bg2">
                <a:alpha val="74997"/>
              </a:schemeClr>
            </a:outerShdw>
          </a:effectLst>
        </p:spPr>
        <p:txBody>
          <a:bodyPr anchor="ctr"/>
          <a:lstStyle/>
          <a:p>
            <a:pPr algn="ctr" eaLnBrk="0" hangingPunct="0">
              <a:spcBef>
                <a:spcPct val="50000"/>
              </a:spcBef>
              <a:defRPr/>
            </a:pPr>
            <a:r>
              <a:rPr lang="en-US" altLang="zh-CN" sz="1000" b="1" dirty="0">
                <a:solidFill>
                  <a:schemeClr val="tx1"/>
                </a:solidFill>
                <a:ea typeface="+mn-ea"/>
              </a:rPr>
              <a:t>DM</a:t>
            </a:r>
            <a:r>
              <a:rPr lang="zh-CN" altLang="en-US" sz="1000" b="1" dirty="0">
                <a:solidFill>
                  <a:schemeClr val="tx1"/>
                </a:solidFill>
                <a:ea typeface="+mn-ea"/>
              </a:rPr>
              <a:t>系统</a:t>
            </a:r>
            <a:endParaRPr lang="en-US" sz="1000" b="1" dirty="0">
              <a:solidFill>
                <a:schemeClr val="tx1"/>
              </a:solidFill>
              <a:ea typeface="+mn-ea"/>
            </a:endParaRPr>
          </a:p>
        </p:txBody>
      </p:sp>
      <p:sp>
        <p:nvSpPr>
          <p:cNvPr id="323" name="Rectangle 4"/>
          <p:cNvSpPr>
            <a:spLocks noChangeArrowheads="1"/>
          </p:cNvSpPr>
          <p:nvPr/>
        </p:nvSpPr>
        <p:spPr bwMode="auto">
          <a:xfrm>
            <a:off x="4073478" y="1998042"/>
            <a:ext cx="792000" cy="360000"/>
          </a:xfrm>
          <a:prstGeom prst="rect">
            <a:avLst/>
          </a:prstGeom>
          <a:solidFill>
            <a:schemeClr val="accent1"/>
          </a:solidFill>
          <a:ln w="9525">
            <a:solidFill>
              <a:schemeClr val="accent1"/>
            </a:solidFill>
            <a:miter lim="800000"/>
            <a:headEnd/>
            <a:tailEnd/>
          </a:ln>
          <a:effectLst>
            <a:outerShdw blurRad="63500" dist="38099" dir="2700000" algn="ctr" rotWithShape="0">
              <a:schemeClr val="bg2">
                <a:alpha val="74997"/>
              </a:schemeClr>
            </a:outerShdw>
          </a:effectLst>
        </p:spPr>
        <p:txBody>
          <a:bodyPr anchor="ctr"/>
          <a:lstStyle/>
          <a:p>
            <a:pPr algn="ctr" eaLnBrk="0" hangingPunct="0">
              <a:spcBef>
                <a:spcPct val="50000"/>
              </a:spcBef>
              <a:defRPr/>
            </a:pPr>
            <a:r>
              <a:rPr lang="en-US" altLang="zh-CN" sz="1000" b="1" dirty="0">
                <a:solidFill>
                  <a:schemeClr val="tx1"/>
                </a:solidFill>
                <a:ea typeface="+mn-ea"/>
              </a:rPr>
              <a:t>CRM</a:t>
            </a:r>
            <a:endParaRPr lang="en-US" sz="1000" b="1" dirty="0">
              <a:solidFill>
                <a:schemeClr val="tx1"/>
              </a:solidFill>
              <a:ea typeface="+mn-ea"/>
            </a:endParaRPr>
          </a:p>
        </p:txBody>
      </p:sp>
      <p:sp>
        <p:nvSpPr>
          <p:cNvPr id="325" name="Text Box 6"/>
          <p:cNvSpPr txBox="1">
            <a:spLocks noChangeArrowheads="1"/>
          </p:cNvSpPr>
          <p:nvPr/>
        </p:nvSpPr>
        <p:spPr bwMode="gray">
          <a:xfrm>
            <a:off x="471562" y="1173286"/>
            <a:ext cx="8132886" cy="311498"/>
          </a:xfrm>
          <a:prstGeom prst="rect">
            <a:avLst/>
          </a:prstGeom>
          <a:solidFill>
            <a:srgbClr val="71BFA7"/>
          </a:solidFill>
          <a:ln w="9525">
            <a:noFill/>
            <a:miter lim="800000"/>
            <a:headEnd/>
            <a:tailEnd/>
          </a:ln>
          <a:effectLst>
            <a:outerShdw blurRad="50800" dist="38100" dir="2700000" algn="tl" rotWithShape="0">
              <a:prstClr val="black">
                <a:alpha val="40000"/>
              </a:prstClr>
            </a:outerShdw>
          </a:effectLst>
        </p:spPr>
        <p:txBody>
          <a:bodyPr wrap="none" anchor="ctr"/>
          <a:lstStyle/>
          <a:p>
            <a:pPr algn="ctr">
              <a:defRPr/>
            </a:pPr>
            <a:r>
              <a:rPr lang="zh-CN" altLang="en-US" sz="1200" b="1" dirty="0" smtClean="0">
                <a:solidFill>
                  <a:schemeClr val="tx1"/>
                </a:solidFill>
                <a:latin typeface="微软雅黑" pitchFamily="34" charset="-122"/>
                <a:ea typeface="微软雅黑" pitchFamily="34" charset="-122"/>
              </a:rPr>
              <a:t>集团商务智能</a:t>
            </a:r>
            <a:endParaRPr lang="en-US" altLang="zh-CN" sz="1200" b="1" dirty="0">
              <a:solidFill>
                <a:schemeClr val="tx1"/>
              </a:solidFill>
              <a:latin typeface="微软雅黑" pitchFamily="34" charset="-122"/>
              <a:ea typeface="微软雅黑" pitchFamily="34" charset="-122"/>
            </a:endParaRPr>
          </a:p>
        </p:txBody>
      </p:sp>
      <p:cxnSp>
        <p:nvCxnSpPr>
          <p:cNvPr id="329" name="AutoShape 14"/>
          <p:cNvCxnSpPr>
            <a:cxnSpLocks noChangeShapeType="1"/>
            <a:stCxn id="266" idx="1"/>
            <a:endCxn id="319" idx="3"/>
          </p:cNvCxnSpPr>
          <p:nvPr/>
        </p:nvCxnSpPr>
        <p:spPr bwMode="auto">
          <a:xfrm flipH="1" flipV="1">
            <a:off x="1148571" y="2251793"/>
            <a:ext cx="205153" cy="234158"/>
          </a:xfrm>
          <a:prstGeom prst="straightConnector1">
            <a:avLst/>
          </a:prstGeom>
          <a:noFill/>
          <a:ln w="635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332" name="AutoShape 14"/>
          <p:cNvCxnSpPr>
            <a:cxnSpLocks noChangeShapeType="1"/>
            <a:stCxn id="321" idx="3"/>
            <a:endCxn id="266" idx="1"/>
          </p:cNvCxnSpPr>
          <p:nvPr/>
        </p:nvCxnSpPr>
        <p:spPr bwMode="auto">
          <a:xfrm flipV="1">
            <a:off x="1148571" y="2485951"/>
            <a:ext cx="205153" cy="720353"/>
          </a:xfrm>
          <a:prstGeom prst="straightConnector1">
            <a:avLst/>
          </a:prstGeom>
          <a:noFill/>
          <a:ln w="635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339" name="AutoShape 14"/>
          <p:cNvCxnSpPr>
            <a:cxnSpLocks noChangeShapeType="1"/>
            <a:stCxn id="295" idx="1"/>
            <a:endCxn id="266" idx="3"/>
          </p:cNvCxnSpPr>
          <p:nvPr/>
        </p:nvCxnSpPr>
        <p:spPr bwMode="auto">
          <a:xfrm flipH="1" flipV="1">
            <a:off x="3235278" y="2485951"/>
            <a:ext cx="838200" cy="129992"/>
          </a:xfrm>
          <a:prstGeom prst="straightConnector1">
            <a:avLst/>
          </a:prstGeom>
          <a:noFill/>
          <a:ln w="635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342" name="AutoShape 14"/>
          <p:cNvCxnSpPr>
            <a:cxnSpLocks noChangeShapeType="1"/>
            <a:stCxn id="322" idx="1"/>
            <a:endCxn id="266" idx="3"/>
          </p:cNvCxnSpPr>
          <p:nvPr/>
        </p:nvCxnSpPr>
        <p:spPr bwMode="auto">
          <a:xfrm flipH="1" flipV="1">
            <a:off x="3235278" y="2485951"/>
            <a:ext cx="838200" cy="568142"/>
          </a:xfrm>
          <a:prstGeom prst="straightConnector1">
            <a:avLst/>
          </a:prstGeom>
          <a:noFill/>
          <a:ln w="635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345" name="AutoShape 14"/>
          <p:cNvCxnSpPr>
            <a:cxnSpLocks noChangeShapeType="1"/>
            <a:stCxn id="323" idx="1"/>
            <a:endCxn id="266" idx="3"/>
          </p:cNvCxnSpPr>
          <p:nvPr/>
        </p:nvCxnSpPr>
        <p:spPr bwMode="auto">
          <a:xfrm flipH="1">
            <a:off x="3235278" y="2178042"/>
            <a:ext cx="838200" cy="307909"/>
          </a:xfrm>
          <a:prstGeom prst="straightConnector1">
            <a:avLst/>
          </a:prstGeom>
          <a:noFill/>
          <a:ln w="635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349" name="AutoShape 14"/>
          <p:cNvCxnSpPr>
            <a:cxnSpLocks noChangeShapeType="1"/>
            <a:stCxn id="296" idx="1"/>
            <a:endCxn id="266" idx="3"/>
          </p:cNvCxnSpPr>
          <p:nvPr/>
        </p:nvCxnSpPr>
        <p:spPr bwMode="auto">
          <a:xfrm flipH="1" flipV="1">
            <a:off x="3235278" y="2485951"/>
            <a:ext cx="838200" cy="979033"/>
          </a:xfrm>
          <a:prstGeom prst="straightConnector1">
            <a:avLst/>
          </a:prstGeom>
          <a:noFill/>
          <a:ln w="635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352" name="AutoShape 14"/>
          <p:cNvCxnSpPr>
            <a:cxnSpLocks noChangeShapeType="1"/>
            <a:stCxn id="314" idx="2"/>
            <a:endCxn id="17433" idx="0"/>
          </p:cNvCxnSpPr>
          <p:nvPr/>
        </p:nvCxnSpPr>
        <p:spPr bwMode="auto">
          <a:xfrm flipH="1">
            <a:off x="5285352" y="3726194"/>
            <a:ext cx="1094637" cy="333763"/>
          </a:xfrm>
          <a:prstGeom prst="straightConnector1">
            <a:avLst/>
          </a:prstGeom>
          <a:noFill/>
          <a:ln w="635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355" name="AutoShape 14"/>
          <p:cNvCxnSpPr>
            <a:cxnSpLocks noChangeShapeType="1"/>
            <a:stCxn id="296" idx="2"/>
            <a:endCxn id="17433" idx="0"/>
          </p:cNvCxnSpPr>
          <p:nvPr/>
        </p:nvCxnSpPr>
        <p:spPr bwMode="auto">
          <a:xfrm>
            <a:off x="4469478" y="3644984"/>
            <a:ext cx="815874" cy="414973"/>
          </a:xfrm>
          <a:prstGeom prst="straightConnector1">
            <a:avLst/>
          </a:prstGeom>
          <a:noFill/>
          <a:ln w="635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17469" name="AutoShape 14"/>
          <p:cNvCxnSpPr>
            <a:cxnSpLocks noChangeShapeType="1"/>
            <a:stCxn id="266" idx="3"/>
            <a:endCxn id="17433" idx="1"/>
          </p:cNvCxnSpPr>
          <p:nvPr/>
        </p:nvCxnSpPr>
        <p:spPr bwMode="auto">
          <a:xfrm>
            <a:off x="3235278" y="2485156"/>
            <a:ext cx="744415" cy="1960562"/>
          </a:xfrm>
          <a:prstGeom prst="straightConnector1">
            <a:avLst/>
          </a:prstGeom>
          <a:noFill/>
          <a:ln w="635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362" name="AutoShape 14"/>
          <p:cNvCxnSpPr>
            <a:cxnSpLocks noChangeShapeType="1"/>
            <a:stCxn id="276" idx="3"/>
            <a:endCxn id="17433" idx="1"/>
          </p:cNvCxnSpPr>
          <p:nvPr/>
        </p:nvCxnSpPr>
        <p:spPr bwMode="auto">
          <a:xfrm>
            <a:off x="3244071" y="3540843"/>
            <a:ext cx="735623" cy="904875"/>
          </a:xfrm>
          <a:prstGeom prst="straightConnector1">
            <a:avLst/>
          </a:prstGeom>
          <a:noFill/>
          <a:ln w="635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365" name="AutoShape 14"/>
          <p:cNvCxnSpPr>
            <a:cxnSpLocks noChangeShapeType="1"/>
            <a:stCxn id="289" idx="3"/>
            <a:endCxn id="17433" idx="1"/>
          </p:cNvCxnSpPr>
          <p:nvPr/>
        </p:nvCxnSpPr>
        <p:spPr bwMode="auto">
          <a:xfrm>
            <a:off x="3251397" y="4324499"/>
            <a:ext cx="728297" cy="120427"/>
          </a:xfrm>
          <a:prstGeom prst="straightConnector1">
            <a:avLst/>
          </a:prstGeom>
          <a:noFill/>
          <a:ln w="635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370" name="AutoShape 14"/>
          <p:cNvCxnSpPr>
            <a:cxnSpLocks noChangeShapeType="1"/>
            <a:stCxn id="288" idx="3"/>
            <a:endCxn id="17433" idx="1"/>
          </p:cNvCxnSpPr>
          <p:nvPr/>
        </p:nvCxnSpPr>
        <p:spPr bwMode="auto">
          <a:xfrm flipV="1">
            <a:off x="3252862" y="4444926"/>
            <a:ext cx="726832" cy="322487"/>
          </a:xfrm>
          <a:prstGeom prst="straightConnector1">
            <a:avLst/>
          </a:prstGeom>
          <a:noFill/>
          <a:ln w="635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373" name="AutoShape 14"/>
          <p:cNvCxnSpPr>
            <a:cxnSpLocks noChangeShapeType="1"/>
            <a:stCxn id="292" idx="3"/>
            <a:endCxn id="17433" idx="1"/>
          </p:cNvCxnSpPr>
          <p:nvPr/>
        </p:nvCxnSpPr>
        <p:spPr bwMode="auto">
          <a:xfrm flipV="1">
            <a:off x="3261655" y="4444926"/>
            <a:ext cx="718039" cy="953565"/>
          </a:xfrm>
          <a:prstGeom prst="straightConnector1">
            <a:avLst/>
          </a:prstGeom>
          <a:noFill/>
          <a:ln w="635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381" name="AutoShape 14"/>
          <p:cNvCxnSpPr>
            <a:cxnSpLocks noChangeShapeType="1"/>
            <a:stCxn id="294" idx="3"/>
            <a:endCxn id="17433" idx="1"/>
          </p:cNvCxnSpPr>
          <p:nvPr/>
        </p:nvCxnSpPr>
        <p:spPr bwMode="auto">
          <a:xfrm flipV="1">
            <a:off x="3279240" y="4445719"/>
            <a:ext cx="700454" cy="1787525"/>
          </a:xfrm>
          <a:prstGeom prst="straightConnector1">
            <a:avLst/>
          </a:prstGeom>
          <a:noFill/>
          <a:ln w="635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17476" name="AutoShape 14"/>
          <p:cNvCxnSpPr>
            <a:cxnSpLocks noChangeShapeType="1"/>
            <a:stCxn id="17433" idx="2"/>
            <a:endCxn id="17442" idx="0"/>
          </p:cNvCxnSpPr>
          <p:nvPr/>
        </p:nvCxnSpPr>
        <p:spPr bwMode="auto">
          <a:xfrm flipH="1">
            <a:off x="5015720" y="4829894"/>
            <a:ext cx="269631" cy="169863"/>
          </a:xfrm>
          <a:prstGeom prst="straightConnector1">
            <a:avLst/>
          </a:prstGeom>
          <a:noFill/>
          <a:ln w="635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17477" name="AutoShape 14"/>
          <p:cNvCxnSpPr>
            <a:cxnSpLocks noChangeShapeType="1"/>
            <a:stCxn id="17433" idx="2"/>
            <a:endCxn id="17447" idx="0"/>
          </p:cNvCxnSpPr>
          <p:nvPr/>
        </p:nvCxnSpPr>
        <p:spPr bwMode="auto">
          <a:xfrm>
            <a:off x="5285351" y="4829894"/>
            <a:ext cx="414704" cy="161925"/>
          </a:xfrm>
          <a:prstGeom prst="straightConnector1">
            <a:avLst/>
          </a:prstGeom>
          <a:noFill/>
          <a:ln w="635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sp>
        <p:nvSpPr>
          <p:cNvPr id="406" name="Striped Right Arrow 14"/>
          <p:cNvSpPr/>
          <p:nvPr/>
        </p:nvSpPr>
        <p:spPr bwMode="auto">
          <a:xfrm rot="10800000">
            <a:off x="6844519" y="4613993"/>
            <a:ext cx="486508" cy="273050"/>
          </a:xfrm>
          <a:prstGeom prst="stripedRightArrow">
            <a:avLst/>
          </a:prstGeom>
          <a:solidFill>
            <a:schemeClr val="accent1"/>
          </a:solidFill>
          <a:ln w="9525" cap="flat" cmpd="sng" algn="ctr">
            <a:noFill/>
            <a:prstDash val="solid"/>
            <a:round/>
            <a:headEnd type="none" w="med" len="med"/>
            <a:tailEnd type="none" w="med" len="med"/>
          </a:ln>
          <a:effectLst/>
        </p:spPr>
        <p:txBody>
          <a:bodyPr/>
          <a:lstStyle/>
          <a:p>
            <a:pPr algn="ctr">
              <a:spcBef>
                <a:spcPct val="20000"/>
              </a:spcBef>
              <a:defRPr/>
            </a:pPr>
            <a:endParaRPr lang="zh-CN" altLang="en-US" sz="1000" b="1" dirty="0">
              <a:solidFill>
                <a:schemeClr val="tx1"/>
              </a:solidFill>
              <a:latin typeface="微软雅黑" pitchFamily="34" charset="-122"/>
              <a:ea typeface="微软雅黑" pitchFamily="34" charset="-122"/>
            </a:endParaRPr>
          </a:p>
        </p:txBody>
      </p:sp>
      <p:sp>
        <p:nvSpPr>
          <p:cNvPr id="407" name="Striped Right Arrow 14"/>
          <p:cNvSpPr/>
          <p:nvPr/>
        </p:nvSpPr>
        <p:spPr bwMode="auto">
          <a:xfrm>
            <a:off x="6995455" y="4613993"/>
            <a:ext cx="486508" cy="273050"/>
          </a:xfrm>
          <a:prstGeom prst="stripedRightArrow">
            <a:avLst/>
          </a:prstGeom>
          <a:solidFill>
            <a:schemeClr val="accent1"/>
          </a:solidFill>
          <a:ln w="9525" cap="flat" cmpd="sng" algn="ctr">
            <a:noFill/>
            <a:prstDash val="solid"/>
            <a:round/>
            <a:headEnd type="none" w="med" len="med"/>
            <a:tailEnd type="none" w="med" len="med"/>
          </a:ln>
          <a:effectLst/>
        </p:spPr>
        <p:txBody>
          <a:bodyPr/>
          <a:lstStyle/>
          <a:p>
            <a:pPr algn="ctr">
              <a:spcBef>
                <a:spcPct val="20000"/>
              </a:spcBef>
              <a:defRPr/>
            </a:pPr>
            <a:endParaRPr lang="zh-CN" altLang="en-US" sz="1000" b="1" dirty="0">
              <a:solidFill>
                <a:schemeClr val="tx1"/>
              </a:solidFill>
              <a:latin typeface="微软雅黑" pitchFamily="34" charset="-122"/>
              <a:ea typeface="微软雅黑" pitchFamily="34" charset="-122"/>
            </a:endParaRPr>
          </a:p>
        </p:txBody>
      </p:sp>
      <p:sp>
        <p:nvSpPr>
          <p:cNvPr id="408" name="Rectangle 4"/>
          <p:cNvSpPr>
            <a:spLocks noChangeArrowheads="1"/>
          </p:cNvSpPr>
          <p:nvPr/>
        </p:nvSpPr>
        <p:spPr bwMode="auto">
          <a:xfrm>
            <a:off x="3802382" y="6218957"/>
            <a:ext cx="2971799" cy="306387"/>
          </a:xfrm>
          <a:prstGeom prst="rect">
            <a:avLst/>
          </a:prstGeom>
          <a:solidFill>
            <a:schemeClr val="accent1"/>
          </a:solidFill>
          <a:ln w="9525">
            <a:solidFill>
              <a:schemeClr val="accent1"/>
            </a:solidFill>
            <a:miter lim="800000"/>
            <a:headEnd/>
            <a:tailEnd/>
          </a:ln>
          <a:effectLst>
            <a:outerShdw blurRad="63500" dist="38099" dir="2700000" algn="ctr" rotWithShape="0">
              <a:schemeClr val="bg2">
                <a:alpha val="74997"/>
              </a:schemeClr>
            </a:outerShdw>
          </a:effectLst>
        </p:spPr>
        <p:txBody>
          <a:bodyPr/>
          <a:lstStyle/>
          <a:p>
            <a:pPr eaLnBrk="0" hangingPunct="0">
              <a:spcBef>
                <a:spcPct val="50000"/>
              </a:spcBef>
              <a:defRPr/>
            </a:pPr>
            <a:r>
              <a:rPr lang="zh-CN" altLang="en-US" sz="1000" b="1" dirty="0">
                <a:solidFill>
                  <a:schemeClr val="tx1"/>
                </a:solidFill>
                <a:ea typeface="+mn-ea"/>
              </a:rPr>
              <a:t>财务公司系统</a:t>
            </a:r>
            <a:r>
              <a:rPr lang="en-US" altLang="zh-CN" sz="1000" b="1" dirty="0">
                <a:solidFill>
                  <a:schemeClr val="tx1"/>
                </a:solidFill>
                <a:ea typeface="+mn-ea"/>
              </a:rPr>
              <a:t>,</a:t>
            </a:r>
            <a:r>
              <a:rPr lang="zh-CN" altLang="en-US" sz="1000" b="1" dirty="0">
                <a:solidFill>
                  <a:schemeClr val="tx1"/>
                </a:solidFill>
                <a:ea typeface="+mn-ea"/>
              </a:rPr>
              <a:t> 资金管理软件</a:t>
            </a:r>
            <a:r>
              <a:rPr lang="en-US" altLang="zh-CN" sz="1000" b="1" dirty="0">
                <a:solidFill>
                  <a:schemeClr val="tx1"/>
                </a:solidFill>
                <a:ea typeface="+mn-ea"/>
              </a:rPr>
              <a:t>,</a:t>
            </a:r>
            <a:r>
              <a:rPr lang="zh-CN" altLang="en-US" sz="1000" b="1" dirty="0">
                <a:solidFill>
                  <a:schemeClr val="tx1"/>
                </a:solidFill>
                <a:ea typeface="+mn-ea"/>
              </a:rPr>
              <a:t>银企</a:t>
            </a:r>
            <a:endParaRPr lang="en-US" sz="1000" b="1" dirty="0">
              <a:solidFill>
                <a:schemeClr val="tx1"/>
              </a:solidFill>
              <a:ea typeface="+mn-ea"/>
            </a:endParaRPr>
          </a:p>
        </p:txBody>
      </p:sp>
      <p:cxnSp>
        <p:nvCxnSpPr>
          <p:cNvPr id="409" name="AutoShape 14"/>
          <p:cNvCxnSpPr>
            <a:cxnSpLocks noChangeShapeType="1"/>
            <a:stCxn id="17448" idx="2"/>
          </p:cNvCxnSpPr>
          <p:nvPr/>
        </p:nvCxnSpPr>
        <p:spPr bwMode="auto">
          <a:xfrm>
            <a:off x="6188027" y="4764806"/>
            <a:ext cx="17585" cy="1485900"/>
          </a:xfrm>
          <a:prstGeom prst="straightConnector1">
            <a:avLst/>
          </a:prstGeom>
          <a:noFill/>
          <a:ln w="635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sp>
        <p:nvSpPr>
          <p:cNvPr id="414" name="Rectangle 4"/>
          <p:cNvSpPr>
            <a:spLocks noChangeArrowheads="1"/>
          </p:cNvSpPr>
          <p:nvPr/>
        </p:nvSpPr>
        <p:spPr bwMode="auto">
          <a:xfrm>
            <a:off x="4073478" y="1565995"/>
            <a:ext cx="792000" cy="360000"/>
          </a:xfrm>
          <a:prstGeom prst="rect">
            <a:avLst/>
          </a:prstGeom>
          <a:solidFill>
            <a:schemeClr val="accent1"/>
          </a:solidFill>
          <a:ln w="9525">
            <a:solidFill>
              <a:schemeClr val="accent1"/>
            </a:solidFill>
            <a:miter lim="800000"/>
            <a:headEnd/>
            <a:tailEnd/>
          </a:ln>
          <a:effectLst>
            <a:outerShdw blurRad="63500" dist="38099" dir="2700000" algn="ctr" rotWithShape="0">
              <a:schemeClr val="bg2">
                <a:alpha val="74997"/>
              </a:schemeClr>
            </a:outerShdw>
          </a:effectLst>
        </p:spPr>
        <p:txBody>
          <a:bodyPr anchor="ctr"/>
          <a:lstStyle/>
          <a:p>
            <a:pPr algn="ctr" eaLnBrk="0" hangingPunct="0">
              <a:spcBef>
                <a:spcPct val="50000"/>
              </a:spcBef>
              <a:defRPr/>
            </a:pPr>
            <a:r>
              <a:rPr lang="en-US" altLang="zh-CN" sz="1000" b="1" dirty="0">
                <a:solidFill>
                  <a:schemeClr val="tx1"/>
                </a:solidFill>
                <a:ea typeface="+mn-ea"/>
              </a:rPr>
              <a:t>GDSN</a:t>
            </a:r>
            <a:endParaRPr lang="en-US" sz="1000" b="1" dirty="0">
              <a:solidFill>
                <a:schemeClr val="tx1"/>
              </a:solidFill>
              <a:ea typeface="+mn-ea"/>
            </a:endParaRPr>
          </a:p>
        </p:txBody>
      </p:sp>
      <p:cxnSp>
        <p:nvCxnSpPr>
          <p:cNvPr id="415" name="AutoShape 14"/>
          <p:cNvCxnSpPr>
            <a:cxnSpLocks noChangeShapeType="1"/>
            <a:stCxn id="414" idx="1"/>
            <a:endCxn id="266" idx="3"/>
          </p:cNvCxnSpPr>
          <p:nvPr/>
        </p:nvCxnSpPr>
        <p:spPr bwMode="auto">
          <a:xfrm flipH="1">
            <a:off x="3235278" y="1745995"/>
            <a:ext cx="838200" cy="739956"/>
          </a:xfrm>
          <a:prstGeom prst="straightConnector1">
            <a:avLst/>
          </a:prstGeom>
          <a:noFill/>
          <a:ln w="635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sp>
        <p:nvSpPr>
          <p:cNvPr id="81" name="矩形 80"/>
          <p:cNvSpPr>
            <a:spLocks noChangeArrowheads="1"/>
          </p:cNvSpPr>
          <p:nvPr/>
        </p:nvSpPr>
        <p:spPr bwMode="auto">
          <a:xfrm>
            <a:off x="7643155" y="3719314"/>
            <a:ext cx="817685" cy="285750"/>
          </a:xfrm>
          <a:prstGeom prst="rect">
            <a:avLst/>
          </a:prstGeom>
          <a:solidFill>
            <a:schemeClr val="accent2"/>
          </a:solidFill>
          <a:ln w="9525">
            <a:solidFill>
              <a:schemeClr val="accent1"/>
            </a:solidFill>
            <a:miter lim="800000"/>
            <a:headEnd/>
            <a:tailEnd/>
          </a:ln>
        </p:spPr>
        <p:txBody>
          <a:bodyPr wrap="none" anchor="ctr"/>
          <a:lstStyle/>
          <a:p>
            <a:pPr algn="ctr">
              <a:buFontTx/>
              <a:buNone/>
            </a:pPr>
            <a:r>
              <a:rPr lang="zh-CN" altLang="en-US" sz="1000" dirty="0" smtClean="0">
                <a:solidFill>
                  <a:schemeClr val="tx1"/>
                </a:solidFill>
                <a:latin typeface="微软雅黑" pitchFamily="34" charset="-122"/>
                <a:ea typeface="微软雅黑" pitchFamily="34" charset="-122"/>
              </a:rPr>
              <a:t>海波龙</a:t>
            </a:r>
            <a:endParaRPr lang="zh-CN" altLang="en-US" sz="1000" dirty="0">
              <a:solidFill>
                <a:schemeClr val="tx1"/>
              </a:solidFill>
              <a:latin typeface="微软雅黑" pitchFamily="34" charset="-122"/>
              <a:ea typeface="微软雅黑" pitchFamily="34" charset="-122"/>
            </a:endParaRPr>
          </a:p>
        </p:txBody>
      </p:sp>
      <p:cxnSp>
        <p:nvCxnSpPr>
          <p:cNvPr id="84" name="AutoShape 14"/>
          <p:cNvCxnSpPr>
            <a:cxnSpLocks noChangeShapeType="1"/>
            <a:stCxn id="296" idx="1"/>
          </p:cNvCxnSpPr>
          <p:nvPr/>
        </p:nvCxnSpPr>
        <p:spPr bwMode="auto">
          <a:xfrm flipH="1">
            <a:off x="3365697" y="3464984"/>
            <a:ext cx="707781" cy="613999"/>
          </a:xfrm>
          <a:prstGeom prst="straightConnector1">
            <a:avLst/>
          </a:prstGeom>
          <a:noFill/>
          <a:ln w="635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87" name="AutoShape 14"/>
          <p:cNvCxnSpPr>
            <a:cxnSpLocks noChangeShapeType="1"/>
            <a:stCxn id="296" idx="1"/>
          </p:cNvCxnSpPr>
          <p:nvPr/>
        </p:nvCxnSpPr>
        <p:spPr bwMode="auto">
          <a:xfrm flipH="1">
            <a:off x="3279240" y="3464984"/>
            <a:ext cx="794238" cy="2038035"/>
          </a:xfrm>
          <a:prstGeom prst="straightConnector1">
            <a:avLst/>
          </a:prstGeom>
          <a:noFill/>
          <a:ln w="635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sp>
        <p:nvSpPr>
          <p:cNvPr id="90" name="矩形 271"/>
          <p:cNvSpPr>
            <a:spLocks noChangeArrowheads="1"/>
          </p:cNvSpPr>
          <p:nvPr/>
        </p:nvSpPr>
        <p:spPr bwMode="auto">
          <a:xfrm>
            <a:off x="2050545" y="2355709"/>
            <a:ext cx="530469" cy="285750"/>
          </a:xfrm>
          <a:prstGeom prst="rect">
            <a:avLst/>
          </a:prstGeom>
          <a:solidFill>
            <a:schemeClr val="accent2"/>
          </a:solidFill>
          <a:ln w="9525">
            <a:solidFill>
              <a:schemeClr val="accent1"/>
            </a:solidFill>
            <a:miter lim="800000"/>
            <a:headEnd/>
            <a:tailEnd/>
          </a:ln>
        </p:spPr>
        <p:txBody>
          <a:bodyPr wrap="none" anchor="ctr"/>
          <a:lstStyle/>
          <a:p>
            <a:pPr>
              <a:buFontTx/>
              <a:buNone/>
            </a:pPr>
            <a:r>
              <a:rPr lang="en-US" altLang="zh-CN" sz="1000" dirty="0" smtClean="0">
                <a:solidFill>
                  <a:schemeClr val="tx1"/>
                </a:solidFill>
                <a:latin typeface="微软雅黑" pitchFamily="34" charset="-122"/>
                <a:ea typeface="微软雅黑" pitchFamily="34" charset="-122"/>
              </a:rPr>
              <a:t>HH</a:t>
            </a:r>
            <a:endParaRPr lang="zh-CN" altLang="en-US" sz="1000" dirty="0">
              <a:solidFill>
                <a:schemeClr val="tx1"/>
              </a:solidFill>
              <a:latin typeface="微软雅黑" pitchFamily="34" charset="-122"/>
              <a:ea typeface="微软雅黑" pitchFamily="34" charset="-122"/>
            </a:endParaRPr>
          </a:p>
        </p:txBody>
      </p:sp>
      <p:sp>
        <p:nvSpPr>
          <p:cNvPr id="91" name="矩形 269"/>
          <p:cNvSpPr>
            <a:spLocks noChangeArrowheads="1"/>
          </p:cNvSpPr>
          <p:nvPr/>
        </p:nvSpPr>
        <p:spPr bwMode="auto">
          <a:xfrm>
            <a:off x="2653230" y="2705711"/>
            <a:ext cx="530469" cy="285750"/>
          </a:xfrm>
          <a:prstGeom prst="rect">
            <a:avLst/>
          </a:prstGeom>
          <a:solidFill>
            <a:schemeClr val="accent2"/>
          </a:solidFill>
          <a:ln w="9525">
            <a:solidFill>
              <a:schemeClr val="accent1"/>
            </a:solidFill>
            <a:miter lim="800000"/>
            <a:headEnd/>
            <a:tailEnd/>
          </a:ln>
        </p:spPr>
        <p:txBody>
          <a:bodyPr wrap="none" anchor="ctr"/>
          <a:lstStyle/>
          <a:p>
            <a:pPr>
              <a:buFontTx/>
              <a:buNone/>
            </a:pPr>
            <a:r>
              <a:rPr lang="zh-CN" altLang="en-US" sz="1000" dirty="0" smtClean="0">
                <a:solidFill>
                  <a:schemeClr val="tx1"/>
                </a:solidFill>
                <a:latin typeface="微软雅黑" pitchFamily="34" charset="-122"/>
                <a:ea typeface="微软雅黑" pitchFamily="34" charset="-122"/>
              </a:rPr>
              <a:t>计划</a:t>
            </a:r>
            <a:endParaRPr lang="zh-CN" altLang="en-US" sz="1000" dirty="0">
              <a:solidFill>
                <a:schemeClr val="tx1"/>
              </a:solidFill>
              <a:latin typeface="微软雅黑" pitchFamily="34" charset="-122"/>
              <a:ea typeface="微软雅黑" pitchFamily="34" charset="-122"/>
            </a:endParaRPr>
          </a:p>
        </p:txBody>
      </p:sp>
      <p:sp>
        <p:nvSpPr>
          <p:cNvPr id="92" name="矩形 271"/>
          <p:cNvSpPr>
            <a:spLocks noChangeArrowheads="1"/>
          </p:cNvSpPr>
          <p:nvPr/>
        </p:nvSpPr>
        <p:spPr bwMode="auto">
          <a:xfrm>
            <a:off x="2051720" y="2711202"/>
            <a:ext cx="530469" cy="285750"/>
          </a:xfrm>
          <a:prstGeom prst="rect">
            <a:avLst/>
          </a:prstGeom>
          <a:solidFill>
            <a:schemeClr val="accent2"/>
          </a:solidFill>
          <a:ln w="9525">
            <a:solidFill>
              <a:schemeClr val="accent1"/>
            </a:solidFill>
            <a:miter lim="800000"/>
            <a:headEnd/>
            <a:tailEnd/>
          </a:ln>
        </p:spPr>
        <p:txBody>
          <a:bodyPr wrap="none" anchor="ctr"/>
          <a:lstStyle/>
          <a:p>
            <a:pPr>
              <a:buFontTx/>
              <a:buNone/>
            </a:pPr>
            <a:r>
              <a:rPr lang="zh-CN" altLang="en-US" sz="1000" dirty="0">
                <a:solidFill>
                  <a:schemeClr val="tx1"/>
                </a:solidFill>
                <a:latin typeface="微软雅黑" pitchFamily="34" charset="-122"/>
                <a:ea typeface="微软雅黑" pitchFamily="34" charset="-122"/>
              </a:rPr>
              <a:t>空间</a:t>
            </a:r>
          </a:p>
        </p:txBody>
      </p:sp>
    </p:spTree>
    <p:extLst>
      <p:ext uri="{BB962C8B-B14F-4D97-AF65-F5344CB8AC3E}">
        <p14:creationId xmlns:p14="http://schemas.microsoft.com/office/powerpoint/2010/main" val="77390972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4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4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4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78"/>
                                        </p:tgtEl>
                                        <p:attrNameLst>
                                          <p:attrName>style.visibility</p:attrName>
                                        </p:attrNameLst>
                                      </p:cBhvr>
                                      <p:to>
                                        <p:strVal val="visible"/>
                                      </p:to>
                                    </p:set>
                                    <p:anim calcmode="lin" valueType="num">
                                      <p:cBhvr additive="base">
                                        <p:cTn id="45" dur="500" fill="hold"/>
                                        <p:tgtEl>
                                          <p:spTgt spid="278"/>
                                        </p:tgtEl>
                                        <p:attrNameLst>
                                          <p:attrName>ppt_x</p:attrName>
                                        </p:attrNameLst>
                                      </p:cBhvr>
                                      <p:tavLst>
                                        <p:tav tm="0">
                                          <p:val>
                                            <p:strVal val="#ppt_x"/>
                                          </p:val>
                                        </p:tav>
                                        <p:tav tm="100000">
                                          <p:val>
                                            <p:strVal val="#ppt_x"/>
                                          </p:val>
                                        </p:tav>
                                      </p:tavLst>
                                    </p:anim>
                                    <p:anim calcmode="lin" valueType="num">
                                      <p:cBhvr additive="base">
                                        <p:cTn id="46" dur="500" fill="hold"/>
                                        <p:tgtEl>
                                          <p:spTgt spid="278"/>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88"/>
                                        </p:tgtEl>
                                        <p:attrNameLst>
                                          <p:attrName>style.visibility</p:attrName>
                                        </p:attrNameLst>
                                      </p:cBhvr>
                                      <p:to>
                                        <p:strVal val="visible"/>
                                      </p:to>
                                    </p:set>
                                    <p:anim calcmode="lin" valueType="num">
                                      <p:cBhvr additive="base">
                                        <p:cTn id="49" dur="500" fill="hold"/>
                                        <p:tgtEl>
                                          <p:spTgt spid="288"/>
                                        </p:tgtEl>
                                        <p:attrNameLst>
                                          <p:attrName>ppt_x</p:attrName>
                                        </p:attrNameLst>
                                      </p:cBhvr>
                                      <p:tavLst>
                                        <p:tav tm="0">
                                          <p:val>
                                            <p:strVal val="#ppt_x"/>
                                          </p:val>
                                        </p:tav>
                                        <p:tav tm="100000">
                                          <p:val>
                                            <p:strVal val="#ppt_x"/>
                                          </p:val>
                                        </p:tav>
                                      </p:tavLst>
                                    </p:anim>
                                    <p:anim calcmode="lin" valueType="num">
                                      <p:cBhvr additive="base">
                                        <p:cTn id="50" dur="500" fill="hold"/>
                                        <p:tgtEl>
                                          <p:spTgt spid="288"/>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89"/>
                                        </p:tgtEl>
                                        <p:attrNameLst>
                                          <p:attrName>style.visibility</p:attrName>
                                        </p:attrNameLst>
                                      </p:cBhvr>
                                      <p:to>
                                        <p:strVal val="visible"/>
                                      </p:to>
                                    </p:set>
                                    <p:anim calcmode="lin" valueType="num">
                                      <p:cBhvr additive="base">
                                        <p:cTn id="53" dur="500" fill="hold"/>
                                        <p:tgtEl>
                                          <p:spTgt spid="289"/>
                                        </p:tgtEl>
                                        <p:attrNameLst>
                                          <p:attrName>ppt_x</p:attrName>
                                        </p:attrNameLst>
                                      </p:cBhvr>
                                      <p:tavLst>
                                        <p:tav tm="0">
                                          <p:val>
                                            <p:strVal val="#ppt_x"/>
                                          </p:val>
                                        </p:tav>
                                        <p:tav tm="100000">
                                          <p:val>
                                            <p:strVal val="#ppt_x"/>
                                          </p:val>
                                        </p:tav>
                                      </p:tavLst>
                                    </p:anim>
                                    <p:anim calcmode="lin" valueType="num">
                                      <p:cBhvr additive="base">
                                        <p:cTn id="54" dur="500" fill="hold"/>
                                        <p:tgtEl>
                                          <p:spTgt spid="289"/>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20"/>
                                        </p:tgtEl>
                                        <p:attrNameLst>
                                          <p:attrName>style.visibility</p:attrName>
                                        </p:attrNameLst>
                                      </p:cBhvr>
                                      <p:to>
                                        <p:strVal val="visible"/>
                                      </p:to>
                                    </p:set>
                                    <p:anim calcmode="lin" valueType="num">
                                      <p:cBhvr additive="base">
                                        <p:cTn id="57" dur="500" fill="hold"/>
                                        <p:tgtEl>
                                          <p:spTgt spid="320"/>
                                        </p:tgtEl>
                                        <p:attrNameLst>
                                          <p:attrName>ppt_x</p:attrName>
                                        </p:attrNameLst>
                                      </p:cBhvr>
                                      <p:tavLst>
                                        <p:tav tm="0">
                                          <p:val>
                                            <p:strVal val="#ppt_x"/>
                                          </p:val>
                                        </p:tav>
                                        <p:tav tm="100000">
                                          <p:val>
                                            <p:strVal val="#ppt_x"/>
                                          </p:val>
                                        </p:tav>
                                      </p:tavLst>
                                    </p:anim>
                                    <p:anim calcmode="lin" valueType="num">
                                      <p:cBhvr additive="base">
                                        <p:cTn id="58" dur="500" fill="hold"/>
                                        <p:tgtEl>
                                          <p:spTgt spid="32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91"/>
                                        </p:tgtEl>
                                        <p:attrNameLst>
                                          <p:attrName>style.visibility</p:attrName>
                                        </p:attrNameLst>
                                      </p:cBhvr>
                                      <p:to>
                                        <p:strVal val="visible"/>
                                      </p:to>
                                    </p:set>
                                    <p:animEffect transition="in" filter="fade">
                                      <p:cBhvr>
                                        <p:cTn id="63" dur="1000"/>
                                        <p:tgtEl>
                                          <p:spTgt spid="291"/>
                                        </p:tgtEl>
                                      </p:cBhvr>
                                    </p:animEffect>
                                    <p:anim calcmode="lin" valueType="num">
                                      <p:cBhvr>
                                        <p:cTn id="64" dur="1000" fill="hold"/>
                                        <p:tgtEl>
                                          <p:spTgt spid="291"/>
                                        </p:tgtEl>
                                        <p:attrNameLst>
                                          <p:attrName>ppt_x</p:attrName>
                                        </p:attrNameLst>
                                      </p:cBhvr>
                                      <p:tavLst>
                                        <p:tav tm="0">
                                          <p:val>
                                            <p:strVal val="#ppt_x"/>
                                          </p:val>
                                        </p:tav>
                                        <p:tav tm="100000">
                                          <p:val>
                                            <p:strVal val="#ppt_x"/>
                                          </p:val>
                                        </p:tav>
                                      </p:tavLst>
                                    </p:anim>
                                    <p:anim calcmode="lin" valueType="num">
                                      <p:cBhvr>
                                        <p:cTn id="65" dur="1000" fill="hold"/>
                                        <p:tgtEl>
                                          <p:spTgt spid="291"/>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92"/>
                                        </p:tgtEl>
                                        <p:attrNameLst>
                                          <p:attrName>style.visibility</p:attrName>
                                        </p:attrNameLst>
                                      </p:cBhvr>
                                      <p:to>
                                        <p:strVal val="visible"/>
                                      </p:to>
                                    </p:set>
                                    <p:animEffect transition="in" filter="fade">
                                      <p:cBhvr>
                                        <p:cTn id="68" dur="1000"/>
                                        <p:tgtEl>
                                          <p:spTgt spid="292"/>
                                        </p:tgtEl>
                                      </p:cBhvr>
                                    </p:animEffect>
                                    <p:anim calcmode="lin" valueType="num">
                                      <p:cBhvr>
                                        <p:cTn id="69" dur="1000" fill="hold"/>
                                        <p:tgtEl>
                                          <p:spTgt spid="292"/>
                                        </p:tgtEl>
                                        <p:attrNameLst>
                                          <p:attrName>ppt_x</p:attrName>
                                        </p:attrNameLst>
                                      </p:cBhvr>
                                      <p:tavLst>
                                        <p:tav tm="0">
                                          <p:val>
                                            <p:strVal val="#ppt_x"/>
                                          </p:val>
                                        </p:tav>
                                        <p:tav tm="100000">
                                          <p:val>
                                            <p:strVal val="#ppt_x"/>
                                          </p:val>
                                        </p:tav>
                                      </p:tavLst>
                                    </p:anim>
                                    <p:anim calcmode="lin" valueType="num">
                                      <p:cBhvr>
                                        <p:cTn id="70" dur="1000" fill="hold"/>
                                        <p:tgtEl>
                                          <p:spTgt spid="292"/>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293"/>
                                        </p:tgtEl>
                                        <p:attrNameLst>
                                          <p:attrName>style.visibility</p:attrName>
                                        </p:attrNameLst>
                                      </p:cBhvr>
                                      <p:to>
                                        <p:strVal val="visible"/>
                                      </p:to>
                                    </p:set>
                                    <p:animEffect transition="in" filter="wipe(down)">
                                      <p:cBhvr>
                                        <p:cTn id="75" dur="500"/>
                                        <p:tgtEl>
                                          <p:spTgt spid="293"/>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294"/>
                                        </p:tgtEl>
                                        <p:attrNameLst>
                                          <p:attrName>style.visibility</p:attrName>
                                        </p:attrNameLst>
                                      </p:cBhvr>
                                      <p:to>
                                        <p:strVal val="visible"/>
                                      </p:to>
                                    </p:set>
                                    <p:animEffect transition="in" filter="wipe(down)">
                                      <p:cBhvr>
                                        <p:cTn id="78" dur="500"/>
                                        <p:tgtEl>
                                          <p:spTgt spid="294"/>
                                        </p:tgtEl>
                                      </p:cBhvr>
                                    </p:animEffect>
                                  </p:childTnLst>
                                </p:cTn>
                              </p:par>
                            </p:childTnLst>
                          </p:cTn>
                        </p:par>
                      </p:childTnLst>
                    </p:cTn>
                  </p:par>
                  <p:par>
                    <p:cTn id="79" fill="hold">
                      <p:stCondLst>
                        <p:cond delay="indefinite"/>
                      </p:stCondLst>
                      <p:childTnLst>
                        <p:par>
                          <p:cTn id="80" fill="hold">
                            <p:stCondLst>
                              <p:cond delay="0"/>
                            </p:stCondLst>
                            <p:childTnLst>
                              <p:par>
                                <p:cTn id="81" presetID="6" presetClass="entr" presetSubtype="16" fill="hold" grpId="0" nodeType="clickEffect">
                                  <p:stCondLst>
                                    <p:cond delay="0"/>
                                  </p:stCondLst>
                                  <p:childTnLst>
                                    <p:set>
                                      <p:cBhvr>
                                        <p:cTn id="82" dur="1" fill="hold">
                                          <p:stCondLst>
                                            <p:cond delay="0"/>
                                          </p:stCondLst>
                                        </p:cTn>
                                        <p:tgtEl>
                                          <p:spTgt spid="295"/>
                                        </p:tgtEl>
                                        <p:attrNameLst>
                                          <p:attrName>style.visibility</p:attrName>
                                        </p:attrNameLst>
                                      </p:cBhvr>
                                      <p:to>
                                        <p:strVal val="visible"/>
                                      </p:to>
                                    </p:set>
                                    <p:animEffect transition="in" filter="circle(in)">
                                      <p:cBhvr>
                                        <p:cTn id="83" dur="2000"/>
                                        <p:tgtEl>
                                          <p:spTgt spid="295"/>
                                        </p:tgtEl>
                                      </p:cBhvr>
                                    </p:animEffect>
                                  </p:childTnLst>
                                </p:cTn>
                              </p:par>
                              <p:par>
                                <p:cTn id="84" presetID="6" presetClass="entr" presetSubtype="16" fill="hold" grpId="0" nodeType="withEffect">
                                  <p:stCondLst>
                                    <p:cond delay="0"/>
                                  </p:stCondLst>
                                  <p:childTnLst>
                                    <p:set>
                                      <p:cBhvr>
                                        <p:cTn id="85" dur="1" fill="hold">
                                          <p:stCondLst>
                                            <p:cond delay="0"/>
                                          </p:stCondLst>
                                        </p:cTn>
                                        <p:tgtEl>
                                          <p:spTgt spid="296"/>
                                        </p:tgtEl>
                                        <p:attrNameLst>
                                          <p:attrName>style.visibility</p:attrName>
                                        </p:attrNameLst>
                                      </p:cBhvr>
                                      <p:to>
                                        <p:strVal val="visible"/>
                                      </p:to>
                                    </p:set>
                                    <p:animEffect transition="in" filter="circle(in)">
                                      <p:cBhvr>
                                        <p:cTn id="86" dur="2000"/>
                                        <p:tgtEl>
                                          <p:spTgt spid="296"/>
                                        </p:tgtEl>
                                      </p:cBhvr>
                                    </p:animEffect>
                                  </p:childTnLst>
                                </p:cTn>
                              </p:par>
                              <p:par>
                                <p:cTn id="87" presetID="6" presetClass="entr" presetSubtype="16" fill="hold" grpId="0" nodeType="withEffect">
                                  <p:stCondLst>
                                    <p:cond delay="0"/>
                                  </p:stCondLst>
                                  <p:childTnLst>
                                    <p:set>
                                      <p:cBhvr>
                                        <p:cTn id="88" dur="1" fill="hold">
                                          <p:stCondLst>
                                            <p:cond delay="0"/>
                                          </p:stCondLst>
                                        </p:cTn>
                                        <p:tgtEl>
                                          <p:spTgt spid="322"/>
                                        </p:tgtEl>
                                        <p:attrNameLst>
                                          <p:attrName>style.visibility</p:attrName>
                                        </p:attrNameLst>
                                      </p:cBhvr>
                                      <p:to>
                                        <p:strVal val="visible"/>
                                      </p:to>
                                    </p:set>
                                    <p:animEffect transition="in" filter="circle(in)">
                                      <p:cBhvr>
                                        <p:cTn id="89" dur="2000"/>
                                        <p:tgtEl>
                                          <p:spTgt spid="322"/>
                                        </p:tgtEl>
                                      </p:cBhvr>
                                    </p:animEffect>
                                  </p:childTnLst>
                                </p:cTn>
                              </p:par>
                              <p:par>
                                <p:cTn id="90" presetID="6" presetClass="entr" presetSubtype="16" fill="hold" grpId="0" nodeType="withEffect">
                                  <p:stCondLst>
                                    <p:cond delay="0"/>
                                  </p:stCondLst>
                                  <p:childTnLst>
                                    <p:set>
                                      <p:cBhvr>
                                        <p:cTn id="91" dur="1" fill="hold">
                                          <p:stCondLst>
                                            <p:cond delay="0"/>
                                          </p:stCondLst>
                                        </p:cTn>
                                        <p:tgtEl>
                                          <p:spTgt spid="323"/>
                                        </p:tgtEl>
                                        <p:attrNameLst>
                                          <p:attrName>style.visibility</p:attrName>
                                        </p:attrNameLst>
                                      </p:cBhvr>
                                      <p:to>
                                        <p:strVal val="visible"/>
                                      </p:to>
                                    </p:set>
                                    <p:animEffect transition="in" filter="circle(in)">
                                      <p:cBhvr>
                                        <p:cTn id="92" dur="2000"/>
                                        <p:tgtEl>
                                          <p:spTgt spid="323"/>
                                        </p:tgtEl>
                                      </p:cBhvr>
                                    </p:animEffect>
                                  </p:childTnLst>
                                </p:cTn>
                              </p:par>
                              <p:par>
                                <p:cTn id="93" presetID="6" presetClass="entr" presetSubtype="16" fill="hold" grpId="0" nodeType="withEffect">
                                  <p:stCondLst>
                                    <p:cond delay="0"/>
                                  </p:stCondLst>
                                  <p:childTnLst>
                                    <p:set>
                                      <p:cBhvr>
                                        <p:cTn id="94" dur="1" fill="hold">
                                          <p:stCondLst>
                                            <p:cond delay="0"/>
                                          </p:stCondLst>
                                        </p:cTn>
                                        <p:tgtEl>
                                          <p:spTgt spid="414"/>
                                        </p:tgtEl>
                                        <p:attrNameLst>
                                          <p:attrName>style.visibility</p:attrName>
                                        </p:attrNameLst>
                                      </p:cBhvr>
                                      <p:to>
                                        <p:strVal val="visible"/>
                                      </p:to>
                                    </p:set>
                                    <p:animEffect transition="in" filter="circle(in)">
                                      <p:cBhvr>
                                        <p:cTn id="95" dur="2000"/>
                                        <p:tgtEl>
                                          <p:spTgt spid="414"/>
                                        </p:tgtEl>
                                      </p:cBhvr>
                                    </p:animEffect>
                                  </p:childTnLst>
                                </p:cTn>
                              </p:par>
                              <p:par>
                                <p:cTn id="96" presetID="42" presetClass="entr" presetSubtype="0" fill="hold" nodeType="withEffect">
                                  <p:stCondLst>
                                    <p:cond delay="0"/>
                                  </p:stCondLst>
                                  <p:childTnLst>
                                    <p:set>
                                      <p:cBhvr>
                                        <p:cTn id="97" dur="1" fill="hold">
                                          <p:stCondLst>
                                            <p:cond delay="0"/>
                                          </p:stCondLst>
                                        </p:cTn>
                                        <p:tgtEl>
                                          <p:spTgt spid="415"/>
                                        </p:tgtEl>
                                        <p:attrNameLst>
                                          <p:attrName>style.visibility</p:attrName>
                                        </p:attrNameLst>
                                      </p:cBhvr>
                                      <p:to>
                                        <p:strVal val="visible"/>
                                      </p:to>
                                    </p:set>
                                    <p:animEffect transition="in" filter="fade">
                                      <p:cBhvr>
                                        <p:cTn id="98" dur="1000"/>
                                        <p:tgtEl>
                                          <p:spTgt spid="415"/>
                                        </p:tgtEl>
                                      </p:cBhvr>
                                    </p:animEffect>
                                    <p:anim calcmode="lin" valueType="num">
                                      <p:cBhvr>
                                        <p:cTn id="99" dur="1000" fill="hold"/>
                                        <p:tgtEl>
                                          <p:spTgt spid="415"/>
                                        </p:tgtEl>
                                        <p:attrNameLst>
                                          <p:attrName>ppt_x</p:attrName>
                                        </p:attrNameLst>
                                      </p:cBhvr>
                                      <p:tavLst>
                                        <p:tav tm="0">
                                          <p:val>
                                            <p:strVal val="#ppt_x"/>
                                          </p:val>
                                        </p:tav>
                                        <p:tav tm="100000">
                                          <p:val>
                                            <p:strVal val="#ppt_x"/>
                                          </p:val>
                                        </p:tav>
                                      </p:tavLst>
                                    </p:anim>
                                    <p:anim calcmode="lin" valueType="num">
                                      <p:cBhvr>
                                        <p:cTn id="100" dur="1000" fill="hold"/>
                                        <p:tgtEl>
                                          <p:spTgt spid="415"/>
                                        </p:tgtEl>
                                        <p:attrNameLst>
                                          <p:attrName>ppt_y</p:attrName>
                                        </p:attrNameLst>
                                      </p:cBhvr>
                                      <p:tavLst>
                                        <p:tav tm="0">
                                          <p:val>
                                            <p:strVal val="#ppt_y+.1"/>
                                          </p:val>
                                        </p:tav>
                                        <p:tav tm="100000">
                                          <p:val>
                                            <p:strVal val="#ppt_y"/>
                                          </p:val>
                                        </p:tav>
                                      </p:tavLst>
                                    </p:anim>
                                  </p:childTnLst>
                                </p:cTn>
                              </p:par>
                              <p:par>
                                <p:cTn id="101" presetID="42" presetClass="entr" presetSubtype="0" fill="hold" nodeType="withEffect">
                                  <p:stCondLst>
                                    <p:cond delay="0"/>
                                  </p:stCondLst>
                                  <p:childTnLst>
                                    <p:set>
                                      <p:cBhvr>
                                        <p:cTn id="102" dur="1" fill="hold">
                                          <p:stCondLst>
                                            <p:cond delay="0"/>
                                          </p:stCondLst>
                                        </p:cTn>
                                        <p:tgtEl>
                                          <p:spTgt spid="345"/>
                                        </p:tgtEl>
                                        <p:attrNameLst>
                                          <p:attrName>style.visibility</p:attrName>
                                        </p:attrNameLst>
                                      </p:cBhvr>
                                      <p:to>
                                        <p:strVal val="visible"/>
                                      </p:to>
                                    </p:set>
                                    <p:animEffect transition="in" filter="fade">
                                      <p:cBhvr>
                                        <p:cTn id="103" dur="1000"/>
                                        <p:tgtEl>
                                          <p:spTgt spid="345"/>
                                        </p:tgtEl>
                                      </p:cBhvr>
                                    </p:animEffect>
                                    <p:anim calcmode="lin" valueType="num">
                                      <p:cBhvr>
                                        <p:cTn id="104" dur="1000" fill="hold"/>
                                        <p:tgtEl>
                                          <p:spTgt spid="345"/>
                                        </p:tgtEl>
                                        <p:attrNameLst>
                                          <p:attrName>ppt_x</p:attrName>
                                        </p:attrNameLst>
                                      </p:cBhvr>
                                      <p:tavLst>
                                        <p:tav tm="0">
                                          <p:val>
                                            <p:strVal val="#ppt_x"/>
                                          </p:val>
                                        </p:tav>
                                        <p:tav tm="100000">
                                          <p:val>
                                            <p:strVal val="#ppt_x"/>
                                          </p:val>
                                        </p:tav>
                                      </p:tavLst>
                                    </p:anim>
                                    <p:anim calcmode="lin" valueType="num">
                                      <p:cBhvr>
                                        <p:cTn id="105" dur="1000" fill="hold"/>
                                        <p:tgtEl>
                                          <p:spTgt spid="345"/>
                                        </p:tgtEl>
                                        <p:attrNameLst>
                                          <p:attrName>ppt_y</p:attrName>
                                        </p:attrNameLst>
                                      </p:cBhvr>
                                      <p:tavLst>
                                        <p:tav tm="0">
                                          <p:val>
                                            <p:strVal val="#ppt_y+.1"/>
                                          </p:val>
                                        </p:tav>
                                        <p:tav tm="100000">
                                          <p:val>
                                            <p:strVal val="#ppt_y"/>
                                          </p:val>
                                        </p:tav>
                                      </p:tavLst>
                                    </p:anim>
                                  </p:childTnLst>
                                </p:cTn>
                              </p:par>
                              <p:par>
                                <p:cTn id="106" presetID="42" presetClass="entr" presetSubtype="0" fill="hold" nodeType="withEffect">
                                  <p:stCondLst>
                                    <p:cond delay="0"/>
                                  </p:stCondLst>
                                  <p:childTnLst>
                                    <p:set>
                                      <p:cBhvr>
                                        <p:cTn id="107" dur="1" fill="hold">
                                          <p:stCondLst>
                                            <p:cond delay="0"/>
                                          </p:stCondLst>
                                        </p:cTn>
                                        <p:tgtEl>
                                          <p:spTgt spid="339"/>
                                        </p:tgtEl>
                                        <p:attrNameLst>
                                          <p:attrName>style.visibility</p:attrName>
                                        </p:attrNameLst>
                                      </p:cBhvr>
                                      <p:to>
                                        <p:strVal val="visible"/>
                                      </p:to>
                                    </p:set>
                                    <p:animEffect transition="in" filter="fade">
                                      <p:cBhvr>
                                        <p:cTn id="108" dur="1000"/>
                                        <p:tgtEl>
                                          <p:spTgt spid="339"/>
                                        </p:tgtEl>
                                      </p:cBhvr>
                                    </p:animEffect>
                                    <p:anim calcmode="lin" valueType="num">
                                      <p:cBhvr>
                                        <p:cTn id="109" dur="1000" fill="hold"/>
                                        <p:tgtEl>
                                          <p:spTgt spid="339"/>
                                        </p:tgtEl>
                                        <p:attrNameLst>
                                          <p:attrName>ppt_x</p:attrName>
                                        </p:attrNameLst>
                                      </p:cBhvr>
                                      <p:tavLst>
                                        <p:tav tm="0">
                                          <p:val>
                                            <p:strVal val="#ppt_x"/>
                                          </p:val>
                                        </p:tav>
                                        <p:tav tm="100000">
                                          <p:val>
                                            <p:strVal val="#ppt_x"/>
                                          </p:val>
                                        </p:tav>
                                      </p:tavLst>
                                    </p:anim>
                                    <p:anim calcmode="lin" valueType="num">
                                      <p:cBhvr>
                                        <p:cTn id="110" dur="1000" fill="hold"/>
                                        <p:tgtEl>
                                          <p:spTgt spid="339"/>
                                        </p:tgtEl>
                                        <p:attrNameLst>
                                          <p:attrName>ppt_y</p:attrName>
                                        </p:attrNameLst>
                                      </p:cBhvr>
                                      <p:tavLst>
                                        <p:tav tm="0">
                                          <p:val>
                                            <p:strVal val="#ppt_y+.1"/>
                                          </p:val>
                                        </p:tav>
                                        <p:tav tm="100000">
                                          <p:val>
                                            <p:strVal val="#ppt_y"/>
                                          </p:val>
                                        </p:tav>
                                      </p:tavLst>
                                    </p:anim>
                                  </p:childTnLst>
                                </p:cTn>
                              </p:par>
                              <p:par>
                                <p:cTn id="111" presetID="42" presetClass="entr" presetSubtype="0" fill="hold" nodeType="withEffect">
                                  <p:stCondLst>
                                    <p:cond delay="0"/>
                                  </p:stCondLst>
                                  <p:childTnLst>
                                    <p:set>
                                      <p:cBhvr>
                                        <p:cTn id="112" dur="1" fill="hold">
                                          <p:stCondLst>
                                            <p:cond delay="0"/>
                                          </p:stCondLst>
                                        </p:cTn>
                                        <p:tgtEl>
                                          <p:spTgt spid="349"/>
                                        </p:tgtEl>
                                        <p:attrNameLst>
                                          <p:attrName>style.visibility</p:attrName>
                                        </p:attrNameLst>
                                      </p:cBhvr>
                                      <p:to>
                                        <p:strVal val="visible"/>
                                      </p:to>
                                    </p:set>
                                    <p:animEffect transition="in" filter="fade">
                                      <p:cBhvr>
                                        <p:cTn id="113" dur="1000"/>
                                        <p:tgtEl>
                                          <p:spTgt spid="349"/>
                                        </p:tgtEl>
                                      </p:cBhvr>
                                    </p:animEffect>
                                    <p:anim calcmode="lin" valueType="num">
                                      <p:cBhvr>
                                        <p:cTn id="114" dur="1000" fill="hold"/>
                                        <p:tgtEl>
                                          <p:spTgt spid="349"/>
                                        </p:tgtEl>
                                        <p:attrNameLst>
                                          <p:attrName>ppt_x</p:attrName>
                                        </p:attrNameLst>
                                      </p:cBhvr>
                                      <p:tavLst>
                                        <p:tav tm="0">
                                          <p:val>
                                            <p:strVal val="#ppt_x"/>
                                          </p:val>
                                        </p:tav>
                                        <p:tav tm="100000">
                                          <p:val>
                                            <p:strVal val="#ppt_x"/>
                                          </p:val>
                                        </p:tav>
                                      </p:tavLst>
                                    </p:anim>
                                    <p:anim calcmode="lin" valueType="num">
                                      <p:cBhvr>
                                        <p:cTn id="115" dur="1000" fill="hold"/>
                                        <p:tgtEl>
                                          <p:spTgt spid="349"/>
                                        </p:tgtEl>
                                        <p:attrNameLst>
                                          <p:attrName>ppt_y</p:attrName>
                                        </p:attrNameLst>
                                      </p:cBhvr>
                                      <p:tavLst>
                                        <p:tav tm="0">
                                          <p:val>
                                            <p:strVal val="#ppt_y+.1"/>
                                          </p:val>
                                        </p:tav>
                                        <p:tav tm="100000">
                                          <p:val>
                                            <p:strVal val="#ppt_y"/>
                                          </p:val>
                                        </p:tav>
                                      </p:tavLst>
                                    </p:anim>
                                  </p:childTnLst>
                                </p:cTn>
                              </p:par>
                              <p:par>
                                <p:cTn id="116" presetID="42" presetClass="entr" presetSubtype="0" fill="hold" nodeType="withEffect">
                                  <p:stCondLst>
                                    <p:cond delay="0"/>
                                  </p:stCondLst>
                                  <p:childTnLst>
                                    <p:set>
                                      <p:cBhvr>
                                        <p:cTn id="117" dur="1" fill="hold">
                                          <p:stCondLst>
                                            <p:cond delay="0"/>
                                          </p:stCondLst>
                                        </p:cTn>
                                        <p:tgtEl>
                                          <p:spTgt spid="342"/>
                                        </p:tgtEl>
                                        <p:attrNameLst>
                                          <p:attrName>style.visibility</p:attrName>
                                        </p:attrNameLst>
                                      </p:cBhvr>
                                      <p:to>
                                        <p:strVal val="visible"/>
                                      </p:to>
                                    </p:set>
                                    <p:animEffect transition="in" filter="fade">
                                      <p:cBhvr>
                                        <p:cTn id="118" dur="1000"/>
                                        <p:tgtEl>
                                          <p:spTgt spid="342"/>
                                        </p:tgtEl>
                                      </p:cBhvr>
                                    </p:animEffect>
                                    <p:anim calcmode="lin" valueType="num">
                                      <p:cBhvr>
                                        <p:cTn id="119" dur="1000" fill="hold"/>
                                        <p:tgtEl>
                                          <p:spTgt spid="342"/>
                                        </p:tgtEl>
                                        <p:attrNameLst>
                                          <p:attrName>ppt_x</p:attrName>
                                        </p:attrNameLst>
                                      </p:cBhvr>
                                      <p:tavLst>
                                        <p:tav tm="0">
                                          <p:val>
                                            <p:strVal val="#ppt_x"/>
                                          </p:val>
                                        </p:tav>
                                        <p:tav tm="100000">
                                          <p:val>
                                            <p:strVal val="#ppt_x"/>
                                          </p:val>
                                        </p:tav>
                                      </p:tavLst>
                                    </p:anim>
                                    <p:anim calcmode="lin" valueType="num">
                                      <p:cBhvr>
                                        <p:cTn id="120" dur="1000" fill="hold"/>
                                        <p:tgtEl>
                                          <p:spTgt spid="342"/>
                                        </p:tgtEl>
                                        <p:attrNameLst>
                                          <p:attrName>ppt_y</p:attrName>
                                        </p:attrNameLst>
                                      </p:cBhvr>
                                      <p:tavLst>
                                        <p:tav tm="0">
                                          <p:val>
                                            <p:strVal val="#ppt_y+.1"/>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16" presetClass="entr" presetSubtype="21" fill="hold" nodeType="clickEffect">
                                  <p:stCondLst>
                                    <p:cond delay="0"/>
                                  </p:stCondLst>
                                  <p:childTnLst>
                                    <p:set>
                                      <p:cBhvr>
                                        <p:cTn id="124" dur="1" fill="hold">
                                          <p:stCondLst>
                                            <p:cond delay="0"/>
                                          </p:stCondLst>
                                        </p:cTn>
                                        <p:tgtEl>
                                          <p:spTgt spid="17469"/>
                                        </p:tgtEl>
                                        <p:attrNameLst>
                                          <p:attrName>style.visibility</p:attrName>
                                        </p:attrNameLst>
                                      </p:cBhvr>
                                      <p:to>
                                        <p:strVal val="visible"/>
                                      </p:to>
                                    </p:set>
                                    <p:animEffect transition="in" filter="barn(inVertical)">
                                      <p:cBhvr>
                                        <p:cTn id="125" dur="500"/>
                                        <p:tgtEl>
                                          <p:spTgt spid="17469"/>
                                        </p:tgtEl>
                                      </p:cBhvr>
                                    </p:animEffect>
                                  </p:childTnLst>
                                </p:cTn>
                              </p:par>
                              <p:par>
                                <p:cTn id="126" presetID="16" presetClass="entr" presetSubtype="21" fill="hold" nodeType="withEffect">
                                  <p:stCondLst>
                                    <p:cond delay="0"/>
                                  </p:stCondLst>
                                  <p:childTnLst>
                                    <p:set>
                                      <p:cBhvr>
                                        <p:cTn id="127" dur="1" fill="hold">
                                          <p:stCondLst>
                                            <p:cond delay="0"/>
                                          </p:stCondLst>
                                        </p:cTn>
                                        <p:tgtEl>
                                          <p:spTgt spid="84"/>
                                        </p:tgtEl>
                                        <p:attrNameLst>
                                          <p:attrName>style.visibility</p:attrName>
                                        </p:attrNameLst>
                                      </p:cBhvr>
                                      <p:to>
                                        <p:strVal val="visible"/>
                                      </p:to>
                                    </p:set>
                                    <p:animEffect transition="in" filter="barn(inVertical)">
                                      <p:cBhvr>
                                        <p:cTn id="128" dur="500"/>
                                        <p:tgtEl>
                                          <p:spTgt spid="84"/>
                                        </p:tgtEl>
                                      </p:cBhvr>
                                    </p:animEffect>
                                  </p:childTnLst>
                                </p:cTn>
                              </p:par>
                              <p:par>
                                <p:cTn id="129" presetID="16" presetClass="entr" presetSubtype="21" fill="hold" nodeType="withEffect">
                                  <p:stCondLst>
                                    <p:cond delay="0"/>
                                  </p:stCondLst>
                                  <p:childTnLst>
                                    <p:set>
                                      <p:cBhvr>
                                        <p:cTn id="130" dur="1" fill="hold">
                                          <p:stCondLst>
                                            <p:cond delay="0"/>
                                          </p:stCondLst>
                                        </p:cTn>
                                        <p:tgtEl>
                                          <p:spTgt spid="87"/>
                                        </p:tgtEl>
                                        <p:attrNameLst>
                                          <p:attrName>style.visibility</p:attrName>
                                        </p:attrNameLst>
                                      </p:cBhvr>
                                      <p:to>
                                        <p:strVal val="visible"/>
                                      </p:to>
                                    </p:set>
                                    <p:animEffect transition="in" filter="barn(inVertical)">
                                      <p:cBhvr>
                                        <p:cTn id="131" dur="500"/>
                                        <p:tgtEl>
                                          <p:spTgt spid="87"/>
                                        </p:tgtEl>
                                      </p:cBhvr>
                                    </p:animEffect>
                                  </p:childTnLst>
                                </p:cTn>
                              </p:par>
                              <p:par>
                                <p:cTn id="132" presetID="16" presetClass="entr" presetSubtype="21" fill="hold" nodeType="withEffect">
                                  <p:stCondLst>
                                    <p:cond delay="0"/>
                                  </p:stCondLst>
                                  <p:childTnLst>
                                    <p:set>
                                      <p:cBhvr>
                                        <p:cTn id="133" dur="1" fill="hold">
                                          <p:stCondLst>
                                            <p:cond delay="0"/>
                                          </p:stCondLst>
                                        </p:cTn>
                                        <p:tgtEl>
                                          <p:spTgt spid="381"/>
                                        </p:tgtEl>
                                        <p:attrNameLst>
                                          <p:attrName>style.visibility</p:attrName>
                                        </p:attrNameLst>
                                      </p:cBhvr>
                                      <p:to>
                                        <p:strVal val="visible"/>
                                      </p:to>
                                    </p:set>
                                    <p:animEffect transition="in" filter="barn(inVertical)">
                                      <p:cBhvr>
                                        <p:cTn id="134" dur="500"/>
                                        <p:tgtEl>
                                          <p:spTgt spid="381"/>
                                        </p:tgtEl>
                                      </p:cBhvr>
                                    </p:animEffect>
                                  </p:childTnLst>
                                </p:cTn>
                              </p:par>
                              <p:par>
                                <p:cTn id="135" presetID="42" presetClass="entr" presetSubtype="0" fill="hold" grpId="0" nodeType="withEffect">
                                  <p:stCondLst>
                                    <p:cond delay="0"/>
                                  </p:stCondLst>
                                  <p:childTnLst>
                                    <p:set>
                                      <p:cBhvr>
                                        <p:cTn id="136" dur="1" fill="hold">
                                          <p:stCondLst>
                                            <p:cond delay="0"/>
                                          </p:stCondLst>
                                        </p:cTn>
                                        <p:tgtEl>
                                          <p:spTgt spid="297"/>
                                        </p:tgtEl>
                                        <p:attrNameLst>
                                          <p:attrName>style.visibility</p:attrName>
                                        </p:attrNameLst>
                                      </p:cBhvr>
                                      <p:to>
                                        <p:strVal val="visible"/>
                                      </p:to>
                                    </p:set>
                                    <p:animEffect transition="in" filter="fade">
                                      <p:cBhvr>
                                        <p:cTn id="137" dur="1000"/>
                                        <p:tgtEl>
                                          <p:spTgt spid="297"/>
                                        </p:tgtEl>
                                      </p:cBhvr>
                                    </p:animEffect>
                                    <p:anim calcmode="lin" valueType="num">
                                      <p:cBhvr>
                                        <p:cTn id="138" dur="1000" fill="hold"/>
                                        <p:tgtEl>
                                          <p:spTgt spid="297"/>
                                        </p:tgtEl>
                                        <p:attrNameLst>
                                          <p:attrName>ppt_x</p:attrName>
                                        </p:attrNameLst>
                                      </p:cBhvr>
                                      <p:tavLst>
                                        <p:tav tm="0">
                                          <p:val>
                                            <p:strVal val="#ppt_x"/>
                                          </p:val>
                                        </p:tav>
                                        <p:tav tm="100000">
                                          <p:val>
                                            <p:strVal val="#ppt_x"/>
                                          </p:val>
                                        </p:tav>
                                      </p:tavLst>
                                    </p:anim>
                                    <p:anim calcmode="lin" valueType="num">
                                      <p:cBhvr>
                                        <p:cTn id="139" dur="1000" fill="hold"/>
                                        <p:tgtEl>
                                          <p:spTgt spid="297"/>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17433"/>
                                        </p:tgtEl>
                                        <p:attrNameLst>
                                          <p:attrName>style.visibility</p:attrName>
                                        </p:attrNameLst>
                                      </p:cBhvr>
                                      <p:to>
                                        <p:strVal val="visible"/>
                                      </p:to>
                                    </p:set>
                                    <p:animEffect transition="in" filter="fade">
                                      <p:cBhvr>
                                        <p:cTn id="142" dur="1000"/>
                                        <p:tgtEl>
                                          <p:spTgt spid="17433"/>
                                        </p:tgtEl>
                                      </p:cBhvr>
                                    </p:animEffect>
                                    <p:anim calcmode="lin" valueType="num">
                                      <p:cBhvr>
                                        <p:cTn id="143" dur="1000" fill="hold"/>
                                        <p:tgtEl>
                                          <p:spTgt spid="17433"/>
                                        </p:tgtEl>
                                        <p:attrNameLst>
                                          <p:attrName>ppt_x</p:attrName>
                                        </p:attrNameLst>
                                      </p:cBhvr>
                                      <p:tavLst>
                                        <p:tav tm="0">
                                          <p:val>
                                            <p:strVal val="#ppt_x"/>
                                          </p:val>
                                        </p:tav>
                                        <p:tav tm="100000">
                                          <p:val>
                                            <p:strVal val="#ppt_x"/>
                                          </p:val>
                                        </p:tav>
                                      </p:tavLst>
                                    </p:anim>
                                    <p:anim calcmode="lin" valueType="num">
                                      <p:cBhvr>
                                        <p:cTn id="144" dur="1000" fill="hold"/>
                                        <p:tgtEl>
                                          <p:spTgt spid="17433"/>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17434"/>
                                        </p:tgtEl>
                                        <p:attrNameLst>
                                          <p:attrName>style.visibility</p:attrName>
                                        </p:attrNameLst>
                                      </p:cBhvr>
                                      <p:to>
                                        <p:strVal val="visible"/>
                                      </p:to>
                                    </p:set>
                                    <p:animEffect transition="in" filter="fade">
                                      <p:cBhvr>
                                        <p:cTn id="147" dur="1000"/>
                                        <p:tgtEl>
                                          <p:spTgt spid="17434"/>
                                        </p:tgtEl>
                                      </p:cBhvr>
                                    </p:animEffect>
                                    <p:anim calcmode="lin" valueType="num">
                                      <p:cBhvr>
                                        <p:cTn id="148" dur="1000" fill="hold"/>
                                        <p:tgtEl>
                                          <p:spTgt spid="17434"/>
                                        </p:tgtEl>
                                        <p:attrNameLst>
                                          <p:attrName>ppt_x</p:attrName>
                                        </p:attrNameLst>
                                      </p:cBhvr>
                                      <p:tavLst>
                                        <p:tav tm="0">
                                          <p:val>
                                            <p:strVal val="#ppt_x"/>
                                          </p:val>
                                        </p:tav>
                                        <p:tav tm="100000">
                                          <p:val>
                                            <p:strVal val="#ppt_x"/>
                                          </p:val>
                                        </p:tav>
                                      </p:tavLst>
                                    </p:anim>
                                    <p:anim calcmode="lin" valueType="num">
                                      <p:cBhvr>
                                        <p:cTn id="149" dur="1000" fill="hold"/>
                                        <p:tgtEl>
                                          <p:spTgt spid="17434"/>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17435"/>
                                        </p:tgtEl>
                                        <p:attrNameLst>
                                          <p:attrName>style.visibility</p:attrName>
                                        </p:attrNameLst>
                                      </p:cBhvr>
                                      <p:to>
                                        <p:strVal val="visible"/>
                                      </p:to>
                                    </p:set>
                                    <p:animEffect transition="in" filter="fade">
                                      <p:cBhvr>
                                        <p:cTn id="152" dur="1000"/>
                                        <p:tgtEl>
                                          <p:spTgt spid="17435"/>
                                        </p:tgtEl>
                                      </p:cBhvr>
                                    </p:animEffect>
                                    <p:anim calcmode="lin" valueType="num">
                                      <p:cBhvr>
                                        <p:cTn id="153" dur="1000" fill="hold"/>
                                        <p:tgtEl>
                                          <p:spTgt spid="17435"/>
                                        </p:tgtEl>
                                        <p:attrNameLst>
                                          <p:attrName>ppt_x</p:attrName>
                                        </p:attrNameLst>
                                      </p:cBhvr>
                                      <p:tavLst>
                                        <p:tav tm="0">
                                          <p:val>
                                            <p:strVal val="#ppt_x"/>
                                          </p:val>
                                        </p:tav>
                                        <p:tav tm="100000">
                                          <p:val>
                                            <p:strVal val="#ppt_x"/>
                                          </p:val>
                                        </p:tav>
                                      </p:tavLst>
                                    </p:anim>
                                    <p:anim calcmode="lin" valueType="num">
                                      <p:cBhvr>
                                        <p:cTn id="154" dur="1000" fill="hold"/>
                                        <p:tgtEl>
                                          <p:spTgt spid="17435"/>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17436"/>
                                        </p:tgtEl>
                                        <p:attrNameLst>
                                          <p:attrName>style.visibility</p:attrName>
                                        </p:attrNameLst>
                                      </p:cBhvr>
                                      <p:to>
                                        <p:strVal val="visible"/>
                                      </p:to>
                                    </p:set>
                                    <p:animEffect transition="in" filter="fade">
                                      <p:cBhvr>
                                        <p:cTn id="157" dur="1000"/>
                                        <p:tgtEl>
                                          <p:spTgt spid="17436"/>
                                        </p:tgtEl>
                                      </p:cBhvr>
                                    </p:animEffect>
                                    <p:anim calcmode="lin" valueType="num">
                                      <p:cBhvr>
                                        <p:cTn id="158" dur="1000" fill="hold"/>
                                        <p:tgtEl>
                                          <p:spTgt spid="17436"/>
                                        </p:tgtEl>
                                        <p:attrNameLst>
                                          <p:attrName>ppt_x</p:attrName>
                                        </p:attrNameLst>
                                      </p:cBhvr>
                                      <p:tavLst>
                                        <p:tav tm="0">
                                          <p:val>
                                            <p:strVal val="#ppt_x"/>
                                          </p:val>
                                        </p:tav>
                                        <p:tav tm="100000">
                                          <p:val>
                                            <p:strVal val="#ppt_x"/>
                                          </p:val>
                                        </p:tav>
                                      </p:tavLst>
                                    </p:anim>
                                    <p:anim calcmode="lin" valueType="num">
                                      <p:cBhvr>
                                        <p:cTn id="159" dur="1000" fill="hold"/>
                                        <p:tgtEl>
                                          <p:spTgt spid="17436"/>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0"/>
                                  </p:stCondLst>
                                  <p:childTnLst>
                                    <p:set>
                                      <p:cBhvr>
                                        <p:cTn id="161" dur="1" fill="hold">
                                          <p:stCondLst>
                                            <p:cond delay="0"/>
                                          </p:stCondLst>
                                        </p:cTn>
                                        <p:tgtEl>
                                          <p:spTgt spid="17437"/>
                                        </p:tgtEl>
                                        <p:attrNameLst>
                                          <p:attrName>style.visibility</p:attrName>
                                        </p:attrNameLst>
                                      </p:cBhvr>
                                      <p:to>
                                        <p:strVal val="visible"/>
                                      </p:to>
                                    </p:set>
                                    <p:animEffect transition="in" filter="fade">
                                      <p:cBhvr>
                                        <p:cTn id="162" dur="1000"/>
                                        <p:tgtEl>
                                          <p:spTgt spid="17437"/>
                                        </p:tgtEl>
                                      </p:cBhvr>
                                    </p:animEffect>
                                    <p:anim calcmode="lin" valueType="num">
                                      <p:cBhvr>
                                        <p:cTn id="163" dur="1000" fill="hold"/>
                                        <p:tgtEl>
                                          <p:spTgt spid="17437"/>
                                        </p:tgtEl>
                                        <p:attrNameLst>
                                          <p:attrName>ppt_x</p:attrName>
                                        </p:attrNameLst>
                                      </p:cBhvr>
                                      <p:tavLst>
                                        <p:tav tm="0">
                                          <p:val>
                                            <p:strVal val="#ppt_x"/>
                                          </p:val>
                                        </p:tav>
                                        <p:tav tm="100000">
                                          <p:val>
                                            <p:strVal val="#ppt_x"/>
                                          </p:val>
                                        </p:tav>
                                      </p:tavLst>
                                    </p:anim>
                                    <p:anim calcmode="lin" valueType="num">
                                      <p:cBhvr>
                                        <p:cTn id="164" dur="1000" fill="hold"/>
                                        <p:tgtEl>
                                          <p:spTgt spid="17437"/>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0"/>
                                  </p:stCondLst>
                                  <p:childTnLst>
                                    <p:set>
                                      <p:cBhvr>
                                        <p:cTn id="166" dur="1" fill="hold">
                                          <p:stCondLst>
                                            <p:cond delay="0"/>
                                          </p:stCondLst>
                                        </p:cTn>
                                        <p:tgtEl>
                                          <p:spTgt spid="17438"/>
                                        </p:tgtEl>
                                        <p:attrNameLst>
                                          <p:attrName>style.visibility</p:attrName>
                                        </p:attrNameLst>
                                      </p:cBhvr>
                                      <p:to>
                                        <p:strVal val="visible"/>
                                      </p:to>
                                    </p:set>
                                    <p:animEffect transition="in" filter="fade">
                                      <p:cBhvr>
                                        <p:cTn id="167" dur="1000"/>
                                        <p:tgtEl>
                                          <p:spTgt spid="17438"/>
                                        </p:tgtEl>
                                      </p:cBhvr>
                                    </p:animEffect>
                                    <p:anim calcmode="lin" valueType="num">
                                      <p:cBhvr>
                                        <p:cTn id="168" dur="1000" fill="hold"/>
                                        <p:tgtEl>
                                          <p:spTgt spid="17438"/>
                                        </p:tgtEl>
                                        <p:attrNameLst>
                                          <p:attrName>ppt_x</p:attrName>
                                        </p:attrNameLst>
                                      </p:cBhvr>
                                      <p:tavLst>
                                        <p:tav tm="0">
                                          <p:val>
                                            <p:strVal val="#ppt_x"/>
                                          </p:val>
                                        </p:tav>
                                        <p:tav tm="100000">
                                          <p:val>
                                            <p:strVal val="#ppt_x"/>
                                          </p:val>
                                        </p:tav>
                                      </p:tavLst>
                                    </p:anim>
                                    <p:anim calcmode="lin" valueType="num">
                                      <p:cBhvr>
                                        <p:cTn id="169" dur="1000" fill="hold"/>
                                        <p:tgtEl>
                                          <p:spTgt spid="17438"/>
                                        </p:tgtEl>
                                        <p:attrNameLst>
                                          <p:attrName>ppt_y</p:attrName>
                                        </p:attrNameLst>
                                      </p:cBhvr>
                                      <p:tavLst>
                                        <p:tav tm="0">
                                          <p:val>
                                            <p:strVal val="#ppt_y+.1"/>
                                          </p:val>
                                        </p:tav>
                                        <p:tav tm="100000">
                                          <p:val>
                                            <p:strVal val="#ppt_y"/>
                                          </p:val>
                                        </p:tav>
                                      </p:tavLst>
                                    </p:anim>
                                  </p:childTnLst>
                                </p:cTn>
                              </p:par>
                              <p:par>
                                <p:cTn id="170" presetID="42" presetClass="entr" presetSubtype="0" fill="hold" grpId="0" nodeType="withEffect">
                                  <p:stCondLst>
                                    <p:cond delay="0"/>
                                  </p:stCondLst>
                                  <p:childTnLst>
                                    <p:set>
                                      <p:cBhvr>
                                        <p:cTn id="171" dur="1" fill="hold">
                                          <p:stCondLst>
                                            <p:cond delay="0"/>
                                          </p:stCondLst>
                                        </p:cTn>
                                        <p:tgtEl>
                                          <p:spTgt spid="17439"/>
                                        </p:tgtEl>
                                        <p:attrNameLst>
                                          <p:attrName>style.visibility</p:attrName>
                                        </p:attrNameLst>
                                      </p:cBhvr>
                                      <p:to>
                                        <p:strVal val="visible"/>
                                      </p:to>
                                    </p:set>
                                    <p:animEffect transition="in" filter="fade">
                                      <p:cBhvr>
                                        <p:cTn id="172" dur="1000"/>
                                        <p:tgtEl>
                                          <p:spTgt spid="17439"/>
                                        </p:tgtEl>
                                      </p:cBhvr>
                                    </p:animEffect>
                                    <p:anim calcmode="lin" valueType="num">
                                      <p:cBhvr>
                                        <p:cTn id="173" dur="1000" fill="hold"/>
                                        <p:tgtEl>
                                          <p:spTgt spid="17439"/>
                                        </p:tgtEl>
                                        <p:attrNameLst>
                                          <p:attrName>ppt_x</p:attrName>
                                        </p:attrNameLst>
                                      </p:cBhvr>
                                      <p:tavLst>
                                        <p:tav tm="0">
                                          <p:val>
                                            <p:strVal val="#ppt_x"/>
                                          </p:val>
                                        </p:tav>
                                        <p:tav tm="100000">
                                          <p:val>
                                            <p:strVal val="#ppt_x"/>
                                          </p:val>
                                        </p:tav>
                                      </p:tavLst>
                                    </p:anim>
                                    <p:anim calcmode="lin" valueType="num">
                                      <p:cBhvr>
                                        <p:cTn id="174" dur="1000" fill="hold"/>
                                        <p:tgtEl>
                                          <p:spTgt spid="17439"/>
                                        </p:tgtEl>
                                        <p:attrNameLst>
                                          <p:attrName>ppt_y</p:attrName>
                                        </p:attrNameLst>
                                      </p:cBhvr>
                                      <p:tavLst>
                                        <p:tav tm="0">
                                          <p:val>
                                            <p:strVal val="#ppt_y+.1"/>
                                          </p:val>
                                        </p:tav>
                                        <p:tav tm="100000">
                                          <p:val>
                                            <p:strVal val="#ppt_y"/>
                                          </p:val>
                                        </p:tav>
                                      </p:tavLst>
                                    </p:anim>
                                  </p:childTnLst>
                                </p:cTn>
                              </p:par>
                              <p:par>
                                <p:cTn id="175" presetID="42" presetClass="entr" presetSubtype="0" fill="hold" grpId="0" nodeType="withEffect">
                                  <p:stCondLst>
                                    <p:cond delay="0"/>
                                  </p:stCondLst>
                                  <p:childTnLst>
                                    <p:set>
                                      <p:cBhvr>
                                        <p:cTn id="176" dur="1" fill="hold">
                                          <p:stCondLst>
                                            <p:cond delay="0"/>
                                          </p:stCondLst>
                                        </p:cTn>
                                        <p:tgtEl>
                                          <p:spTgt spid="17440"/>
                                        </p:tgtEl>
                                        <p:attrNameLst>
                                          <p:attrName>style.visibility</p:attrName>
                                        </p:attrNameLst>
                                      </p:cBhvr>
                                      <p:to>
                                        <p:strVal val="visible"/>
                                      </p:to>
                                    </p:set>
                                    <p:animEffect transition="in" filter="fade">
                                      <p:cBhvr>
                                        <p:cTn id="177" dur="1000"/>
                                        <p:tgtEl>
                                          <p:spTgt spid="17440"/>
                                        </p:tgtEl>
                                      </p:cBhvr>
                                    </p:animEffect>
                                    <p:anim calcmode="lin" valueType="num">
                                      <p:cBhvr>
                                        <p:cTn id="178" dur="1000" fill="hold"/>
                                        <p:tgtEl>
                                          <p:spTgt spid="17440"/>
                                        </p:tgtEl>
                                        <p:attrNameLst>
                                          <p:attrName>ppt_x</p:attrName>
                                        </p:attrNameLst>
                                      </p:cBhvr>
                                      <p:tavLst>
                                        <p:tav tm="0">
                                          <p:val>
                                            <p:strVal val="#ppt_x"/>
                                          </p:val>
                                        </p:tav>
                                        <p:tav tm="100000">
                                          <p:val>
                                            <p:strVal val="#ppt_x"/>
                                          </p:val>
                                        </p:tav>
                                      </p:tavLst>
                                    </p:anim>
                                    <p:anim calcmode="lin" valueType="num">
                                      <p:cBhvr>
                                        <p:cTn id="179" dur="1000" fill="hold"/>
                                        <p:tgtEl>
                                          <p:spTgt spid="17440"/>
                                        </p:tgtEl>
                                        <p:attrNameLst>
                                          <p:attrName>ppt_y</p:attrName>
                                        </p:attrNameLst>
                                      </p:cBhvr>
                                      <p:tavLst>
                                        <p:tav tm="0">
                                          <p:val>
                                            <p:strVal val="#ppt_y+.1"/>
                                          </p:val>
                                        </p:tav>
                                        <p:tav tm="100000">
                                          <p:val>
                                            <p:strVal val="#ppt_y"/>
                                          </p:val>
                                        </p:tav>
                                      </p:tavLst>
                                    </p:anim>
                                  </p:childTnLst>
                                </p:cTn>
                              </p:par>
                              <p:par>
                                <p:cTn id="180" presetID="42" presetClass="entr" presetSubtype="0" fill="hold" grpId="0" nodeType="withEffect">
                                  <p:stCondLst>
                                    <p:cond delay="0"/>
                                  </p:stCondLst>
                                  <p:childTnLst>
                                    <p:set>
                                      <p:cBhvr>
                                        <p:cTn id="181" dur="1" fill="hold">
                                          <p:stCondLst>
                                            <p:cond delay="0"/>
                                          </p:stCondLst>
                                        </p:cTn>
                                        <p:tgtEl>
                                          <p:spTgt spid="17441"/>
                                        </p:tgtEl>
                                        <p:attrNameLst>
                                          <p:attrName>style.visibility</p:attrName>
                                        </p:attrNameLst>
                                      </p:cBhvr>
                                      <p:to>
                                        <p:strVal val="visible"/>
                                      </p:to>
                                    </p:set>
                                    <p:animEffect transition="in" filter="fade">
                                      <p:cBhvr>
                                        <p:cTn id="182" dur="1000"/>
                                        <p:tgtEl>
                                          <p:spTgt spid="17441"/>
                                        </p:tgtEl>
                                      </p:cBhvr>
                                    </p:animEffect>
                                    <p:anim calcmode="lin" valueType="num">
                                      <p:cBhvr>
                                        <p:cTn id="183" dur="1000" fill="hold"/>
                                        <p:tgtEl>
                                          <p:spTgt spid="17441"/>
                                        </p:tgtEl>
                                        <p:attrNameLst>
                                          <p:attrName>ppt_x</p:attrName>
                                        </p:attrNameLst>
                                      </p:cBhvr>
                                      <p:tavLst>
                                        <p:tav tm="0">
                                          <p:val>
                                            <p:strVal val="#ppt_x"/>
                                          </p:val>
                                        </p:tav>
                                        <p:tav tm="100000">
                                          <p:val>
                                            <p:strVal val="#ppt_x"/>
                                          </p:val>
                                        </p:tav>
                                      </p:tavLst>
                                    </p:anim>
                                    <p:anim calcmode="lin" valueType="num">
                                      <p:cBhvr>
                                        <p:cTn id="184" dur="1000" fill="hold"/>
                                        <p:tgtEl>
                                          <p:spTgt spid="17441"/>
                                        </p:tgtEl>
                                        <p:attrNameLst>
                                          <p:attrName>ppt_y</p:attrName>
                                        </p:attrNameLst>
                                      </p:cBhvr>
                                      <p:tavLst>
                                        <p:tav tm="0">
                                          <p:val>
                                            <p:strVal val="#ppt_y+.1"/>
                                          </p:val>
                                        </p:tav>
                                        <p:tav tm="100000">
                                          <p:val>
                                            <p:strVal val="#ppt_y"/>
                                          </p:val>
                                        </p:tav>
                                      </p:tavLst>
                                    </p:anim>
                                  </p:childTnLst>
                                </p:cTn>
                              </p:par>
                              <p:par>
                                <p:cTn id="185" presetID="42" presetClass="entr" presetSubtype="0" fill="hold" grpId="0" nodeType="withEffect">
                                  <p:stCondLst>
                                    <p:cond delay="0"/>
                                  </p:stCondLst>
                                  <p:childTnLst>
                                    <p:set>
                                      <p:cBhvr>
                                        <p:cTn id="186" dur="1" fill="hold">
                                          <p:stCondLst>
                                            <p:cond delay="0"/>
                                          </p:stCondLst>
                                        </p:cTn>
                                        <p:tgtEl>
                                          <p:spTgt spid="17442"/>
                                        </p:tgtEl>
                                        <p:attrNameLst>
                                          <p:attrName>style.visibility</p:attrName>
                                        </p:attrNameLst>
                                      </p:cBhvr>
                                      <p:to>
                                        <p:strVal val="visible"/>
                                      </p:to>
                                    </p:set>
                                    <p:animEffect transition="in" filter="fade">
                                      <p:cBhvr>
                                        <p:cTn id="187" dur="1000"/>
                                        <p:tgtEl>
                                          <p:spTgt spid="17442"/>
                                        </p:tgtEl>
                                      </p:cBhvr>
                                    </p:animEffect>
                                    <p:anim calcmode="lin" valueType="num">
                                      <p:cBhvr>
                                        <p:cTn id="188" dur="1000" fill="hold"/>
                                        <p:tgtEl>
                                          <p:spTgt spid="17442"/>
                                        </p:tgtEl>
                                        <p:attrNameLst>
                                          <p:attrName>ppt_x</p:attrName>
                                        </p:attrNameLst>
                                      </p:cBhvr>
                                      <p:tavLst>
                                        <p:tav tm="0">
                                          <p:val>
                                            <p:strVal val="#ppt_x"/>
                                          </p:val>
                                        </p:tav>
                                        <p:tav tm="100000">
                                          <p:val>
                                            <p:strVal val="#ppt_x"/>
                                          </p:val>
                                        </p:tav>
                                      </p:tavLst>
                                    </p:anim>
                                    <p:anim calcmode="lin" valueType="num">
                                      <p:cBhvr>
                                        <p:cTn id="189" dur="1000" fill="hold"/>
                                        <p:tgtEl>
                                          <p:spTgt spid="17442"/>
                                        </p:tgtEl>
                                        <p:attrNameLst>
                                          <p:attrName>ppt_y</p:attrName>
                                        </p:attrNameLst>
                                      </p:cBhvr>
                                      <p:tavLst>
                                        <p:tav tm="0">
                                          <p:val>
                                            <p:strVal val="#ppt_y+.1"/>
                                          </p:val>
                                        </p:tav>
                                        <p:tav tm="100000">
                                          <p:val>
                                            <p:strVal val="#ppt_y"/>
                                          </p:val>
                                        </p:tav>
                                      </p:tavLst>
                                    </p:anim>
                                  </p:childTnLst>
                                </p:cTn>
                              </p:par>
                              <p:par>
                                <p:cTn id="190" presetID="42" presetClass="entr" presetSubtype="0" fill="hold" grpId="0" nodeType="withEffect">
                                  <p:stCondLst>
                                    <p:cond delay="0"/>
                                  </p:stCondLst>
                                  <p:childTnLst>
                                    <p:set>
                                      <p:cBhvr>
                                        <p:cTn id="191" dur="1" fill="hold">
                                          <p:stCondLst>
                                            <p:cond delay="0"/>
                                          </p:stCondLst>
                                        </p:cTn>
                                        <p:tgtEl>
                                          <p:spTgt spid="17443"/>
                                        </p:tgtEl>
                                        <p:attrNameLst>
                                          <p:attrName>style.visibility</p:attrName>
                                        </p:attrNameLst>
                                      </p:cBhvr>
                                      <p:to>
                                        <p:strVal val="visible"/>
                                      </p:to>
                                    </p:set>
                                    <p:animEffect transition="in" filter="fade">
                                      <p:cBhvr>
                                        <p:cTn id="192" dur="1000"/>
                                        <p:tgtEl>
                                          <p:spTgt spid="17443"/>
                                        </p:tgtEl>
                                      </p:cBhvr>
                                    </p:animEffect>
                                    <p:anim calcmode="lin" valueType="num">
                                      <p:cBhvr>
                                        <p:cTn id="193" dur="1000" fill="hold"/>
                                        <p:tgtEl>
                                          <p:spTgt spid="17443"/>
                                        </p:tgtEl>
                                        <p:attrNameLst>
                                          <p:attrName>ppt_x</p:attrName>
                                        </p:attrNameLst>
                                      </p:cBhvr>
                                      <p:tavLst>
                                        <p:tav tm="0">
                                          <p:val>
                                            <p:strVal val="#ppt_x"/>
                                          </p:val>
                                        </p:tav>
                                        <p:tav tm="100000">
                                          <p:val>
                                            <p:strVal val="#ppt_x"/>
                                          </p:val>
                                        </p:tav>
                                      </p:tavLst>
                                    </p:anim>
                                    <p:anim calcmode="lin" valueType="num">
                                      <p:cBhvr>
                                        <p:cTn id="194" dur="1000" fill="hold"/>
                                        <p:tgtEl>
                                          <p:spTgt spid="17443"/>
                                        </p:tgtEl>
                                        <p:attrNameLst>
                                          <p:attrName>ppt_y</p:attrName>
                                        </p:attrNameLst>
                                      </p:cBhvr>
                                      <p:tavLst>
                                        <p:tav tm="0">
                                          <p:val>
                                            <p:strVal val="#ppt_y+.1"/>
                                          </p:val>
                                        </p:tav>
                                        <p:tav tm="100000">
                                          <p:val>
                                            <p:strVal val="#ppt_y"/>
                                          </p:val>
                                        </p:tav>
                                      </p:tavLst>
                                    </p:anim>
                                  </p:childTnLst>
                                </p:cTn>
                              </p:par>
                              <p:par>
                                <p:cTn id="195" presetID="42" presetClass="entr" presetSubtype="0" fill="hold" grpId="0" nodeType="withEffect">
                                  <p:stCondLst>
                                    <p:cond delay="0"/>
                                  </p:stCondLst>
                                  <p:childTnLst>
                                    <p:set>
                                      <p:cBhvr>
                                        <p:cTn id="196" dur="1" fill="hold">
                                          <p:stCondLst>
                                            <p:cond delay="0"/>
                                          </p:stCondLst>
                                        </p:cTn>
                                        <p:tgtEl>
                                          <p:spTgt spid="17444"/>
                                        </p:tgtEl>
                                        <p:attrNameLst>
                                          <p:attrName>style.visibility</p:attrName>
                                        </p:attrNameLst>
                                      </p:cBhvr>
                                      <p:to>
                                        <p:strVal val="visible"/>
                                      </p:to>
                                    </p:set>
                                    <p:animEffect transition="in" filter="fade">
                                      <p:cBhvr>
                                        <p:cTn id="197" dur="1000"/>
                                        <p:tgtEl>
                                          <p:spTgt spid="17444"/>
                                        </p:tgtEl>
                                      </p:cBhvr>
                                    </p:animEffect>
                                    <p:anim calcmode="lin" valueType="num">
                                      <p:cBhvr>
                                        <p:cTn id="198" dur="1000" fill="hold"/>
                                        <p:tgtEl>
                                          <p:spTgt spid="17444"/>
                                        </p:tgtEl>
                                        <p:attrNameLst>
                                          <p:attrName>ppt_x</p:attrName>
                                        </p:attrNameLst>
                                      </p:cBhvr>
                                      <p:tavLst>
                                        <p:tav tm="0">
                                          <p:val>
                                            <p:strVal val="#ppt_x"/>
                                          </p:val>
                                        </p:tav>
                                        <p:tav tm="100000">
                                          <p:val>
                                            <p:strVal val="#ppt_x"/>
                                          </p:val>
                                        </p:tav>
                                      </p:tavLst>
                                    </p:anim>
                                    <p:anim calcmode="lin" valueType="num">
                                      <p:cBhvr>
                                        <p:cTn id="199" dur="1000" fill="hold"/>
                                        <p:tgtEl>
                                          <p:spTgt spid="17444"/>
                                        </p:tgtEl>
                                        <p:attrNameLst>
                                          <p:attrName>ppt_y</p:attrName>
                                        </p:attrNameLst>
                                      </p:cBhvr>
                                      <p:tavLst>
                                        <p:tav tm="0">
                                          <p:val>
                                            <p:strVal val="#ppt_y+.1"/>
                                          </p:val>
                                        </p:tav>
                                        <p:tav tm="100000">
                                          <p:val>
                                            <p:strVal val="#ppt_y"/>
                                          </p:val>
                                        </p:tav>
                                      </p:tavLst>
                                    </p:anim>
                                  </p:childTnLst>
                                </p:cTn>
                              </p:par>
                              <p:par>
                                <p:cTn id="200" presetID="42" presetClass="entr" presetSubtype="0" fill="hold" grpId="0" nodeType="withEffect">
                                  <p:stCondLst>
                                    <p:cond delay="0"/>
                                  </p:stCondLst>
                                  <p:childTnLst>
                                    <p:set>
                                      <p:cBhvr>
                                        <p:cTn id="201" dur="1" fill="hold">
                                          <p:stCondLst>
                                            <p:cond delay="0"/>
                                          </p:stCondLst>
                                        </p:cTn>
                                        <p:tgtEl>
                                          <p:spTgt spid="17445"/>
                                        </p:tgtEl>
                                        <p:attrNameLst>
                                          <p:attrName>style.visibility</p:attrName>
                                        </p:attrNameLst>
                                      </p:cBhvr>
                                      <p:to>
                                        <p:strVal val="visible"/>
                                      </p:to>
                                    </p:set>
                                    <p:animEffect transition="in" filter="fade">
                                      <p:cBhvr>
                                        <p:cTn id="202" dur="1000"/>
                                        <p:tgtEl>
                                          <p:spTgt spid="17445"/>
                                        </p:tgtEl>
                                      </p:cBhvr>
                                    </p:animEffect>
                                    <p:anim calcmode="lin" valueType="num">
                                      <p:cBhvr>
                                        <p:cTn id="203" dur="1000" fill="hold"/>
                                        <p:tgtEl>
                                          <p:spTgt spid="17445"/>
                                        </p:tgtEl>
                                        <p:attrNameLst>
                                          <p:attrName>ppt_x</p:attrName>
                                        </p:attrNameLst>
                                      </p:cBhvr>
                                      <p:tavLst>
                                        <p:tav tm="0">
                                          <p:val>
                                            <p:strVal val="#ppt_x"/>
                                          </p:val>
                                        </p:tav>
                                        <p:tav tm="100000">
                                          <p:val>
                                            <p:strVal val="#ppt_x"/>
                                          </p:val>
                                        </p:tav>
                                      </p:tavLst>
                                    </p:anim>
                                    <p:anim calcmode="lin" valueType="num">
                                      <p:cBhvr>
                                        <p:cTn id="204" dur="1000" fill="hold"/>
                                        <p:tgtEl>
                                          <p:spTgt spid="17445"/>
                                        </p:tgtEl>
                                        <p:attrNameLst>
                                          <p:attrName>ppt_y</p:attrName>
                                        </p:attrNameLst>
                                      </p:cBhvr>
                                      <p:tavLst>
                                        <p:tav tm="0">
                                          <p:val>
                                            <p:strVal val="#ppt_y+.1"/>
                                          </p:val>
                                        </p:tav>
                                        <p:tav tm="100000">
                                          <p:val>
                                            <p:strVal val="#ppt_y"/>
                                          </p:val>
                                        </p:tav>
                                      </p:tavLst>
                                    </p:anim>
                                  </p:childTnLst>
                                </p:cTn>
                              </p:par>
                              <p:par>
                                <p:cTn id="205" presetID="42" presetClass="entr" presetSubtype="0" fill="hold" grpId="0" nodeType="withEffect">
                                  <p:stCondLst>
                                    <p:cond delay="0"/>
                                  </p:stCondLst>
                                  <p:childTnLst>
                                    <p:set>
                                      <p:cBhvr>
                                        <p:cTn id="206" dur="1" fill="hold">
                                          <p:stCondLst>
                                            <p:cond delay="0"/>
                                          </p:stCondLst>
                                        </p:cTn>
                                        <p:tgtEl>
                                          <p:spTgt spid="17446"/>
                                        </p:tgtEl>
                                        <p:attrNameLst>
                                          <p:attrName>style.visibility</p:attrName>
                                        </p:attrNameLst>
                                      </p:cBhvr>
                                      <p:to>
                                        <p:strVal val="visible"/>
                                      </p:to>
                                    </p:set>
                                    <p:animEffect transition="in" filter="fade">
                                      <p:cBhvr>
                                        <p:cTn id="207" dur="1000"/>
                                        <p:tgtEl>
                                          <p:spTgt spid="17446"/>
                                        </p:tgtEl>
                                      </p:cBhvr>
                                    </p:animEffect>
                                    <p:anim calcmode="lin" valueType="num">
                                      <p:cBhvr>
                                        <p:cTn id="208" dur="1000" fill="hold"/>
                                        <p:tgtEl>
                                          <p:spTgt spid="17446"/>
                                        </p:tgtEl>
                                        <p:attrNameLst>
                                          <p:attrName>ppt_x</p:attrName>
                                        </p:attrNameLst>
                                      </p:cBhvr>
                                      <p:tavLst>
                                        <p:tav tm="0">
                                          <p:val>
                                            <p:strVal val="#ppt_x"/>
                                          </p:val>
                                        </p:tav>
                                        <p:tav tm="100000">
                                          <p:val>
                                            <p:strVal val="#ppt_x"/>
                                          </p:val>
                                        </p:tav>
                                      </p:tavLst>
                                    </p:anim>
                                    <p:anim calcmode="lin" valueType="num">
                                      <p:cBhvr>
                                        <p:cTn id="209" dur="1000" fill="hold"/>
                                        <p:tgtEl>
                                          <p:spTgt spid="17446"/>
                                        </p:tgtEl>
                                        <p:attrNameLst>
                                          <p:attrName>ppt_y</p:attrName>
                                        </p:attrNameLst>
                                      </p:cBhvr>
                                      <p:tavLst>
                                        <p:tav tm="0">
                                          <p:val>
                                            <p:strVal val="#ppt_y+.1"/>
                                          </p:val>
                                        </p:tav>
                                        <p:tav tm="100000">
                                          <p:val>
                                            <p:strVal val="#ppt_y"/>
                                          </p:val>
                                        </p:tav>
                                      </p:tavLst>
                                    </p:anim>
                                  </p:childTnLst>
                                </p:cTn>
                              </p:par>
                              <p:par>
                                <p:cTn id="210" presetID="42" presetClass="entr" presetSubtype="0" fill="hold" grpId="0" nodeType="withEffect">
                                  <p:stCondLst>
                                    <p:cond delay="0"/>
                                  </p:stCondLst>
                                  <p:childTnLst>
                                    <p:set>
                                      <p:cBhvr>
                                        <p:cTn id="211" dur="1" fill="hold">
                                          <p:stCondLst>
                                            <p:cond delay="0"/>
                                          </p:stCondLst>
                                        </p:cTn>
                                        <p:tgtEl>
                                          <p:spTgt spid="17447"/>
                                        </p:tgtEl>
                                        <p:attrNameLst>
                                          <p:attrName>style.visibility</p:attrName>
                                        </p:attrNameLst>
                                      </p:cBhvr>
                                      <p:to>
                                        <p:strVal val="visible"/>
                                      </p:to>
                                    </p:set>
                                    <p:animEffect transition="in" filter="fade">
                                      <p:cBhvr>
                                        <p:cTn id="212" dur="1000"/>
                                        <p:tgtEl>
                                          <p:spTgt spid="17447"/>
                                        </p:tgtEl>
                                      </p:cBhvr>
                                    </p:animEffect>
                                    <p:anim calcmode="lin" valueType="num">
                                      <p:cBhvr>
                                        <p:cTn id="213" dur="1000" fill="hold"/>
                                        <p:tgtEl>
                                          <p:spTgt spid="17447"/>
                                        </p:tgtEl>
                                        <p:attrNameLst>
                                          <p:attrName>ppt_x</p:attrName>
                                        </p:attrNameLst>
                                      </p:cBhvr>
                                      <p:tavLst>
                                        <p:tav tm="0">
                                          <p:val>
                                            <p:strVal val="#ppt_x"/>
                                          </p:val>
                                        </p:tav>
                                        <p:tav tm="100000">
                                          <p:val>
                                            <p:strVal val="#ppt_x"/>
                                          </p:val>
                                        </p:tav>
                                      </p:tavLst>
                                    </p:anim>
                                    <p:anim calcmode="lin" valueType="num">
                                      <p:cBhvr>
                                        <p:cTn id="214" dur="1000" fill="hold"/>
                                        <p:tgtEl>
                                          <p:spTgt spid="17447"/>
                                        </p:tgtEl>
                                        <p:attrNameLst>
                                          <p:attrName>ppt_y</p:attrName>
                                        </p:attrNameLst>
                                      </p:cBhvr>
                                      <p:tavLst>
                                        <p:tav tm="0">
                                          <p:val>
                                            <p:strVal val="#ppt_y+.1"/>
                                          </p:val>
                                        </p:tav>
                                        <p:tav tm="100000">
                                          <p:val>
                                            <p:strVal val="#ppt_y"/>
                                          </p:val>
                                        </p:tav>
                                      </p:tavLst>
                                    </p:anim>
                                  </p:childTnLst>
                                </p:cTn>
                              </p:par>
                              <p:par>
                                <p:cTn id="215" presetID="42" presetClass="entr" presetSubtype="0" fill="hold" grpId="0" nodeType="withEffect">
                                  <p:stCondLst>
                                    <p:cond delay="0"/>
                                  </p:stCondLst>
                                  <p:childTnLst>
                                    <p:set>
                                      <p:cBhvr>
                                        <p:cTn id="216" dur="1" fill="hold">
                                          <p:stCondLst>
                                            <p:cond delay="0"/>
                                          </p:stCondLst>
                                        </p:cTn>
                                        <p:tgtEl>
                                          <p:spTgt spid="17448"/>
                                        </p:tgtEl>
                                        <p:attrNameLst>
                                          <p:attrName>style.visibility</p:attrName>
                                        </p:attrNameLst>
                                      </p:cBhvr>
                                      <p:to>
                                        <p:strVal val="visible"/>
                                      </p:to>
                                    </p:set>
                                    <p:animEffect transition="in" filter="fade">
                                      <p:cBhvr>
                                        <p:cTn id="217" dur="1000"/>
                                        <p:tgtEl>
                                          <p:spTgt spid="17448"/>
                                        </p:tgtEl>
                                      </p:cBhvr>
                                    </p:animEffect>
                                    <p:anim calcmode="lin" valueType="num">
                                      <p:cBhvr>
                                        <p:cTn id="218" dur="1000" fill="hold"/>
                                        <p:tgtEl>
                                          <p:spTgt spid="17448"/>
                                        </p:tgtEl>
                                        <p:attrNameLst>
                                          <p:attrName>ppt_x</p:attrName>
                                        </p:attrNameLst>
                                      </p:cBhvr>
                                      <p:tavLst>
                                        <p:tav tm="0">
                                          <p:val>
                                            <p:strVal val="#ppt_x"/>
                                          </p:val>
                                        </p:tav>
                                        <p:tav tm="100000">
                                          <p:val>
                                            <p:strVal val="#ppt_x"/>
                                          </p:val>
                                        </p:tav>
                                      </p:tavLst>
                                    </p:anim>
                                    <p:anim calcmode="lin" valueType="num">
                                      <p:cBhvr>
                                        <p:cTn id="219" dur="1000" fill="hold"/>
                                        <p:tgtEl>
                                          <p:spTgt spid="17448"/>
                                        </p:tgtEl>
                                        <p:attrNameLst>
                                          <p:attrName>ppt_y</p:attrName>
                                        </p:attrNameLst>
                                      </p:cBhvr>
                                      <p:tavLst>
                                        <p:tav tm="0">
                                          <p:val>
                                            <p:strVal val="#ppt_y+.1"/>
                                          </p:val>
                                        </p:tav>
                                        <p:tav tm="100000">
                                          <p:val>
                                            <p:strVal val="#ppt_y"/>
                                          </p:val>
                                        </p:tav>
                                      </p:tavLst>
                                    </p:anim>
                                  </p:childTnLst>
                                </p:cTn>
                              </p:par>
                              <p:par>
                                <p:cTn id="220" presetID="42" presetClass="entr" presetSubtype="0" fill="hold" nodeType="withEffect">
                                  <p:stCondLst>
                                    <p:cond delay="0"/>
                                  </p:stCondLst>
                                  <p:childTnLst>
                                    <p:set>
                                      <p:cBhvr>
                                        <p:cTn id="221" dur="1" fill="hold">
                                          <p:stCondLst>
                                            <p:cond delay="0"/>
                                          </p:stCondLst>
                                        </p:cTn>
                                        <p:tgtEl>
                                          <p:spTgt spid="17476"/>
                                        </p:tgtEl>
                                        <p:attrNameLst>
                                          <p:attrName>style.visibility</p:attrName>
                                        </p:attrNameLst>
                                      </p:cBhvr>
                                      <p:to>
                                        <p:strVal val="visible"/>
                                      </p:to>
                                    </p:set>
                                    <p:animEffect transition="in" filter="fade">
                                      <p:cBhvr>
                                        <p:cTn id="222" dur="1000"/>
                                        <p:tgtEl>
                                          <p:spTgt spid="17476"/>
                                        </p:tgtEl>
                                      </p:cBhvr>
                                    </p:animEffect>
                                    <p:anim calcmode="lin" valueType="num">
                                      <p:cBhvr>
                                        <p:cTn id="223" dur="1000" fill="hold"/>
                                        <p:tgtEl>
                                          <p:spTgt spid="17476"/>
                                        </p:tgtEl>
                                        <p:attrNameLst>
                                          <p:attrName>ppt_x</p:attrName>
                                        </p:attrNameLst>
                                      </p:cBhvr>
                                      <p:tavLst>
                                        <p:tav tm="0">
                                          <p:val>
                                            <p:strVal val="#ppt_x"/>
                                          </p:val>
                                        </p:tav>
                                        <p:tav tm="100000">
                                          <p:val>
                                            <p:strVal val="#ppt_x"/>
                                          </p:val>
                                        </p:tav>
                                      </p:tavLst>
                                    </p:anim>
                                    <p:anim calcmode="lin" valueType="num">
                                      <p:cBhvr>
                                        <p:cTn id="224" dur="1000" fill="hold"/>
                                        <p:tgtEl>
                                          <p:spTgt spid="17476"/>
                                        </p:tgtEl>
                                        <p:attrNameLst>
                                          <p:attrName>ppt_y</p:attrName>
                                        </p:attrNameLst>
                                      </p:cBhvr>
                                      <p:tavLst>
                                        <p:tav tm="0">
                                          <p:val>
                                            <p:strVal val="#ppt_y+.1"/>
                                          </p:val>
                                        </p:tav>
                                        <p:tav tm="100000">
                                          <p:val>
                                            <p:strVal val="#ppt_y"/>
                                          </p:val>
                                        </p:tav>
                                      </p:tavLst>
                                    </p:anim>
                                  </p:childTnLst>
                                </p:cTn>
                              </p:par>
                              <p:par>
                                <p:cTn id="225" presetID="42" presetClass="entr" presetSubtype="0" fill="hold" nodeType="withEffect">
                                  <p:stCondLst>
                                    <p:cond delay="0"/>
                                  </p:stCondLst>
                                  <p:childTnLst>
                                    <p:set>
                                      <p:cBhvr>
                                        <p:cTn id="226" dur="1" fill="hold">
                                          <p:stCondLst>
                                            <p:cond delay="0"/>
                                          </p:stCondLst>
                                        </p:cTn>
                                        <p:tgtEl>
                                          <p:spTgt spid="17477"/>
                                        </p:tgtEl>
                                        <p:attrNameLst>
                                          <p:attrName>style.visibility</p:attrName>
                                        </p:attrNameLst>
                                      </p:cBhvr>
                                      <p:to>
                                        <p:strVal val="visible"/>
                                      </p:to>
                                    </p:set>
                                    <p:animEffect transition="in" filter="fade">
                                      <p:cBhvr>
                                        <p:cTn id="227" dur="1000"/>
                                        <p:tgtEl>
                                          <p:spTgt spid="17477"/>
                                        </p:tgtEl>
                                      </p:cBhvr>
                                    </p:animEffect>
                                    <p:anim calcmode="lin" valueType="num">
                                      <p:cBhvr>
                                        <p:cTn id="228" dur="1000" fill="hold"/>
                                        <p:tgtEl>
                                          <p:spTgt spid="17477"/>
                                        </p:tgtEl>
                                        <p:attrNameLst>
                                          <p:attrName>ppt_x</p:attrName>
                                        </p:attrNameLst>
                                      </p:cBhvr>
                                      <p:tavLst>
                                        <p:tav tm="0">
                                          <p:val>
                                            <p:strVal val="#ppt_x"/>
                                          </p:val>
                                        </p:tav>
                                        <p:tav tm="100000">
                                          <p:val>
                                            <p:strVal val="#ppt_x"/>
                                          </p:val>
                                        </p:tav>
                                      </p:tavLst>
                                    </p:anim>
                                    <p:anim calcmode="lin" valueType="num">
                                      <p:cBhvr>
                                        <p:cTn id="229" dur="1000" fill="hold"/>
                                        <p:tgtEl>
                                          <p:spTgt spid="17477"/>
                                        </p:tgtEl>
                                        <p:attrNameLst>
                                          <p:attrName>ppt_y</p:attrName>
                                        </p:attrNameLst>
                                      </p:cBhvr>
                                      <p:tavLst>
                                        <p:tav tm="0">
                                          <p:val>
                                            <p:strVal val="#ppt_y+.1"/>
                                          </p:val>
                                        </p:tav>
                                        <p:tav tm="100000">
                                          <p:val>
                                            <p:strVal val="#ppt_y"/>
                                          </p:val>
                                        </p:tav>
                                      </p:tavLst>
                                    </p:anim>
                                  </p:childTnLst>
                                </p:cTn>
                              </p:par>
                              <p:par>
                                <p:cTn id="230" presetID="16" presetClass="entr" presetSubtype="21" fill="hold" nodeType="withEffect">
                                  <p:stCondLst>
                                    <p:cond delay="0"/>
                                  </p:stCondLst>
                                  <p:childTnLst>
                                    <p:set>
                                      <p:cBhvr>
                                        <p:cTn id="231" dur="1" fill="hold">
                                          <p:stCondLst>
                                            <p:cond delay="0"/>
                                          </p:stCondLst>
                                        </p:cTn>
                                        <p:tgtEl>
                                          <p:spTgt spid="355"/>
                                        </p:tgtEl>
                                        <p:attrNameLst>
                                          <p:attrName>style.visibility</p:attrName>
                                        </p:attrNameLst>
                                      </p:cBhvr>
                                      <p:to>
                                        <p:strVal val="visible"/>
                                      </p:to>
                                    </p:set>
                                    <p:animEffect transition="in" filter="barn(inVertical)">
                                      <p:cBhvr>
                                        <p:cTn id="232" dur="500"/>
                                        <p:tgtEl>
                                          <p:spTgt spid="355"/>
                                        </p:tgtEl>
                                      </p:cBhvr>
                                    </p:animEffect>
                                  </p:childTnLst>
                                </p:cTn>
                              </p:par>
                              <p:par>
                                <p:cTn id="233" presetID="16" presetClass="entr" presetSubtype="21" fill="hold" nodeType="withEffect">
                                  <p:stCondLst>
                                    <p:cond delay="0"/>
                                  </p:stCondLst>
                                  <p:childTnLst>
                                    <p:set>
                                      <p:cBhvr>
                                        <p:cTn id="234" dur="1" fill="hold">
                                          <p:stCondLst>
                                            <p:cond delay="0"/>
                                          </p:stCondLst>
                                        </p:cTn>
                                        <p:tgtEl>
                                          <p:spTgt spid="373"/>
                                        </p:tgtEl>
                                        <p:attrNameLst>
                                          <p:attrName>style.visibility</p:attrName>
                                        </p:attrNameLst>
                                      </p:cBhvr>
                                      <p:to>
                                        <p:strVal val="visible"/>
                                      </p:to>
                                    </p:set>
                                    <p:animEffect transition="in" filter="barn(inVertical)">
                                      <p:cBhvr>
                                        <p:cTn id="235" dur="500"/>
                                        <p:tgtEl>
                                          <p:spTgt spid="373"/>
                                        </p:tgtEl>
                                      </p:cBhvr>
                                    </p:animEffect>
                                  </p:childTnLst>
                                </p:cTn>
                              </p:par>
                              <p:par>
                                <p:cTn id="236" presetID="16" presetClass="entr" presetSubtype="21" fill="hold" nodeType="withEffect">
                                  <p:stCondLst>
                                    <p:cond delay="0"/>
                                  </p:stCondLst>
                                  <p:childTnLst>
                                    <p:set>
                                      <p:cBhvr>
                                        <p:cTn id="237" dur="1" fill="hold">
                                          <p:stCondLst>
                                            <p:cond delay="0"/>
                                          </p:stCondLst>
                                        </p:cTn>
                                        <p:tgtEl>
                                          <p:spTgt spid="370"/>
                                        </p:tgtEl>
                                        <p:attrNameLst>
                                          <p:attrName>style.visibility</p:attrName>
                                        </p:attrNameLst>
                                      </p:cBhvr>
                                      <p:to>
                                        <p:strVal val="visible"/>
                                      </p:to>
                                    </p:set>
                                    <p:animEffect transition="in" filter="barn(inVertical)">
                                      <p:cBhvr>
                                        <p:cTn id="238" dur="500"/>
                                        <p:tgtEl>
                                          <p:spTgt spid="370"/>
                                        </p:tgtEl>
                                      </p:cBhvr>
                                    </p:animEffect>
                                  </p:childTnLst>
                                </p:cTn>
                              </p:par>
                              <p:par>
                                <p:cTn id="239" presetID="16" presetClass="entr" presetSubtype="21" fill="hold" nodeType="withEffect">
                                  <p:stCondLst>
                                    <p:cond delay="0"/>
                                  </p:stCondLst>
                                  <p:childTnLst>
                                    <p:set>
                                      <p:cBhvr>
                                        <p:cTn id="240" dur="1" fill="hold">
                                          <p:stCondLst>
                                            <p:cond delay="0"/>
                                          </p:stCondLst>
                                        </p:cTn>
                                        <p:tgtEl>
                                          <p:spTgt spid="365"/>
                                        </p:tgtEl>
                                        <p:attrNameLst>
                                          <p:attrName>style.visibility</p:attrName>
                                        </p:attrNameLst>
                                      </p:cBhvr>
                                      <p:to>
                                        <p:strVal val="visible"/>
                                      </p:to>
                                    </p:set>
                                    <p:animEffect transition="in" filter="barn(inVertical)">
                                      <p:cBhvr>
                                        <p:cTn id="241" dur="500"/>
                                        <p:tgtEl>
                                          <p:spTgt spid="365"/>
                                        </p:tgtEl>
                                      </p:cBhvr>
                                    </p:animEffect>
                                  </p:childTnLst>
                                </p:cTn>
                              </p:par>
                              <p:par>
                                <p:cTn id="242" presetID="16" presetClass="entr" presetSubtype="21" fill="hold" nodeType="withEffect">
                                  <p:stCondLst>
                                    <p:cond delay="0"/>
                                  </p:stCondLst>
                                  <p:childTnLst>
                                    <p:set>
                                      <p:cBhvr>
                                        <p:cTn id="243" dur="1" fill="hold">
                                          <p:stCondLst>
                                            <p:cond delay="0"/>
                                          </p:stCondLst>
                                        </p:cTn>
                                        <p:tgtEl>
                                          <p:spTgt spid="362"/>
                                        </p:tgtEl>
                                        <p:attrNameLst>
                                          <p:attrName>style.visibility</p:attrName>
                                        </p:attrNameLst>
                                      </p:cBhvr>
                                      <p:to>
                                        <p:strVal val="visible"/>
                                      </p:to>
                                    </p:set>
                                    <p:animEffect transition="in" filter="barn(inVertical)">
                                      <p:cBhvr>
                                        <p:cTn id="244" dur="500"/>
                                        <p:tgtEl>
                                          <p:spTgt spid="362"/>
                                        </p:tgtEl>
                                      </p:cBhvr>
                                    </p:animEffect>
                                  </p:childTnLst>
                                </p:cTn>
                              </p:par>
                            </p:childTnLst>
                          </p:cTn>
                        </p:par>
                      </p:childTnLst>
                    </p:cTn>
                  </p:par>
                  <p:par>
                    <p:cTn id="245" fill="hold">
                      <p:stCondLst>
                        <p:cond delay="indefinite"/>
                      </p:stCondLst>
                      <p:childTnLst>
                        <p:par>
                          <p:cTn id="246" fill="hold">
                            <p:stCondLst>
                              <p:cond delay="0"/>
                            </p:stCondLst>
                            <p:childTnLst>
                              <p:par>
                                <p:cTn id="247" presetID="16" presetClass="entr" presetSubtype="21" fill="hold" nodeType="clickEffect">
                                  <p:stCondLst>
                                    <p:cond delay="0"/>
                                  </p:stCondLst>
                                  <p:childTnLst>
                                    <p:set>
                                      <p:cBhvr>
                                        <p:cTn id="248" dur="1" fill="hold">
                                          <p:stCondLst>
                                            <p:cond delay="0"/>
                                          </p:stCondLst>
                                        </p:cTn>
                                        <p:tgtEl>
                                          <p:spTgt spid="352"/>
                                        </p:tgtEl>
                                        <p:attrNameLst>
                                          <p:attrName>style.visibility</p:attrName>
                                        </p:attrNameLst>
                                      </p:cBhvr>
                                      <p:to>
                                        <p:strVal val="visible"/>
                                      </p:to>
                                    </p:set>
                                    <p:animEffect transition="in" filter="barn(inVertical)">
                                      <p:cBhvr>
                                        <p:cTn id="249" dur="500"/>
                                        <p:tgtEl>
                                          <p:spTgt spid="352"/>
                                        </p:tgtEl>
                                      </p:cBhvr>
                                    </p:animEffect>
                                  </p:childTnLst>
                                </p:cTn>
                              </p:par>
                              <p:par>
                                <p:cTn id="250" presetID="16" presetClass="entr" presetSubtype="21" fill="hold" grpId="0" nodeType="withEffect">
                                  <p:stCondLst>
                                    <p:cond delay="0"/>
                                  </p:stCondLst>
                                  <p:childTnLst>
                                    <p:set>
                                      <p:cBhvr>
                                        <p:cTn id="251" dur="1" fill="hold">
                                          <p:stCondLst>
                                            <p:cond delay="0"/>
                                          </p:stCondLst>
                                        </p:cTn>
                                        <p:tgtEl>
                                          <p:spTgt spid="314"/>
                                        </p:tgtEl>
                                        <p:attrNameLst>
                                          <p:attrName>style.visibility</p:attrName>
                                        </p:attrNameLst>
                                      </p:cBhvr>
                                      <p:to>
                                        <p:strVal val="visible"/>
                                      </p:to>
                                    </p:set>
                                    <p:animEffect transition="in" filter="barn(inVertical)">
                                      <p:cBhvr>
                                        <p:cTn id="252" dur="500"/>
                                        <p:tgtEl>
                                          <p:spTgt spid="314"/>
                                        </p:tgtEl>
                                      </p:cBhvr>
                                    </p:animEffect>
                                  </p:childTnLst>
                                </p:cTn>
                              </p:par>
                              <p:par>
                                <p:cTn id="253" presetID="16" presetClass="entr" presetSubtype="21" fill="hold" nodeType="withEffect">
                                  <p:stCondLst>
                                    <p:cond delay="0"/>
                                  </p:stCondLst>
                                  <p:childTnLst>
                                    <p:set>
                                      <p:cBhvr>
                                        <p:cTn id="254" dur="1" fill="hold">
                                          <p:stCondLst>
                                            <p:cond delay="0"/>
                                          </p:stCondLst>
                                        </p:cTn>
                                        <p:tgtEl>
                                          <p:spTgt spid="409"/>
                                        </p:tgtEl>
                                        <p:attrNameLst>
                                          <p:attrName>style.visibility</p:attrName>
                                        </p:attrNameLst>
                                      </p:cBhvr>
                                      <p:to>
                                        <p:strVal val="visible"/>
                                      </p:to>
                                    </p:set>
                                    <p:animEffect transition="in" filter="barn(inVertical)">
                                      <p:cBhvr>
                                        <p:cTn id="255" dur="500"/>
                                        <p:tgtEl>
                                          <p:spTgt spid="409"/>
                                        </p:tgtEl>
                                      </p:cBhvr>
                                    </p:animEffect>
                                  </p:childTnLst>
                                </p:cTn>
                              </p:par>
                              <p:par>
                                <p:cTn id="256" presetID="16" presetClass="entr" presetSubtype="21" fill="hold" grpId="0" nodeType="withEffect">
                                  <p:stCondLst>
                                    <p:cond delay="0"/>
                                  </p:stCondLst>
                                  <p:childTnLst>
                                    <p:set>
                                      <p:cBhvr>
                                        <p:cTn id="257" dur="1" fill="hold">
                                          <p:stCondLst>
                                            <p:cond delay="0"/>
                                          </p:stCondLst>
                                        </p:cTn>
                                        <p:tgtEl>
                                          <p:spTgt spid="408"/>
                                        </p:tgtEl>
                                        <p:attrNameLst>
                                          <p:attrName>style.visibility</p:attrName>
                                        </p:attrNameLst>
                                      </p:cBhvr>
                                      <p:to>
                                        <p:strVal val="visible"/>
                                      </p:to>
                                    </p:set>
                                    <p:animEffect transition="in" filter="barn(inVertical)">
                                      <p:cBhvr>
                                        <p:cTn id="258" dur="500"/>
                                        <p:tgtEl>
                                          <p:spTgt spid="408"/>
                                        </p:tgtEl>
                                      </p:cBhvr>
                                    </p:animEffect>
                                  </p:childTnLst>
                                </p:cTn>
                              </p:par>
                            </p:childTnLst>
                          </p:cTn>
                        </p:par>
                      </p:childTnLst>
                    </p:cTn>
                  </p:par>
                  <p:par>
                    <p:cTn id="259" fill="hold">
                      <p:stCondLst>
                        <p:cond delay="indefinite"/>
                      </p:stCondLst>
                      <p:childTnLst>
                        <p:par>
                          <p:cTn id="260" fill="hold">
                            <p:stCondLst>
                              <p:cond delay="0"/>
                            </p:stCondLst>
                            <p:childTnLst>
                              <p:par>
                                <p:cTn id="261" presetID="42" presetClass="entr" presetSubtype="0" fill="hold" grpId="0" nodeType="clickEffect">
                                  <p:stCondLst>
                                    <p:cond delay="0"/>
                                  </p:stCondLst>
                                  <p:childTnLst>
                                    <p:set>
                                      <p:cBhvr>
                                        <p:cTn id="262" dur="1" fill="hold">
                                          <p:stCondLst>
                                            <p:cond delay="0"/>
                                          </p:stCondLst>
                                        </p:cTn>
                                        <p:tgtEl>
                                          <p:spTgt spid="315"/>
                                        </p:tgtEl>
                                        <p:attrNameLst>
                                          <p:attrName>style.visibility</p:attrName>
                                        </p:attrNameLst>
                                      </p:cBhvr>
                                      <p:to>
                                        <p:strVal val="visible"/>
                                      </p:to>
                                    </p:set>
                                    <p:animEffect transition="in" filter="fade">
                                      <p:cBhvr>
                                        <p:cTn id="263" dur="1000"/>
                                        <p:tgtEl>
                                          <p:spTgt spid="315"/>
                                        </p:tgtEl>
                                      </p:cBhvr>
                                    </p:animEffect>
                                    <p:anim calcmode="lin" valueType="num">
                                      <p:cBhvr>
                                        <p:cTn id="264" dur="1000" fill="hold"/>
                                        <p:tgtEl>
                                          <p:spTgt spid="315"/>
                                        </p:tgtEl>
                                        <p:attrNameLst>
                                          <p:attrName>ppt_x</p:attrName>
                                        </p:attrNameLst>
                                      </p:cBhvr>
                                      <p:tavLst>
                                        <p:tav tm="0">
                                          <p:val>
                                            <p:strVal val="#ppt_x"/>
                                          </p:val>
                                        </p:tav>
                                        <p:tav tm="100000">
                                          <p:val>
                                            <p:strVal val="#ppt_x"/>
                                          </p:val>
                                        </p:tav>
                                      </p:tavLst>
                                    </p:anim>
                                    <p:anim calcmode="lin" valueType="num">
                                      <p:cBhvr>
                                        <p:cTn id="265" dur="1000" fill="hold"/>
                                        <p:tgtEl>
                                          <p:spTgt spid="315"/>
                                        </p:tgtEl>
                                        <p:attrNameLst>
                                          <p:attrName>ppt_y</p:attrName>
                                        </p:attrNameLst>
                                      </p:cBhvr>
                                      <p:tavLst>
                                        <p:tav tm="0">
                                          <p:val>
                                            <p:strVal val="#ppt_y+.1"/>
                                          </p:val>
                                        </p:tav>
                                        <p:tav tm="100000">
                                          <p:val>
                                            <p:strVal val="#ppt_y"/>
                                          </p:val>
                                        </p:tav>
                                      </p:tavLst>
                                    </p:anim>
                                  </p:childTnLst>
                                </p:cTn>
                              </p:par>
                              <p:par>
                                <p:cTn id="266" presetID="42" presetClass="entr" presetSubtype="0" fill="hold" grpId="0" nodeType="withEffect">
                                  <p:stCondLst>
                                    <p:cond delay="0"/>
                                  </p:stCondLst>
                                  <p:childTnLst>
                                    <p:set>
                                      <p:cBhvr>
                                        <p:cTn id="267" dur="1" fill="hold">
                                          <p:stCondLst>
                                            <p:cond delay="0"/>
                                          </p:stCondLst>
                                        </p:cTn>
                                        <p:tgtEl>
                                          <p:spTgt spid="316"/>
                                        </p:tgtEl>
                                        <p:attrNameLst>
                                          <p:attrName>style.visibility</p:attrName>
                                        </p:attrNameLst>
                                      </p:cBhvr>
                                      <p:to>
                                        <p:strVal val="visible"/>
                                      </p:to>
                                    </p:set>
                                    <p:animEffect transition="in" filter="fade">
                                      <p:cBhvr>
                                        <p:cTn id="268" dur="1000"/>
                                        <p:tgtEl>
                                          <p:spTgt spid="316"/>
                                        </p:tgtEl>
                                      </p:cBhvr>
                                    </p:animEffect>
                                    <p:anim calcmode="lin" valueType="num">
                                      <p:cBhvr>
                                        <p:cTn id="269" dur="1000" fill="hold"/>
                                        <p:tgtEl>
                                          <p:spTgt spid="316"/>
                                        </p:tgtEl>
                                        <p:attrNameLst>
                                          <p:attrName>ppt_x</p:attrName>
                                        </p:attrNameLst>
                                      </p:cBhvr>
                                      <p:tavLst>
                                        <p:tav tm="0">
                                          <p:val>
                                            <p:strVal val="#ppt_x"/>
                                          </p:val>
                                        </p:tav>
                                        <p:tav tm="100000">
                                          <p:val>
                                            <p:strVal val="#ppt_x"/>
                                          </p:val>
                                        </p:tav>
                                      </p:tavLst>
                                    </p:anim>
                                    <p:anim calcmode="lin" valueType="num">
                                      <p:cBhvr>
                                        <p:cTn id="270" dur="1000" fill="hold"/>
                                        <p:tgtEl>
                                          <p:spTgt spid="316"/>
                                        </p:tgtEl>
                                        <p:attrNameLst>
                                          <p:attrName>ppt_y</p:attrName>
                                        </p:attrNameLst>
                                      </p:cBhvr>
                                      <p:tavLst>
                                        <p:tav tm="0">
                                          <p:val>
                                            <p:strVal val="#ppt_y+.1"/>
                                          </p:val>
                                        </p:tav>
                                        <p:tav tm="100000">
                                          <p:val>
                                            <p:strVal val="#ppt_y"/>
                                          </p:val>
                                        </p:tav>
                                      </p:tavLst>
                                    </p:anim>
                                  </p:childTnLst>
                                </p:cTn>
                              </p:par>
                              <p:par>
                                <p:cTn id="271" presetID="42" presetClass="entr" presetSubtype="0" fill="hold" grpId="0" nodeType="withEffect">
                                  <p:stCondLst>
                                    <p:cond delay="0"/>
                                  </p:stCondLst>
                                  <p:childTnLst>
                                    <p:set>
                                      <p:cBhvr>
                                        <p:cTn id="272" dur="1" fill="hold">
                                          <p:stCondLst>
                                            <p:cond delay="0"/>
                                          </p:stCondLst>
                                        </p:cTn>
                                        <p:tgtEl>
                                          <p:spTgt spid="317"/>
                                        </p:tgtEl>
                                        <p:attrNameLst>
                                          <p:attrName>style.visibility</p:attrName>
                                        </p:attrNameLst>
                                      </p:cBhvr>
                                      <p:to>
                                        <p:strVal val="visible"/>
                                      </p:to>
                                    </p:set>
                                    <p:animEffect transition="in" filter="fade">
                                      <p:cBhvr>
                                        <p:cTn id="273" dur="1000"/>
                                        <p:tgtEl>
                                          <p:spTgt spid="317"/>
                                        </p:tgtEl>
                                      </p:cBhvr>
                                    </p:animEffect>
                                    <p:anim calcmode="lin" valueType="num">
                                      <p:cBhvr>
                                        <p:cTn id="274" dur="1000" fill="hold"/>
                                        <p:tgtEl>
                                          <p:spTgt spid="317"/>
                                        </p:tgtEl>
                                        <p:attrNameLst>
                                          <p:attrName>ppt_x</p:attrName>
                                        </p:attrNameLst>
                                      </p:cBhvr>
                                      <p:tavLst>
                                        <p:tav tm="0">
                                          <p:val>
                                            <p:strVal val="#ppt_x"/>
                                          </p:val>
                                        </p:tav>
                                        <p:tav tm="100000">
                                          <p:val>
                                            <p:strVal val="#ppt_x"/>
                                          </p:val>
                                        </p:tav>
                                      </p:tavLst>
                                    </p:anim>
                                    <p:anim calcmode="lin" valueType="num">
                                      <p:cBhvr>
                                        <p:cTn id="275" dur="1000" fill="hold"/>
                                        <p:tgtEl>
                                          <p:spTgt spid="317"/>
                                        </p:tgtEl>
                                        <p:attrNameLst>
                                          <p:attrName>ppt_y</p:attrName>
                                        </p:attrNameLst>
                                      </p:cBhvr>
                                      <p:tavLst>
                                        <p:tav tm="0">
                                          <p:val>
                                            <p:strVal val="#ppt_y+.1"/>
                                          </p:val>
                                        </p:tav>
                                        <p:tav tm="100000">
                                          <p:val>
                                            <p:strVal val="#ppt_y"/>
                                          </p:val>
                                        </p:tav>
                                      </p:tavLst>
                                    </p:anim>
                                  </p:childTnLst>
                                </p:cTn>
                              </p:par>
                              <p:par>
                                <p:cTn id="276" presetID="42" presetClass="entr" presetSubtype="0" fill="hold" grpId="0" nodeType="withEffect">
                                  <p:stCondLst>
                                    <p:cond delay="0"/>
                                  </p:stCondLst>
                                  <p:childTnLst>
                                    <p:set>
                                      <p:cBhvr>
                                        <p:cTn id="277" dur="1" fill="hold">
                                          <p:stCondLst>
                                            <p:cond delay="0"/>
                                          </p:stCondLst>
                                        </p:cTn>
                                        <p:tgtEl>
                                          <p:spTgt spid="407"/>
                                        </p:tgtEl>
                                        <p:attrNameLst>
                                          <p:attrName>style.visibility</p:attrName>
                                        </p:attrNameLst>
                                      </p:cBhvr>
                                      <p:to>
                                        <p:strVal val="visible"/>
                                      </p:to>
                                    </p:set>
                                    <p:animEffect transition="in" filter="fade">
                                      <p:cBhvr>
                                        <p:cTn id="278" dur="1000"/>
                                        <p:tgtEl>
                                          <p:spTgt spid="407"/>
                                        </p:tgtEl>
                                      </p:cBhvr>
                                    </p:animEffect>
                                    <p:anim calcmode="lin" valueType="num">
                                      <p:cBhvr>
                                        <p:cTn id="279" dur="1000" fill="hold"/>
                                        <p:tgtEl>
                                          <p:spTgt spid="407"/>
                                        </p:tgtEl>
                                        <p:attrNameLst>
                                          <p:attrName>ppt_x</p:attrName>
                                        </p:attrNameLst>
                                      </p:cBhvr>
                                      <p:tavLst>
                                        <p:tav tm="0">
                                          <p:val>
                                            <p:strVal val="#ppt_x"/>
                                          </p:val>
                                        </p:tav>
                                        <p:tav tm="100000">
                                          <p:val>
                                            <p:strVal val="#ppt_x"/>
                                          </p:val>
                                        </p:tav>
                                      </p:tavLst>
                                    </p:anim>
                                    <p:anim calcmode="lin" valueType="num">
                                      <p:cBhvr>
                                        <p:cTn id="280" dur="1000" fill="hold"/>
                                        <p:tgtEl>
                                          <p:spTgt spid="407"/>
                                        </p:tgtEl>
                                        <p:attrNameLst>
                                          <p:attrName>ppt_y</p:attrName>
                                        </p:attrNameLst>
                                      </p:cBhvr>
                                      <p:tavLst>
                                        <p:tav tm="0">
                                          <p:val>
                                            <p:strVal val="#ppt_y+.1"/>
                                          </p:val>
                                        </p:tav>
                                        <p:tav tm="100000">
                                          <p:val>
                                            <p:strVal val="#ppt_y"/>
                                          </p:val>
                                        </p:tav>
                                      </p:tavLst>
                                    </p:anim>
                                  </p:childTnLst>
                                </p:cTn>
                              </p:par>
                              <p:par>
                                <p:cTn id="281" presetID="42" presetClass="entr" presetSubtype="0" fill="hold" grpId="0" nodeType="withEffect">
                                  <p:stCondLst>
                                    <p:cond delay="0"/>
                                  </p:stCondLst>
                                  <p:childTnLst>
                                    <p:set>
                                      <p:cBhvr>
                                        <p:cTn id="282" dur="1" fill="hold">
                                          <p:stCondLst>
                                            <p:cond delay="0"/>
                                          </p:stCondLst>
                                        </p:cTn>
                                        <p:tgtEl>
                                          <p:spTgt spid="81"/>
                                        </p:tgtEl>
                                        <p:attrNameLst>
                                          <p:attrName>style.visibility</p:attrName>
                                        </p:attrNameLst>
                                      </p:cBhvr>
                                      <p:to>
                                        <p:strVal val="visible"/>
                                      </p:to>
                                    </p:set>
                                    <p:animEffect transition="in" filter="fade">
                                      <p:cBhvr>
                                        <p:cTn id="283" dur="1000"/>
                                        <p:tgtEl>
                                          <p:spTgt spid="81"/>
                                        </p:tgtEl>
                                      </p:cBhvr>
                                    </p:animEffect>
                                    <p:anim calcmode="lin" valueType="num">
                                      <p:cBhvr>
                                        <p:cTn id="284" dur="1000" fill="hold"/>
                                        <p:tgtEl>
                                          <p:spTgt spid="81"/>
                                        </p:tgtEl>
                                        <p:attrNameLst>
                                          <p:attrName>ppt_x</p:attrName>
                                        </p:attrNameLst>
                                      </p:cBhvr>
                                      <p:tavLst>
                                        <p:tav tm="0">
                                          <p:val>
                                            <p:strVal val="#ppt_x"/>
                                          </p:val>
                                        </p:tav>
                                        <p:tav tm="100000">
                                          <p:val>
                                            <p:strVal val="#ppt_x"/>
                                          </p:val>
                                        </p:tav>
                                      </p:tavLst>
                                    </p:anim>
                                    <p:anim calcmode="lin" valueType="num">
                                      <p:cBhvr>
                                        <p:cTn id="285" dur="1000" fill="hold"/>
                                        <p:tgtEl>
                                          <p:spTgt spid="81"/>
                                        </p:tgtEl>
                                        <p:attrNameLst>
                                          <p:attrName>ppt_y</p:attrName>
                                        </p:attrNameLst>
                                      </p:cBhvr>
                                      <p:tavLst>
                                        <p:tav tm="0">
                                          <p:val>
                                            <p:strVal val="#ppt_y+.1"/>
                                          </p:val>
                                        </p:tav>
                                        <p:tav tm="100000">
                                          <p:val>
                                            <p:strVal val="#ppt_y"/>
                                          </p:val>
                                        </p:tav>
                                      </p:tavLst>
                                    </p:anim>
                                  </p:childTnLst>
                                </p:cTn>
                              </p:par>
                              <p:par>
                                <p:cTn id="286" presetID="22" presetClass="entr" presetSubtype="4" fill="hold" grpId="0" nodeType="withEffect">
                                  <p:stCondLst>
                                    <p:cond delay="0"/>
                                  </p:stCondLst>
                                  <p:childTnLst>
                                    <p:set>
                                      <p:cBhvr>
                                        <p:cTn id="287" dur="1" fill="hold">
                                          <p:stCondLst>
                                            <p:cond delay="0"/>
                                          </p:stCondLst>
                                        </p:cTn>
                                        <p:tgtEl>
                                          <p:spTgt spid="406"/>
                                        </p:tgtEl>
                                        <p:attrNameLst>
                                          <p:attrName>style.visibility</p:attrName>
                                        </p:attrNameLst>
                                      </p:cBhvr>
                                      <p:to>
                                        <p:strVal val="visible"/>
                                      </p:to>
                                    </p:set>
                                    <p:animEffect transition="in" filter="wipe(down)">
                                      <p:cBhvr>
                                        <p:cTn id="288" dur="500"/>
                                        <p:tgtEl>
                                          <p:spTgt spid="406"/>
                                        </p:tgtEl>
                                      </p:cBhvr>
                                    </p:animEffect>
                                  </p:childTnLst>
                                </p:cTn>
                              </p:par>
                            </p:childTnLst>
                          </p:cTn>
                        </p:par>
                      </p:childTnLst>
                    </p:cTn>
                  </p:par>
                  <p:par>
                    <p:cTn id="289" fill="hold">
                      <p:stCondLst>
                        <p:cond delay="indefinite"/>
                      </p:stCondLst>
                      <p:childTnLst>
                        <p:par>
                          <p:cTn id="290" fill="hold">
                            <p:stCondLst>
                              <p:cond delay="0"/>
                            </p:stCondLst>
                            <p:childTnLst>
                              <p:par>
                                <p:cTn id="291" presetID="16" presetClass="entr" presetSubtype="21" fill="hold" grpId="0" nodeType="clickEffect">
                                  <p:stCondLst>
                                    <p:cond delay="0"/>
                                  </p:stCondLst>
                                  <p:childTnLst>
                                    <p:set>
                                      <p:cBhvr>
                                        <p:cTn id="292" dur="1" fill="hold">
                                          <p:stCondLst>
                                            <p:cond delay="0"/>
                                          </p:stCondLst>
                                        </p:cTn>
                                        <p:tgtEl>
                                          <p:spTgt spid="325"/>
                                        </p:tgtEl>
                                        <p:attrNameLst>
                                          <p:attrName>style.visibility</p:attrName>
                                        </p:attrNameLst>
                                      </p:cBhvr>
                                      <p:to>
                                        <p:strVal val="visible"/>
                                      </p:to>
                                    </p:set>
                                    <p:animEffect transition="in" filter="barn(inVertical)">
                                      <p:cBhvr>
                                        <p:cTn id="293" dur="500"/>
                                        <p:tgtEl>
                                          <p:spTgt spid="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266" grpId="0" animBg="1"/>
      <p:bldP spid="17413" grpId="0" animBg="1"/>
      <p:bldP spid="17414" grpId="0" animBg="1"/>
      <p:bldP spid="17415" grpId="0" animBg="1"/>
      <p:bldP spid="17416" grpId="0" animBg="1"/>
      <p:bldP spid="17417" grpId="0" animBg="1"/>
      <p:bldP spid="17418" grpId="0" animBg="1"/>
      <p:bldP spid="17419" grpId="0" animBg="1"/>
      <p:bldP spid="275" grpId="0" animBg="1"/>
      <p:bldP spid="276" grpId="0" animBg="1"/>
      <p:bldP spid="278" grpId="0" animBg="1"/>
      <p:bldP spid="288" grpId="0" animBg="1"/>
      <p:bldP spid="289" grpId="0" animBg="1"/>
      <p:bldP spid="291" grpId="0" animBg="1"/>
      <p:bldP spid="292" grpId="0" animBg="1"/>
      <p:bldP spid="293" grpId="0" animBg="1"/>
      <p:bldP spid="294" grpId="0" animBg="1"/>
      <p:bldP spid="295" grpId="0" animBg="1"/>
      <p:bldP spid="296" grpId="0" animBg="1"/>
      <p:bldP spid="297" grpId="0" animBg="1"/>
      <p:bldP spid="17433" grpId="0" animBg="1"/>
      <p:bldP spid="17434" grpId="0" animBg="1"/>
      <p:bldP spid="17435" grpId="0" animBg="1"/>
      <p:bldP spid="17436" grpId="0" animBg="1"/>
      <p:bldP spid="17437" grpId="0" animBg="1"/>
      <p:bldP spid="17438" grpId="0" animBg="1"/>
      <p:bldP spid="17439" grpId="0" animBg="1"/>
      <p:bldP spid="17440" grpId="0" animBg="1"/>
      <p:bldP spid="17441" grpId="0" animBg="1"/>
      <p:bldP spid="17442" grpId="0" animBg="1"/>
      <p:bldP spid="17443" grpId="0" animBg="1"/>
      <p:bldP spid="17444" grpId="0" animBg="1"/>
      <p:bldP spid="17445" grpId="0" animBg="1"/>
      <p:bldP spid="17446" grpId="0" animBg="1"/>
      <p:bldP spid="17447" grpId="0" animBg="1"/>
      <p:bldP spid="17448" grpId="0" animBg="1"/>
      <p:bldP spid="314" grpId="0" animBg="1"/>
      <p:bldP spid="315" grpId="0" animBg="1"/>
      <p:bldP spid="316" grpId="0" animBg="1"/>
      <p:bldP spid="317" grpId="0" animBg="1"/>
      <p:bldP spid="319" grpId="0" animBg="1"/>
      <p:bldP spid="320" grpId="0" animBg="1"/>
      <p:bldP spid="321" grpId="0" animBg="1"/>
      <p:bldP spid="322" grpId="0" animBg="1"/>
      <p:bldP spid="323" grpId="0" animBg="1"/>
      <p:bldP spid="325" grpId="0" animBg="1"/>
      <p:bldP spid="406" grpId="0" animBg="1"/>
      <p:bldP spid="407" grpId="0" animBg="1"/>
      <p:bldP spid="408" grpId="0" animBg="1"/>
      <p:bldP spid="414" grpId="0" animBg="1"/>
      <p:bldP spid="81" grpId="0" animBg="1"/>
      <p:bldP spid="90" grpId="0" animBg="1"/>
      <p:bldP spid="91" grpId="0" animBg="1"/>
      <p:bldP spid="9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bwMode="auto">
          <a:xfrm>
            <a:off x="6732241" y="2636912"/>
            <a:ext cx="1944216" cy="2052607"/>
          </a:xfrm>
          <a:prstGeom prst="roundRect">
            <a:avLst/>
          </a:prstGeom>
          <a:solidFill>
            <a:srgbClr val="E6E97F"/>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1400" b="1" dirty="0" smtClean="0">
                <a:solidFill>
                  <a:schemeClr val="tx1"/>
                </a:solidFill>
                <a:latin typeface="Arial" pitchFamily="34" charset="0"/>
                <a:ea typeface="楷体_GB2312" pitchFamily="49" charset="-122"/>
                <a:cs typeface="Arial" pitchFamily="34" charset="0"/>
              </a:rPr>
              <a:t>仓库管理系统</a:t>
            </a:r>
            <a:endParaRPr lang="en-US" altLang="zh-CN" sz="1400" b="1" dirty="0" smtClean="0">
              <a:solidFill>
                <a:schemeClr val="tx1"/>
              </a:solidFill>
              <a:latin typeface="Arial" pitchFamily="34" charset="0"/>
              <a:ea typeface="楷体_GB2312" pitchFamily="49" charset="-122"/>
              <a:cs typeface="Arial" pitchFamily="34" charset="0"/>
            </a:endParaRPr>
          </a:p>
          <a:p>
            <a:pPr marR="0" algn="ctr" defTabSz="914400" rtl="0" eaLnBrk="1" fontAlgn="base" latinLnBrk="0" hangingPunct="1">
              <a:lnSpc>
                <a:spcPct val="104000"/>
              </a:lnSpc>
              <a:spcBef>
                <a:spcPct val="20000"/>
              </a:spcBef>
              <a:spcAft>
                <a:spcPct val="0"/>
              </a:spcAft>
              <a:buClr>
                <a:schemeClr val="accent1"/>
              </a:buClr>
              <a:buSzTx/>
              <a:tabLst/>
            </a:pPr>
            <a:r>
              <a:rPr lang="en-US" altLang="zh-CN" sz="1400" b="1" dirty="0" smtClean="0">
                <a:solidFill>
                  <a:schemeClr val="tx1"/>
                </a:solidFill>
                <a:latin typeface="Arial" pitchFamily="34" charset="0"/>
                <a:ea typeface="楷体_GB2312" pitchFamily="49" charset="-122"/>
                <a:cs typeface="Arial" pitchFamily="34" charset="0"/>
              </a:rPr>
              <a:t>(</a:t>
            </a:r>
            <a:r>
              <a:rPr lang="zh-CN" altLang="en-US" sz="1400" b="1" dirty="0" smtClean="0">
                <a:solidFill>
                  <a:schemeClr val="tx1"/>
                </a:solidFill>
                <a:latin typeface="Arial" pitchFamily="34" charset="0"/>
                <a:ea typeface="楷体_GB2312" pitchFamily="49" charset="-122"/>
                <a:cs typeface="Arial" pitchFamily="34" charset="0"/>
              </a:rPr>
              <a:t>二分</a:t>
            </a:r>
            <a:r>
              <a:rPr lang="en-US" altLang="zh-CN" sz="1400" b="1" dirty="0" smtClean="0">
                <a:solidFill>
                  <a:schemeClr val="tx1"/>
                </a:solidFill>
                <a:latin typeface="Arial" pitchFamily="34" charset="0"/>
                <a:ea typeface="楷体_GB2312" pitchFamily="49" charset="-122"/>
                <a:cs typeface="Arial" pitchFamily="34" charset="0"/>
              </a:rPr>
              <a:t>)</a:t>
            </a:r>
            <a:endPar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p:txBody>
      </p:sp>
      <p:sp>
        <p:nvSpPr>
          <p:cNvPr id="125" name="圆角矩形 124"/>
          <p:cNvSpPr/>
          <p:nvPr/>
        </p:nvSpPr>
        <p:spPr bwMode="auto">
          <a:xfrm>
            <a:off x="5516174" y="1196752"/>
            <a:ext cx="1072050" cy="1080120"/>
          </a:xfrm>
          <a:prstGeom prst="round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en-US" altLang="zh-CN" sz="1400" b="1" dirty="0" smtClean="0">
                <a:solidFill>
                  <a:schemeClr val="tx1"/>
                </a:solidFill>
                <a:latin typeface="Arial" pitchFamily="34" charset="0"/>
                <a:ea typeface="楷体_GB2312" pitchFamily="49" charset="-122"/>
                <a:cs typeface="Arial" pitchFamily="34" charset="0"/>
              </a:rPr>
              <a:t>VSS</a:t>
            </a:r>
            <a:endPar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p:txBody>
      </p:sp>
      <p:sp>
        <p:nvSpPr>
          <p:cNvPr id="168" name="圆角矩形 167"/>
          <p:cNvSpPr/>
          <p:nvPr/>
        </p:nvSpPr>
        <p:spPr bwMode="auto">
          <a:xfrm>
            <a:off x="5662753" y="1966512"/>
            <a:ext cx="778753" cy="289094"/>
          </a:xfrm>
          <a:prstGeom prst="round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smtClean="0">
                <a:solidFill>
                  <a:schemeClr val="tx1"/>
                </a:solidFill>
                <a:latin typeface="微软雅黑" pitchFamily="34" charset="-122"/>
                <a:ea typeface="微软雅黑" pitchFamily="34" charset="-122"/>
                <a:cs typeface="Arial" pitchFamily="34" charset="0"/>
              </a:rPr>
              <a:t>差异匹配</a:t>
            </a:r>
            <a:endParaRPr lang="zh-CN" altLang="en-US" sz="800" b="1" dirty="0">
              <a:solidFill>
                <a:schemeClr val="tx1"/>
              </a:solidFill>
              <a:latin typeface="微软雅黑" pitchFamily="34" charset="-122"/>
              <a:ea typeface="微软雅黑" pitchFamily="34" charset="-122"/>
              <a:cs typeface="Arial" pitchFamily="34" charset="0"/>
            </a:endParaRPr>
          </a:p>
        </p:txBody>
      </p:sp>
      <p:sp>
        <p:nvSpPr>
          <p:cNvPr id="165" name="圆角矩形 164"/>
          <p:cNvSpPr/>
          <p:nvPr/>
        </p:nvSpPr>
        <p:spPr bwMode="auto">
          <a:xfrm>
            <a:off x="5665455" y="1618496"/>
            <a:ext cx="778753" cy="289094"/>
          </a:xfrm>
          <a:prstGeom prst="round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800" b="1" dirty="0">
                <a:solidFill>
                  <a:schemeClr val="tx1"/>
                </a:solidFill>
                <a:latin typeface="微软雅黑" pitchFamily="34" charset="-122"/>
                <a:ea typeface="微软雅黑" pitchFamily="34" charset="-122"/>
                <a:cs typeface="Arial" pitchFamily="34" charset="0"/>
              </a:rPr>
              <a:t>投单</a:t>
            </a:r>
            <a:endPar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
        <p:nvSpPr>
          <p:cNvPr id="2" name="标题 1"/>
          <p:cNvSpPr>
            <a:spLocks noGrp="1"/>
          </p:cNvSpPr>
          <p:nvPr>
            <p:ph type="title"/>
          </p:nvPr>
        </p:nvSpPr>
        <p:spPr/>
        <p:txBody>
          <a:bodyPr/>
          <a:lstStyle/>
          <a:p>
            <a:r>
              <a:rPr lang="zh-CN" altLang="en-US" dirty="0" smtClean="0"/>
              <a:t>超市行业零售系统整体解决方案</a:t>
            </a:r>
            <a:endParaRPr lang="zh-CN" altLang="en-US" dirty="0"/>
          </a:p>
        </p:txBody>
      </p:sp>
      <p:sp>
        <p:nvSpPr>
          <p:cNvPr id="4" name="灯片编号占位符 3"/>
          <p:cNvSpPr>
            <a:spLocks noGrp="1"/>
          </p:cNvSpPr>
          <p:nvPr>
            <p:ph type="sldNum" sz="quarter" idx="10"/>
          </p:nvPr>
        </p:nvSpPr>
        <p:spPr/>
        <p:txBody>
          <a:bodyPr/>
          <a:lstStyle/>
          <a:p>
            <a:fld id="{579C6FCE-5098-4587-931A-ED875ECE5E3A}" type="slidenum">
              <a:rPr lang="en-US" altLang="zh-CN" smtClean="0">
                <a:solidFill>
                  <a:schemeClr val="tx1"/>
                </a:solidFill>
              </a:rPr>
              <a:pPr/>
              <a:t>5</a:t>
            </a:fld>
            <a:endParaRPr lang="en-US" altLang="zh-CN">
              <a:solidFill>
                <a:schemeClr val="tx1"/>
              </a:solidFill>
            </a:endParaRPr>
          </a:p>
        </p:txBody>
      </p:sp>
      <p:sp>
        <p:nvSpPr>
          <p:cNvPr id="63" name="圆角矩形 62"/>
          <p:cNvSpPr/>
          <p:nvPr/>
        </p:nvSpPr>
        <p:spPr bwMode="auto">
          <a:xfrm>
            <a:off x="2447763" y="2636911"/>
            <a:ext cx="3564397" cy="2094584"/>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1400" b="1" dirty="0" smtClean="0">
                <a:solidFill>
                  <a:schemeClr val="tx1"/>
                </a:solidFill>
                <a:latin typeface="Arial" pitchFamily="34" charset="0"/>
                <a:ea typeface="楷体_GB2312" pitchFamily="49" charset="-122"/>
                <a:cs typeface="Arial" pitchFamily="34" charset="0"/>
              </a:rPr>
              <a:t>零售商品运行管理系统</a:t>
            </a:r>
            <a:endPar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p:txBody>
      </p:sp>
      <p:sp>
        <p:nvSpPr>
          <p:cNvPr id="70" name="圆角矩形 69"/>
          <p:cNvSpPr/>
          <p:nvPr/>
        </p:nvSpPr>
        <p:spPr bwMode="auto">
          <a:xfrm>
            <a:off x="7753862" y="3284984"/>
            <a:ext cx="778753" cy="289094"/>
          </a:xfrm>
          <a:prstGeom prst="roundRect">
            <a:avLst/>
          </a:prstGeom>
          <a:solidFill>
            <a:schemeClr val="accent5"/>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800" b="1" dirty="0" smtClean="0">
                <a:solidFill>
                  <a:schemeClr val="tx1"/>
                </a:solidFill>
                <a:latin typeface="微软雅黑" pitchFamily="34" charset="-122"/>
                <a:ea typeface="微软雅黑" pitchFamily="34" charset="-122"/>
                <a:cs typeface="Arial" pitchFamily="34" charset="0"/>
              </a:rPr>
              <a:t>退货出库</a:t>
            </a:r>
            <a:endPar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
        <p:nvSpPr>
          <p:cNvPr id="75" name="圆角矩形 74"/>
          <p:cNvSpPr/>
          <p:nvPr/>
        </p:nvSpPr>
        <p:spPr bwMode="auto">
          <a:xfrm>
            <a:off x="6876431" y="3284984"/>
            <a:ext cx="778753" cy="289094"/>
          </a:xfrm>
          <a:prstGeom prst="roundRect">
            <a:avLst/>
          </a:prstGeom>
          <a:solidFill>
            <a:schemeClr val="accent5"/>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订单收货</a:t>
            </a:r>
          </a:p>
        </p:txBody>
      </p:sp>
      <p:sp>
        <p:nvSpPr>
          <p:cNvPr id="83" name="圆角矩形 82"/>
          <p:cNvSpPr/>
          <p:nvPr/>
        </p:nvSpPr>
        <p:spPr bwMode="auto">
          <a:xfrm>
            <a:off x="2547845" y="4034540"/>
            <a:ext cx="778753" cy="289094"/>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smtClean="0">
                <a:solidFill>
                  <a:schemeClr val="tx1"/>
                </a:solidFill>
                <a:latin typeface="微软雅黑" pitchFamily="34" charset="-122"/>
                <a:ea typeface="微软雅黑" pitchFamily="34" charset="-122"/>
                <a:cs typeface="Arial" pitchFamily="34" charset="0"/>
              </a:rPr>
              <a:t>退货供应商</a:t>
            </a:r>
            <a:endParaRPr lang="zh-CN" altLang="en-US" sz="800" b="1" dirty="0">
              <a:solidFill>
                <a:schemeClr val="tx1"/>
              </a:solidFill>
              <a:latin typeface="微软雅黑" pitchFamily="34" charset="-122"/>
              <a:ea typeface="微软雅黑" pitchFamily="34" charset="-122"/>
              <a:cs typeface="Arial" pitchFamily="34" charset="0"/>
            </a:endParaRPr>
          </a:p>
        </p:txBody>
      </p:sp>
      <p:sp>
        <p:nvSpPr>
          <p:cNvPr id="84" name="圆角矩形 83"/>
          <p:cNvSpPr/>
          <p:nvPr/>
        </p:nvSpPr>
        <p:spPr bwMode="auto">
          <a:xfrm>
            <a:off x="4251650" y="4034540"/>
            <a:ext cx="778753" cy="289094"/>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smtClean="0">
                <a:solidFill>
                  <a:schemeClr val="tx1"/>
                </a:solidFill>
                <a:latin typeface="微软雅黑" pitchFamily="34" charset="-122"/>
                <a:ea typeface="微软雅黑" pitchFamily="34" charset="-122"/>
                <a:cs typeface="Arial" pitchFamily="34" charset="0"/>
              </a:rPr>
              <a:t>采购订单</a:t>
            </a:r>
            <a:endParaRPr lang="zh-CN" altLang="en-US" sz="800" b="1" dirty="0">
              <a:solidFill>
                <a:schemeClr val="tx1"/>
              </a:solidFill>
              <a:latin typeface="微软雅黑" pitchFamily="34" charset="-122"/>
              <a:ea typeface="微软雅黑" pitchFamily="34" charset="-122"/>
              <a:cs typeface="Arial" pitchFamily="34" charset="0"/>
            </a:endParaRPr>
          </a:p>
        </p:txBody>
      </p:sp>
      <p:sp>
        <p:nvSpPr>
          <p:cNvPr id="85" name="圆角矩形 84"/>
          <p:cNvSpPr/>
          <p:nvPr/>
        </p:nvSpPr>
        <p:spPr bwMode="auto">
          <a:xfrm>
            <a:off x="5118588" y="4034540"/>
            <a:ext cx="778753" cy="289094"/>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smtClean="0">
                <a:solidFill>
                  <a:schemeClr val="tx1"/>
                </a:solidFill>
                <a:latin typeface="微软雅黑" pitchFamily="34" charset="-122"/>
                <a:ea typeface="微软雅黑" pitchFamily="34" charset="-122"/>
                <a:cs typeface="Arial" pitchFamily="34" charset="0"/>
              </a:rPr>
              <a:t>配送管理</a:t>
            </a:r>
            <a:endParaRPr lang="zh-CN" altLang="en-US" sz="800" b="1" dirty="0">
              <a:solidFill>
                <a:schemeClr val="tx1"/>
              </a:solidFill>
              <a:latin typeface="微软雅黑" pitchFamily="34" charset="-122"/>
              <a:ea typeface="微软雅黑" pitchFamily="34" charset="-122"/>
              <a:cs typeface="Arial" pitchFamily="34" charset="0"/>
            </a:endParaRPr>
          </a:p>
        </p:txBody>
      </p:sp>
      <p:cxnSp>
        <p:nvCxnSpPr>
          <p:cNvPr id="96" name="直接箭头连接符 95"/>
          <p:cNvCxnSpPr/>
          <p:nvPr/>
        </p:nvCxnSpPr>
        <p:spPr bwMode="auto">
          <a:xfrm flipH="1" flipV="1">
            <a:off x="6012160" y="3355930"/>
            <a:ext cx="720082" cy="1062"/>
          </a:xfrm>
          <a:prstGeom prst="straightConnector1">
            <a:avLst/>
          </a:prstGeom>
          <a:noFill/>
          <a:ln w="9525" cap="flat" cmpd="sng" algn="ctr">
            <a:solidFill>
              <a:schemeClr val="accent1"/>
            </a:solidFill>
            <a:prstDash val="solid"/>
            <a:round/>
            <a:headEnd type="arrow" w="med" len="med"/>
            <a:tailEnd type="none" w="med" len="med"/>
          </a:ln>
          <a:effectLst/>
        </p:spPr>
      </p:cxnSp>
      <p:sp>
        <p:nvSpPr>
          <p:cNvPr id="98" name="圆角矩形 97"/>
          <p:cNvSpPr/>
          <p:nvPr/>
        </p:nvSpPr>
        <p:spPr bwMode="auto">
          <a:xfrm>
            <a:off x="2545143" y="3072800"/>
            <a:ext cx="778753" cy="289094"/>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smtClean="0">
                <a:solidFill>
                  <a:schemeClr val="tx1"/>
                </a:solidFill>
                <a:latin typeface="微软雅黑" pitchFamily="34" charset="-122"/>
                <a:ea typeface="微软雅黑" pitchFamily="34" charset="-122"/>
                <a:cs typeface="Arial" pitchFamily="34" charset="0"/>
              </a:rPr>
              <a:t>商品架构</a:t>
            </a:r>
            <a:endParaRPr lang="zh-CN" altLang="en-US" sz="800" b="1" dirty="0">
              <a:solidFill>
                <a:schemeClr val="tx1"/>
              </a:solidFill>
              <a:latin typeface="微软雅黑" pitchFamily="34" charset="-122"/>
              <a:ea typeface="微软雅黑" pitchFamily="34" charset="-122"/>
              <a:cs typeface="Arial" pitchFamily="34" charset="0"/>
            </a:endParaRPr>
          </a:p>
        </p:txBody>
      </p:sp>
      <p:sp>
        <p:nvSpPr>
          <p:cNvPr id="103" name="圆角矩形 102"/>
          <p:cNvSpPr/>
          <p:nvPr/>
        </p:nvSpPr>
        <p:spPr bwMode="auto">
          <a:xfrm>
            <a:off x="3385481" y="3072800"/>
            <a:ext cx="778753" cy="289094"/>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a:solidFill>
                  <a:schemeClr val="tx1"/>
                </a:solidFill>
                <a:latin typeface="微软雅黑" pitchFamily="34" charset="-122"/>
                <a:ea typeface="微软雅黑" pitchFamily="34" charset="-122"/>
                <a:cs typeface="Arial" pitchFamily="34" charset="0"/>
              </a:rPr>
              <a:t>供应</a:t>
            </a:r>
            <a:r>
              <a:rPr lang="zh-CN" altLang="en-US" sz="800" b="1" dirty="0" smtClean="0">
                <a:solidFill>
                  <a:schemeClr val="tx1"/>
                </a:solidFill>
                <a:latin typeface="微软雅黑" pitchFamily="34" charset="-122"/>
                <a:ea typeface="微软雅黑" pitchFamily="34" charset="-122"/>
                <a:cs typeface="Arial" pitchFamily="34" charset="0"/>
              </a:rPr>
              <a:t>商</a:t>
            </a:r>
            <a:endParaRPr lang="zh-CN" altLang="en-US" sz="800" b="1" dirty="0">
              <a:solidFill>
                <a:schemeClr val="tx1"/>
              </a:solidFill>
              <a:latin typeface="微软雅黑" pitchFamily="34" charset="-122"/>
              <a:ea typeface="微软雅黑" pitchFamily="34" charset="-122"/>
              <a:cs typeface="Arial" pitchFamily="34" charset="0"/>
            </a:endParaRPr>
          </a:p>
        </p:txBody>
      </p:sp>
      <p:sp>
        <p:nvSpPr>
          <p:cNvPr id="104" name="圆角矩形 103"/>
          <p:cNvSpPr/>
          <p:nvPr/>
        </p:nvSpPr>
        <p:spPr bwMode="auto">
          <a:xfrm>
            <a:off x="4252419" y="3072800"/>
            <a:ext cx="778753" cy="289094"/>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a:solidFill>
                  <a:schemeClr val="tx1"/>
                </a:solidFill>
                <a:latin typeface="微软雅黑" pitchFamily="34" charset="-122"/>
                <a:ea typeface="微软雅黑" pitchFamily="34" charset="-122"/>
                <a:cs typeface="Arial" pitchFamily="34" charset="0"/>
              </a:rPr>
              <a:t>合同</a:t>
            </a:r>
            <a:r>
              <a:rPr lang="en-US" altLang="zh-CN" sz="800" b="1" dirty="0">
                <a:solidFill>
                  <a:schemeClr val="tx1"/>
                </a:solidFill>
                <a:latin typeface="微软雅黑" pitchFamily="34" charset="-122"/>
                <a:ea typeface="微软雅黑" pitchFamily="34" charset="-122"/>
                <a:cs typeface="Arial" pitchFamily="34" charset="0"/>
              </a:rPr>
              <a:t>/</a:t>
            </a:r>
            <a:r>
              <a:rPr lang="zh-CN" altLang="en-US" sz="800" b="1" dirty="0" smtClean="0">
                <a:solidFill>
                  <a:schemeClr val="tx1"/>
                </a:solidFill>
                <a:latin typeface="微软雅黑" pitchFamily="34" charset="-122"/>
                <a:ea typeface="微软雅黑" pitchFamily="34" charset="-122"/>
                <a:cs typeface="Arial" pitchFamily="34" charset="0"/>
              </a:rPr>
              <a:t>费用</a:t>
            </a:r>
            <a:endParaRPr lang="zh-CN" altLang="en-US" sz="800" b="1" dirty="0">
              <a:solidFill>
                <a:schemeClr val="tx1"/>
              </a:solidFill>
              <a:latin typeface="微软雅黑" pitchFamily="34" charset="-122"/>
              <a:ea typeface="微软雅黑" pitchFamily="34" charset="-122"/>
              <a:cs typeface="Arial" pitchFamily="34" charset="0"/>
            </a:endParaRPr>
          </a:p>
        </p:txBody>
      </p:sp>
      <p:sp>
        <p:nvSpPr>
          <p:cNvPr id="105" name="圆角矩形 104"/>
          <p:cNvSpPr/>
          <p:nvPr/>
        </p:nvSpPr>
        <p:spPr bwMode="auto">
          <a:xfrm>
            <a:off x="2555776" y="4352048"/>
            <a:ext cx="778753" cy="289094"/>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返仓管理</a:t>
            </a:r>
          </a:p>
        </p:txBody>
      </p:sp>
      <p:sp>
        <p:nvSpPr>
          <p:cNvPr id="106" name="圆角矩形 105"/>
          <p:cNvSpPr/>
          <p:nvPr/>
        </p:nvSpPr>
        <p:spPr bwMode="auto">
          <a:xfrm>
            <a:off x="4252000" y="4352048"/>
            <a:ext cx="778753" cy="289094"/>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smtClean="0">
                <a:solidFill>
                  <a:schemeClr val="tx1"/>
                </a:solidFill>
                <a:latin typeface="微软雅黑" pitchFamily="34" charset="-122"/>
                <a:ea typeface="微软雅黑" pitchFamily="34" charset="-122"/>
                <a:cs typeface="Arial" pitchFamily="34" charset="0"/>
              </a:rPr>
              <a:t>自动补货</a:t>
            </a:r>
            <a:endParaRPr lang="zh-CN" altLang="en-US" sz="800" b="1" dirty="0">
              <a:solidFill>
                <a:schemeClr val="tx1"/>
              </a:solidFill>
              <a:latin typeface="微软雅黑" pitchFamily="34" charset="-122"/>
              <a:ea typeface="微软雅黑" pitchFamily="34" charset="-122"/>
              <a:cs typeface="Arial" pitchFamily="34" charset="0"/>
            </a:endParaRPr>
          </a:p>
        </p:txBody>
      </p:sp>
      <p:sp>
        <p:nvSpPr>
          <p:cNvPr id="112" name="圆角矩形 111"/>
          <p:cNvSpPr/>
          <p:nvPr/>
        </p:nvSpPr>
        <p:spPr bwMode="auto">
          <a:xfrm>
            <a:off x="5118938" y="4352048"/>
            <a:ext cx="778753" cy="289094"/>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smtClean="0">
                <a:solidFill>
                  <a:schemeClr val="tx1"/>
                </a:solidFill>
                <a:latin typeface="微软雅黑" pitchFamily="34" charset="-122"/>
                <a:ea typeface="微软雅黑" pitchFamily="34" charset="-122"/>
                <a:cs typeface="Arial" pitchFamily="34" charset="0"/>
              </a:rPr>
              <a:t>配货管理</a:t>
            </a:r>
            <a:endParaRPr lang="zh-CN" altLang="en-US" sz="800" b="1" dirty="0">
              <a:solidFill>
                <a:schemeClr val="tx1"/>
              </a:solidFill>
              <a:latin typeface="微软雅黑" pitchFamily="34" charset="-122"/>
              <a:ea typeface="微软雅黑" pitchFamily="34" charset="-122"/>
              <a:cs typeface="Arial" pitchFamily="34" charset="0"/>
            </a:endParaRPr>
          </a:p>
        </p:txBody>
      </p:sp>
      <p:sp>
        <p:nvSpPr>
          <p:cNvPr id="113" name="圆角矩形 112"/>
          <p:cNvSpPr/>
          <p:nvPr/>
        </p:nvSpPr>
        <p:spPr bwMode="auto">
          <a:xfrm>
            <a:off x="3311860" y="5013176"/>
            <a:ext cx="3564396" cy="1512699"/>
          </a:xfrm>
          <a:prstGeom prst="roundRect">
            <a:avLst/>
          </a:prstGeom>
          <a:solidFill>
            <a:schemeClr val="accent5"/>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R="0" algn="l" defTabSz="914400" rtl="0" eaLnBrk="1" fontAlgn="base" latinLnBrk="0" hangingPunct="1">
              <a:lnSpc>
                <a:spcPct val="104000"/>
              </a:lnSpc>
              <a:spcBef>
                <a:spcPct val="20000"/>
              </a:spcBef>
              <a:spcAft>
                <a:spcPct val="0"/>
              </a:spcAft>
              <a:buClr>
                <a:schemeClr val="accent1"/>
              </a:buClr>
              <a:buSzTx/>
              <a:tabLst/>
            </a:pPr>
            <a:endParaRPr lang="en-US" altLang="zh-CN" sz="1400" b="1" dirty="0" smtClean="0">
              <a:solidFill>
                <a:schemeClr val="tx1"/>
              </a:solidFill>
              <a:latin typeface="Arial" pitchFamily="34" charset="0"/>
              <a:ea typeface="楷体_GB2312" pitchFamily="49" charset="-122"/>
              <a:cs typeface="Arial" pitchFamily="34" charset="0"/>
            </a:endParaRPr>
          </a:p>
          <a:p>
            <a:pPr marR="0" algn="l" defTabSz="914400" rtl="0" eaLnBrk="1" fontAlgn="base" latinLnBrk="0" hangingPunct="1">
              <a:lnSpc>
                <a:spcPct val="104000"/>
              </a:lnSpc>
              <a:spcBef>
                <a:spcPct val="20000"/>
              </a:spcBef>
              <a:spcAft>
                <a:spcPct val="0"/>
              </a:spcAft>
              <a:buClr>
                <a:schemeClr val="accent1"/>
              </a:buClr>
              <a:buSzTx/>
              <a:tabLst/>
            </a:pPr>
            <a:endParaRPr lang="en-US" altLang="zh-CN" sz="1400" b="1" dirty="0" smtClean="0">
              <a:solidFill>
                <a:schemeClr val="tx1"/>
              </a:solidFill>
              <a:latin typeface="Arial" pitchFamily="34" charset="0"/>
              <a:ea typeface="楷体_GB2312" pitchFamily="49" charset="-122"/>
              <a:cs typeface="Arial" pitchFamily="34" charset="0"/>
            </a:endParaRPr>
          </a:p>
          <a:p>
            <a:pPr marR="0" algn="l" defTabSz="914400" rtl="0" eaLnBrk="1" fontAlgn="base" latinLnBrk="0" hangingPunct="1">
              <a:lnSpc>
                <a:spcPct val="104000"/>
              </a:lnSpc>
              <a:spcBef>
                <a:spcPct val="20000"/>
              </a:spcBef>
              <a:spcAft>
                <a:spcPct val="0"/>
              </a:spcAft>
              <a:buClr>
                <a:schemeClr val="accent1"/>
              </a:buClr>
              <a:buSzTx/>
              <a:tabLst/>
            </a:pPr>
            <a:endParaRPr lang="en-US" altLang="zh-CN" sz="1400" b="1" dirty="0" smtClean="0">
              <a:solidFill>
                <a:schemeClr val="tx1"/>
              </a:solidFill>
              <a:latin typeface="Arial" pitchFamily="34" charset="0"/>
              <a:ea typeface="楷体_GB2312" pitchFamily="49" charset="-122"/>
              <a:cs typeface="Arial" pitchFamily="34" charset="0"/>
            </a:endParaRPr>
          </a:p>
          <a:p>
            <a:pPr marR="0" algn="ctr" defTabSz="914400" rtl="0" eaLnBrk="1" fontAlgn="base" latinLnBrk="0" hangingPunct="1">
              <a:lnSpc>
                <a:spcPct val="104000"/>
              </a:lnSpc>
              <a:spcBef>
                <a:spcPct val="20000"/>
              </a:spcBef>
              <a:spcAft>
                <a:spcPct val="0"/>
              </a:spcAft>
              <a:buClr>
                <a:schemeClr val="accent1"/>
              </a:buClr>
              <a:buSzTx/>
              <a:tabLst/>
            </a:pPr>
            <a:endParaRPr lang="en-US" altLang="zh-CN" sz="1400" b="1" dirty="0" smtClean="0">
              <a:solidFill>
                <a:schemeClr val="tx1"/>
              </a:solidFill>
              <a:latin typeface="Arial" pitchFamily="34" charset="0"/>
              <a:ea typeface="楷体_GB2312" pitchFamily="49" charset="-122"/>
              <a:cs typeface="Arial" pitchFamily="34" charset="0"/>
            </a:endParaRPr>
          </a:p>
          <a:p>
            <a:pPr marR="0" algn="ctr" defTabSz="914400" rtl="0" eaLnBrk="1" fontAlgn="base" latinLnBrk="0" hangingPunct="1">
              <a:lnSpc>
                <a:spcPct val="104000"/>
              </a:lnSpc>
              <a:spcBef>
                <a:spcPct val="20000"/>
              </a:spcBef>
              <a:spcAft>
                <a:spcPct val="0"/>
              </a:spcAft>
              <a:buClr>
                <a:schemeClr val="accent1"/>
              </a:buClr>
              <a:buSzTx/>
              <a:tabLst/>
            </a:pPr>
            <a:r>
              <a:rPr lang="zh-CN" altLang="en-US" sz="1400" b="1" dirty="0" smtClean="0">
                <a:solidFill>
                  <a:schemeClr val="tx1"/>
                </a:solidFill>
                <a:latin typeface="Arial" pitchFamily="34" charset="0"/>
                <a:ea typeface="楷体_GB2312" pitchFamily="49" charset="-122"/>
                <a:cs typeface="Arial" pitchFamily="34" charset="0"/>
              </a:rPr>
              <a:t>零售门店库存管理系统</a:t>
            </a:r>
            <a:endPar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p:txBody>
      </p:sp>
      <p:sp>
        <p:nvSpPr>
          <p:cNvPr id="114" name="圆角矩形 113"/>
          <p:cNvSpPr/>
          <p:nvPr/>
        </p:nvSpPr>
        <p:spPr bwMode="auto">
          <a:xfrm>
            <a:off x="3419872" y="5074367"/>
            <a:ext cx="778753" cy="289094"/>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en-US" altLang="zh-CN" sz="800" b="1" dirty="0" smtClean="0">
                <a:solidFill>
                  <a:schemeClr val="tx1"/>
                </a:solidFill>
                <a:latin typeface="微软雅黑" pitchFamily="34" charset="-122"/>
                <a:ea typeface="微软雅黑" pitchFamily="34" charset="-122"/>
                <a:cs typeface="Arial" pitchFamily="34" charset="0"/>
              </a:rPr>
              <a:t>OPL</a:t>
            </a:r>
            <a:r>
              <a:rPr lang="zh-CN" altLang="en-US" sz="800" b="1" dirty="0" smtClean="0">
                <a:solidFill>
                  <a:schemeClr val="tx1"/>
                </a:solidFill>
                <a:latin typeface="微软雅黑" pitchFamily="34" charset="-122"/>
                <a:ea typeface="微软雅黑" pitchFamily="34" charset="-122"/>
                <a:cs typeface="Arial" pitchFamily="34" charset="0"/>
              </a:rPr>
              <a:t>订货</a:t>
            </a:r>
            <a:endPar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
        <p:nvSpPr>
          <p:cNvPr id="116" name="圆角矩形 115"/>
          <p:cNvSpPr/>
          <p:nvPr/>
        </p:nvSpPr>
        <p:spPr bwMode="auto">
          <a:xfrm>
            <a:off x="5116271" y="5074367"/>
            <a:ext cx="778753" cy="289094"/>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smtClean="0">
                <a:solidFill>
                  <a:schemeClr val="tx1"/>
                </a:solidFill>
                <a:latin typeface="微软雅黑" pitchFamily="34" charset="-122"/>
                <a:ea typeface="微软雅黑" pitchFamily="34" charset="-122"/>
                <a:cs typeface="Arial" pitchFamily="34" charset="0"/>
              </a:rPr>
              <a:t>永续订单</a:t>
            </a:r>
            <a:endParaRPr lang="zh-CN" altLang="en-US" sz="800" b="1" dirty="0">
              <a:solidFill>
                <a:schemeClr val="tx1"/>
              </a:solidFill>
              <a:latin typeface="微软雅黑" pitchFamily="34" charset="-122"/>
              <a:ea typeface="微软雅黑" pitchFamily="34" charset="-122"/>
              <a:cs typeface="Arial" pitchFamily="34" charset="0"/>
            </a:endParaRPr>
          </a:p>
        </p:txBody>
      </p:sp>
      <p:cxnSp>
        <p:nvCxnSpPr>
          <p:cNvPr id="118" name="肘形连接符 117"/>
          <p:cNvCxnSpPr/>
          <p:nvPr/>
        </p:nvCxnSpPr>
        <p:spPr bwMode="auto">
          <a:xfrm rot="16200000" flipV="1">
            <a:off x="3567062" y="4872335"/>
            <a:ext cx="281680" cy="2"/>
          </a:xfrm>
          <a:prstGeom prst="bentConnector3">
            <a:avLst/>
          </a:prstGeom>
          <a:noFill/>
          <a:ln w="9525" cap="flat" cmpd="sng" algn="ctr">
            <a:solidFill>
              <a:schemeClr val="accent1"/>
            </a:solidFill>
            <a:prstDash val="solid"/>
            <a:round/>
            <a:headEnd type="none" w="med" len="med"/>
            <a:tailEnd type="arrow"/>
          </a:ln>
          <a:effectLst/>
        </p:spPr>
      </p:cxnSp>
      <p:sp>
        <p:nvSpPr>
          <p:cNvPr id="126" name="圆角矩形 125"/>
          <p:cNvSpPr/>
          <p:nvPr/>
        </p:nvSpPr>
        <p:spPr bwMode="auto">
          <a:xfrm>
            <a:off x="3390396" y="3717032"/>
            <a:ext cx="778753" cy="289094"/>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快讯</a:t>
            </a:r>
          </a:p>
        </p:txBody>
      </p:sp>
      <p:sp>
        <p:nvSpPr>
          <p:cNvPr id="127" name="圆角矩形 126"/>
          <p:cNvSpPr/>
          <p:nvPr/>
        </p:nvSpPr>
        <p:spPr bwMode="auto">
          <a:xfrm>
            <a:off x="4252000" y="3717032"/>
            <a:ext cx="778753" cy="289094"/>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smtClean="0">
                <a:solidFill>
                  <a:schemeClr val="tx1"/>
                </a:solidFill>
                <a:latin typeface="微软雅黑" pitchFamily="34" charset="-122"/>
                <a:ea typeface="微软雅黑" pitchFamily="34" charset="-122"/>
                <a:cs typeface="Arial" pitchFamily="34" charset="0"/>
              </a:rPr>
              <a:t>补差</a:t>
            </a:r>
            <a:endParaRPr lang="zh-CN" altLang="en-US" sz="800" b="1" dirty="0">
              <a:solidFill>
                <a:schemeClr val="tx1"/>
              </a:solidFill>
              <a:latin typeface="微软雅黑" pitchFamily="34" charset="-122"/>
              <a:ea typeface="微软雅黑" pitchFamily="34" charset="-122"/>
              <a:cs typeface="Arial" pitchFamily="34" charset="0"/>
            </a:endParaRPr>
          </a:p>
        </p:txBody>
      </p:sp>
      <p:sp>
        <p:nvSpPr>
          <p:cNvPr id="128" name="圆角矩形 127"/>
          <p:cNvSpPr/>
          <p:nvPr/>
        </p:nvSpPr>
        <p:spPr bwMode="auto">
          <a:xfrm>
            <a:off x="5118938" y="3717032"/>
            <a:ext cx="778753" cy="289094"/>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smtClean="0">
                <a:solidFill>
                  <a:schemeClr val="tx1"/>
                </a:solidFill>
                <a:latin typeface="微软雅黑" pitchFamily="34" charset="-122"/>
                <a:ea typeface="微软雅黑" pitchFamily="34" charset="-122"/>
                <a:cs typeface="Arial" pitchFamily="34" charset="0"/>
              </a:rPr>
              <a:t>团购</a:t>
            </a:r>
            <a:r>
              <a:rPr lang="en-US" altLang="zh-CN" sz="800" b="1" dirty="0" smtClean="0">
                <a:solidFill>
                  <a:schemeClr val="tx1"/>
                </a:solidFill>
                <a:latin typeface="微软雅黑" pitchFamily="34" charset="-122"/>
                <a:ea typeface="微软雅黑" pitchFamily="34" charset="-122"/>
                <a:cs typeface="Arial" pitchFamily="34" charset="0"/>
              </a:rPr>
              <a:t>/</a:t>
            </a:r>
            <a:r>
              <a:rPr lang="zh-CN" altLang="en-US" sz="800" b="1" dirty="0" smtClean="0">
                <a:solidFill>
                  <a:schemeClr val="tx1"/>
                </a:solidFill>
                <a:latin typeface="微软雅黑" pitchFamily="34" charset="-122"/>
                <a:ea typeface="微软雅黑" pitchFamily="34" charset="-122"/>
                <a:cs typeface="Arial" pitchFamily="34" charset="0"/>
              </a:rPr>
              <a:t>出清</a:t>
            </a:r>
            <a:endParaRPr lang="zh-CN" altLang="en-US" sz="800" b="1" dirty="0">
              <a:solidFill>
                <a:schemeClr val="tx1"/>
              </a:solidFill>
              <a:latin typeface="微软雅黑" pitchFamily="34" charset="-122"/>
              <a:ea typeface="微软雅黑" pitchFamily="34" charset="-122"/>
              <a:cs typeface="Arial" pitchFamily="34" charset="0"/>
            </a:endParaRPr>
          </a:p>
        </p:txBody>
      </p:sp>
      <p:cxnSp>
        <p:nvCxnSpPr>
          <p:cNvPr id="129" name="直接箭头连接符 128"/>
          <p:cNvCxnSpPr/>
          <p:nvPr/>
        </p:nvCxnSpPr>
        <p:spPr bwMode="auto">
          <a:xfrm flipV="1">
            <a:off x="3268232" y="2276872"/>
            <a:ext cx="0" cy="360040"/>
          </a:xfrm>
          <a:prstGeom prst="straightConnector1">
            <a:avLst/>
          </a:prstGeom>
          <a:noFill/>
          <a:ln w="9525" cap="flat" cmpd="sng" algn="ctr">
            <a:solidFill>
              <a:schemeClr val="accent1"/>
            </a:solidFill>
            <a:prstDash val="solid"/>
            <a:round/>
            <a:headEnd type="none" w="med" len="med"/>
            <a:tailEnd type="arrow"/>
          </a:ln>
          <a:effectLst/>
        </p:spPr>
      </p:cxnSp>
      <p:sp>
        <p:nvSpPr>
          <p:cNvPr id="130" name="圆角矩形 129"/>
          <p:cNvSpPr/>
          <p:nvPr/>
        </p:nvSpPr>
        <p:spPr bwMode="auto">
          <a:xfrm>
            <a:off x="8032985" y="4941168"/>
            <a:ext cx="778753" cy="289094"/>
          </a:xfrm>
          <a:prstGeom prst="roundRect">
            <a:avLst/>
          </a:prstGeom>
          <a:solidFill>
            <a:srgbClr val="92D050"/>
          </a:solidFill>
          <a:ln w="9525" cap="flat" cmpd="sng" algn="ctr">
            <a:solidFill>
              <a:srgbClr val="FF000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algn="ctr">
              <a:lnSpc>
                <a:spcPct val="104000"/>
              </a:lnSpc>
              <a:spcBef>
                <a:spcPct val="20000"/>
              </a:spcBef>
              <a:buClr>
                <a:schemeClr val="accent1"/>
              </a:buClr>
            </a:pPr>
            <a:r>
              <a:rPr lang="zh-CN" altLang="en-US" sz="1000" b="1" dirty="0" smtClean="0">
                <a:solidFill>
                  <a:schemeClr val="tx1"/>
                </a:solidFill>
                <a:latin typeface="Arial" pitchFamily="34" charset="0"/>
                <a:ea typeface="楷体_GB2312" pitchFamily="49" charset="-122"/>
                <a:cs typeface="Arial" pitchFamily="34" charset="0"/>
              </a:rPr>
              <a:t>财务管理</a:t>
            </a:r>
            <a:endParaRPr lang="zh-CN" altLang="en-US" sz="1000" b="1" dirty="0">
              <a:solidFill>
                <a:schemeClr val="tx1"/>
              </a:solidFill>
              <a:latin typeface="Arial" pitchFamily="34" charset="0"/>
              <a:ea typeface="楷体_GB2312" pitchFamily="49" charset="-122"/>
              <a:cs typeface="Arial" pitchFamily="34" charset="0"/>
            </a:endParaRPr>
          </a:p>
        </p:txBody>
      </p:sp>
      <p:sp>
        <p:nvSpPr>
          <p:cNvPr id="131" name="圆角矩形 130"/>
          <p:cNvSpPr/>
          <p:nvPr/>
        </p:nvSpPr>
        <p:spPr bwMode="auto">
          <a:xfrm>
            <a:off x="8033788" y="5271035"/>
            <a:ext cx="778753" cy="289094"/>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10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商品管理</a:t>
            </a:r>
          </a:p>
        </p:txBody>
      </p:sp>
      <p:sp>
        <p:nvSpPr>
          <p:cNvPr id="132" name="圆角矩形 131"/>
          <p:cNvSpPr/>
          <p:nvPr/>
        </p:nvSpPr>
        <p:spPr bwMode="auto">
          <a:xfrm>
            <a:off x="8032985" y="5589240"/>
            <a:ext cx="778753" cy="289094"/>
          </a:xfrm>
          <a:prstGeom prst="roundRect">
            <a:avLst/>
          </a:prstGeom>
          <a:solidFill>
            <a:schemeClr val="accent5"/>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1000" b="1" dirty="0" smtClean="0">
                <a:solidFill>
                  <a:schemeClr val="tx1"/>
                </a:solidFill>
                <a:latin typeface="微软雅黑" pitchFamily="34" charset="-122"/>
                <a:ea typeface="微软雅黑" pitchFamily="34" charset="-122"/>
                <a:cs typeface="Arial" pitchFamily="34" charset="0"/>
              </a:rPr>
              <a:t>营运管理</a:t>
            </a:r>
            <a:endParaRPr lang="zh-CN" altLang="en-US" sz="1000" b="1" dirty="0">
              <a:solidFill>
                <a:schemeClr val="tx1"/>
              </a:solidFill>
              <a:latin typeface="微软雅黑" pitchFamily="34" charset="-122"/>
              <a:ea typeface="微软雅黑" pitchFamily="34" charset="-122"/>
              <a:cs typeface="Arial" pitchFamily="34" charset="0"/>
            </a:endParaRPr>
          </a:p>
        </p:txBody>
      </p:sp>
      <p:sp>
        <p:nvSpPr>
          <p:cNvPr id="134" name="圆角矩形 133"/>
          <p:cNvSpPr/>
          <p:nvPr/>
        </p:nvSpPr>
        <p:spPr bwMode="auto">
          <a:xfrm>
            <a:off x="5996194" y="5074367"/>
            <a:ext cx="778753" cy="289094"/>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a:solidFill>
                  <a:schemeClr val="tx1"/>
                </a:solidFill>
                <a:latin typeface="微软雅黑" pitchFamily="34" charset="-122"/>
                <a:ea typeface="微软雅黑" pitchFamily="34" charset="-122"/>
                <a:cs typeface="Arial" pitchFamily="34" charset="0"/>
              </a:rPr>
              <a:t>查询</a:t>
            </a:r>
          </a:p>
        </p:txBody>
      </p:sp>
      <p:sp>
        <p:nvSpPr>
          <p:cNvPr id="135" name="圆角矩形 134"/>
          <p:cNvSpPr/>
          <p:nvPr/>
        </p:nvSpPr>
        <p:spPr bwMode="auto">
          <a:xfrm>
            <a:off x="3420047" y="5431778"/>
            <a:ext cx="778753" cy="289094"/>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直送收货</a:t>
            </a:r>
          </a:p>
        </p:txBody>
      </p:sp>
      <p:sp>
        <p:nvSpPr>
          <p:cNvPr id="138" name="圆角矩形 137"/>
          <p:cNvSpPr/>
          <p:nvPr/>
        </p:nvSpPr>
        <p:spPr bwMode="auto">
          <a:xfrm>
            <a:off x="2231740" y="1196752"/>
            <a:ext cx="1764196" cy="1080120"/>
          </a:xfrm>
          <a:prstGeom prst="round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结算</a:t>
            </a: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核算系统</a:t>
            </a:r>
          </a:p>
        </p:txBody>
      </p:sp>
      <p:sp>
        <p:nvSpPr>
          <p:cNvPr id="139" name="圆角矩形 138"/>
          <p:cNvSpPr/>
          <p:nvPr/>
        </p:nvSpPr>
        <p:spPr bwMode="auto">
          <a:xfrm>
            <a:off x="2267744" y="1962260"/>
            <a:ext cx="778753" cy="289094"/>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收货</a:t>
            </a:r>
            <a:r>
              <a:rPr lang="zh-CN" altLang="en-US" sz="800" b="1" dirty="0" smtClean="0">
                <a:solidFill>
                  <a:schemeClr val="tx1"/>
                </a:solidFill>
                <a:latin typeface="微软雅黑" pitchFamily="34" charset="-122"/>
                <a:ea typeface="微软雅黑" pitchFamily="34" charset="-122"/>
                <a:cs typeface="Arial" pitchFamily="34" charset="0"/>
              </a:rPr>
              <a:t>单</a:t>
            </a:r>
            <a:endPar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
        <p:nvSpPr>
          <p:cNvPr id="141" name="圆角矩形 140"/>
          <p:cNvSpPr/>
          <p:nvPr/>
        </p:nvSpPr>
        <p:spPr bwMode="auto">
          <a:xfrm>
            <a:off x="2281079" y="1618496"/>
            <a:ext cx="778753" cy="289094"/>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800" b="1" dirty="0" smtClean="0">
                <a:solidFill>
                  <a:schemeClr val="tx1"/>
                </a:solidFill>
                <a:latin typeface="微软雅黑" pitchFamily="34" charset="-122"/>
                <a:ea typeface="微软雅黑" pitchFamily="34" charset="-122"/>
                <a:cs typeface="Arial" pitchFamily="34" charset="0"/>
              </a:rPr>
              <a:t>调拨单</a:t>
            </a:r>
            <a:endPar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
        <p:nvSpPr>
          <p:cNvPr id="142" name="圆角矩形 141"/>
          <p:cNvSpPr/>
          <p:nvPr/>
        </p:nvSpPr>
        <p:spPr bwMode="auto">
          <a:xfrm>
            <a:off x="3142858" y="1627738"/>
            <a:ext cx="778753" cy="289094"/>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smtClean="0">
                <a:solidFill>
                  <a:schemeClr val="tx1"/>
                </a:solidFill>
                <a:latin typeface="微软雅黑" pitchFamily="34" charset="-122"/>
                <a:ea typeface="微软雅黑" pitchFamily="34" charset="-122"/>
                <a:cs typeface="Arial" pitchFamily="34" charset="0"/>
              </a:rPr>
              <a:t>供应商结算</a:t>
            </a:r>
            <a:endParaRPr lang="zh-CN" altLang="en-US" sz="800" b="1" dirty="0">
              <a:solidFill>
                <a:schemeClr val="tx1"/>
              </a:solidFill>
              <a:latin typeface="微软雅黑" pitchFamily="34" charset="-122"/>
              <a:ea typeface="微软雅黑" pitchFamily="34" charset="-122"/>
              <a:cs typeface="Arial" pitchFamily="34" charset="0"/>
            </a:endParaRPr>
          </a:p>
        </p:txBody>
      </p:sp>
      <p:sp>
        <p:nvSpPr>
          <p:cNvPr id="143" name="圆角矩形 142"/>
          <p:cNvSpPr/>
          <p:nvPr/>
        </p:nvSpPr>
        <p:spPr bwMode="auto">
          <a:xfrm>
            <a:off x="3142858" y="1965965"/>
            <a:ext cx="778753" cy="289094"/>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a:solidFill>
                  <a:schemeClr val="tx1"/>
                </a:solidFill>
                <a:latin typeface="微软雅黑" pitchFamily="34" charset="-122"/>
                <a:ea typeface="微软雅黑" pitchFamily="34" charset="-122"/>
                <a:cs typeface="Arial" pitchFamily="34" charset="0"/>
              </a:rPr>
              <a:t>退货单</a:t>
            </a:r>
          </a:p>
        </p:txBody>
      </p:sp>
      <p:cxnSp>
        <p:nvCxnSpPr>
          <p:cNvPr id="144" name="直接箭头连接符 143"/>
          <p:cNvCxnSpPr/>
          <p:nvPr/>
        </p:nvCxnSpPr>
        <p:spPr bwMode="auto">
          <a:xfrm>
            <a:off x="4932040" y="2295839"/>
            <a:ext cx="0" cy="341073"/>
          </a:xfrm>
          <a:prstGeom prst="straightConnector1">
            <a:avLst/>
          </a:prstGeom>
          <a:noFill/>
          <a:ln w="9525" cap="flat" cmpd="sng" algn="ctr">
            <a:solidFill>
              <a:schemeClr val="tx2">
                <a:lumMod val="40000"/>
                <a:lumOff val="60000"/>
              </a:schemeClr>
            </a:solidFill>
            <a:prstDash val="solid"/>
            <a:round/>
            <a:headEnd type="arrow" w="med" len="med"/>
            <a:tailEnd type="arrow" w="med" len="med"/>
          </a:ln>
          <a:effectLst/>
        </p:spPr>
      </p:cxnSp>
      <p:sp>
        <p:nvSpPr>
          <p:cNvPr id="64" name="圆角矩形 63"/>
          <p:cNvSpPr/>
          <p:nvPr/>
        </p:nvSpPr>
        <p:spPr bwMode="auto">
          <a:xfrm>
            <a:off x="7753862" y="3645024"/>
            <a:ext cx="778753" cy="289094"/>
          </a:xfrm>
          <a:prstGeom prst="roundRect">
            <a:avLst/>
          </a:prstGeom>
          <a:solidFill>
            <a:schemeClr val="accent5"/>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配送发货</a:t>
            </a:r>
          </a:p>
        </p:txBody>
      </p:sp>
      <p:sp>
        <p:nvSpPr>
          <p:cNvPr id="66" name="圆角矩形 65"/>
          <p:cNvSpPr/>
          <p:nvPr/>
        </p:nvSpPr>
        <p:spPr bwMode="auto">
          <a:xfrm>
            <a:off x="6876431" y="3645024"/>
            <a:ext cx="778753" cy="289094"/>
          </a:xfrm>
          <a:prstGeom prst="roundRect">
            <a:avLst/>
          </a:prstGeom>
          <a:solidFill>
            <a:schemeClr val="accent5"/>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配送集单</a:t>
            </a:r>
          </a:p>
        </p:txBody>
      </p:sp>
      <p:sp>
        <p:nvSpPr>
          <p:cNvPr id="71" name="圆角矩形 70"/>
          <p:cNvSpPr/>
          <p:nvPr/>
        </p:nvSpPr>
        <p:spPr bwMode="auto">
          <a:xfrm>
            <a:off x="7753862" y="4004002"/>
            <a:ext cx="778753" cy="289094"/>
          </a:xfrm>
          <a:prstGeom prst="roundRect">
            <a:avLst/>
          </a:prstGeom>
          <a:solidFill>
            <a:schemeClr val="accent5"/>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800" b="1" dirty="0" smtClean="0">
                <a:solidFill>
                  <a:schemeClr val="tx1"/>
                </a:solidFill>
                <a:latin typeface="微软雅黑" pitchFamily="34" charset="-122"/>
                <a:ea typeface="微软雅黑" pitchFamily="34" charset="-122"/>
                <a:cs typeface="Arial" pitchFamily="34" charset="0"/>
              </a:rPr>
              <a:t>库存盘点</a:t>
            </a:r>
            <a:endPar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
        <p:nvSpPr>
          <p:cNvPr id="77" name="圆角矩形 76"/>
          <p:cNvSpPr/>
          <p:nvPr/>
        </p:nvSpPr>
        <p:spPr bwMode="auto">
          <a:xfrm>
            <a:off x="6876431" y="4004002"/>
            <a:ext cx="778753" cy="289094"/>
          </a:xfrm>
          <a:prstGeom prst="roundRect">
            <a:avLst/>
          </a:prstGeom>
          <a:solidFill>
            <a:schemeClr val="accent5"/>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库存调整</a:t>
            </a:r>
          </a:p>
        </p:txBody>
      </p:sp>
      <p:sp>
        <p:nvSpPr>
          <p:cNvPr id="81" name="圆角矩形 80"/>
          <p:cNvSpPr/>
          <p:nvPr/>
        </p:nvSpPr>
        <p:spPr bwMode="auto">
          <a:xfrm>
            <a:off x="7753862" y="4365104"/>
            <a:ext cx="778753" cy="289094"/>
          </a:xfrm>
          <a:prstGeom prst="roundRect">
            <a:avLst/>
          </a:prstGeom>
          <a:solidFill>
            <a:schemeClr val="accent5"/>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en-US" altLang="zh-CN"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a:t>
            </a:r>
            <a:endPar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
        <p:nvSpPr>
          <p:cNvPr id="89" name="圆角矩形 88"/>
          <p:cNvSpPr/>
          <p:nvPr/>
        </p:nvSpPr>
        <p:spPr bwMode="auto">
          <a:xfrm>
            <a:off x="6876431" y="4365104"/>
            <a:ext cx="778753" cy="289094"/>
          </a:xfrm>
          <a:prstGeom prst="roundRect">
            <a:avLst/>
          </a:prstGeom>
          <a:solidFill>
            <a:schemeClr val="accent5"/>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800" b="1" dirty="0">
                <a:solidFill>
                  <a:schemeClr val="tx1"/>
                </a:solidFill>
                <a:latin typeface="微软雅黑" pitchFamily="34" charset="-122"/>
                <a:ea typeface="微软雅黑" pitchFamily="34" charset="-122"/>
                <a:cs typeface="Arial" pitchFamily="34" charset="0"/>
              </a:rPr>
              <a:t>返</a:t>
            </a:r>
            <a:r>
              <a:rPr lang="zh-CN" altLang="en-US" sz="800" b="1" dirty="0" smtClean="0">
                <a:solidFill>
                  <a:schemeClr val="tx1"/>
                </a:solidFill>
                <a:latin typeface="微软雅黑" pitchFamily="34" charset="-122"/>
                <a:ea typeface="微软雅黑" pitchFamily="34" charset="-122"/>
                <a:cs typeface="Arial" pitchFamily="34" charset="0"/>
              </a:rPr>
              <a:t>仓收货</a:t>
            </a:r>
            <a:endPar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
        <p:nvSpPr>
          <p:cNvPr id="67" name="圆角矩形 66"/>
          <p:cNvSpPr/>
          <p:nvPr/>
        </p:nvSpPr>
        <p:spPr bwMode="auto">
          <a:xfrm>
            <a:off x="5116340" y="5431778"/>
            <a:ext cx="778753" cy="289094"/>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店间调拨收货</a:t>
            </a:r>
          </a:p>
        </p:txBody>
      </p:sp>
      <p:sp>
        <p:nvSpPr>
          <p:cNvPr id="72" name="圆角矩形 71"/>
          <p:cNvSpPr/>
          <p:nvPr/>
        </p:nvSpPr>
        <p:spPr bwMode="auto">
          <a:xfrm>
            <a:off x="5993771" y="5431778"/>
            <a:ext cx="778753" cy="289094"/>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a:solidFill>
                  <a:schemeClr val="tx1"/>
                </a:solidFill>
                <a:latin typeface="微软雅黑" pitchFamily="34" charset="-122"/>
                <a:ea typeface="微软雅黑" pitchFamily="34" charset="-122"/>
                <a:cs typeface="Arial" pitchFamily="34" charset="0"/>
              </a:rPr>
              <a:t>盘点</a:t>
            </a:r>
          </a:p>
        </p:txBody>
      </p:sp>
      <p:sp>
        <p:nvSpPr>
          <p:cNvPr id="73" name="圆角矩形 72"/>
          <p:cNvSpPr/>
          <p:nvPr/>
        </p:nvSpPr>
        <p:spPr bwMode="auto">
          <a:xfrm>
            <a:off x="4273510" y="5780452"/>
            <a:ext cx="778753" cy="289094"/>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返仓发货</a:t>
            </a:r>
          </a:p>
        </p:txBody>
      </p:sp>
      <p:sp>
        <p:nvSpPr>
          <p:cNvPr id="74" name="圆角矩形 73"/>
          <p:cNvSpPr/>
          <p:nvPr/>
        </p:nvSpPr>
        <p:spPr bwMode="auto">
          <a:xfrm>
            <a:off x="5135183" y="5780452"/>
            <a:ext cx="778753" cy="289094"/>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a:solidFill>
                  <a:schemeClr val="tx1"/>
                </a:solidFill>
                <a:latin typeface="微软雅黑" pitchFamily="34" charset="-122"/>
                <a:ea typeface="微软雅黑" pitchFamily="34" charset="-122"/>
                <a:cs typeface="Arial" pitchFamily="34" charset="0"/>
              </a:rPr>
              <a:t>店间调拨发货</a:t>
            </a:r>
            <a:endPar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
        <p:nvSpPr>
          <p:cNvPr id="76" name="圆角矩形 75"/>
          <p:cNvSpPr/>
          <p:nvPr/>
        </p:nvSpPr>
        <p:spPr bwMode="auto">
          <a:xfrm>
            <a:off x="6012614" y="5780452"/>
            <a:ext cx="778753" cy="289094"/>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smtClean="0">
                <a:solidFill>
                  <a:schemeClr val="tx1"/>
                </a:solidFill>
                <a:latin typeface="微软雅黑" pitchFamily="34" charset="-122"/>
                <a:ea typeface="微软雅黑" pitchFamily="34" charset="-122"/>
                <a:cs typeface="Arial" pitchFamily="34" charset="0"/>
              </a:rPr>
              <a:t>库存更正</a:t>
            </a:r>
            <a:endParaRPr lang="zh-CN" altLang="en-US" sz="800" b="1" dirty="0">
              <a:solidFill>
                <a:schemeClr val="tx1"/>
              </a:solidFill>
              <a:latin typeface="微软雅黑" pitchFamily="34" charset="-122"/>
              <a:ea typeface="微软雅黑" pitchFamily="34" charset="-122"/>
              <a:cs typeface="Arial" pitchFamily="34" charset="0"/>
            </a:endParaRPr>
          </a:p>
        </p:txBody>
      </p:sp>
      <p:sp>
        <p:nvSpPr>
          <p:cNvPr id="78" name="圆角矩形 77"/>
          <p:cNvSpPr/>
          <p:nvPr/>
        </p:nvSpPr>
        <p:spPr bwMode="auto">
          <a:xfrm>
            <a:off x="3420047" y="5780452"/>
            <a:ext cx="778753" cy="289094"/>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smtClean="0">
                <a:solidFill>
                  <a:schemeClr val="tx1"/>
                </a:solidFill>
                <a:latin typeface="微软雅黑" pitchFamily="34" charset="-122"/>
                <a:ea typeface="微软雅黑" pitchFamily="34" charset="-122"/>
                <a:cs typeface="Arial" pitchFamily="34" charset="0"/>
              </a:rPr>
              <a:t>退货发货</a:t>
            </a:r>
            <a:endParaRPr lang="zh-CN" altLang="en-US" sz="800" b="1" dirty="0">
              <a:solidFill>
                <a:schemeClr val="tx1"/>
              </a:solidFill>
              <a:latin typeface="微软雅黑" pitchFamily="34" charset="-122"/>
              <a:ea typeface="微软雅黑" pitchFamily="34" charset="-122"/>
              <a:cs typeface="Arial" pitchFamily="34" charset="0"/>
            </a:endParaRPr>
          </a:p>
        </p:txBody>
      </p:sp>
      <p:sp>
        <p:nvSpPr>
          <p:cNvPr id="79" name="圆角矩形 78"/>
          <p:cNvSpPr/>
          <p:nvPr/>
        </p:nvSpPr>
        <p:spPr bwMode="auto">
          <a:xfrm>
            <a:off x="1273588" y="5013177"/>
            <a:ext cx="922148" cy="1512698"/>
          </a:xfrm>
          <a:prstGeom prst="roundRect">
            <a:avLst/>
          </a:prstGeom>
          <a:solidFill>
            <a:srgbClr val="FFCCCC"/>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R="0" algn="l" defTabSz="914400" rtl="0" eaLnBrk="1" fontAlgn="base" latinLnBrk="0" hangingPunct="1">
              <a:lnSpc>
                <a:spcPct val="104000"/>
              </a:lnSpc>
              <a:spcBef>
                <a:spcPct val="20000"/>
              </a:spcBef>
              <a:spcAft>
                <a:spcPct val="0"/>
              </a:spcAft>
              <a:buClr>
                <a:schemeClr val="accent1"/>
              </a:buClr>
              <a:buSzTx/>
              <a:tabLst/>
            </a:pPr>
            <a:endPar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p>
            <a:pPr marR="0" algn="l" defTabSz="914400" rtl="0" eaLnBrk="1" fontAlgn="base" latinLnBrk="0" hangingPunct="1">
              <a:lnSpc>
                <a:spcPct val="104000"/>
              </a:lnSpc>
              <a:spcBef>
                <a:spcPct val="20000"/>
              </a:spcBef>
              <a:spcAft>
                <a:spcPct val="0"/>
              </a:spcAft>
              <a:buClr>
                <a:schemeClr val="accent1"/>
              </a:buClr>
              <a:buSzTx/>
              <a:tabLst/>
            </a:pPr>
            <a:endParaRPr lang="en-US" altLang="zh-CN" sz="1400" b="1" dirty="0">
              <a:solidFill>
                <a:schemeClr val="tx1"/>
              </a:solidFill>
              <a:latin typeface="Arial" pitchFamily="34" charset="0"/>
              <a:ea typeface="楷体_GB2312" pitchFamily="49" charset="-122"/>
              <a:cs typeface="Arial" pitchFamily="34" charset="0"/>
            </a:endParaRPr>
          </a:p>
          <a:p>
            <a:pPr marR="0" algn="l" defTabSz="914400" rtl="0" eaLnBrk="1" fontAlgn="base" latinLnBrk="0" hangingPunct="1">
              <a:lnSpc>
                <a:spcPct val="104000"/>
              </a:lnSpc>
              <a:spcBef>
                <a:spcPct val="20000"/>
              </a:spcBef>
              <a:spcAft>
                <a:spcPct val="0"/>
              </a:spcAft>
              <a:buClr>
                <a:schemeClr val="accent1"/>
              </a:buClr>
              <a:buSzTx/>
              <a:tabLst/>
            </a:pPr>
            <a:endPar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p>
            <a:pPr marR="0" algn="ctr" defTabSz="914400" rtl="0" eaLnBrk="1" fontAlgn="base" latinLnBrk="0" hangingPunct="1">
              <a:lnSpc>
                <a:spcPct val="104000"/>
              </a:lnSpc>
              <a:spcBef>
                <a:spcPct val="20000"/>
              </a:spcBef>
              <a:spcAft>
                <a:spcPct val="0"/>
              </a:spcAft>
              <a:buClr>
                <a:schemeClr val="accent1"/>
              </a:buClr>
              <a:buSzTx/>
              <a:tabLst/>
            </a:pPr>
            <a:endPar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p>
            <a:pPr marR="0" algn="ctr" defTabSz="914400" rtl="0" eaLnBrk="1" fontAlgn="base" latinLnBrk="0" hangingPunct="1">
              <a:lnSpc>
                <a:spcPct val="104000"/>
              </a:lnSpc>
              <a:spcBef>
                <a:spcPct val="20000"/>
              </a:spcBef>
              <a:spcAft>
                <a:spcPct val="0"/>
              </a:spcAft>
              <a:buClr>
                <a:schemeClr val="accent1"/>
              </a:buClr>
              <a:buSzTx/>
              <a:tabLst/>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POS</a:t>
            </a:r>
            <a:endPar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p:txBody>
      </p:sp>
      <p:sp>
        <p:nvSpPr>
          <p:cNvPr id="86" name="圆角矩形 85"/>
          <p:cNvSpPr/>
          <p:nvPr/>
        </p:nvSpPr>
        <p:spPr bwMode="auto">
          <a:xfrm>
            <a:off x="1340010" y="5780452"/>
            <a:ext cx="778753" cy="289094"/>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800" b="1" dirty="0">
                <a:solidFill>
                  <a:schemeClr val="tx1"/>
                </a:solidFill>
                <a:latin typeface="微软雅黑" pitchFamily="34" charset="-122"/>
                <a:ea typeface="微软雅黑" pitchFamily="34" charset="-122"/>
                <a:cs typeface="Arial" pitchFamily="34" charset="0"/>
              </a:rPr>
              <a:t>收</a:t>
            </a:r>
            <a:r>
              <a:rPr lang="zh-CN" altLang="en-US" sz="800" b="1" dirty="0" smtClean="0">
                <a:solidFill>
                  <a:schemeClr val="tx1"/>
                </a:solidFill>
                <a:latin typeface="微软雅黑" pitchFamily="34" charset="-122"/>
                <a:ea typeface="微软雅黑" pitchFamily="34" charset="-122"/>
                <a:cs typeface="Arial" pitchFamily="34" charset="0"/>
              </a:rPr>
              <a:t>银</a:t>
            </a:r>
            <a:r>
              <a:rPr lang="en-US" altLang="zh-CN" sz="800" b="1" dirty="0" smtClean="0">
                <a:solidFill>
                  <a:schemeClr val="tx1"/>
                </a:solidFill>
                <a:latin typeface="微软雅黑" pitchFamily="34" charset="-122"/>
                <a:ea typeface="微软雅黑" pitchFamily="34" charset="-122"/>
                <a:cs typeface="Arial" pitchFamily="34" charset="0"/>
              </a:rPr>
              <a:t>/</a:t>
            </a:r>
            <a:r>
              <a:rPr lang="zh-CN" altLang="en-US" sz="800" b="1" dirty="0" smtClean="0">
                <a:solidFill>
                  <a:schemeClr val="tx1"/>
                </a:solidFill>
                <a:latin typeface="微软雅黑" pitchFamily="34" charset="-122"/>
                <a:ea typeface="微软雅黑" pitchFamily="34" charset="-122"/>
                <a:cs typeface="Arial" pitchFamily="34" charset="0"/>
              </a:rPr>
              <a:t>会员</a:t>
            </a:r>
            <a:endPar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
        <p:nvSpPr>
          <p:cNvPr id="87" name="圆角矩形 86"/>
          <p:cNvSpPr/>
          <p:nvPr/>
        </p:nvSpPr>
        <p:spPr bwMode="auto">
          <a:xfrm>
            <a:off x="1340010" y="5431778"/>
            <a:ext cx="778753" cy="289094"/>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销售</a:t>
            </a:r>
            <a:r>
              <a:rPr kumimoji="0" lang="en-US" altLang="zh-CN"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a:t>
            </a:r>
            <a:r>
              <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促销</a:t>
            </a:r>
          </a:p>
        </p:txBody>
      </p:sp>
      <p:cxnSp>
        <p:nvCxnSpPr>
          <p:cNvPr id="92" name="直接箭头连接符 91"/>
          <p:cNvCxnSpPr/>
          <p:nvPr/>
        </p:nvCxnSpPr>
        <p:spPr bwMode="auto">
          <a:xfrm flipH="1">
            <a:off x="6012160" y="4006126"/>
            <a:ext cx="720081" cy="0"/>
          </a:xfrm>
          <a:prstGeom prst="straightConnector1">
            <a:avLst/>
          </a:prstGeom>
          <a:noFill/>
          <a:ln w="9525" cap="flat" cmpd="sng" algn="ctr">
            <a:solidFill>
              <a:schemeClr val="accent1"/>
            </a:solidFill>
            <a:prstDash val="solid"/>
            <a:round/>
            <a:headEnd type="none" w="med" len="med"/>
            <a:tailEnd type="arrow" w="med" len="med"/>
          </a:ln>
          <a:effectLst/>
        </p:spPr>
      </p:cxnSp>
      <p:sp>
        <p:nvSpPr>
          <p:cNvPr id="94" name="圆角矩形 93"/>
          <p:cNvSpPr/>
          <p:nvPr/>
        </p:nvSpPr>
        <p:spPr bwMode="auto">
          <a:xfrm>
            <a:off x="5129500" y="3075867"/>
            <a:ext cx="778753" cy="289094"/>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商品</a:t>
            </a:r>
          </a:p>
        </p:txBody>
      </p:sp>
      <p:sp>
        <p:nvSpPr>
          <p:cNvPr id="95" name="圆角矩形 94"/>
          <p:cNvSpPr/>
          <p:nvPr/>
        </p:nvSpPr>
        <p:spPr bwMode="auto">
          <a:xfrm>
            <a:off x="3391842" y="4034540"/>
            <a:ext cx="778753" cy="289094"/>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a:solidFill>
                  <a:schemeClr val="tx1"/>
                </a:solidFill>
                <a:latin typeface="微软雅黑" pitchFamily="34" charset="-122"/>
                <a:ea typeface="微软雅黑" pitchFamily="34" charset="-122"/>
                <a:cs typeface="Arial" pitchFamily="34" charset="0"/>
              </a:rPr>
              <a:t>供应商进</a:t>
            </a:r>
            <a:r>
              <a:rPr lang="zh-CN" altLang="en-US" sz="800" b="1" dirty="0" smtClean="0">
                <a:solidFill>
                  <a:schemeClr val="tx1"/>
                </a:solidFill>
                <a:latin typeface="微软雅黑" pitchFamily="34" charset="-122"/>
                <a:ea typeface="微软雅黑" pitchFamily="34" charset="-122"/>
                <a:cs typeface="Arial" pitchFamily="34" charset="0"/>
              </a:rPr>
              <a:t>价</a:t>
            </a:r>
            <a:r>
              <a:rPr lang="zh-CN" altLang="en-US" sz="800" b="1" dirty="0">
                <a:solidFill>
                  <a:schemeClr val="tx1"/>
                </a:solidFill>
                <a:latin typeface="微软雅黑" pitchFamily="34" charset="-122"/>
                <a:ea typeface="微软雅黑" pitchFamily="34" charset="-122"/>
                <a:cs typeface="Arial" pitchFamily="34" charset="0"/>
              </a:rPr>
              <a:t>调整</a:t>
            </a:r>
          </a:p>
        </p:txBody>
      </p:sp>
      <p:sp>
        <p:nvSpPr>
          <p:cNvPr id="97" name="圆角矩形 96"/>
          <p:cNvSpPr/>
          <p:nvPr/>
        </p:nvSpPr>
        <p:spPr bwMode="auto">
          <a:xfrm>
            <a:off x="2558478" y="3718094"/>
            <a:ext cx="778753" cy="289094"/>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价格</a:t>
            </a:r>
            <a:r>
              <a:rPr kumimoji="0" lang="en-US" altLang="zh-CN"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a:t>
            </a:r>
            <a:r>
              <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清仓</a:t>
            </a:r>
          </a:p>
        </p:txBody>
      </p:sp>
      <p:sp>
        <p:nvSpPr>
          <p:cNvPr id="101" name="圆角矩形 100"/>
          <p:cNvSpPr/>
          <p:nvPr/>
        </p:nvSpPr>
        <p:spPr bwMode="auto">
          <a:xfrm>
            <a:off x="98256" y="2636912"/>
            <a:ext cx="1714858" cy="2094584"/>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1400" b="1" dirty="0" smtClean="0">
                <a:solidFill>
                  <a:schemeClr val="tx1"/>
                </a:solidFill>
                <a:latin typeface="Arial" pitchFamily="34" charset="0"/>
                <a:ea typeface="楷体_GB2312" pitchFamily="49" charset="-122"/>
                <a:cs typeface="Arial" pitchFamily="34" charset="0"/>
              </a:rPr>
              <a:t>零售商务智能</a:t>
            </a:r>
            <a:endPar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p:txBody>
      </p:sp>
      <p:sp>
        <p:nvSpPr>
          <p:cNvPr id="102" name="圆角矩形 101"/>
          <p:cNvSpPr/>
          <p:nvPr/>
        </p:nvSpPr>
        <p:spPr bwMode="auto">
          <a:xfrm>
            <a:off x="552887" y="3338525"/>
            <a:ext cx="778753" cy="289094"/>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库存</a:t>
            </a:r>
            <a:r>
              <a:rPr kumimoji="0" lang="en-US" altLang="zh-CN"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a:t>
            </a:r>
            <a:r>
              <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供应商</a:t>
            </a:r>
          </a:p>
        </p:txBody>
      </p:sp>
      <p:sp>
        <p:nvSpPr>
          <p:cNvPr id="107" name="圆角矩形 106"/>
          <p:cNvSpPr/>
          <p:nvPr/>
        </p:nvSpPr>
        <p:spPr bwMode="auto">
          <a:xfrm>
            <a:off x="552887" y="3011117"/>
            <a:ext cx="778753" cy="289094"/>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800" b="1" dirty="0" smtClean="0">
                <a:solidFill>
                  <a:schemeClr val="tx1"/>
                </a:solidFill>
                <a:latin typeface="微软雅黑" pitchFamily="34" charset="-122"/>
                <a:ea typeface="微软雅黑" pitchFamily="34" charset="-122"/>
                <a:cs typeface="Arial" pitchFamily="34" charset="0"/>
              </a:rPr>
              <a:t>销售</a:t>
            </a:r>
            <a:r>
              <a:rPr lang="en-US" altLang="zh-CN" sz="800" b="1" dirty="0" smtClean="0">
                <a:solidFill>
                  <a:schemeClr val="tx1"/>
                </a:solidFill>
                <a:latin typeface="微软雅黑" pitchFamily="34" charset="-122"/>
                <a:ea typeface="微软雅黑" pitchFamily="34" charset="-122"/>
                <a:cs typeface="Arial" pitchFamily="34" charset="0"/>
              </a:rPr>
              <a:t>/</a:t>
            </a:r>
            <a:r>
              <a:rPr lang="zh-CN" altLang="en-US" sz="800" b="1" dirty="0" smtClean="0">
                <a:solidFill>
                  <a:schemeClr val="tx1"/>
                </a:solidFill>
                <a:latin typeface="微软雅黑" pitchFamily="34" charset="-122"/>
                <a:ea typeface="微软雅黑" pitchFamily="34" charset="-122"/>
                <a:cs typeface="Arial" pitchFamily="34" charset="0"/>
              </a:rPr>
              <a:t>毛利</a:t>
            </a:r>
            <a:endPar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
        <p:nvSpPr>
          <p:cNvPr id="110" name="圆角矩形 109"/>
          <p:cNvSpPr/>
          <p:nvPr/>
        </p:nvSpPr>
        <p:spPr bwMode="auto">
          <a:xfrm>
            <a:off x="552887" y="4005111"/>
            <a:ext cx="778753" cy="289094"/>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800" b="1" dirty="0">
                <a:solidFill>
                  <a:schemeClr val="tx1"/>
                </a:solidFill>
                <a:latin typeface="微软雅黑" pitchFamily="34" charset="-122"/>
                <a:ea typeface="微软雅黑" pitchFamily="34" charset="-122"/>
                <a:cs typeface="Arial" pitchFamily="34" charset="0"/>
              </a:rPr>
              <a:t>费用</a:t>
            </a:r>
            <a:endPar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
        <p:nvSpPr>
          <p:cNvPr id="111" name="圆角矩形 110"/>
          <p:cNvSpPr/>
          <p:nvPr/>
        </p:nvSpPr>
        <p:spPr bwMode="auto">
          <a:xfrm>
            <a:off x="552887" y="3667070"/>
            <a:ext cx="778753" cy="289094"/>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促销</a:t>
            </a:r>
          </a:p>
        </p:txBody>
      </p:sp>
      <p:cxnSp>
        <p:nvCxnSpPr>
          <p:cNvPr id="115" name="直接箭头连接符 114"/>
          <p:cNvCxnSpPr>
            <a:stCxn id="63" idx="1"/>
            <a:endCxn id="101" idx="3"/>
          </p:cNvCxnSpPr>
          <p:nvPr/>
        </p:nvCxnSpPr>
        <p:spPr bwMode="auto">
          <a:xfrm flipH="1">
            <a:off x="1813114" y="3684203"/>
            <a:ext cx="634649" cy="1"/>
          </a:xfrm>
          <a:prstGeom prst="straightConnector1">
            <a:avLst/>
          </a:prstGeom>
          <a:noFill/>
          <a:ln w="9525" cap="flat" cmpd="sng" algn="ctr">
            <a:solidFill>
              <a:schemeClr val="tx2">
                <a:lumMod val="40000"/>
                <a:lumOff val="60000"/>
              </a:schemeClr>
            </a:solidFill>
            <a:prstDash val="solid"/>
            <a:round/>
            <a:headEnd type="none" w="med" len="med"/>
            <a:tailEnd type="arrow" w="med" len="med"/>
          </a:ln>
          <a:effectLst/>
        </p:spPr>
      </p:cxnSp>
      <p:sp>
        <p:nvSpPr>
          <p:cNvPr id="117" name="圆角矩形 116"/>
          <p:cNvSpPr/>
          <p:nvPr/>
        </p:nvSpPr>
        <p:spPr bwMode="auto">
          <a:xfrm>
            <a:off x="8041719" y="5919804"/>
            <a:ext cx="778753" cy="289094"/>
          </a:xfrm>
          <a:prstGeom prst="roundRect">
            <a:avLst/>
          </a:prstGeom>
          <a:solidFill>
            <a:srgbClr val="E6E97F"/>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algn="ctr">
              <a:lnSpc>
                <a:spcPct val="104000"/>
              </a:lnSpc>
              <a:spcBef>
                <a:spcPct val="20000"/>
              </a:spcBef>
              <a:buClr>
                <a:schemeClr val="accent1"/>
              </a:buClr>
            </a:pPr>
            <a:r>
              <a:rPr lang="zh-CN" altLang="en-US" sz="1000" b="1" dirty="0">
                <a:solidFill>
                  <a:schemeClr val="tx1"/>
                </a:solidFill>
                <a:latin typeface="Arial" pitchFamily="34" charset="0"/>
                <a:ea typeface="楷体_GB2312" pitchFamily="49" charset="-122"/>
                <a:cs typeface="Arial" pitchFamily="34" charset="0"/>
              </a:rPr>
              <a:t>仓库</a:t>
            </a:r>
            <a:r>
              <a:rPr lang="zh-CN" altLang="en-US" sz="1000" b="1" dirty="0" smtClean="0">
                <a:solidFill>
                  <a:schemeClr val="tx1"/>
                </a:solidFill>
                <a:latin typeface="Arial" pitchFamily="34" charset="0"/>
                <a:ea typeface="楷体_GB2312" pitchFamily="49" charset="-122"/>
                <a:cs typeface="Arial" pitchFamily="34" charset="0"/>
              </a:rPr>
              <a:t>管理</a:t>
            </a:r>
            <a:endParaRPr lang="zh-CN" altLang="en-US" sz="1000" b="1" dirty="0">
              <a:solidFill>
                <a:schemeClr val="tx1"/>
              </a:solidFill>
              <a:latin typeface="Arial" pitchFamily="34" charset="0"/>
              <a:ea typeface="楷体_GB2312" pitchFamily="49" charset="-122"/>
              <a:cs typeface="Arial" pitchFamily="34" charset="0"/>
            </a:endParaRPr>
          </a:p>
        </p:txBody>
      </p:sp>
      <p:sp>
        <p:nvSpPr>
          <p:cNvPr id="82" name="圆角矩形 81"/>
          <p:cNvSpPr/>
          <p:nvPr/>
        </p:nvSpPr>
        <p:spPr bwMode="auto">
          <a:xfrm>
            <a:off x="64972" y="1196752"/>
            <a:ext cx="2016224" cy="1296144"/>
          </a:xfrm>
          <a:prstGeom prst="round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1400" b="1" dirty="0" smtClean="0">
                <a:solidFill>
                  <a:schemeClr val="tx1"/>
                </a:solidFill>
                <a:latin typeface="Arial" pitchFamily="34" charset="0"/>
                <a:ea typeface="楷体_GB2312" pitchFamily="49" charset="-122"/>
                <a:cs typeface="Arial" pitchFamily="34" charset="0"/>
              </a:rPr>
              <a:t>财务管理</a:t>
            </a:r>
            <a:endPar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p:txBody>
      </p:sp>
      <p:sp>
        <p:nvSpPr>
          <p:cNvPr id="108" name="圆角矩形 107"/>
          <p:cNvSpPr/>
          <p:nvPr/>
        </p:nvSpPr>
        <p:spPr bwMode="auto">
          <a:xfrm>
            <a:off x="755576" y="1855528"/>
            <a:ext cx="594561" cy="27490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800" b="1" dirty="0" smtClean="0">
                <a:solidFill>
                  <a:schemeClr val="tx1"/>
                </a:solidFill>
                <a:latin typeface="微软雅黑" pitchFamily="34" charset="-122"/>
                <a:ea typeface="微软雅黑" pitchFamily="34" charset="-122"/>
                <a:cs typeface="Arial" pitchFamily="34" charset="0"/>
              </a:rPr>
              <a:t>库存</a:t>
            </a:r>
            <a:endPar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
        <p:nvSpPr>
          <p:cNvPr id="109" name="圆角矩形 108"/>
          <p:cNvSpPr/>
          <p:nvPr/>
        </p:nvSpPr>
        <p:spPr bwMode="auto">
          <a:xfrm>
            <a:off x="768911" y="1556791"/>
            <a:ext cx="594561" cy="27490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采购</a:t>
            </a:r>
          </a:p>
        </p:txBody>
      </p:sp>
      <p:sp>
        <p:nvSpPr>
          <p:cNvPr id="121" name="圆角矩形 120"/>
          <p:cNvSpPr/>
          <p:nvPr/>
        </p:nvSpPr>
        <p:spPr bwMode="auto">
          <a:xfrm>
            <a:off x="1390313" y="1855529"/>
            <a:ext cx="594561" cy="27490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a:solidFill>
                  <a:schemeClr val="tx1"/>
                </a:solidFill>
                <a:latin typeface="微软雅黑" pitchFamily="34" charset="-122"/>
                <a:ea typeface="微软雅黑" pitchFamily="34" charset="-122"/>
                <a:cs typeface="Arial" pitchFamily="34" charset="0"/>
              </a:rPr>
              <a:t>总帐</a:t>
            </a:r>
          </a:p>
        </p:txBody>
      </p:sp>
      <p:sp>
        <p:nvSpPr>
          <p:cNvPr id="122" name="圆角矩形 121"/>
          <p:cNvSpPr/>
          <p:nvPr/>
        </p:nvSpPr>
        <p:spPr bwMode="auto">
          <a:xfrm>
            <a:off x="1403648" y="1556792"/>
            <a:ext cx="594561" cy="27490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a:solidFill>
                  <a:schemeClr val="tx1"/>
                </a:solidFill>
                <a:latin typeface="微软雅黑" pitchFamily="34" charset="-122"/>
                <a:ea typeface="微软雅黑" pitchFamily="34" charset="-122"/>
                <a:cs typeface="Arial" pitchFamily="34" charset="0"/>
              </a:rPr>
              <a:t>应付</a:t>
            </a:r>
          </a:p>
        </p:txBody>
      </p:sp>
      <p:sp>
        <p:nvSpPr>
          <p:cNvPr id="145" name="圆角矩形 144"/>
          <p:cNvSpPr/>
          <p:nvPr/>
        </p:nvSpPr>
        <p:spPr bwMode="auto">
          <a:xfrm>
            <a:off x="107504" y="1556792"/>
            <a:ext cx="594561" cy="27490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800" b="1" dirty="0" smtClean="0">
                <a:solidFill>
                  <a:schemeClr val="tx1"/>
                </a:solidFill>
                <a:latin typeface="微软雅黑" pitchFamily="34" charset="-122"/>
                <a:ea typeface="微软雅黑" pitchFamily="34" charset="-122"/>
                <a:cs typeface="Arial" pitchFamily="34" charset="0"/>
              </a:rPr>
              <a:t>应收</a:t>
            </a:r>
            <a:endPar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
        <p:nvSpPr>
          <p:cNvPr id="146" name="圆角矩形 145"/>
          <p:cNvSpPr/>
          <p:nvPr/>
        </p:nvSpPr>
        <p:spPr bwMode="auto">
          <a:xfrm>
            <a:off x="107504" y="1863667"/>
            <a:ext cx="594561" cy="27490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800" b="1" dirty="0" smtClean="0">
                <a:solidFill>
                  <a:schemeClr val="tx1"/>
                </a:solidFill>
                <a:latin typeface="微软雅黑" pitchFamily="34" charset="-122"/>
                <a:ea typeface="微软雅黑" pitchFamily="34" charset="-122"/>
                <a:cs typeface="Arial" pitchFamily="34" charset="0"/>
              </a:rPr>
              <a:t>资产</a:t>
            </a:r>
            <a:endPar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
        <p:nvSpPr>
          <p:cNvPr id="147" name="圆角矩形 146"/>
          <p:cNvSpPr/>
          <p:nvPr/>
        </p:nvSpPr>
        <p:spPr bwMode="auto">
          <a:xfrm>
            <a:off x="158246" y="2164755"/>
            <a:ext cx="1800200" cy="27490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800" b="1" dirty="0" smtClean="0">
                <a:solidFill>
                  <a:schemeClr val="tx1"/>
                </a:solidFill>
                <a:latin typeface="微软雅黑" pitchFamily="34" charset="-122"/>
                <a:ea typeface="微软雅黑" pitchFamily="34" charset="-122"/>
                <a:cs typeface="Arial" pitchFamily="34" charset="0"/>
              </a:rPr>
              <a:t>项目管理</a:t>
            </a:r>
            <a:r>
              <a:rPr lang="en-US" altLang="zh-CN" sz="800" b="1" dirty="0" smtClean="0">
                <a:solidFill>
                  <a:schemeClr val="tx1"/>
                </a:solidFill>
                <a:latin typeface="微软雅黑" pitchFamily="34" charset="-122"/>
                <a:ea typeface="微软雅黑" pitchFamily="34" charset="-122"/>
                <a:cs typeface="Arial" pitchFamily="34" charset="0"/>
              </a:rPr>
              <a:t>/</a:t>
            </a:r>
            <a:r>
              <a:rPr lang="zh-CN" altLang="en-US" sz="800" b="1" dirty="0" smtClean="0">
                <a:solidFill>
                  <a:schemeClr val="tx1"/>
                </a:solidFill>
                <a:latin typeface="微软雅黑" pitchFamily="34" charset="-122"/>
                <a:ea typeface="微软雅黑" pitchFamily="34" charset="-122"/>
                <a:cs typeface="Arial" pitchFamily="34" charset="0"/>
              </a:rPr>
              <a:t>项目会计</a:t>
            </a:r>
            <a:endPar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cxnSp>
        <p:nvCxnSpPr>
          <p:cNvPr id="148" name="直接箭头连接符 147"/>
          <p:cNvCxnSpPr/>
          <p:nvPr/>
        </p:nvCxnSpPr>
        <p:spPr bwMode="auto">
          <a:xfrm flipH="1" flipV="1">
            <a:off x="2051720" y="1874300"/>
            <a:ext cx="216024" cy="1212"/>
          </a:xfrm>
          <a:prstGeom prst="straightConnector1">
            <a:avLst/>
          </a:prstGeom>
          <a:noFill/>
          <a:ln w="9525" cap="flat" cmpd="sng" algn="ctr">
            <a:solidFill>
              <a:schemeClr val="accent1"/>
            </a:solidFill>
            <a:prstDash val="solid"/>
            <a:round/>
            <a:headEnd type="none" w="med" len="med"/>
            <a:tailEnd type="arrow"/>
          </a:ln>
          <a:effectLst/>
        </p:spPr>
      </p:cxnSp>
      <p:cxnSp>
        <p:nvCxnSpPr>
          <p:cNvPr id="149" name="肘形连接符 148"/>
          <p:cNvCxnSpPr/>
          <p:nvPr/>
        </p:nvCxnSpPr>
        <p:spPr bwMode="auto">
          <a:xfrm rot="16200000" flipH="1">
            <a:off x="4422123" y="4869160"/>
            <a:ext cx="288034" cy="2"/>
          </a:xfrm>
          <a:prstGeom prst="bentConnector3">
            <a:avLst>
              <a:gd name="adj1" fmla="val 50000"/>
            </a:avLst>
          </a:prstGeom>
          <a:noFill/>
          <a:ln w="9525" cap="flat" cmpd="sng" algn="ctr">
            <a:solidFill>
              <a:schemeClr val="accent1"/>
            </a:solidFill>
            <a:prstDash val="solid"/>
            <a:round/>
            <a:headEnd type="none" w="med" len="med"/>
            <a:tailEnd type="arrow"/>
          </a:ln>
          <a:effectLst/>
        </p:spPr>
      </p:cxnSp>
      <p:sp>
        <p:nvSpPr>
          <p:cNvPr id="151" name="圆角矩形 150"/>
          <p:cNvSpPr/>
          <p:nvPr/>
        </p:nvSpPr>
        <p:spPr bwMode="auto">
          <a:xfrm>
            <a:off x="3401029" y="4346435"/>
            <a:ext cx="778753" cy="289094"/>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smtClean="0">
                <a:solidFill>
                  <a:schemeClr val="tx1"/>
                </a:solidFill>
                <a:latin typeface="微软雅黑" pitchFamily="34" charset="-122"/>
                <a:ea typeface="微软雅黑" pitchFamily="34" charset="-122"/>
                <a:cs typeface="Arial" pitchFamily="34" charset="0"/>
              </a:rPr>
              <a:t>收货数量</a:t>
            </a:r>
            <a:r>
              <a:rPr lang="en-US" altLang="zh-CN" sz="800" b="1" dirty="0" smtClean="0">
                <a:solidFill>
                  <a:schemeClr val="tx1"/>
                </a:solidFill>
                <a:latin typeface="微软雅黑" pitchFamily="34" charset="-122"/>
                <a:ea typeface="微软雅黑" pitchFamily="34" charset="-122"/>
                <a:cs typeface="Arial" pitchFamily="34" charset="0"/>
              </a:rPr>
              <a:t>/</a:t>
            </a:r>
            <a:r>
              <a:rPr lang="zh-CN" altLang="en-US" sz="800" b="1" dirty="0" smtClean="0">
                <a:solidFill>
                  <a:schemeClr val="tx1"/>
                </a:solidFill>
                <a:latin typeface="微软雅黑" pitchFamily="34" charset="-122"/>
                <a:ea typeface="微软雅黑" pitchFamily="34" charset="-122"/>
                <a:cs typeface="Arial" pitchFamily="34" charset="0"/>
              </a:rPr>
              <a:t>进价调整</a:t>
            </a:r>
            <a:endParaRPr lang="zh-CN" altLang="en-US" sz="800" b="1" dirty="0">
              <a:solidFill>
                <a:schemeClr val="tx1"/>
              </a:solidFill>
              <a:latin typeface="微软雅黑" pitchFamily="34" charset="-122"/>
              <a:ea typeface="微软雅黑" pitchFamily="34" charset="-122"/>
              <a:cs typeface="Arial" pitchFamily="34" charset="0"/>
            </a:endParaRPr>
          </a:p>
        </p:txBody>
      </p:sp>
      <p:sp>
        <p:nvSpPr>
          <p:cNvPr id="156" name="圆角矩形 155"/>
          <p:cNvSpPr/>
          <p:nvPr/>
        </p:nvSpPr>
        <p:spPr bwMode="auto">
          <a:xfrm>
            <a:off x="4284143" y="5074367"/>
            <a:ext cx="778753" cy="289094"/>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门店紧急订货</a:t>
            </a:r>
          </a:p>
        </p:txBody>
      </p:sp>
      <p:sp>
        <p:nvSpPr>
          <p:cNvPr id="177" name="圆角矩形 176"/>
          <p:cNvSpPr/>
          <p:nvPr/>
        </p:nvSpPr>
        <p:spPr bwMode="auto">
          <a:xfrm>
            <a:off x="4284318" y="5431778"/>
            <a:ext cx="778753" cy="289094"/>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800" b="1" dirty="0" smtClean="0">
                <a:solidFill>
                  <a:schemeClr val="tx1"/>
                </a:solidFill>
                <a:latin typeface="微软雅黑" pitchFamily="34" charset="-122"/>
                <a:ea typeface="微软雅黑" pitchFamily="34" charset="-122"/>
                <a:cs typeface="Arial" pitchFamily="34" charset="0"/>
              </a:rPr>
              <a:t>配送收货</a:t>
            </a:r>
            <a:endPar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
        <p:nvSpPr>
          <p:cNvPr id="178" name="圆角矩形 177"/>
          <p:cNvSpPr/>
          <p:nvPr/>
        </p:nvSpPr>
        <p:spPr bwMode="auto">
          <a:xfrm>
            <a:off x="3387694" y="3392617"/>
            <a:ext cx="778753" cy="289094"/>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800" b="1" dirty="0">
                <a:solidFill>
                  <a:schemeClr val="tx1"/>
                </a:solidFill>
                <a:latin typeface="微软雅黑" pitchFamily="34" charset="-122"/>
                <a:ea typeface="微软雅黑" pitchFamily="34" charset="-122"/>
                <a:cs typeface="Arial" pitchFamily="34" charset="0"/>
              </a:rPr>
              <a:t>生</a:t>
            </a:r>
            <a:r>
              <a:rPr lang="zh-CN" altLang="en-US" sz="800" b="1" dirty="0" smtClean="0">
                <a:solidFill>
                  <a:schemeClr val="tx1"/>
                </a:solidFill>
                <a:latin typeface="微软雅黑" pitchFamily="34" charset="-122"/>
                <a:ea typeface="微软雅黑" pitchFamily="34" charset="-122"/>
                <a:cs typeface="Arial" pitchFamily="34" charset="0"/>
              </a:rPr>
              <a:t>鲜拆售关系</a:t>
            </a:r>
            <a:endPar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
        <p:nvSpPr>
          <p:cNvPr id="179" name="圆角矩形 178"/>
          <p:cNvSpPr/>
          <p:nvPr/>
        </p:nvSpPr>
        <p:spPr bwMode="auto">
          <a:xfrm>
            <a:off x="4249298" y="3392617"/>
            <a:ext cx="778753" cy="289094"/>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smtClean="0">
                <a:solidFill>
                  <a:schemeClr val="tx1"/>
                </a:solidFill>
                <a:latin typeface="微软雅黑" pitchFamily="34" charset="-122"/>
                <a:ea typeface="微软雅黑" pitchFamily="34" charset="-122"/>
                <a:cs typeface="Arial" pitchFamily="34" charset="0"/>
              </a:rPr>
              <a:t>生鲜店内调拨</a:t>
            </a:r>
            <a:endParaRPr lang="zh-CN" altLang="en-US" sz="800" b="1" dirty="0">
              <a:solidFill>
                <a:schemeClr val="tx1"/>
              </a:solidFill>
              <a:latin typeface="微软雅黑" pitchFamily="34" charset="-122"/>
              <a:ea typeface="微软雅黑" pitchFamily="34" charset="-122"/>
              <a:cs typeface="Arial" pitchFamily="34" charset="0"/>
            </a:endParaRPr>
          </a:p>
        </p:txBody>
      </p:sp>
      <p:sp>
        <p:nvSpPr>
          <p:cNvPr id="180" name="圆角矩形 179"/>
          <p:cNvSpPr/>
          <p:nvPr/>
        </p:nvSpPr>
        <p:spPr bwMode="auto">
          <a:xfrm>
            <a:off x="5116236" y="3392617"/>
            <a:ext cx="778753" cy="289094"/>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smtClean="0">
                <a:solidFill>
                  <a:schemeClr val="tx1"/>
                </a:solidFill>
                <a:latin typeface="微软雅黑" pitchFamily="34" charset="-122"/>
                <a:ea typeface="微软雅黑" pitchFamily="34" charset="-122"/>
                <a:cs typeface="Arial" pitchFamily="34" charset="0"/>
              </a:rPr>
              <a:t>库存</a:t>
            </a:r>
            <a:endParaRPr lang="zh-CN" altLang="en-US" sz="800" b="1" dirty="0">
              <a:solidFill>
                <a:schemeClr val="tx1"/>
              </a:solidFill>
              <a:latin typeface="微软雅黑" pitchFamily="34" charset="-122"/>
              <a:ea typeface="微软雅黑" pitchFamily="34" charset="-122"/>
              <a:cs typeface="Arial" pitchFamily="34" charset="0"/>
            </a:endParaRPr>
          </a:p>
        </p:txBody>
      </p:sp>
      <p:sp>
        <p:nvSpPr>
          <p:cNvPr id="181" name="圆角矩形 180"/>
          <p:cNvSpPr/>
          <p:nvPr/>
        </p:nvSpPr>
        <p:spPr bwMode="auto">
          <a:xfrm>
            <a:off x="2555776" y="3393679"/>
            <a:ext cx="778753" cy="289094"/>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800" b="1" dirty="0">
                <a:solidFill>
                  <a:schemeClr val="tx1"/>
                </a:solidFill>
                <a:latin typeface="微软雅黑" pitchFamily="34" charset="-122"/>
                <a:ea typeface="微软雅黑" pitchFamily="34" charset="-122"/>
                <a:cs typeface="Arial" pitchFamily="34" charset="0"/>
              </a:rPr>
              <a:t>平均</a:t>
            </a:r>
            <a:r>
              <a:rPr lang="zh-CN" altLang="en-US" sz="800" b="1" dirty="0" smtClean="0">
                <a:solidFill>
                  <a:schemeClr val="tx1"/>
                </a:solidFill>
                <a:latin typeface="微软雅黑" pitchFamily="34" charset="-122"/>
                <a:ea typeface="微软雅黑" pitchFamily="34" charset="-122"/>
                <a:cs typeface="Arial" pitchFamily="34" charset="0"/>
              </a:rPr>
              <a:t>成本调整</a:t>
            </a:r>
            <a:endPar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
        <p:nvSpPr>
          <p:cNvPr id="182" name="圆角矩形 181"/>
          <p:cNvSpPr/>
          <p:nvPr/>
        </p:nvSpPr>
        <p:spPr bwMode="auto">
          <a:xfrm>
            <a:off x="1340010" y="5074367"/>
            <a:ext cx="778753" cy="289094"/>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销售</a:t>
            </a:r>
            <a:r>
              <a:rPr kumimoji="0" lang="en-US" altLang="zh-CN"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a:t>
            </a:r>
            <a:r>
              <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促销</a:t>
            </a:r>
          </a:p>
        </p:txBody>
      </p:sp>
      <p:cxnSp>
        <p:nvCxnSpPr>
          <p:cNvPr id="28" name="直接箭头连接符 27"/>
          <p:cNvCxnSpPr/>
          <p:nvPr/>
        </p:nvCxnSpPr>
        <p:spPr bwMode="auto">
          <a:xfrm>
            <a:off x="6876256" y="5518294"/>
            <a:ext cx="216024" cy="0"/>
          </a:xfrm>
          <a:prstGeom prst="straightConnector1">
            <a:avLst/>
          </a:prstGeom>
          <a:noFill/>
          <a:ln w="9525" cap="flat" cmpd="sng" algn="ctr">
            <a:solidFill>
              <a:schemeClr val="accent1"/>
            </a:solidFill>
            <a:prstDash val="solid"/>
            <a:round/>
            <a:headEnd type="none" w="med" len="med"/>
            <a:tailEnd type="arrow"/>
          </a:ln>
          <a:effectLst/>
        </p:spPr>
      </p:cxnSp>
      <p:cxnSp>
        <p:nvCxnSpPr>
          <p:cNvPr id="187" name="直接箭头连接符 186"/>
          <p:cNvCxnSpPr/>
          <p:nvPr/>
        </p:nvCxnSpPr>
        <p:spPr bwMode="auto">
          <a:xfrm>
            <a:off x="6876256" y="5949280"/>
            <a:ext cx="216024" cy="0"/>
          </a:xfrm>
          <a:prstGeom prst="straightConnector1">
            <a:avLst/>
          </a:prstGeom>
          <a:noFill/>
          <a:ln w="9525" cap="flat" cmpd="sng" algn="ctr">
            <a:solidFill>
              <a:schemeClr val="accent1"/>
            </a:solidFill>
            <a:prstDash val="solid"/>
            <a:round/>
            <a:headEnd type="arrow" w="med" len="med"/>
            <a:tailEnd type="none" w="med" len="med"/>
          </a:ln>
          <a:effectLst/>
        </p:spPr>
      </p:cxnSp>
      <p:sp>
        <p:nvSpPr>
          <p:cNvPr id="188" name="圆角矩形 187"/>
          <p:cNvSpPr/>
          <p:nvPr/>
        </p:nvSpPr>
        <p:spPr bwMode="auto">
          <a:xfrm>
            <a:off x="107504" y="5013176"/>
            <a:ext cx="922148" cy="1512698"/>
          </a:xfrm>
          <a:prstGeom prst="roundRect">
            <a:avLst/>
          </a:prstGeom>
          <a:solidFill>
            <a:srgbClr val="FFCCCC"/>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R="0" algn="l" defTabSz="914400" rtl="0" eaLnBrk="1" fontAlgn="base" latinLnBrk="0" hangingPunct="1">
              <a:lnSpc>
                <a:spcPct val="104000"/>
              </a:lnSpc>
              <a:spcBef>
                <a:spcPct val="20000"/>
              </a:spcBef>
              <a:spcAft>
                <a:spcPct val="0"/>
              </a:spcAft>
              <a:buClr>
                <a:schemeClr val="accent1"/>
              </a:buClr>
              <a:buSzTx/>
              <a:tabLst/>
            </a:pPr>
            <a:endPar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p>
            <a:pPr marR="0" algn="l" defTabSz="914400" rtl="0" eaLnBrk="1" fontAlgn="base" latinLnBrk="0" hangingPunct="1">
              <a:lnSpc>
                <a:spcPct val="104000"/>
              </a:lnSpc>
              <a:spcBef>
                <a:spcPct val="20000"/>
              </a:spcBef>
              <a:spcAft>
                <a:spcPct val="0"/>
              </a:spcAft>
              <a:buClr>
                <a:schemeClr val="accent1"/>
              </a:buClr>
              <a:buSzTx/>
              <a:tabLst/>
            </a:pPr>
            <a:endParaRPr lang="en-US" altLang="zh-CN" sz="1400" b="1" dirty="0">
              <a:solidFill>
                <a:schemeClr val="tx1"/>
              </a:solidFill>
              <a:latin typeface="Arial" pitchFamily="34" charset="0"/>
              <a:ea typeface="楷体_GB2312" pitchFamily="49" charset="-122"/>
              <a:cs typeface="Arial" pitchFamily="34" charset="0"/>
            </a:endParaRPr>
          </a:p>
          <a:p>
            <a:pPr marR="0" algn="l" defTabSz="914400" rtl="0" eaLnBrk="1" fontAlgn="base" latinLnBrk="0" hangingPunct="1">
              <a:lnSpc>
                <a:spcPct val="104000"/>
              </a:lnSpc>
              <a:spcBef>
                <a:spcPct val="20000"/>
              </a:spcBef>
              <a:spcAft>
                <a:spcPct val="0"/>
              </a:spcAft>
              <a:buClr>
                <a:schemeClr val="accent1"/>
              </a:buClr>
              <a:buSzTx/>
              <a:tabLst/>
            </a:pPr>
            <a:endPar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p>
            <a:pPr marR="0" algn="l" defTabSz="914400" rtl="0" eaLnBrk="1" fontAlgn="base" latinLnBrk="0" hangingPunct="1">
              <a:lnSpc>
                <a:spcPct val="104000"/>
              </a:lnSpc>
              <a:spcBef>
                <a:spcPct val="20000"/>
              </a:spcBef>
              <a:spcAft>
                <a:spcPct val="0"/>
              </a:spcAft>
              <a:buClr>
                <a:schemeClr val="accent1"/>
              </a:buClr>
              <a:buSzTx/>
              <a:tabLst/>
            </a:pPr>
            <a:endPar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p>
            <a:pPr marR="0" algn="ctr" defTabSz="914400" rtl="0" eaLnBrk="1" fontAlgn="base" latinLnBrk="0" hangingPunct="1">
              <a:lnSpc>
                <a:spcPct val="104000"/>
              </a:lnSpc>
              <a:spcBef>
                <a:spcPct val="20000"/>
              </a:spcBef>
              <a:spcAft>
                <a:spcPct val="0"/>
              </a:spcAft>
              <a:buClr>
                <a:schemeClr val="accent1"/>
              </a:buClr>
              <a:buSzTx/>
              <a:tabLst/>
            </a:pPr>
            <a:r>
              <a:rPr lang="en-US" altLang="zh-CN" sz="1400" b="1" dirty="0" smtClean="0">
                <a:solidFill>
                  <a:schemeClr val="tx1"/>
                </a:solidFill>
                <a:latin typeface="Arial" pitchFamily="34" charset="0"/>
                <a:ea typeface="楷体_GB2312" pitchFamily="49" charset="-122"/>
                <a:cs typeface="Arial" pitchFamily="34" charset="0"/>
              </a:rPr>
              <a:t>CRM</a:t>
            </a:r>
            <a:endPar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p:txBody>
      </p:sp>
      <p:sp>
        <p:nvSpPr>
          <p:cNvPr id="191" name="圆角矩形 190"/>
          <p:cNvSpPr/>
          <p:nvPr/>
        </p:nvSpPr>
        <p:spPr bwMode="auto">
          <a:xfrm>
            <a:off x="173926" y="5074366"/>
            <a:ext cx="778753" cy="289094"/>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800" b="1" dirty="0">
                <a:solidFill>
                  <a:schemeClr val="tx1"/>
                </a:solidFill>
                <a:latin typeface="微软雅黑" pitchFamily="34" charset="-122"/>
                <a:ea typeface="微软雅黑" pitchFamily="34" charset="-122"/>
                <a:cs typeface="Arial" pitchFamily="34" charset="0"/>
              </a:rPr>
              <a:t>商品</a:t>
            </a:r>
            <a:endPar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cxnSp>
        <p:nvCxnSpPr>
          <p:cNvPr id="192" name="直接箭头连接符 191"/>
          <p:cNvCxnSpPr/>
          <p:nvPr/>
        </p:nvCxnSpPr>
        <p:spPr bwMode="auto">
          <a:xfrm>
            <a:off x="1052856" y="5769525"/>
            <a:ext cx="216024" cy="0"/>
          </a:xfrm>
          <a:prstGeom prst="straightConnector1">
            <a:avLst/>
          </a:prstGeom>
          <a:noFill/>
          <a:ln w="9525" cap="flat" cmpd="sng" algn="ctr">
            <a:solidFill>
              <a:schemeClr val="accent1"/>
            </a:solidFill>
            <a:prstDash val="solid"/>
            <a:round/>
            <a:headEnd type="none" w="med" len="med"/>
            <a:tailEnd type="arrow" w="med" len="med"/>
          </a:ln>
          <a:effectLst/>
        </p:spPr>
      </p:cxnSp>
      <p:cxnSp>
        <p:nvCxnSpPr>
          <p:cNvPr id="193" name="直接箭头连接符 192"/>
          <p:cNvCxnSpPr/>
          <p:nvPr/>
        </p:nvCxnSpPr>
        <p:spPr bwMode="auto">
          <a:xfrm flipV="1">
            <a:off x="2135062" y="4635531"/>
            <a:ext cx="312701" cy="305637"/>
          </a:xfrm>
          <a:prstGeom prst="straightConnector1">
            <a:avLst/>
          </a:prstGeom>
          <a:noFill/>
          <a:ln w="9525" cap="flat" cmpd="sng" algn="ctr">
            <a:solidFill>
              <a:schemeClr val="accent1"/>
            </a:solidFill>
            <a:prstDash val="solid"/>
            <a:round/>
            <a:headEnd type="arrow" w="med" len="med"/>
            <a:tailEnd type="arrow" w="med" len="med"/>
          </a:ln>
          <a:effectLst/>
        </p:spPr>
      </p:cxnSp>
      <p:sp>
        <p:nvSpPr>
          <p:cNvPr id="194" name="圆角矩形 193"/>
          <p:cNvSpPr/>
          <p:nvPr/>
        </p:nvSpPr>
        <p:spPr bwMode="auto">
          <a:xfrm>
            <a:off x="8041719" y="6249187"/>
            <a:ext cx="778753" cy="289094"/>
          </a:xfrm>
          <a:prstGeom prst="roundRect">
            <a:avLst/>
          </a:prstGeom>
          <a:solidFill>
            <a:srgbClr val="FFCCCC"/>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algn="ctr">
              <a:lnSpc>
                <a:spcPct val="104000"/>
              </a:lnSpc>
              <a:spcBef>
                <a:spcPct val="20000"/>
              </a:spcBef>
              <a:buClr>
                <a:schemeClr val="accent1"/>
              </a:buClr>
            </a:pPr>
            <a:r>
              <a:rPr lang="zh-CN" altLang="en-US" sz="1000" b="1" dirty="0" smtClean="0">
                <a:solidFill>
                  <a:schemeClr val="tx1"/>
                </a:solidFill>
                <a:latin typeface="Arial" pitchFamily="34" charset="0"/>
                <a:ea typeface="楷体_GB2312" pitchFamily="49" charset="-122"/>
                <a:cs typeface="Arial" pitchFamily="34" charset="0"/>
              </a:rPr>
              <a:t>外围系统</a:t>
            </a:r>
            <a:endParaRPr lang="zh-CN" altLang="en-US" sz="1000" b="1" dirty="0">
              <a:solidFill>
                <a:schemeClr val="tx1"/>
              </a:solidFill>
              <a:latin typeface="Arial" pitchFamily="34" charset="0"/>
              <a:ea typeface="楷体_GB2312" pitchFamily="49" charset="-122"/>
              <a:cs typeface="Arial" pitchFamily="34" charset="0"/>
            </a:endParaRPr>
          </a:p>
        </p:txBody>
      </p:sp>
      <p:sp>
        <p:nvSpPr>
          <p:cNvPr id="133" name="圆角矩形 132"/>
          <p:cNvSpPr/>
          <p:nvPr/>
        </p:nvSpPr>
        <p:spPr bwMode="auto">
          <a:xfrm>
            <a:off x="6732240" y="1196752"/>
            <a:ext cx="1944217" cy="1080120"/>
          </a:xfrm>
          <a:prstGeom prst="roundRect">
            <a:avLst/>
          </a:prstGeom>
          <a:solidFill>
            <a:srgbClr val="FFCCCC"/>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algn="ctr">
              <a:lnSpc>
                <a:spcPct val="104000"/>
              </a:lnSpc>
              <a:spcBef>
                <a:spcPct val="20000"/>
              </a:spcBef>
              <a:buClr>
                <a:schemeClr val="accent1"/>
              </a:buClr>
            </a:pPr>
            <a:r>
              <a:rPr lang="en-US" altLang="zh-CN" sz="1400" b="1" dirty="0">
                <a:solidFill>
                  <a:schemeClr val="tx1"/>
                </a:solidFill>
                <a:latin typeface="Arial" pitchFamily="34" charset="0"/>
                <a:ea typeface="楷体_GB2312" pitchFamily="49" charset="-122"/>
                <a:cs typeface="Arial" pitchFamily="34" charset="0"/>
              </a:rPr>
              <a:t>BO</a:t>
            </a:r>
            <a:r>
              <a:rPr lang="zh-CN" altLang="en-US" sz="1400" b="1" dirty="0">
                <a:solidFill>
                  <a:schemeClr val="tx1"/>
                </a:solidFill>
                <a:latin typeface="Arial" pitchFamily="34" charset="0"/>
                <a:ea typeface="楷体_GB2312" pitchFamily="49" charset="-122"/>
                <a:cs typeface="Arial" pitchFamily="34" charset="0"/>
              </a:rPr>
              <a:t>平台</a:t>
            </a:r>
          </a:p>
        </p:txBody>
      </p:sp>
      <p:sp>
        <p:nvSpPr>
          <p:cNvPr id="140" name="圆角矩形 139"/>
          <p:cNvSpPr/>
          <p:nvPr/>
        </p:nvSpPr>
        <p:spPr bwMode="auto">
          <a:xfrm>
            <a:off x="7321639" y="1599324"/>
            <a:ext cx="778753" cy="289094"/>
          </a:xfrm>
          <a:prstGeom prst="round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销售</a:t>
            </a:r>
          </a:p>
        </p:txBody>
      </p:sp>
      <p:sp>
        <p:nvSpPr>
          <p:cNvPr id="150" name="圆角矩形 149"/>
          <p:cNvSpPr/>
          <p:nvPr/>
        </p:nvSpPr>
        <p:spPr bwMode="auto">
          <a:xfrm>
            <a:off x="7320724" y="1952250"/>
            <a:ext cx="778753" cy="289094"/>
          </a:xfrm>
          <a:prstGeom prst="round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a:solidFill>
                  <a:schemeClr val="tx1"/>
                </a:solidFill>
                <a:latin typeface="微软雅黑" pitchFamily="34" charset="-122"/>
                <a:ea typeface="微软雅黑" pitchFamily="34" charset="-122"/>
                <a:cs typeface="Arial" pitchFamily="34" charset="0"/>
              </a:rPr>
              <a:t>库存</a:t>
            </a:r>
          </a:p>
        </p:txBody>
      </p:sp>
      <p:cxnSp>
        <p:nvCxnSpPr>
          <p:cNvPr id="152" name="直接箭头连接符 151"/>
          <p:cNvCxnSpPr/>
          <p:nvPr/>
        </p:nvCxnSpPr>
        <p:spPr bwMode="auto">
          <a:xfrm flipV="1">
            <a:off x="6030373" y="2302207"/>
            <a:ext cx="701867" cy="497493"/>
          </a:xfrm>
          <a:prstGeom prst="straightConnector1">
            <a:avLst/>
          </a:prstGeom>
          <a:noFill/>
          <a:ln w="9525" cap="flat" cmpd="sng" algn="ctr">
            <a:solidFill>
              <a:schemeClr val="accent1"/>
            </a:solidFill>
            <a:prstDash val="solid"/>
            <a:round/>
            <a:headEnd type="none" w="med" len="med"/>
            <a:tailEnd type="arrow"/>
          </a:ln>
          <a:effectLst/>
        </p:spPr>
      </p:cxnSp>
      <p:cxnSp>
        <p:nvCxnSpPr>
          <p:cNvPr id="119" name="直接箭头连接符 118"/>
          <p:cNvCxnSpPr/>
          <p:nvPr/>
        </p:nvCxnSpPr>
        <p:spPr bwMode="auto">
          <a:xfrm>
            <a:off x="5724128" y="2295839"/>
            <a:ext cx="0" cy="341073"/>
          </a:xfrm>
          <a:prstGeom prst="straightConnector1">
            <a:avLst/>
          </a:prstGeom>
          <a:noFill/>
          <a:ln w="9525" cap="flat" cmpd="sng" algn="ctr">
            <a:solidFill>
              <a:schemeClr val="tx2">
                <a:lumMod val="40000"/>
                <a:lumOff val="60000"/>
              </a:schemeClr>
            </a:solidFill>
            <a:prstDash val="solid"/>
            <a:round/>
            <a:headEnd type="arrow" w="med" len="med"/>
            <a:tailEnd type="arrow" w="med" len="med"/>
          </a:ln>
          <a:effectLst/>
        </p:spPr>
      </p:cxnSp>
      <p:sp>
        <p:nvSpPr>
          <p:cNvPr id="120" name="圆角矩形 119"/>
          <p:cNvSpPr/>
          <p:nvPr/>
        </p:nvSpPr>
        <p:spPr bwMode="auto">
          <a:xfrm>
            <a:off x="539552" y="4333252"/>
            <a:ext cx="778753" cy="289094"/>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en-US" altLang="zh-CN" sz="800" b="1" dirty="0" smtClean="0">
                <a:solidFill>
                  <a:schemeClr val="tx1"/>
                </a:solidFill>
                <a:latin typeface="微软雅黑" pitchFamily="34" charset="-122"/>
                <a:ea typeface="微软雅黑" pitchFamily="34" charset="-122"/>
                <a:cs typeface="Arial" pitchFamily="34" charset="0"/>
              </a:rPr>
              <a:t>……</a:t>
            </a:r>
            <a:endPar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cxnSp>
        <p:nvCxnSpPr>
          <p:cNvPr id="8" name="直接箭头连接符 7"/>
          <p:cNvCxnSpPr/>
          <p:nvPr/>
        </p:nvCxnSpPr>
        <p:spPr bwMode="auto">
          <a:xfrm flipH="1">
            <a:off x="955685" y="4477799"/>
            <a:ext cx="1492078" cy="596567"/>
          </a:xfrm>
          <a:prstGeom prst="straightConnector1">
            <a:avLst/>
          </a:prstGeom>
          <a:noFill/>
          <a:ln w="9525" cap="flat" cmpd="sng" algn="ctr">
            <a:solidFill>
              <a:schemeClr val="accent1"/>
            </a:solidFill>
            <a:prstDash val="solid"/>
            <a:round/>
            <a:headEnd type="none" w="med" len="med"/>
            <a:tailEnd type="arrow"/>
          </a:ln>
          <a:effectLst/>
        </p:spPr>
      </p:cxnSp>
      <p:cxnSp>
        <p:nvCxnSpPr>
          <p:cNvPr id="10" name="直接箭头连接符 9"/>
          <p:cNvCxnSpPr>
            <a:stCxn id="188" idx="0"/>
          </p:cNvCxnSpPr>
          <p:nvPr/>
        </p:nvCxnSpPr>
        <p:spPr bwMode="auto">
          <a:xfrm flipV="1">
            <a:off x="568578" y="4788349"/>
            <a:ext cx="0" cy="224827"/>
          </a:xfrm>
          <a:prstGeom prst="straightConnector1">
            <a:avLst/>
          </a:prstGeom>
          <a:noFill/>
          <a:ln w="9525" cap="flat" cmpd="sng" algn="ctr">
            <a:solidFill>
              <a:schemeClr val="accent1"/>
            </a:solidFill>
            <a:prstDash val="solid"/>
            <a:round/>
            <a:headEnd type="none" w="med" len="med"/>
            <a:tailEnd type="arrow"/>
          </a:ln>
          <a:effectLst/>
        </p:spPr>
      </p:cxnSp>
      <p:sp>
        <p:nvSpPr>
          <p:cNvPr id="124" name="圆角矩形 123"/>
          <p:cNvSpPr/>
          <p:nvPr/>
        </p:nvSpPr>
        <p:spPr bwMode="auto">
          <a:xfrm>
            <a:off x="179512" y="5444162"/>
            <a:ext cx="778753" cy="289094"/>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会员管理</a:t>
            </a:r>
          </a:p>
        </p:txBody>
      </p:sp>
      <p:sp>
        <p:nvSpPr>
          <p:cNvPr id="136" name="圆角矩形 135"/>
          <p:cNvSpPr/>
          <p:nvPr/>
        </p:nvSpPr>
        <p:spPr bwMode="auto">
          <a:xfrm>
            <a:off x="179512" y="5804202"/>
            <a:ext cx="778753" cy="289094"/>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800" b="1" dirty="0" smtClean="0">
                <a:solidFill>
                  <a:schemeClr val="tx1"/>
                </a:solidFill>
                <a:latin typeface="微软雅黑" pitchFamily="34" charset="-122"/>
                <a:ea typeface="微软雅黑" pitchFamily="34" charset="-122"/>
                <a:cs typeface="Arial" pitchFamily="34" charset="0"/>
              </a:rPr>
              <a:t>会员价格</a:t>
            </a:r>
            <a:endPar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
        <p:nvSpPr>
          <p:cNvPr id="123" name="圆角矩形 122"/>
          <p:cNvSpPr/>
          <p:nvPr/>
        </p:nvSpPr>
        <p:spPr bwMode="auto">
          <a:xfrm>
            <a:off x="2411760" y="5013176"/>
            <a:ext cx="792088" cy="707696"/>
          </a:xfrm>
          <a:prstGeom prst="roundRect">
            <a:avLst/>
          </a:prstGeom>
          <a:solidFill>
            <a:srgbClr val="FFCCCC"/>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1400" b="1" dirty="0" smtClean="0">
                <a:solidFill>
                  <a:schemeClr val="tx1"/>
                </a:solidFill>
                <a:latin typeface="Arial" pitchFamily="34" charset="0"/>
                <a:ea typeface="楷体_GB2312" pitchFamily="49" charset="-122"/>
                <a:cs typeface="Arial" pitchFamily="34" charset="0"/>
              </a:rPr>
              <a:t>电子秤</a:t>
            </a:r>
            <a:endPar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p:txBody>
      </p:sp>
      <p:sp>
        <p:nvSpPr>
          <p:cNvPr id="137" name="圆角矩形 136"/>
          <p:cNvSpPr/>
          <p:nvPr/>
        </p:nvSpPr>
        <p:spPr bwMode="auto">
          <a:xfrm>
            <a:off x="2411760" y="5301208"/>
            <a:ext cx="778753" cy="289094"/>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称重</a:t>
            </a:r>
          </a:p>
        </p:txBody>
      </p:sp>
      <p:sp>
        <p:nvSpPr>
          <p:cNvPr id="153" name="圆角矩形 152"/>
          <p:cNvSpPr/>
          <p:nvPr/>
        </p:nvSpPr>
        <p:spPr bwMode="auto">
          <a:xfrm>
            <a:off x="4364046" y="1196752"/>
            <a:ext cx="1072050" cy="1080120"/>
          </a:xfrm>
          <a:prstGeom prst="round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1400" b="1" dirty="0">
                <a:solidFill>
                  <a:schemeClr val="tx1"/>
                </a:solidFill>
                <a:latin typeface="Arial" pitchFamily="34" charset="0"/>
                <a:ea typeface="楷体_GB2312" pitchFamily="49" charset="-122"/>
                <a:cs typeface="Arial" pitchFamily="34" charset="0"/>
              </a:rPr>
              <a:t>进口</a:t>
            </a:r>
            <a:endPar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p:txBody>
      </p:sp>
      <p:sp>
        <p:nvSpPr>
          <p:cNvPr id="154" name="圆角矩形 153"/>
          <p:cNvSpPr/>
          <p:nvPr/>
        </p:nvSpPr>
        <p:spPr bwMode="auto">
          <a:xfrm>
            <a:off x="4510625" y="1966512"/>
            <a:ext cx="778753" cy="289094"/>
          </a:xfrm>
          <a:prstGeom prst="round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smtClean="0">
                <a:solidFill>
                  <a:schemeClr val="tx1"/>
                </a:solidFill>
                <a:latin typeface="微软雅黑" pitchFamily="34" charset="-122"/>
                <a:ea typeface="微软雅黑" pitchFamily="34" charset="-122"/>
                <a:cs typeface="Arial" pitchFamily="34" charset="0"/>
              </a:rPr>
              <a:t>销售单</a:t>
            </a:r>
            <a:endParaRPr lang="zh-CN" altLang="en-US" sz="800" b="1" dirty="0">
              <a:solidFill>
                <a:schemeClr val="tx1"/>
              </a:solidFill>
              <a:latin typeface="微软雅黑" pitchFamily="34" charset="-122"/>
              <a:ea typeface="微软雅黑" pitchFamily="34" charset="-122"/>
              <a:cs typeface="Arial" pitchFamily="34" charset="0"/>
            </a:endParaRPr>
          </a:p>
        </p:txBody>
      </p:sp>
      <p:sp>
        <p:nvSpPr>
          <p:cNvPr id="155" name="圆角矩形 154"/>
          <p:cNvSpPr/>
          <p:nvPr/>
        </p:nvSpPr>
        <p:spPr bwMode="auto">
          <a:xfrm>
            <a:off x="4513327" y="1618496"/>
            <a:ext cx="778753" cy="289094"/>
          </a:xfrm>
          <a:prstGeom prst="round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订单</a:t>
            </a:r>
          </a:p>
        </p:txBody>
      </p:sp>
      <p:cxnSp>
        <p:nvCxnSpPr>
          <p:cNvPr id="157" name="直接箭头连接符 156"/>
          <p:cNvCxnSpPr/>
          <p:nvPr/>
        </p:nvCxnSpPr>
        <p:spPr bwMode="auto">
          <a:xfrm>
            <a:off x="3995936" y="1772816"/>
            <a:ext cx="368110" cy="0"/>
          </a:xfrm>
          <a:prstGeom prst="straightConnector1">
            <a:avLst/>
          </a:prstGeom>
          <a:noFill/>
          <a:ln w="9525" cap="flat" cmpd="sng" algn="ctr">
            <a:solidFill>
              <a:schemeClr val="tx2">
                <a:lumMod val="40000"/>
                <a:lumOff val="60000"/>
              </a:schemeClr>
            </a:solidFill>
            <a:prstDash val="solid"/>
            <a:round/>
            <a:headEnd type="arrow" w="med" len="med"/>
            <a:tailEnd type="arrow" w="med" len="med"/>
          </a:ln>
          <a:effectLst/>
        </p:spPr>
      </p:cxnSp>
      <p:sp>
        <p:nvSpPr>
          <p:cNvPr id="158" name="圆角矩形 157"/>
          <p:cNvSpPr/>
          <p:nvPr/>
        </p:nvSpPr>
        <p:spPr bwMode="auto">
          <a:xfrm>
            <a:off x="2411760" y="5817648"/>
            <a:ext cx="792088" cy="707696"/>
          </a:xfrm>
          <a:prstGeom prst="roundRect">
            <a:avLst/>
          </a:prstGeom>
          <a:solidFill>
            <a:srgbClr val="FFCCCC"/>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1400" b="1" dirty="0" smtClean="0">
                <a:solidFill>
                  <a:schemeClr val="tx1"/>
                </a:solidFill>
                <a:latin typeface="Arial" pitchFamily="34" charset="0"/>
                <a:ea typeface="楷体_GB2312" pitchFamily="49" charset="-122"/>
                <a:cs typeface="Arial" pitchFamily="34" charset="0"/>
              </a:rPr>
              <a:t>电子秤</a:t>
            </a:r>
            <a:endParaRPr lang="en-US" altLang="zh-CN" sz="1400" b="1" dirty="0" smtClean="0">
              <a:solidFill>
                <a:schemeClr val="tx1"/>
              </a:solidFill>
              <a:latin typeface="Arial" pitchFamily="34" charset="0"/>
              <a:ea typeface="楷体_GB2312" pitchFamily="49" charset="-122"/>
              <a:cs typeface="Arial" pitchFamily="34" charset="0"/>
            </a:endParaRPr>
          </a:p>
          <a:p>
            <a:pPr marR="0" algn="ctr" defTabSz="914400" rtl="0" eaLnBrk="1" fontAlgn="base" latinLnBrk="0" hangingPunct="1">
              <a:lnSpc>
                <a:spcPct val="104000"/>
              </a:lnSpc>
              <a:spcBef>
                <a:spcPct val="20000"/>
              </a:spcBef>
              <a:spcAft>
                <a:spcPct val="0"/>
              </a:spcAft>
              <a:buClr>
                <a:schemeClr val="accent1"/>
              </a:buClr>
              <a:buSzTx/>
              <a:tabLst/>
            </a:pPr>
            <a:r>
              <a:rPr lang="zh-CN" altLang="en-US" sz="1400" b="1" dirty="0" smtClean="0">
                <a:solidFill>
                  <a:schemeClr val="tx1"/>
                </a:solidFill>
                <a:latin typeface="Arial" pitchFamily="34" charset="0"/>
                <a:ea typeface="楷体_GB2312" pitchFamily="49" charset="-122"/>
                <a:cs typeface="Arial" pitchFamily="34" charset="0"/>
              </a:rPr>
              <a:t>价签</a:t>
            </a:r>
            <a:endPar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p:txBody>
      </p:sp>
      <p:sp>
        <p:nvSpPr>
          <p:cNvPr id="159" name="圆角矩形 158"/>
          <p:cNvSpPr/>
          <p:nvPr/>
        </p:nvSpPr>
        <p:spPr bwMode="auto">
          <a:xfrm>
            <a:off x="2411760" y="5846208"/>
            <a:ext cx="778753" cy="289094"/>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称重</a:t>
            </a:r>
          </a:p>
        </p:txBody>
      </p:sp>
      <p:cxnSp>
        <p:nvCxnSpPr>
          <p:cNvPr id="9" name="直接箭头连接符 8"/>
          <p:cNvCxnSpPr/>
          <p:nvPr/>
        </p:nvCxnSpPr>
        <p:spPr bwMode="auto">
          <a:xfrm>
            <a:off x="2195736" y="5271035"/>
            <a:ext cx="252027" cy="0"/>
          </a:xfrm>
          <a:prstGeom prst="straightConnector1">
            <a:avLst/>
          </a:prstGeom>
          <a:noFill/>
          <a:ln w="9525" cap="flat" cmpd="sng" algn="ctr">
            <a:solidFill>
              <a:schemeClr val="tx1"/>
            </a:solidFill>
            <a:prstDash val="solid"/>
            <a:round/>
            <a:headEnd type="none" w="med" len="med"/>
            <a:tailEnd type="arrow"/>
          </a:ln>
          <a:effectLst/>
        </p:spPr>
      </p:cxnSp>
      <p:cxnSp>
        <p:nvCxnSpPr>
          <p:cNvPr id="12" name="直接箭头连接符 11"/>
          <p:cNvCxnSpPr>
            <a:endCxn id="158" idx="1"/>
          </p:cNvCxnSpPr>
          <p:nvPr/>
        </p:nvCxnSpPr>
        <p:spPr bwMode="auto">
          <a:xfrm>
            <a:off x="2195736" y="6171496"/>
            <a:ext cx="216024" cy="0"/>
          </a:xfrm>
          <a:prstGeom prst="straightConnector1">
            <a:avLst/>
          </a:prstGeom>
          <a:noFill/>
          <a:ln w="9525" cap="flat" cmpd="sng" algn="ctr">
            <a:solidFill>
              <a:schemeClr val="tx1"/>
            </a:solidFill>
            <a:prstDash val="solid"/>
            <a:round/>
            <a:headEnd type="none" w="med" len="med"/>
            <a:tailEnd type="arrow"/>
          </a:ln>
          <a:effectLst/>
        </p:spPr>
      </p:cxnSp>
      <p:sp>
        <p:nvSpPr>
          <p:cNvPr id="160" name="圆角矩形 159"/>
          <p:cNvSpPr/>
          <p:nvPr/>
        </p:nvSpPr>
        <p:spPr bwMode="auto">
          <a:xfrm>
            <a:off x="7092280" y="5025560"/>
            <a:ext cx="792088" cy="707696"/>
          </a:xfrm>
          <a:prstGeom prst="roundRect">
            <a:avLst/>
          </a:prstGeom>
          <a:solidFill>
            <a:srgbClr val="FFCCCC"/>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en-US" altLang="zh-CN" sz="1400" b="1" dirty="0" smtClean="0">
                <a:solidFill>
                  <a:schemeClr val="tx1"/>
                </a:solidFill>
                <a:latin typeface="Arial" pitchFamily="34" charset="0"/>
                <a:ea typeface="楷体_GB2312" pitchFamily="49" charset="-122"/>
                <a:cs typeface="Arial" pitchFamily="34" charset="0"/>
              </a:rPr>
              <a:t>DM</a:t>
            </a:r>
            <a:endPar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p:txBody>
      </p:sp>
      <p:sp>
        <p:nvSpPr>
          <p:cNvPr id="161" name="圆角矩形 160"/>
          <p:cNvSpPr/>
          <p:nvPr/>
        </p:nvSpPr>
        <p:spPr bwMode="auto">
          <a:xfrm>
            <a:off x="7092280" y="5313592"/>
            <a:ext cx="778753" cy="289094"/>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800" b="1" dirty="0">
                <a:solidFill>
                  <a:schemeClr val="tx1"/>
                </a:solidFill>
                <a:latin typeface="微软雅黑" pitchFamily="34" charset="-122"/>
                <a:ea typeface="微软雅黑" pitchFamily="34" charset="-122"/>
                <a:cs typeface="Arial" pitchFamily="34" charset="0"/>
              </a:rPr>
              <a:t>规划</a:t>
            </a:r>
            <a:endPar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
        <p:nvSpPr>
          <p:cNvPr id="162" name="圆角矩形 161"/>
          <p:cNvSpPr/>
          <p:nvPr/>
        </p:nvSpPr>
        <p:spPr bwMode="auto">
          <a:xfrm>
            <a:off x="7092280" y="5830032"/>
            <a:ext cx="792088" cy="707696"/>
          </a:xfrm>
          <a:prstGeom prst="roundRect">
            <a:avLst/>
          </a:prstGeom>
          <a:solidFill>
            <a:srgbClr val="FFCCCC"/>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1400" b="1" dirty="0" smtClean="0">
                <a:solidFill>
                  <a:schemeClr val="tx1"/>
                </a:solidFill>
                <a:latin typeface="Arial" pitchFamily="34" charset="0"/>
                <a:ea typeface="楷体_GB2312" pitchFamily="49" charset="-122"/>
                <a:cs typeface="Arial" pitchFamily="34" charset="0"/>
              </a:rPr>
              <a:t>电子秤</a:t>
            </a:r>
            <a:endParaRPr lang="en-US" altLang="zh-CN" sz="1400" b="1" dirty="0" smtClean="0">
              <a:solidFill>
                <a:schemeClr val="tx1"/>
              </a:solidFill>
              <a:latin typeface="Arial" pitchFamily="34" charset="0"/>
              <a:ea typeface="楷体_GB2312" pitchFamily="49" charset="-122"/>
              <a:cs typeface="Arial" pitchFamily="34" charset="0"/>
            </a:endParaRPr>
          </a:p>
          <a:p>
            <a:pPr marR="0" algn="ctr" defTabSz="914400" rtl="0" eaLnBrk="1" fontAlgn="base" latinLnBrk="0" hangingPunct="1">
              <a:lnSpc>
                <a:spcPct val="104000"/>
              </a:lnSpc>
              <a:spcBef>
                <a:spcPct val="20000"/>
              </a:spcBef>
              <a:spcAft>
                <a:spcPct val="0"/>
              </a:spcAft>
              <a:buClr>
                <a:schemeClr val="accent1"/>
              </a:buClr>
              <a:buSzTx/>
              <a:tabLst/>
            </a:pPr>
            <a:r>
              <a:rPr lang="zh-CN" altLang="en-US" sz="1400" b="1" dirty="0" smtClean="0">
                <a:solidFill>
                  <a:schemeClr val="tx1"/>
                </a:solidFill>
                <a:latin typeface="Arial" pitchFamily="34" charset="0"/>
                <a:ea typeface="楷体_GB2312" pitchFamily="49" charset="-122"/>
                <a:cs typeface="Arial" pitchFamily="34" charset="0"/>
              </a:rPr>
              <a:t>手持</a:t>
            </a:r>
            <a:endPar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p:txBody>
      </p:sp>
      <p:sp>
        <p:nvSpPr>
          <p:cNvPr id="163" name="圆角矩形 162"/>
          <p:cNvSpPr/>
          <p:nvPr/>
        </p:nvSpPr>
        <p:spPr bwMode="auto">
          <a:xfrm>
            <a:off x="7092280" y="5858592"/>
            <a:ext cx="778753" cy="289094"/>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800" b="1" dirty="0">
                <a:solidFill>
                  <a:schemeClr val="tx1"/>
                </a:solidFill>
                <a:latin typeface="微软雅黑" pitchFamily="34" charset="-122"/>
                <a:ea typeface="微软雅黑" pitchFamily="34" charset="-122"/>
                <a:cs typeface="Arial" pitchFamily="34" charset="0"/>
              </a:rPr>
              <a:t>盘点</a:t>
            </a:r>
            <a:endPar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Tree>
    <p:extLst>
      <p:ext uri="{BB962C8B-B14F-4D97-AF65-F5344CB8AC3E}">
        <p14:creationId xmlns:p14="http://schemas.microsoft.com/office/powerpoint/2010/main" val="19016842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57200" y="554038"/>
            <a:ext cx="8229600" cy="515937"/>
          </a:xfrm>
          <a:prstGeom prst="rect">
            <a:avLst/>
          </a:prstGeom>
          <a:ln>
            <a:noFill/>
            <a:headEnd type="none" w="med" len="med"/>
            <a:tailEnd type="triangle" w="med" len="med"/>
          </a:ln>
        </p:spPr>
        <p:txBody>
          <a:bodyPr/>
          <a:lstStyle>
            <a:lvl1pPr algn="l" rtl="0" eaLnBrk="0" fontAlgn="base" hangingPunct="0">
              <a:spcBef>
                <a:spcPct val="0"/>
              </a:spcBef>
              <a:spcAft>
                <a:spcPct val="0"/>
              </a:spcAft>
              <a:defRPr sz="2800" b="1">
                <a:solidFill>
                  <a:schemeClr val="accent1"/>
                </a:solidFill>
                <a:latin typeface="微软雅黑" pitchFamily="34" charset="-122"/>
                <a:ea typeface="微软雅黑" pitchFamily="34" charset="-122"/>
                <a:cs typeface="+mj-cs"/>
              </a:defRPr>
            </a:lvl1pPr>
            <a:lvl2pPr algn="l" rtl="0" eaLnBrk="0" fontAlgn="base" hangingPunct="0">
              <a:spcBef>
                <a:spcPct val="0"/>
              </a:spcBef>
              <a:spcAft>
                <a:spcPct val="0"/>
              </a:spcAft>
              <a:defRPr sz="2800" b="1">
                <a:solidFill>
                  <a:schemeClr val="accent1"/>
                </a:solidFill>
                <a:latin typeface="微软雅黑" pitchFamily="34" charset="-122"/>
                <a:ea typeface="微软雅黑" pitchFamily="34" charset="-122"/>
                <a:cs typeface="Arial" pitchFamily="34" charset="0"/>
              </a:defRPr>
            </a:lvl2pPr>
            <a:lvl3pPr algn="l" rtl="0" eaLnBrk="0" fontAlgn="base" hangingPunct="0">
              <a:spcBef>
                <a:spcPct val="0"/>
              </a:spcBef>
              <a:spcAft>
                <a:spcPct val="0"/>
              </a:spcAft>
              <a:defRPr sz="2800" b="1">
                <a:solidFill>
                  <a:schemeClr val="accent1"/>
                </a:solidFill>
                <a:latin typeface="微软雅黑" pitchFamily="34" charset="-122"/>
                <a:ea typeface="微软雅黑" pitchFamily="34" charset="-122"/>
                <a:cs typeface="Arial" pitchFamily="34" charset="0"/>
              </a:defRPr>
            </a:lvl3pPr>
            <a:lvl4pPr algn="l" rtl="0" eaLnBrk="0" fontAlgn="base" hangingPunct="0">
              <a:spcBef>
                <a:spcPct val="0"/>
              </a:spcBef>
              <a:spcAft>
                <a:spcPct val="0"/>
              </a:spcAft>
              <a:defRPr sz="2800" b="1">
                <a:solidFill>
                  <a:schemeClr val="accent1"/>
                </a:solidFill>
                <a:latin typeface="微软雅黑" pitchFamily="34" charset="-122"/>
                <a:ea typeface="微软雅黑" pitchFamily="34" charset="-122"/>
                <a:cs typeface="Arial" pitchFamily="34" charset="0"/>
              </a:defRPr>
            </a:lvl4pPr>
            <a:lvl5pPr algn="l" rtl="0" eaLnBrk="0" fontAlgn="base" hangingPunct="0">
              <a:spcBef>
                <a:spcPct val="0"/>
              </a:spcBef>
              <a:spcAft>
                <a:spcPct val="0"/>
              </a:spcAft>
              <a:defRPr sz="2800" b="1">
                <a:solidFill>
                  <a:schemeClr val="accent1"/>
                </a:solidFill>
                <a:latin typeface="微软雅黑" pitchFamily="34" charset="-122"/>
                <a:ea typeface="微软雅黑" pitchFamily="34" charset="-122"/>
                <a:cs typeface="Arial" pitchFamily="34" charset="0"/>
              </a:defRPr>
            </a:lvl5pPr>
            <a:lvl6pPr marL="457200" algn="l" rtl="0" fontAlgn="base">
              <a:spcBef>
                <a:spcPct val="0"/>
              </a:spcBef>
              <a:spcAft>
                <a:spcPct val="0"/>
              </a:spcAft>
              <a:defRPr sz="2200" b="1">
                <a:solidFill>
                  <a:schemeClr val="accent1"/>
                </a:solidFill>
                <a:latin typeface="Arial" pitchFamily="34" charset="0"/>
                <a:ea typeface="宋体" pitchFamily="2" charset="-122"/>
                <a:cs typeface="Arial" pitchFamily="34" charset="0"/>
              </a:defRPr>
            </a:lvl6pPr>
            <a:lvl7pPr marL="914400" algn="l" rtl="0" fontAlgn="base">
              <a:spcBef>
                <a:spcPct val="0"/>
              </a:spcBef>
              <a:spcAft>
                <a:spcPct val="0"/>
              </a:spcAft>
              <a:defRPr sz="2200" b="1">
                <a:solidFill>
                  <a:schemeClr val="accent1"/>
                </a:solidFill>
                <a:latin typeface="Arial" pitchFamily="34" charset="0"/>
                <a:ea typeface="宋体" pitchFamily="2" charset="-122"/>
                <a:cs typeface="Arial" pitchFamily="34" charset="0"/>
              </a:defRPr>
            </a:lvl7pPr>
            <a:lvl8pPr marL="1371600" algn="l" rtl="0" fontAlgn="base">
              <a:spcBef>
                <a:spcPct val="0"/>
              </a:spcBef>
              <a:spcAft>
                <a:spcPct val="0"/>
              </a:spcAft>
              <a:defRPr sz="2200" b="1">
                <a:solidFill>
                  <a:schemeClr val="accent1"/>
                </a:solidFill>
                <a:latin typeface="Arial" pitchFamily="34" charset="0"/>
                <a:ea typeface="宋体" pitchFamily="2" charset="-122"/>
                <a:cs typeface="Arial" pitchFamily="34" charset="0"/>
              </a:defRPr>
            </a:lvl8pPr>
            <a:lvl9pPr marL="1828800" algn="l" rtl="0" fontAlgn="base">
              <a:spcBef>
                <a:spcPct val="0"/>
              </a:spcBef>
              <a:spcAft>
                <a:spcPct val="0"/>
              </a:spcAft>
              <a:defRPr sz="2200" b="1">
                <a:solidFill>
                  <a:schemeClr val="accent1"/>
                </a:solidFill>
                <a:latin typeface="Arial" pitchFamily="34" charset="0"/>
                <a:ea typeface="宋体" pitchFamily="2" charset="-122"/>
                <a:cs typeface="Arial" pitchFamily="34" charset="0"/>
              </a:defRPr>
            </a:lvl9pPr>
          </a:lstStyle>
          <a:p>
            <a:r>
              <a:rPr lang="zh-CN" altLang="en-US" kern="0" dirty="0" smtClean="0"/>
              <a:t>整体业务流程管理</a:t>
            </a:r>
          </a:p>
        </p:txBody>
      </p:sp>
      <p:sp>
        <p:nvSpPr>
          <p:cNvPr id="2" name="灯片编号占位符 1"/>
          <p:cNvSpPr>
            <a:spLocks noGrp="1"/>
          </p:cNvSpPr>
          <p:nvPr>
            <p:ph type="sldNum" sz="quarter" idx="10"/>
          </p:nvPr>
        </p:nvSpPr>
        <p:spPr>
          <a:ln>
            <a:headEnd type="none" w="med" len="med"/>
            <a:tailEnd type="triangle" w="med" len="med"/>
          </a:ln>
        </p:spPr>
        <p:txBody>
          <a:bodyPr/>
          <a:lstStyle/>
          <a:p>
            <a:fld id="{75A150D2-4D02-4A3B-BD5B-F866C135098F}" type="slidenum">
              <a:rPr lang="en-US" altLang="zh-CN" smtClean="0"/>
              <a:pPr/>
              <a:t>6</a:t>
            </a:fld>
            <a:endParaRPr lang="en-US" altLang="zh-CN"/>
          </a:p>
        </p:txBody>
      </p:sp>
      <p:sp>
        <p:nvSpPr>
          <p:cNvPr id="3" name="TextBox 2"/>
          <p:cNvSpPr txBox="1"/>
          <p:nvPr/>
        </p:nvSpPr>
        <p:spPr>
          <a:xfrm>
            <a:off x="1259632" y="1143587"/>
            <a:ext cx="1008112" cy="258532"/>
          </a:xfrm>
          <a:prstGeom prst="rect">
            <a:avLst/>
          </a:prstGeom>
          <a:noFill/>
          <a:ln>
            <a:noFill/>
            <a:headEnd type="none" w="med" len="med"/>
            <a:tailEnd type="triangle" w="med" len="med"/>
          </a:ln>
        </p:spPr>
        <p:txBody>
          <a:bodyPr wrap="square" rtlCol="0">
            <a:spAutoFit/>
          </a:bodyPr>
          <a:lstStyle/>
          <a:p>
            <a:pPr algn="ctr"/>
            <a:r>
              <a:rPr lang="zh-CN" altLang="en-US" sz="1200" b="1" dirty="0" smtClean="0">
                <a:solidFill>
                  <a:schemeClr val="tx1"/>
                </a:solidFill>
                <a:latin typeface="微软雅黑" pitchFamily="34" charset="-122"/>
                <a:ea typeface="微软雅黑" pitchFamily="34" charset="-122"/>
              </a:rPr>
              <a:t>开店部</a:t>
            </a:r>
            <a:endParaRPr lang="zh-CN" altLang="en-US" sz="1200" b="1" dirty="0">
              <a:solidFill>
                <a:schemeClr val="tx1"/>
              </a:solidFill>
              <a:latin typeface="微软雅黑" pitchFamily="34" charset="-122"/>
              <a:ea typeface="微软雅黑" pitchFamily="34" charset="-122"/>
            </a:endParaRPr>
          </a:p>
        </p:txBody>
      </p:sp>
      <p:sp>
        <p:nvSpPr>
          <p:cNvPr id="7" name="TextBox 6"/>
          <p:cNvSpPr txBox="1"/>
          <p:nvPr/>
        </p:nvSpPr>
        <p:spPr>
          <a:xfrm>
            <a:off x="2627784" y="1143587"/>
            <a:ext cx="1008112" cy="258532"/>
          </a:xfrm>
          <a:prstGeom prst="rect">
            <a:avLst/>
          </a:prstGeom>
          <a:noFill/>
          <a:ln>
            <a:noFill/>
            <a:headEnd type="none" w="med" len="med"/>
            <a:tailEnd type="triangle" w="med" len="med"/>
          </a:ln>
        </p:spPr>
        <p:txBody>
          <a:bodyPr wrap="square" rtlCol="0">
            <a:spAutoFit/>
          </a:bodyPr>
          <a:lstStyle/>
          <a:p>
            <a:pPr algn="ctr"/>
            <a:r>
              <a:rPr lang="zh-CN" altLang="en-US" sz="1200" b="1" dirty="0" smtClean="0">
                <a:solidFill>
                  <a:schemeClr val="tx1"/>
                </a:solidFill>
                <a:latin typeface="微软雅黑" pitchFamily="34" charset="-122"/>
                <a:ea typeface="微软雅黑" pitchFamily="34" charset="-122"/>
              </a:rPr>
              <a:t>采购部</a:t>
            </a:r>
            <a:endParaRPr lang="zh-CN" altLang="en-US" sz="1200" b="1" dirty="0">
              <a:solidFill>
                <a:schemeClr val="tx1"/>
              </a:solidFill>
              <a:latin typeface="微软雅黑" pitchFamily="34" charset="-122"/>
              <a:ea typeface="微软雅黑" pitchFamily="34" charset="-122"/>
            </a:endParaRPr>
          </a:p>
        </p:txBody>
      </p:sp>
      <p:sp>
        <p:nvSpPr>
          <p:cNvPr id="8" name="TextBox 7"/>
          <p:cNvSpPr txBox="1"/>
          <p:nvPr/>
        </p:nvSpPr>
        <p:spPr>
          <a:xfrm>
            <a:off x="3851920" y="1143587"/>
            <a:ext cx="1008112" cy="258532"/>
          </a:xfrm>
          <a:prstGeom prst="rect">
            <a:avLst/>
          </a:prstGeom>
          <a:noFill/>
          <a:ln>
            <a:noFill/>
            <a:headEnd type="none" w="med" len="med"/>
            <a:tailEnd type="triangle" w="med" len="med"/>
          </a:ln>
        </p:spPr>
        <p:txBody>
          <a:bodyPr wrap="square" rtlCol="0">
            <a:spAutoFit/>
          </a:bodyPr>
          <a:lstStyle/>
          <a:p>
            <a:pPr algn="ctr"/>
            <a:r>
              <a:rPr lang="zh-CN" altLang="en-US" sz="1200" b="1" dirty="0">
                <a:solidFill>
                  <a:schemeClr val="tx1"/>
                </a:solidFill>
                <a:latin typeface="微软雅黑" pitchFamily="34" charset="-122"/>
                <a:ea typeface="微软雅黑" pitchFamily="34" charset="-122"/>
              </a:rPr>
              <a:t>门店</a:t>
            </a:r>
          </a:p>
        </p:txBody>
      </p:sp>
      <p:sp>
        <p:nvSpPr>
          <p:cNvPr id="9" name="TextBox 8"/>
          <p:cNvSpPr txBox="1"/>
          <p:nvPr/>
        </p:nvSpPr>
        <p:spPr>
          <a:xfrm>
            <a:off x="5220072" y="1143587"/>
            <a:ext cx="1008112" cy="258532"/>
          </a:xfrm>
          <a:prstGeom prst="rect">
            <a:avLst/>
          </a:prstGeom>
          <a:noFill/>
          <a:ln>
            <a:noFill/>
            <a:headEnd type="none" w="med" len="med"/>
            <a:tailEnd type="triangle" w="med" len="med"/>
          </a:ln>
        </p:spPr>
        <p:txBody>
          <a:bodyPr wrap="square" rtlCol="0">
            <a:spAutoFit/>
          </a:bodyPr>
          <a:lstStyle/>
          <a:p>
            <a:pPr algn="ctr"/>
            <a:r>
              <a:rPr lang="zh-CN" altLang="en-US" sz="1200" b="1" dirty="0">
                <a:solidFill>
                  <a:schemeClr val="tx1"/>
                </a:solidFill>
                <a:latin typeface="微软雅黑" pitchFamily="34" charset="-122"/>
                <a:ea typeface="微软雅黑" pitchFamily="34" charset="-122"/>
              </a:rPr>
              <a:t>供应</a:t>
            </a:r>
            <a:r>
              <a:rPr lang="zh-CN" altLang="en-US" sz="1200" b="1" dirty="0" smtClean="0">
                <a:solidFill>
                  <a:schemeClr val="tx1"/>
                </a:solidFill>
                <a:latin typeface="微软雅黑" pitchFamily="34" charset="-122"/>
                <a:ea typeface="微软雅黑" pitchFamily="34" charset="-122"/>
              </a:rPr>
              <a:t>商</a:t>
            </a:r>
            <a:endParaRPr lang="zh-CN" altLang="en-US" sz="1200" b="1" dirty="0">
              <a:solidFill>
                <a:schemeClr val="tx1"/>
              </a:solidFill>
              <a:latin typeface="微软雅黑" pitchFamily="34" charset="-122"/>
              <a:ea typeface="微软雅黑" pitchFamily="34" charset="-122"/>
            </a:endParaRPr>
          </a:p>
        </p:txBody>
      </p:sp>
      <p:sp>
        <p:nvSpPr>
          <p:cNvPr id="10" name="TextBox 9"/>
          <p:cNvSpPr txBox="1"/>
          <p:nvPr/>
        </p:nvSpPr>
        <p:spPr>
          <a:xfrm>
            <a:off x="6300192" y="1143587"/>
            <a:ext cx="1008112" cy="258532"/>
          </a:xfrm>
          <a:prstGeom prst="rect">
            <a:avLst/>
          </a:prstGeom>
          <a:noFill/>
          <a:ln>
            <a:noFill/>
            <a:headEnd type="none" w="med" len="med"/>
            <a:tailEnd type="triangle" w="med" len="med"/>
          </a:ln>
        </p:spPr>
        <p:txBody>
          <a:bodyPr wrap="square" rtlCol="0">
            <a:spAutoFit/>
          </a:bodyPr>
          <a:lstStyle/>
          <a:p>
            <a:pPr algn="ctr"/>
            <a:r>
              <a:rPr lang="zh-CN" altLang="en-US" sz="1200" b="1" dirty="0" smtClean="0">
                <a:solidFill>
                  <a:schemeClr val="tx1"/>
                </a:solidFill>
                <a:latin typeface="微软雅黑" pitchFamily="34" charset="-122"/>
                <a:ea typeface="微软雅黑" pitchFamily="34" charset="-122"/>
              </a:rPr>
              <a:t>物流</a:t>
            </a:r>
            <a:endParaRPr lang="zh-CN" altLang="en-US" sz="1200" b="1" dirty="0">
              <a:solidFill>
                <a:schemeClr val="tx1"/>
              </a:solidFill>
              <a:latin typeface="微软雅黑" pitchFamily="34" charset="-122"/>
              <a:ea typeface="微软雅黑" pitchFamily="34" charset="-122"/>
            </a:endParaRPr>
          </a:p>
        </p:txBody>
      </p:sp>
      <p:sp>
        <p:nvSpPr>
          <p:cNvPr id="11" name="圆角矩形 10"/>
          <p:cNvSpPr/>
          <p:nvPr/>
        </p:nvSpPr>
        <p:spPr bwMode="auto">
          <a:xfrm>
            <a:off x="2337440" y="2020174"/>
            <a:ext cx="594561" cy="274905"/>
          </a:xfrm>
          <a:prstGeom prst="roundRect">
            <a:avLst/>
          </a:prstGeom>
          <a:solidFill>
            <a:srgbClr val="92D050"/>
          </a:solidFill>
          <a:ln w="9525" cap="flat" cmpd="sng" algn="ctr">
            <a:solidFill>
              <a:schemeClr val="tx1"/>
            </a:solidFill>
            <a:prstDash val="solid"/>
            <a:round/>
            <a:headEnd type="none" w="med" len="med"/>
            <a:tailEnd type="triangl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供应商引进</a:t>
            </a:r>
          </a:p>
        </p:txBody>
      </p:sp>
      <p:sp>
        <p:nvSpPr>
          <p:cNvPr id="12" name="圆角矩形 11"/>
          <p:cNvSpPr/>
          <p:nvPr/>
        </p:nvSpPr>
        <p:spPr bwMode="auto">
          <a:xfrm>
            <a:off x="2337440" y="2426344"/>
            <a:ext cx="594561" cy="274905"/>
          </a:xfrm>
          <a:prstGeom prst="roundRect">
            <a:avLst/>
          </a:prstGeom>
          <a:solidFill>
            <a:srgbClr val="92D050"/>
          </a:solidFill>
          <a:ln w="9525" cap="flat" cmpd="sng" algn="ctr">
            <a:solidFill>
              <a:schemeClr val="tx1"/>
            </a:solidFill>
            <a:prstDash val="solid"/>
            <a:round/>
            <a:headEnd type="none" w="med" len="med"/>
            <a:tailEnd type="triangl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800" b="1" dirty="0" smtClean="0">
                <a:solidFill>
                  <a:schemeClr val="tx1"/>
                </a:solidFill>
                <a:latin typeface="微软雅黑" pitchFamily="34" charset="-122"/>
                <a:ea typeface="微软雅黑" pitchFamily="34" charset="-122"/>
                <a:cs typeface="Arial" pitchFamily="34" charset="0"/>
              </a:rPr>
              <a:t>合同管理</a:t>
            </a:r>
            <a:endPar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
        <p:nvSpPr>
          <p:cNvPr id="13" name="圆角矩形 12"/>
          <p:cNvSpPr/>
          <p:nvPr/>
        </p:nvSpPr>
        <p:spPr bwMode="auto">
          <a:xfrm>
            <a:off x="2337440" y="2845641"/>
            <a:ext cx="594561" cy="27490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triangl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新品引进</a:t>
            </a:r>
            <a:r>
              <a:rPr kumimoji="0" lang="en-US" altLang="zh-CN"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a:t>
            </a:r>
            <a:r>
              <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商品变更</a:t>
            </a:r>
          </a:p>
        </p:txBody>
      </p:sp>
      <p:sp>
        <p:nvSpPr>
          <p:cNvPr id="14" name="圆角矩形 13"/>
          <p:cNvSpPr/>
          <p:nvPr/>
        </p:nvSpPr>
        <p:spPr bwMode="auto">
          <a:xfrm>
            <a:off x="2337440" y="1622630"/>
            <a:ext cx="594561" cy="274905"/>
          </a:xfrm>
          <a:prstGeom prst="roundRect">
            <a:avLst/>
          </a:prstGeom>
          <a:solidFill>
            <a:srgbClr val="CC9900"/>
          </a:solidFill>
          <a:ln w="9525" cap="flat" cmpd="sng" algn="ctr">
            <a:solidFill>
              <a:schemeClr val="tx1"/>
            </a:solidFill>
            <a:prstDash val="solid"/>
            <a:round/>
            <a:headEnd type="none" w="med" len="med"/>
            <a:tailEnd type="triangl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品类管理</a:t>
            </a:r>
          </a:p>
        </p:txBody>
      </p:sp>
      <p:sp>
        <p:nvSpPr>
          <p:cNvPr id="15" name="圆角矩形 14"/>
          <p:cNvSpPr/>
          <p:nvPr/>
        </p:nvSpPr>
        <p:spPr bwMode="auto">
          <a:xfrm>
            <a:off x="1475656" y="2020174"/>
            <a:ext cx="594561" cy="274905"/>
          </a:xfrm>
          <a:prstGeom prst="roundRect">
            <a:avLst/>
          </a:prstGeom>
          <a:solidFill>
            <a:srgbClr val="FFC000"/>
          </a:solidFill>
          <a:ln w="9525" cap="flat" cmpd="sng" algn="ctr">
            <a:solidFill>
              <a:schemeClr val="tx1"/>
            </a:solidFill>
            <a:prstDash val="solid"/>
            <a:round/>
            <a:headEnd type="none" w="med" len="med"/>
            <a:tailEnd type="triangl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新店管理</a:t>
            </a:r>
          </a:p>
        </p:txBody>
      </p:sp>
      <p:cxnSp>
        <p:nvCxnSpPr>
          <p:cNvPr id="16" name="肘形连接符 15"/>
          <p:cNvCxnSpPr>
            <a:stCxn id="15" idx="2"/>
            <a:endCxn id="12" idx="1"/>
          </p:cNvCxnSpPr>
          <p:nvPr/>
        </p:nvCxnSpPr>
        <p:spPr bwMode="auto">
          <a:xfrm rot="16200000" flipH="1">
            <a:off x="1920829" y="2147186"/>
            <a:ext cx="268718" cy="564503"/>
          </a:xfrm>
          <a:prstGeom prst="bentConnector2">
            <a:avLst/>
          </a:prstGeom>
          <a:noFill/>
          <a:ln w="9525" cap="flat" cmpd="sng" algn="ctr">
            <a:solidFill>
              <a:schemeClr val="tx1"/>
            </a:solidFill>
            <a:prstDash val="solid"/>
            <a:round/>
            <a:headEnd type="none" w="med" len="med"/>
            <a:tailEnd type="triangle" w="med" len="med"/>
          </a:ln>
          <a:effectLst/>
        </p:spPr>
      </p:cxnSp>
      <p:cxnSp>
        <p:nvCxnSpPr>
          <p:cNvPr id="18" name="直接箭头连接符 17"/>
          <p:cNvCxnSpPr>
            <a:stCxn id="14" idx="2"/>
            <a:endCxn id="11" idx="0"/>
          </p:cNvCxnSpPr>
          <p:nvPr/>
        </p:nvCxnSpPr>
        <p:spPr bwMode="auto">
          <a:xfrm>
            <a:off x="2634721" y="1897535"/>
            <a:ext cx="0" cy="122639"/>
          </a:xfrm>
          <a:prstGeom prst="straightConnector1">
            <a:avLst/>
          </a:prstGeom>
          <a:noFill/>
          <a:ln w="9525" cap="flat" cmpd="sng" algn="ctr">
            <a:solidFill>
              <a:schemeClr val="tx1"/>
            </a:solidFill>
            <a:prstDash val="solid"/>
            <a:round/>
            <a:headEnd type="none" w="med" len="med"/>
            <a:tailEnd type="triangle" w="med" len="med"/>
          </a:ln>
          <a:effectLst/>
        </p:spPr>
      </p:cxnSp>
      <p:cxnSp>
        <p:nvCxnSpPr>
          <p:cNvPr id="20" name="直接箭头连接符 19"/>
          <p:cNvCxnSpPr>
            <a:stCxn id="11" idx="2"/>
            <a:endCxn id="12" idx="0"/>
          </p:cNvCxnSpPr>
          <p:nvPr/>
        </p:nvCxnSpPr>
        <p:spPr bwMode="auto">
          <a:xfrm>
            <a:off x="2634721" y="2295079"/>
            <a:ext cx="0" cy="131265"/>
          </a:xfrm>
          <a:prstGeom prst="straightConnector1">
            <a:avLst/>
          </a:prstGeom>
          <a:noFill/>
          <a:ln w="9525" cap="flat" cmpd="sng" algn="ctr">
            <a:solidFill>
              <a:schemeClr val="tx1"/>
            </a:solidFill>
            <a:prstDash val="solid"/>
            <a:round/>
            <a:headEnd type="none" w="med" len="med"/>
            <a:tailEnd type="triangle" w="med" len="med"/>
          </a:ln>
          <a:effectLst/>
        </p:spPr>
      </p:cxnSp>
      <p:cxnSp>
        <p:nvCxnSpPr>
          <p:cNvPr id="22" name="直接箭头连接符 21"/>
          <p:cNvCxnSpPr>
            <a:stCxn id="12" idx="2"/>
            <a:endCxn id="13" idx="0"/>
          </p:cNvCxnSpPr>
          <p:nvPr/>
        </p:nvCxnSpPr>
        <p:spPr bwMode="auto">
          <a:xfrm>
            <a:off x="2634721" y="2701249"/>
            <a:ext cx="0" cy="144392"/>
          </a:xfrm>
          <a:prstGeom prst="straightConnector1">
            <a:avLst/>
          </a:prstGeom>
          <a:noFill/>
          <a:ln w="9525" cap="flat" cmpd="sng" algn="ctr">
            <a:solidFill>
              <a:schemeClr val="tx1"/>
            </a:solidFill>
            <a:prstDash val="solid"/>
            <a:round/>
            <a:headEnd type="none" w="med" len="med"/>
            <a:tailEnd type="triangle" w="med" len="med"/>
          </a:ln>
          <a:effectLst/>
        </p:spPr>
      </p:cxnSp>
      <p:sp>
        <p:nvSpPr>
          <p:cNvPr id="24" name="圆角矩形 23"/>
          <p:cNvSpPr/>
          <p:nvPr/>
        </p:nvSpPr>
        <p:spPr bwMode="auto">
          <a:xfrm>
            <a:off x="3078329" y="2426344"/>
            <a:ext cx="594561" cy="274905"/>
          </a:xfrm>
          <a:prstGeom prst="roundRect">
            <a:avLst/>
          </a:prstGeom>
          <a:solidFill>
            <a:srgbClr val="92D050"/>
          </a:solidFill>
          <a:ln w="9525" cap="flat" cmpd="sng" algn="ctr">
            <a:solidFill>
              <a:schemeClr val="tx1"/>
            </a:solidFill>
            <a:prstDash val="solid"/>
            <a:round/>
            <a:headEnd type="none" w="med" len="med"/>
            <a:tailEnd type="triangl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800" b="1" dirty="0" smtClean="0">
                <a:solidFill>
                  <a:schemeClr val="tx1"/>
                </a:solidFill>
                <a:latin typeface="微软雅黑" pitchFamily="34" charset="-122"/>
                <a:ea typeface="微软雅黑" pitchFamily="34" charset="-122"/>
                <a:cs typeface="Arial" pitchFamily="34" charset="0"/>
              </a:rPr>
              <a:t>合同变更</a:t>
            </a:r>
            <a:endPar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cxnSp>
        <p:nvCxnSpPr>
          <p:cNvPr id="25" name="直接箭头连接符 24"/>
          <p:cNvCxnSpPr>
            <a:stCxn id="24" idx="1"/>
            <a:endCxn id="12" idx="3"/>
          </p:cNvCxnSpPr>
          <p:nvPr/>
        </p:nvCxnSpPr>
        <p:spPr bwMode="auto">
          <a:xfrm flipH="1">
            <a:off x="2932001" y="2563797"/>
            <a:ext cx="146328" cy="0"/>
          </a:xfrm>
          <a:prstGeom prst="straightConnector1">
            <a:avLst/>
          </a:prstGeom>
          <a:noFill/>
          <a:ln w="9525" cap="flat" cmpd="sng" algn="ctr">
            <a:solidFill>
              <a:schemeClr val="tx1"/>
            </a:solidFill>
            <a:prstDash val="solid"/>
            <a:round/>
            <a:headEnd type="none" w="med" len="med"/>
            <a:tailEnd type="triangle" w="med" len="med"/>
          </a:ln>
          <a:effectLst/>
        </p:spPr>
      </p:cxnSp>
      <p:sp>
        <p:nvSpPr>
          <p:cNvPr id="27" name="圆角矩形 26"/>
          <p:cNvSpPr/>
          <p:nvPr/>
        </p:nvSpPr>
        <p:spPr bwMode="auto">
          <a:xfrm>
            <a:off x="2337440" y="3251811"/>
            <a:ext cx="594561" cy="27490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triangl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新品首单</a:t>
            </a:r>
          </a:p>
        </p:txBody>
      </p:sp>
      <p:sp>
        <p:nvSpPr>
          <p:cNvPr id="28" name="圆角矩形 27"/>
          <p:cNvSpPr/>
          <p:nvPr/>
        </p:nvSpPr>
        <p:spPr bwMode="auto">
          <a:xfrm>
            <a:off x="2337440" y="3696987"/>
            <a:ext cx="594561" cy="274905"/>
          </a:xfrm>
          <a:prstGeom prst="roundRect">
            <a:avLst/>
          </a:prstGeom>
          <a:solidFill>
            <a:srgbClr val="FFCCCC"/>
          </a:solidFill>
          <a:ln w="9525" cap="flat" cmpd="sng" algn="ctr">
            <a:solidFill>
              <a:schemeClr val="tx1"/>
            </a:solidFill>
            <a:prstDash val="solid"/>
            <a:round/>
            <a:headEnd type="none" w="med" len="med"/>
            <a:tailEnd type="triangl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a:solidFill>
                  <a:schemeClr val="tx1"/>
                </a:solidFill>
                <a:latin typeface="微软雅黑" pitchFamily="34" charset="-122"/>
                <a:ea typeface="微软雅黑" pitchFamily="34" charset="-122"/>
                <a:cs typeface="Arial" pitchFamily="34" charset="0"/>
              </a:rPr>
              <a:t>新店首单</a:t>
            </a:r>
          </a:p>
        </p:txBody>
      </p:sp>
      <p:cxnSp>
        <p:nvCxnSpPr>
          <p:cNvPr id="29" name="肘形连接符 28"/>
          <p:cNvCxnSpPr>
            <a:stCxn id="15" idx="2"/>
            <a:endCxn id="28" idx="1"/>
          </p:cNvCxnSpPr>
          <p:nvPr/>
        </p:nvCxnSpPr>
        <p:spPr bwMode="auto">
          <a:xfrm rot="16200000" flipH="1">
            <a:off x="1285508" y="2782507"/>
            <a:ext cx="1539361" cy="564503"/>
          </a:xfrm>
          <a:prstGeom prst="bentConnector2">
            <a:avLst/>
          </a:prstGeom>
          <a:noFill/>
          <a:ln w="9525" cap="flat" cmpd="sng" algn="ctr">
            <a:solidFill>
              <a:schemeClr val="tx1"/>
            </a:solidFill>
            <a:prstDash val="solid"/>
            <a:round/>
            <a:headEnd type="none" w="med" len="med"/>
            <a:tailEnd type="triangle" w="med" len="med"/>
          </a:ln>
          <a:effectLst/>
        </p:spPr>
      </p:cxnSp>
      <p:cxnSp>
        <p:nvCxnSpPr>
          <p:cNvPr id="31" name="直接箭头连接符 30"/>
          <p:cNvCxnSpPr>
            <a:stCxn id="13" idx="2"/>
            <a:endCxn id="27" idx="0"/>
          </p:cNvCxnSpPr>
          <p:nvPr/>
        </p:nvCxnSpPr>
        <p:spPr bwMode="auto">
          <a:xfrm>
            <a:off x="2634721" y="3120546"/>
            <a:ext cx="0" cy="131265"/>
          </a:xfrm>
          <a:prstGeom prst="straightConnector1">
            <a:avLst/>
          </a:prstGeom>
          <a:noFill/>
          <a:ln w="9525" cap="flat" cmpd="sng" algn="ctr">
            <a:solidFill>
              <a:schemeClr val="tx1"/>
            </a:solidFill>
            <a:prstDash val="solid"/>
            <a:round/>
            <a:headEnd type="none" w="med" len="med"/>
            <a:tailEnd type="triangle" w="med" len="med"/>
          </a:ln>
          <a:effectLst/>
        </p:spPr>
      </p:cxnSp>
      <p:sp>
        <p:nvSpPr>
          <p:cNvPr id="35" name="圆角矩形 34"/>
          <p:cNvSpPr/>
          <p:nvPr/>
        </p:nvSpPr>
        <p:spPr bwMode="auto">
          <a:xfrm>
            <a:off x="3977439" y="3683860"/>
            <a:ext cx="594561" cy="274905"/>
          </a:xfrm>
          <a:prstGeom prst="roundRect">
            <a:avLst/>
          </a:prstGeom>
          <a:solidFill>
            <a:srgbClr val="FFCCCC"/>
          </a:solidFill>
          <a:ln w="9525" cap="flat" cmpd="sng" algn="ctr">
            <a:solidFill>
              <a:schemeClr val="tx1"/>
            </a:solidFill>
            <a:prstDash val="solid"/>
            <a:round/>
            <a:headEnd type="none" w="med" len="med"/>
            <a:tailEnd type="triangl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800" b="1" dirty="0">
                <a:solidFill>
                  <a:schemeClr val="tx1"/>
                </a:solidFill>
                <a:latin typeface="微软雅黑" pitchFamily="34" charset="-122"/>
                <a:ea typeface="微软雅黑" pitchFamily="34" charset="-122"/>
                <a:cs typeface="Arial" pitchFamily="34" charset="0"/>
              </a:rPr>
              <a:t>门</a:t>
            </a:r>
            <a:r>
              <a:rPr lang="zh-CN" altLang="en-US" sz="800" b="1" dirty="0" smtClean="0">
                <a:solidFill>
                  <a:schemeClr val="tx1"/>
                </a:solidFill>
                <a:latin typeface="微软雅黑" pitchFamily="34" charset="-122"/>
                <a:ea typeface="微软雅黑" pitchFamily="34" charset="-122"/>
                <a:cs typeface="Arial" pitchFamily="34" charset="0"/>
              </a:rPr>
              <a:t>店收货</a:t>
            </a:r>
            <a:endPar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
        <p:nvSpPr>
          <p:cNvPr id="38" name="圆角矩形 37"/>
          <p:cNvSpPr/>
          <p:nvPr/>
        </p:nvSpPr>
        <p:spPr bwMode="auto">
          <a:xfrm>
            <a:off x="2339752" y="4103054"/>
            <a:ext cx="594561" cy="274905"/>
          </a:xfrm>
          <a:prstGeom prst="roundRect">
            <a:avLst/>
          </a:prstGeom>
          <a:solidFill>
            <a:srgbClr val="FFCCCC"/>
          </a:solidFill>
          <a:ln w="9525" cap="flat" cmpd="sng" algn="ctr">
            <a:solidFill>
              <a:schemeClr val="tx1"/>
            </a:solidFill>
            <a:prstDash val="solid"/>
            <a:round/>
            <a:headEnd type="none" w="med" len="med"/>
            <a:tailEnd type="triangl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进价管理</a:t>
            </a:r>
          </a:p>
        </p:txBody>
      </p:sp>
      <p:sp>
        <p:nvSpPr>
          <p:cNvPr id="39" name="圆角矩形 38"/>
          <p:cNvSpPr/>
          <p:nvPr/>
        </p:nvSpPr>
        <p:spPr bwMode="auto">
          <a:xfrm>
            <a:off x="2339752" y="4498466"/>
            <a:ext cx="594561" cy="274905"/>
          </a:xfrm>
          <a:prstGeom prst="roundRect">
            <a:avLst/>
          </a:prstGeom>
          <a:solidFill>
            <a:srgbClr val="FFCCCC"/>
          </a:solidFill>
          <a:ln w="9525" cap="flat" cmpd="sng" algn="ctr">
            <a:solidFill>
              <a:schemeClr val="tx1"/>
            </a:solidFill>
            <a:prstDash val="solid"/>
            <a:round/>
            <a:headEnd type="none" w="med" len="med"/>
            <a:tailEnd type="triangl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800" b="1" dirty="0" smtClean="0">
                <a:solidFill>
                  <a:schemeClr val="tx1"/>
                </a:solidFill>
                <a:latin typeface="微软雅黑" pitchFamily="34" charset="-122"/>
                <a:ea typeface="微软雅黑" pitchFamily="34" charset="-122"/>
                <a:cs typeface="Arial" pitchFamily="34" charset="0"/>
              </a:rPr>
              <a:t>赠品管理</a:t>
            </a:r>
            <a:endPar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
        <p:nvSpPr>
          <p:cNvPr id="40" name="圆角矩形 39"/>
          <p:cNvSpPr/>
          <p:nvPr/>
        </p:nvSpPr>
        <p:spPr bwMode="auto">
          <a:xfrm>
            <a:off x="2339752" y="4879772"/>
            <a:ext cx="594561" cy="274905"/>
          </a:xfrm>
          <a:prstGeom prst="roundRect">
            <a:avLst/>
          </a:prstGeom>
          <a:solidFill>
            <a:schemeClr val="tx2">
              <a:lumMod val="40000"/>
              <a:lumOff val="60000"/>
            </a:schemeClr>
          </a:solidFill>
          <a:ln w="9525" cap="flat" cmpd="sng" algn="ctr">
            <a:solidFill>
              <a:schemeClr val="tx1"/>
            </a:solidFill>
            <a:prstDash val="solid"/>
            <a:round/>
            <a:headEnd type="none" w="med" len="med"/>
            <a:tailEnd type="triangl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800" b="1" dirty="0" smtClean="0">
                <a:solidFill>
                  <a:schemeClr val="tx1"/>
                </a:solidFill>
                <a:latin typeface="微软雅黑" pitchFamily="34" charset="-122"/>
                <a:ea typeface="微软雅黑" pitchFamily="34" charset="-122"/>
                <a:cs typeface="Arial" pitchFamily="34" charset="0"/>
              </a:rPr>
              <a:t>价格管理</a:t>
            </a:r>
            <a:endPar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
        <p:nvSpPr>
          <p:cNvPr id="41" name="圆角矩形 40"/>
          <p:cNvSpPr/>
          <p:nvPr/>
        </p:nvSpPr>
        <p:spPr bwMode="auto">
          <a:xfrm>
            <a:off x="2342064" y="5269288"/>
            <a:ext cx="594561" cy="274905"/>
          </a:xfrm>
          <a:prstGeom prst="roundRect">
            <a:avLst/>
          </a:prstGeom>
          <a:solidFill>
            <a:schemeClr val="tx2">
              <a:lumMod val="40000"/>
              <a:lumOff val="60000"/>
            </a:schemeClr>
          </a:solidFill>
          <a:ln w="9525" cap="flat" cmpd="sng" algn="ctr">
            <a:solidFill>
              <a:schemeClr val="tx1"/>
            </a:solidFill>
            <a:prstDash val="solid"/>
            <a:round/>
            <a:headEnd type="none" w="med" len="med"/>
            <a:tailEnd type="triangl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快讯管理</a:t>
            </a:r>
          </a:p>
        </p:txBody>
      </p:sp>
      <p:sp>
        <p:nvSpPr>
          <p:cNvPr id="42" name="圆角矩形 41"/>
          <p:cNvSpPr/>
          <p:nvPr/>
        </p:nvSpPr>
        <p:spPr bwMode="auto">
          <a:xfrm>
            <a:off x="3059832" y="2844389"/>
            <a:ext cx="594561" cy="27490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triangl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新品评估</a:t>
            </a:r>
          </a:p>
        </p:txBody>
      </p:sp>
      <p:sp>
        <p:nvSpPr>
          <p:cNvPr id="44" name="圆角矩形 43"/>
          <p:cNvSpPr/>
          <p:nvPr/>
        </p:nvSpPr>
        <p:spPr bwMode="auto">
          <a:xfrm>
            <a:off x="3977439" y="4103054"/>
            <a:ext cx="594561" cy="274905"/>
          </a:xfrm>
          <a:prstGeom prst="roundRect">
            <a:avLst/>
          </a:prstGeom>
          <a:solidFill>
            <a:srgbClr val="FFCCCC"/>
          </a:solidFill>
          <a:ln w="9525" cap="flat" cmpd="sng" algn="ctr">
            <a:solidFill>
              <a:schemeClr val="tx1"/>
            </a:solidFill>
            <a:prstDash val="solid"/>
            <a:round/>
            <a:headEnd type="none" w="med" len="med"/>
            <a:tailEnd type="triangl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800" b="1" dirty="0">
                <a:solidFill>
                  <a:schemeClr val="tx1"/>
                </a:solidFill>
                <a:latin typeface="微软雅黑" pitchFamily="34" charset="-122"/>
                <a:ea typeface="微软雅黑" pitchFamily="34" charset="-122"/>
                <a:cs typeface="Arial" pitchFamily="34" charset="0"/>
              </a:rPr>
              <a:t>门</a:t>
            </a:r>
            <a:r>
              <a:rPr lang="zh-CN" altLang="en-US" sz="800" b="1" dirty="0" smtClean="0">
                <a:solidFill>
                  <a:schemeClr val="tx1"/>
                </a:solidFill>
                <a:latin typeface="微软雅黑" pitchFamily="34" charset="-122"/>
                <a:ea typeface="微软雅黑" pitchFamily="34" charset="-122"/>
                <a:cs typeface="Arial" pitchFamily="34" charset="0"/>
              </a:rPr>
              <a:t>店订货</a:t>
            </a:r>
            <a:endPar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cxnSp>
        <p:nvCxnSpPr>
          <p:cNvPr id="33798" name="直接箭头连接符 33797"/>
          <p:cNvCxnSpPr>
            <a:stCxn id="44" idx="1"/>
            <a:endCxn id="38" idx="3"/>
          </p:cNvCxnSpPr>
          <p:nvPr/>
        </p:nvCxnSpPr>
        <p:spPr bwMode="auto">
          <a:xfrm flipH="1">
            <a:off x="2934313" y="4240507"/>
            <a:ext cx="1043126" cy="0"/>
          </a:xfrm>
          <a:prstGeom prst="straightConnector1">
            <a:avLst/>
          </a:prstGeom>
          <a:noFill/>
          <a:ln w="9525" cap="flat" cmpd="sng" algn="ctr">
            <a:solidFill>
              <a:schemeClr val="tx1"/>
            </a:solidFill>
            <a:prstDash val="solid"/>
            <a:round/>
            <a:headEnd type="none" w="med" len="med"/>
            <a:tailEnd type="triangle" w="med" len="med"/>
          </a:ln>
          <a:effectLst/>
        </p:spPr>
      </p:cxnSp>
      <p:cxnSp>
        <p:nvCxnSpPr>
          <p:cNvPr id="33800" name="直接箭头连接符 33799"/>
          <p:cNvCxnSpPr>
            <a:stCxn id="35" idx="2"/>
            <a:endCxn id="44" idx="0"/>
          </p:cNvCxnSpPr>
          <p:nvPr/>
        </p:nvCxnSpPr>
        <p:spPr bwMode="auto">
          <a:xfrm>
            <a:off x="4274720" y="3958765"/>
            <a:ext cx="0" cy="144289"/>
          </a:xfrm>
          <a:prstGeom prst="straightConnector1">
            <a:avLst/>
          </a:prstGeom>
          <a:noFill/>
          <a:ln w="9525" cap="flat" cmpd="sng" algn="ctr">
            <a:solidFill>
              <a:schemeClr val="tx1"/>
            </a:solidFill>
            <a:prstDash val="solid"/>
            <a:round/>
            <a:headEnd type="none" w="med" len="med"/>
            <a:tailEnd type="triangle" w="med" len="med"/>
          </a:ln>
          <a:effectLst/>
        </p:spPr>
      </p:cxnSp>
      <p:cxnSp>
        <p:nvCxnSpPr>
          <p:cNvPr id="33802" name="直接箭头连接符 33801"/>
          <p:cNvCxnSpPr>
            <a:stCxn id="38" idx="2"/>
            <a:endCxn id="39" idx="0"/>
          </p:cNvCxnSpPr>
          <p:nvPr/>
        </p:nvCxnSpPr>
        <p:spPr bwMode="auto">
          <a:xfrm>
            <a:off x="2637033" y="4377959"/>
            <a:ext cx="0" cy="120507"/>
          </a:xfrm>
          <a:prstGeom prst="straightConnector1">
            <a:avLst/>
          </a:prstGeom>
          <a:noFill/>
          <a:ln w="9525" cap="flat" cmpd="sng" algn="ctr">
            <a:solidFill>
              <a:schemeClr val="tx1"/>
            </a:solidFill>
            <a:prstDash val="solid"/>
            <a:round/>
            <a:headEnd type="none" w="med" len="med"/>
            <a:tailEnd type="triangle" w="med" len="med"/>
          </a:ln>
          <a:effectLst/>
        </p:spPr>
      </p:cxnSp>
      <p:sp>
        <p:nvSpPr>
          <p:cNvPr id="53" name="圆角矩形 52"/>
          <p:cNvSpPr/>
          <p:nvPr/>
        </p:nvSpPr>
        <p:spPr bwMode="auto">
          <a:xfrm>
            <a:off x="3995936" y="4497214"/>
            <a:ext cx="594561" cy="274905"/>
          </a:xfrm>
          <a:prstGeom prst="roundRect">
            <a:avLst/>
          </a:prstGeom>
          <a:solidFill>
            <a:srgbClr val="FFCCCC"/>
          </a:solidFill>
          <a:ln w="9525" cap="flat" cmpd="sng" algn="ctr">
            <a:solidFill>
              <a:schemeClr val="tx1"/>
            </a:solidFill>
            <a:prstDash val="solid"/>
            <a:round/>
            <a:headEnd type="none" w="med" len="med"/>
            <a:tailEnd type="triangl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800" b="1" dirty="0" smtClean="0">
                <a:solidFill>
                  <a:schemeClr val="tx1"/>
                </a:solidFill>
                <a:latin typeface="微软雅黑" pitchFamily="34" charset="-122"/>
                <a:ea typeface="微软雅黑" pitchFamily="34" charset="-122"/>
                <a:cs typeface="Arial" pitchFamily="34" charset="0"/>
              </a:rPr>
              <a:t>赠品收货</a:t>
            </a:r>
            <a:endPar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cxnSp>
        <p:nvCxnSpPr>
          <p:cNvPr id="33806" name="直接箭头连接符 33805"/>
          <p:cNvCxnSpPr>
            <a:stCxn id="39" idx="3"/>
            <a:endCxn id="53" idx="1"/>
          </p:cNvCxnSpPr>
          <p:nvPr/>
        </p:nvCxnSpPr>
        <p:spPr bwMode="auto">
          <a:xfrm flipV="1">
            <a:off x="2934313" y="4634667"/>
            <a:ext cx="1061623" cy="1252"/>
          </a:xfrm>
          <a:prstGeom prst="straightConnector1">
            <a:avLst/>
          </a:prstGeom>
          <a:noFill/>
          <a:ln w="9525" cap="flat" cmpd="sng" algn="ctr">
            <a:solidFill>
              <a:schemeClr val="tx1"/>
            </a:solidFill>
            <a:prstDash val="solid"/>
            <a:round/>
            <a:headEnd type="none" w="med" len="med"/>
            <a:tailEnd type="triangle" w="med" len="med"/>
          </a:ln>
          <a:effectLst/>
        </p:spPr>
      </p:cxnSp>
      <p:sp>
        <p:nvSpPr>
          <p:cNvPr id="61" name="圆角矩形 60"/>
          <p:cNvSpPr/>
          <p:nvPr/>
        </p:nvSpPr>
        <p:spPr bwMode="auto">
          <a:xfrm>
            <a:off x="5417599" y="3467835"/>
            <a:ext cx="594561" cy="274905"/>
          </a:xfrm>
          <a:prstGeom prst="roundRect">
            <a:avLst/>
          </a:prstGeom>
          <a:solidFill>
            <a:srgbClr val="FFCCCC"/>
          </a:solidFill>
          <a:ln w="9525" cap="flat" cmpd="sng" algn="ctr">
            <a:solidFill>
              <a:schemeClr val="tx1"/>
            </a:solidFill>
            <a:prstDash val="solid"/>
            <a:round/>
            <a:headEnd type="none" w="med" len="med"/>
            <a:tailEnd type="triangl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800" b="1" dirty="0" smtClean="0">
                <a:solidFill>
                  <a:schemeClr val="tx1"/>
                </a:solidFill>
                <a:latin typeface="微软雅黑" pitchFamily="34" charset="-122"/>
                <a:ea typeface="微软雅黑" pitchFamily="34" charset="-122"/>
                <a:cs typeface="Arial" pitchFamily="34" charset="0"/>
              </a:rPr>
              <a:t>订单发货</a:t>
            </a:r>
            <a:endPar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
        <p:nvSpPr>
          <p:cNvPr id="64" name="圆角矩形 63"/>
          <p:cNvSpPr/>
          <p:nvPr/>
        </p:nvSpPr>
        <p:spPr bwMode="auto">
          <a:xfrm>
            <a:off x="6516216" y="3048538"/>
            <a:ext cx="594561" cy="274905"/>
          </a:xfrm>
          <a:prstGeom prst="roundRect">
            <a:avLst/>
          </a:prstGeom>
          <a:solidFill>
            <a:srgbClr val="FFCCCC"/>
          </a:solidFill>
          <a:ln w="9525" cap="flat" cmpd="sng" algn="ctr">
            <a:solidFill>
              <a:schemeClr val="tx1"/>
            </a:solidFill>
            <a:prstDash val="solid"/>
            <a:round/>
            <a:headEnd type="none" w="med" len="med"/>
            <a:tailEnd type="triangl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800" b="1" dirty="0" smtClean="0">
                <a:solidFill>
                  <a:schemeClr val="tx1"/>
                </a:solidFill>
                <a:latin typeface="微软雅黑" pitchFamily="34" charset="-122"/>
                <a:ea typeface="微软雅黑" pitchFamily="34" charset="-122"/>
                <a:cs typeface="Arial" pitchFamily="34" charset="0"/>
              </a:rPr>
              <a:t>订单收货货</a:t>
            </a:r>
            <a:endPar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cxnSp>
        <p:nvCxnSpPr>
          <p:cNvPr id="33815" name="肘形连接符 33814"/>
          <p:cNvCxnSpPr>
            <a:stCxn id="61" idx="2"/>
            <a:endCxn id="35" idx="3"/>
          </p:cNvCxnSpPr>
          <p:nvPr/>
        </p:nvCxnSpPr>
        <p:spPr bwMode="auto">
          <a:xfrm rot="5400000">
            <a:off x="5104154" y="3210586"/>
            <a:ext cx="78573" cy="1142880"/>
          </a:xfrm>
          <a:prstGeom prst="bentConnector2">
            <a:avLst/>
          </a:prstGeom>
          <a:noFill/>
          <a:ln w="9525" cap="flat" cmpd="sng" algn="ctr">
            <a:solidFill>
              <a:schemeClr val="tx1"/>
            </a:solidFill>
            <a:prstDash val="solid"/>
            <a:round/>
            <a:headEnd type="none" w="med" len="med"/>
            <a:tailEnd type="triangle" w="med" len="med"/>
          </a:ln>
          <a:effectLst/>
        </p:spPr>
      </p:cxnSp>
      <p:cxnSp>
        <p:nvCxnSpPr>
          <p:cNvPr id="33817" name="肘形连接符 33816"/>
          <p:cNvCxnSpPr>
            <a:stCxn id="76" idx="2"/>
            <a:endCxn id="35" idx="3"/>
          </p:cNvCxnSpPr>
          <p:nvPr/>
        </p:nvCxnSpPr>
        <p:spPr bwMode="auto">
          <a:xfrm rot="5400000">
            <a:off x="5646899" y="2654715"/>
            <a:ext cx="91700" cy="2241497"/>
          </a:xfrm>
          <a:prstGeom prst="bentConnector2">
            <a:avLst/>
          </a:prstGeom>
          <a:noFill/>
          <a:ln w="9525" cap="flat" cmpd="sng" algn="ctr">
            <a:solidFill>
              <a:schemeClr val="tx1"/>
            </a:solidFill>
            <a:prstDash val="solid"/>
            <a:round/>
            <a:headEnd type="none" w="med" len="med"/>
            <a:tailEnd type="triangle" w="med" len="med"/>
          </a:ln>
          <a:effectLst/>
        </p:spPr>
      </p:cxnSp>
      <p:cxnSp>
        <p:nvCxnSpPr>
          <p:cNvPr id="33821" name="直接箭头连接符 33820"/>
          <p:cNvCxnSpPr>
            <a:stCxn id="40" idx="2"/>
            <a:endCxn id="41" idx="0"/>
          </p:cNvCxnSpPr>
          <p:nvPr/>
        </p:nvCxnSpPr>
        <p:spPr bwMode="auto">
          <a:xfrm>
            <a:off x="2637033" y="5154677"/>
            <a:ext cx="2312" cy="114611"/>
          </a:xfrm>
          <a:prstGeom prst="straightConnector1">
            <a:avLst/>
          </a:prstGeom>
          <a:noFill/>
          <a:ln w="9525" cap="flat" cmpd="sng" algn="ctr">
            <a:solidFill>
              <a:schemeClr val="tx1"/>
            </a:solidFill>
            <a:prstDash val="solid"/>
            <a:round/>
            <a:headEnd type="none" w="med" len="med"/>
            <a:tailEnd type="triangle" w="med" len="med"/>
          </a:ln>
          <a:effectLst/>
        </p:spPr>
      </p:cxnSp>
      <p:sp>
        <p:nvSpPr>
          <p:cNvPr id="73" name="圆角矩形 72"/>
          <p:cNvSpPr/>
          <p:nvPr/>
        </p:nvSpPr>
        <p:spPr bwMode="auto">
          <a:xfrm>
            <a:off x="3977439" y="5269288"/>
            <a:ext cx="594561" cy="274905"/>
          </a:xfrm>
          <a:prstGeom prst="roundRect">
            <a:avLst/>
          </a:prstGeom>
          <a:solidFill>
            <a:schemeClr val="tx2">
              <a:lumMod val="40000"/>
              <a:lumOff val="60000"/>
            </a:schemeClr>
          </a:solidFill>
          <a:ln w="9525" cap="flat" cmpd="sng" algn="ctr">
            <a:solidFill>
              <a:schemeClr val="tx1"/>
            </a:solidFill>
            <a:prstDash val="solid"/>
            <a:round/>
            <a:headEnd type="none" w="med" len="med"/>
            <a:tailEnd type="triangl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快讯执行</a:t>
            </a:r>
          </a:p>
        </p:txBody>
      </p:sp>
      <p:cxnSp>
        <p:nvCxnSpPr>
          <p:cNvPr id="33823" name="直接箭头连接符 33822"/>
          <p:cNvCxnSpPr>
            <a:stCxn id="41" idx="3"/>
            <a:endCxn id="73" idx="1"/>
          </p:cNvCxnSpPr>
          <p:nvPr/>
        </p:nvCxnSpPr>
        <p:spPr bwMode="auto">
          <a:xfrm>
            <a:off x="2936625" y="5406741"/>
            <a:ext cx="1040814" cy="0"/>
          </a:xfrm>
          <a:prstGeom prst="straightConnector1">
            <a:avLst/>
          </a:prstGeom>
          <a:noFill/>
          <a:ln w="9525" cap="flat" cmpd="sng" algn="ctr">
            <a:solidFill>
              <a:schemeClr val="tx1"/>
            </a:solidFill>
            <a:prstDash val="solid"/>
            <a:round/>
            <a:headEnd type="none" w="med" len="med"/>
            <a:tailEnd type="triangle" w="med" len="med"/>
          </a:ln>
          <a:effectLst/>
        </p:spPr>
      </p:cxnSp>
      <p:sp>
        <p:nvSpPr>
          <p:cNvPr id="76" name="圆角矩形 75"/>
          <p:cNvSpPr/>
          <p:nvPr/>
        </p:nvSpPr>
        <p:spPr bwMode="auto">
          <a:xfrm>
            <a:off x="6516216" y="3454708"/>
            <a:ext cx="594561" cy="274905"/>
          </a:xfrm>
          <a:prstGeom prst="roundRect">
            <a:avLst/>
          </a:prstGeom>
          <a:solidFill>
            <a:srgbClr val="FFCCCC"/>
          </a:solidFill>
          <a:ln w="9525" cap="flat" cmpd="sng" algn="ctr">
            <a:solidFill>
              <a:schemeClr val="tx1"/>
            </a:solidFill>
            <a:prstDash val="solid"/>
            <a:round/>
            <a:headEnd type="none" w="med" len="med"/>
            <a:tailEnd type="triangl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配送发货</a:t>
            </a:r>
          </a:p>
        </p:txBody>
      </p:sp>
      <p:cxnSp>
        <p:nvCxnSpPr>
          <p:cNvPr id="34" name="肘形连接符 33"/>
          <p:cNvCxnSpPr>
            <a:stCxn id="61" idx="0"/>
            <a:endCxn id="64" idx="1"/>
          </p:cNvCxnSpPr>
          <p:nvPr/>
        </p:nvCxnSpPr>
        <p:spPr bwMode="auto">
          <a:xfrm rot="5400000" flipH="1" flipV="1">
            <a:off x="5974626" y="2926245"/>
            <a:ext cx="281844" cy="801336"/>
          </a:xfrm>
          <a:prstGeom prst="bentConnector2">
            <a:avLst/>
          </a:prstGeom>
          <a:noFill/>
          <a:ln w="9525" cap="flat" cmpd="sng" algn="ctr">
            <a:solidFill>
              <a:schemeClr val="tx1"/>
            </a:solidFill>
            <a:prstDash val="solid"/>
            <a:round/>
            <a:headEnd type="none" w="med" len="med"/>
            <a:tailEnd type="triangle" w="med" len="med"/>
          </a:ln>
          <a:effectLst/>
        </p:spPr>
      </p:cxnSp>
      <p:cxnSp>
        <p:nvCxnSpPr>
          <p:cNvPr id="37" name="直接箭头连接符 36"/>
          <p:cNvCxnSpPr>
            <a:stCxn id="64" idx="2"/>
            <a:endCxn id="76" idx="0"/>
          </p:cNvCxnSpPr>
          <p:nvPr/>
        </p:nvCxnSpPr>
        <p:spPr bwMode="auto">
          <a:xfrm>
            <a:off x="6813497" y="3323443"/>
            <a:ext cx="0" cy="131265"/>
          </a:xfrm>
          <a:prstGeom prst="straightConnector1">
            <a:avLst/>
          </a:prstGeom>
          <a:noFill/>
          <a:ln w="9525" cap="flat" cmpd="sng" algn="ctr">
            <a:solidFill>
              <a:schemeClr val="tx1"/>
            </a:solidFill>
            <a:prstDash val="solid"/>
            <a:round/>
            <a:headEnd type="none" w="med" len="med"/>
            <a:tailEnd type="triangle" w="med" len="med"/>
          </a:ln>
          <a:effectLst/>
        </p:spPr>
      </p:cxnSp>
      <p:sp>
        <p:nvSpPr>
          <p:cNvPr id="82" name="TextBox 81"/>
          <p:cNvSpPr txBox="1"/>
          <p:nvPr/>
        </p:nvSpPr>
        <p:spPr>
          <a:xfrm>
            <a:off x="7668344" y="1143587"/>
            <a:ext cx="1008112" cy="258532"/>
          </a:xfrm>
          <a:prstGeom prst="rect">
            <a:avLst/>
          </a:prstGeom>
          <a:noFill/>
          <a:ln>
            <a:noFill/>
            <a:headEnd type="none" w="med" len="med"/>
            <a:tailEnd type="triangle" w="med" len="med"/>
          </a:ln>
        </p:spPr>
        <p:txBody>
          <a:bodyPr wrap="square" rtlCol="0">
            <a:spAutoFit/>
          </a:bodyPr>
          <a:lstStyle/>
          <a:p>
            <a:pPr algn="ctr"/>
            <a:r>
              <a:rPr lang="zh-CN" altLang="en-US" sz="1200" b="1" dirty="0" smtClean="0">
                <a:solidFill>
                  <a:schemeClr val="tx1"/>
                </a:solidFill>
                <a:latin typeface="微软雅黑" pitchFamily="34" charset="-122"/>
                <a:ea typeface="微软雅黑" pitchFamily="34" charset="-122"/>
              </a:rPr>
              <a:t>结算</a:t>
            </a:r>
            <a:r>
              <a:rPr lang="en-US" altLang="zh-CN" sz="1200" b="1" dirty="0" smtClean="0">
                <a:solidFill>
                  <a:schemeClr val="tx1"/>
                </a:solidFill>
                <a:latin typeface="微软雅黑" pitchFamily="34" charset="-122"/>
                <a:ea typeface="微软雅黑" pitchFamily="34" charset="-122"/>
              </a:rPr>
              <a:t>/</a:t>
            </a:r>
            <a:r>
              <a:rPr lang="zh-CN" altLang="en-US" sz="1200" b="1" dirty="0" smtClean="0">
                <a:solidFill>
                  <a:schemeClr val="tx1"/>
                </a:solidFill>
                <a:latin typeface="微软雅黑" pitchFamily="34" charset="-122"/>
                <a:ea typeface="微软雅黑" pitchFamily="34" charset="-122"/>
              </a:rPr>
              <a:t>财务</a:t>
            </a:r>
            <a:endParaRPr lang="zh-CN" altLang="en-US" sz="1200" b="1" dirty="0">
              <a:solidFill>
                <a:schemeClr val="tx1"/>
              </a:solidFill>
              <a:latin typeface="微软雅黑" pitchFamily="34" charset="-122"/>
              <a:ea typeface="微软雅黑" pitchFamily="34" charset="-122"/>
            </a:endParaRPr>
          </a:p>
        </p:txBody>
      </p:sp>
      <p:sp>
        <p:nvSpPr>
          <p:cNvPr id="83" name="圆角矩形 82"/>
          <p:cNvSpPr/>
          <p:nvPr/>
        </p:nvSpPr>
        <p:spPr bwMode="auto">
          <a:xfrm>
            <a:off x="7505831" y="3861305"/>
            <a:ext cx="594561" cy="274905"/>
          </a:xfrm>
          <a:prstGeom prst="roundRect">
            <a:avLst/>
          </a:prstGeom>
          <a:solidFill>
            <a:srgbClr val="7030A0"/>
          </a:solidFill>
          <a:ln w="9525" cap="flat" cmpd="sng" algn="ctr">
            <a:solidFill>
              <a:schemeClr val="tx1"/>
            </a:solidFill>
            <a:prstDash val="solid"/>
            <a:round/>
            <a:headEnd type="none" w="med" len="med"/>
            <a:tailEnd type="triangl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800" b="1" dirty="0">
                <a:solidFill>
                  <a:schemeClr val="bg1"/>
                </a:solidFill>
                <a:latin typeface="微软雅黑" pitchFamily="34" charset="-122"/>
                <a:ea typeface="微软雅黑" pitchFamily="34" charset="-122"/>
                <a:cs typeface="Arial" pitchFamily="34" charset="0"/>
              </a:rPr>
              <a:t>投单</a:t>
            </a:r>
            <a:endParaRPr kumimoji="0" lang="zh-CN" altLang="en-US" sz="800" b="1" i="0" u="none" strike="noStrike" cap="none" normalizeH="0" baseline="0" dirty="0" smtClean="0">
              <a:ln>
                <a:noFill/>
              </a:ln>
              <a:solidFill>
                <a:schemeClr val="bg1"/>
              </a:solidFill>
              <a:effectLst/>
              <a:latin typeface="微软雅黑" pitchFamily="34" charset="-122"/>
              <a:ea typeface="微软雅黑" pitchFamily="34" charset="-122"/>
              <a:cs typeface="Arial" pitchFamily="34" charset="0"/>
            </a:endParaRPr>
          </a:p>
        </p:txBody>
      </p:sp>
      <p:cxnSp>
        <p:nvCxnSpPr>
          <p:cNvPr id="46" name="肘形连接符 45"/>
          <p:cNvCxnSpPr>
            <a:stCxn id="35" idx="2"/>
            <a:endCxn id="83" idx="1"/>
          </p:cNvCxnSpPr>
          <p:nvPr/>
        </p:nvCxnSpPr>
        <p:spPr bwMode="auto">
          <a:xfrm rot="16200000" flipH="1">
            <a:off x="5870279" y="2363205"/>
            <a:ext cx="39993" cy="3231111"/>
          </a:xfrm>
          <a:prstGeom prst="bentConnector2">
            <a:avLst/>
          </a:prstGeom>
          <a:noFill/>
          <a:ln w="9525" cap="flat" cmpd="sng" algn="ctr">
            <a:solidFill>
              <a:schemeClr val="tx1"/>
            </a:solidFill>
            <a:prstDash val="solid"/>
            <a:round/>
            <a:headEnd type="none" w="med" len="med"/>
            <a:tailEnd type="triangle" w="med" len="med"/>
          </a:ln>
          <a:effectLst/>
        </p:spPr>
      </p:cxnSp>
      <p:cxnSp>
        <p:nvCxnSpPr>
          <p:cNvPr id="48" name="肘形连接符 47"/>
          <p:cNvCxnSpPr>
            <a:stCxn id="64" idx="3"/>
            <a:endCxn id="83" idx="0"/>
          </p:cNvCxnSpPr>
          <p:nvPr/>
        </p:nvCxnSpPr>
        <p:spPr bwMode="auto">
          <a:xfrm>
            <a:off x="7110777" y="3185991"/>
            <a:ext cx="692335" cy="675314"/>
          </a:xfrm>
          <a:prstGeom prst="bentConnector2">
            <a:avLst/>
          </a:prstGeom>
          <a:noFill/>
          <a:ln w="9525" cap="flat" cmpd="sng" algn="ctr">
            <a:solidFill>
              <a:schemeClr val="tx1"/>
            </a:solidFill>
            <a:prstDash val="solid"/>
            <a:round/>
            <a:headEnd type="none" w="med" len="med"/>
            <a:tailEnd type="triangle" w="med" len="med"/>
          </a:ln>
          <a:effectLst/>
        </p:spPr>
      </p:cxnSp>
      <p:sp>
        <p:nvSpPr>
          <p:cNvPr id="88" name="圆角矩形 87"/>
          <p:cNvSpPr/>
          <p:nvPr/>
        </p:nvSpPr>
        <p:spPr bwMode="auto">
          <a:xfrm>
            <a:off x="8306072" y="3454707"/>
            <a:ext cx="658416" cy="274905"/>
          </a:xfrm>
          <a:prstGeom prst="roundRect">
            <a:avLst/>
          </a:prstGeom>
          <a:solidFill>
            <a:srgbClr val="7030A0"/>
          </a:solidFill>
          <a:ln w="9525" cap="flat" cmpd="sng" algn="ctr">
            <a:solidFill>
              <a:schemeClr val="tx1"/>
            </a:solidFill>
            <a:prstDash val="solid"/>
            <a:round/>
            <a:headEnd type="none" w="med" len="med"/>
            <a:tailEnd type="triangl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1" i="0" u="none" strike="noStrike" cap="none" normalizeH="0" baseline="0" dirty="0" smtClean="0">
                <a:ln>
                  <a:noFill/>
                </a:ln>
                <a:solidFill>
                  <a:schemeClr val="bg1"/>
                </a:solidFill>
                <a:effectLst/>
                <a:latin typeface="微软雅黑" pitchFamily="34" charset="-122"/>
                <a:ea typeface="微软雅黑" pitchFamily="34" charset="-122"/>
                <a:cs typeface="Arial" pitchFamily="34" charset="0"/>
              </a:rPr>
              <a:t>内部供应商结算</a:t>
            </a:r>
            <a:r>
              <a:rPr lang="zh-CN" altLang="en-US" sz="800" b="1" dirty="0">
                <a:solidFill>
                  <a:schemeClr val="bg1"/>
                </a:solidFill>
                <a:latin typeface="微软雅黑" pitchFamily="34" charset="-122"/>
                <a:ea typeface="微软雅黑" pitchFamily="34" charset="-122"/>
                <a:cs typeface="Arial" pitchFamily="34" charset="0"/>
              </a:rPr>
              <a:t>核算</a:t>
            </a:r>
            <a:endParaRPr kumimoji="0" lang="zh-CN" altLang="en-US" sz="800" b="1" i="0" u="none" strike="noStrike" cap="none" normalizeH="0" baseline="0" dirty="0" smtClean="0">
              <a:ln>
                <a:noFill/>
              </a:ln>
              <a:solidFill>
                <a:schemeClr val="bg1"/>
              </a:solidFill>
              <a:effectLst/>
              <a:latin typeface="微软雅黑" pitchFamily="34" charset="-122"/>
              <a:ea typeface="微软雅黑" pitchFamily="34" charset="-122"/>
              <a:cs typeface="Arial" pitchFamily="34" charset="0"/>
            </a:endParaRPr>
          </a:p>
        </p:txBody>
      </p:sp>
      <p:cxnSp>
        <p:nvCxnSpPr>
          <p:cNvPr id="50" name="肘形连接符 49"/>
          <p:cNvCxnSpPr>
            <a:stCxn id="76" idx="3"/>
            <a:endCxn id="88" idx="1"/>
          </p:cNvCxnSpPr>
          <p:nvPr/>
        </p:nvCxnSpPr>
        <p:spPr bwMode="auto">
          <a:xfrm flipV="1">
            <a:off x="7110777" y="3592160"/>
            <a:ext cx="1195295" cy="1"/>
          </a:xfrm>
          <a:prstGeom prst="bentConnector3">
            <a:avLst/>
          </a:prstGeom>
          <a:noFill/>
          <a:ln w="9525" cap="flat" cmpd="sng" algn="ctr">
            <a:solidFill>
              <a:schemeClr val="tx1"/>
            </a:solidFill>
            <a:prstDash val="solid"/>
            <a:round/>
            <a:headEnd type="none" w="med" len="med"/>
            <a:tailEnd type="triangle" w="med" len="med"/>
          </a:ln>
          <a:effectLst/>
        </p:spPr>
      </p:cxnSp>
      <p:sp>
        <p:nvSpPr>
          <p:cNvPr id="91" name="圆角矩形 90"/>
          <p:cNvSpPr/>
          <p:nvPr/>
        </p:nvSpPr>
        <p:spPr bwMode="auto">
          <a:xfrm>
            <a:off x="3977439" y="5970596"/>
            <a:ext cx="594561" cy="274905"/>
          </a:xfrm>
          <a:prstGeom prst="roundRect">
            <a:avLst/>
          </a:prstGeom>
          <a:solidFill>
            <a:srgbClr val="99FF99"/>
          </a:solidFill>
          <a:ln w="9525" cap="flat" cmpd="sng" algn="ctr">
            <a:solidFill>
              <a:schemeClr val="tx1"/>
            </a:solidFill>
            <a:prstDash val="solid"/>
            <a:round/>
            <a:headEnd type="none" w="med" len="med"/>
            <a:tailEnd type="triangl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退货管理</a:t>
            </a:r>
          </a:p>
        </p:txBody>
      </p:sp>
      <p:sp>
        <p:nvSpPr>
          <p:cNvPr id="92" name="圆角矩形 91"/>
          <p:cNvSpPr/>
          <p:nvPr/>
        </p:nvSpPr>
        <p:spPr bwMode="auto">
          <a:xfrm>
            <a:off x="5410977" y="5629328"/>
            <a:ext cx="594561" cy="274905"/>
          </a:xfrm>
          <a:prstGeom prst="roundRect">
            <a:avLst/>
          </a:prstGeom>
          <a:solidFill>
            <a:srgbClr val="99FF99"/>
          </a:solidFill>
          <a:ln w="9525" cap="flat" cmpd="sng" algn="ctr">
            <a:solidFill>
              <a:schemeClr val="tx1"/>
            </a:solidFill>
            <a:prstDash val="solid"/>
            <a:round/>
            <a:headEnd type="none" w="med" len="med"/>
            <a:tailEnd type="triangl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800" b="1" dirty="0" smtClean="0">
                <a:solidFill>
                  <a:schemeClr val="tx1"/>
                </a:solidFill>
                <a:latin typeface="微软雅黑" pitchFamily="34" charset="-122"/>
                <a:ea typeface="微软雅黑" pitchFamily="34" charset="-122"/>
                <a:cs typeface="Arial" pitchFamily="34" charset="0"/>
              </a:rPr>
              <a:t>退货收货</a:t>
            </a:r>
            <a:endPar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
        <p:nvSpPr>
          <p:cNvPr id="93" name="圆角矩形 92"/>
          <p:cNvSpPr/>
          <p:nvPr/>
        </p:nvSpPr>
        <p:spPr bwMode="auto">
          <a:xfrm>
            <a:off x="6509594" y="5970596"/>
            <a:ext cx="594561" cy="274905"/>
          </a:xfrm>
          <a:prstGeom prst="roundRect">
            <a:avLst/>
          </a:prstGeom>
          <a:solidFill>
            <a:srgbClr val="99FF99"/>
          </a:solidFill>
          <a:ln w="9525" cap="flat" cmpd="sng" algn="ctr">
            <a:solidFill>
              <a:schemeClr val="tx1"/>
            </a:solidFill>
            <a:prstDash val="solid"/>
            <a:round/>
            <a:headEnd type="none" w="med" len="med"/>
            <a:tailEnd type="triangl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返仓收货</a:t>
            </a:r>
          </a:p>
        </p:txBody>
      </p:sp>
      <p:cxnSp>
        <p:nvCxnSpPr>
          <p:cNvPr id="52" name="直接箭头连接符 51"/>
          <p:cNvCxnSpPr>
            <a:stCxn id="91" idx="3"/>
            <a:endCxn id="93" idx="1"/>
          </p:cNvCxnSpPr>
          <p:nvPr/>
        </p:nvCxnSpPr>
        <p:spPr bwMode="auto">
          <a:xfrm>
            <a:off x="4572000" y="6108049"/>
            <a:ext cx="1937594" cy="0"/>
          </a:xfrm>
          <a:prstGeom prst="straightConnector1">
            <a:avLst/>
          </a:prstGeom>
          <a:noFill/>
          <a:ln w="9525" cap="flat" cmpd="sng" algn="ctr">
            <a:solidFill>
              <a:schemeClr val="tx1"/>
            </a:solidFill>
            <a:prstDash val="solid"/>
            <a:round/>
            <a:headEnd type="none" w="med" len="med"/>
            <a:tailEnd type="triangle" w="med" len="med"/>
          </a:ln>
          <a:effectLst/>
        </p:spPr>
      </p:cxnSp>
      <p:cxnSp>
        <p:nvCxnSpPr>
          <p:cNvPr id="55" name="肘形连接符 54"/>
          <p:cNvCxnSpPr>
            <a:stCxn id="91" idx="3"/>
          </p:cNvCxnSpPr>
          <p:nvPr/>
        </p:nvCxnSpPr>
        <p:spPr bwMode="auto">
          <a:xfrm flipV="1">
            <a:off x="4572000" y="5872334"/>
            <a:ext cx="1136258" cy="235715"/>
          </a:xfrm>
          <a:prstGeom prst="bentConnector2">
            <a:avLst/>
          </a:prstGeom>
          <a:noFill/>
          <a:ln w="9525" cap="flat" cmpd="sng" algn="ctr">
            <a:solidFill>
              <a:schemeClr val="tx1"/>
            </a:solidFill>
            <a:prstDash val="solid"/>
            <a:round/>
            <a:headEnd type="none" w="med" len="med"/>
            <a:tailEnd type="triangle" w="med" len="med"/>
          </a:ln>
          <a:effectLst/>
        </p:spPr>
      </p:cxnSp>
      <p:cxnSp>
        <p:nvCxnSpPr>
          <p:cNvPr id="63" name="肘形连接符 62"/>
          <p:cNvCxnSpPr>
            <a:stCxn id="93" idx="3"/>
            <a:endCxn id="88" idx="2"/>
          </p:cNvCxnSpPr>
          <p:nvPr/>
        </p:nvCxnSpPr>
        <p:spPr bwMode="auto">
          <a:xfrm flipV="1">
            <a:off x="7104155" y="3729612"/>
            <a:ext cx="1531125" cy="2378437"/>
          </a:xfrm>
          <a:prstGeom prst="bentConnector2">
            <a:avLst/>
          </a:prstGeom>
          <a:noFill/>
          <a:ln w="9525" cap="flat" cmpd="sng" algn="ctr">
            <a:solidFill>
              <a:schemeClr val="tx1"/>
            </a:solidFill>
            <a:prstDash val="solid"/>
            <a:round/>
            <a:headEnd type="none" w="med" len="med"/>
            <a:tailEnd type="triangle" w="med" len="med"/>
          </a:ln>
          <a:effectLst/>
        </p:spPr>
      </p:cxnSp>
      <p:cxnSp>
        <p:nvCxnSpPr>
          <p:cNvPr id="68" name="肘形连接符 67"/>
          <p:cNvCxnSpPr>
            <a:stCxn id="92" idx="3"/>
            <a:endCxn id="112" idx="2"/>
          </p:cNvCxnSpPr>
          <p:nvPr/>
        </p:nvCxnSpPr>
        <p:spPr bwMode="auto">
          <a:xfrm flipV="1">
            <a:off x="6005538" y="5047787"/>
            <a:ext cx="2229622" cy="718994"/>
          </a:xfrm>
          <a:prstGeom prst="bentConnector2">
            <a:avLst/>
          </a:prstGeom>
          <a:noFill/>
          <a:ln w="9525" cap="flat" cmpd="sng" algn="ctr">
            <a:solidFill>
              <a:schemeClr val="tx1"/>
            </a:solidFill>
            <a:prstDash val="solid"/>
            <a:round/>
            <a:headEnd type="none" w="med" len="med"/>
            <a:tailEnd type="triangle" w="med" len="med"/>
          </a:ln>
          <a:effectLst/>
        </p:spPr>
      </p:cxnSp>
      <p:sp>
        <p:nvSpPr>
          <p:cNvPr id="109" name="圆角矩形 108"/>
          <p:cNvSpPr/>
          <p:nvPr/>
        </p:nvSpPr>
        <p:spPr bwMode="auto">
          <a:xfrm>
            <a:off x="2339752" y="5970596"/>
            <a:ext cx="594561" cy="274905"/>
          </a:xfrm>
          <a:prstGeom prst="roundRect">
            <a:avLst/>
          </a:prstGeom>
          <a:solidFill>
            <a:schemeClr val="tx2">
              <a:lumMod val="40000"/>
              <a:lumOff val="60000"/>
            </a:schemeClr>
          </a:solidFill>
          <a:ln w="9525" cap="flat" cmpd="sng" algn="ctr">
            <a:solidFill>
              <a:schemeClr val="tx1"/>
            </a:solidFill>
            <a:prstDash val="solid"/>
            <a:round/>
            <a:headEnd type="none" w="med" len="med"/>
            <a:tailEnd type="triangl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800" b="1" dirty="0">
                <a:solidFill>
                  <a:schemeClr val="tx1"/>
                </a:solidFill>
                <a:latin typeface="微软雅黑" pitchFamily="34" charset="-122"/>
                <a:ea typeface="微软雅黑" pitchFamily="34" charset="-122"/>
                <a:cs typeface="Arial" pitchFamily="34" charset="0"/>
              </a:rPr>
              <a:t>快讯</a:t>
            </a:r>
            <a:r>
              <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评估</a:t>
            </a:r>
          </a:p>
        </p:txBody>
      </p:sp>
      <p:cxnSp>
        <p:nvCxnSpPr>
          <p:cNvPr id="70" name="肘形连接符 69"/>
          <p:cNvCxnSpPr>
            <a:stCxn id="74" idx="1"/>
            <a:endCxn id="109" idx="0"/>
          </p:cNvCxnSpPr>
          <p:nvPr/>
        </p:nvCxnSpPr>
        <p:spPr bwMode="auto">
          <a:xfrm rot="10800000" flipV="1">
            <a:off x="2637033" y="5779908"/>
            <a:ext cx="1340406" cy="190688"/>
          </a:xfrm>
          <a:prstGeom prst="bentConnector2">
            <a:avLst/>
          </a:prstGeom>
          <a:noFill/>
          <a:ln w="9525" cap="flat" cmpd="sng" algn="ctr">
            <a:solidFill>
              <a:schemeClr val="tx1"/>
            </a:solidFill>
            <a:prstDash val="solid"/>
            <a:round/>
            <a:headEnd type="none" w="med" len="med"/>
            <a:tailEnd type="triangle" w="med" len="med"/>
          </a:ln>
          <a:effectLst/>
        </p:spPr>
      </p:cxnSp>
      <p:cxnSp>
        <p:nvCxnSpPr>
          <p:cNvPr id="72" name="直接箭头连接符 71"/>
          <p:cNvCxnSpPr>
            <a:stCxn id="109" idx="3"/>
            <a:endCxn id="91" idx="1"/>
          </p:cNvCxnSpPr>
          <p:nvPr/>
        </p:nvCxnSpPr>
        <p:spPr bwMode="auto">
          <a:xfrm>
            <a:off x="2934313" y="6108049"/>
            <a:ext cx="1043126" cy="0"/>
          </a:xfrm>
          <a:prstGeom prst="straightConnector1">
            <a:avLst/>
          </a:prstGeom>
          <a:noFill/>
          <a:ln w="9525" cap="flat" cmpd="sng" algn="ctr">
            <a:solidFill>
              <a:schemeClr val="tx1"/>
            </a:solidFill>
            <a:prstDash val="solid"/>
            <a:round/>
            <a:headEnd type="none" w="med" len="med"/>
            <a:tailEnd type="triangle" w="med" len="med"/>
          </a:ln>
          <a:effectLst/>
        </p:spPr>
      </p:cxnSp>
      <p:cxnSp>
        <p:nvCxnSpPr>
          <p:cNvPr id="78" name="直接箭头连接符 77"/>
          <p:cNvCxnSpPr>
            <a:stCxn id="42" idx="1"/>
            <a:endCxn id="13" idx="3"/>
          </p:cNvCxnSpPr>
          <p:nvPr/>
        </p:nvCxnSpPr>
        <p:spPr bwMode="auto">
          <a:xfrm flipH="1">
            <a:off x="2932001" y="2981842"/>
            <a:ext cx="127831" cy="1252"/>
          </a:xfrm>
          <a:prstGeom prst="straightConnector1">
            <a:avLst/>
          </a:prstGeom>
          <a:noFill/>
          <a:ln w="9525" cap="flat" cmpd="sng" algn="ctr">
            <a:solidFill>
              <a:schemeClr val="tx1"/>
            </a:solidFill>
            <a:prstDash val="solid"/>
            <a:round/>
            <a:headEnd type="none" w="med" len="med"/>
            <a:tailEnd type="triangle" w="med" len="med"/>
          </a:ln>
          <a:effectLst/>
        </p:spPr>
      </p:cxnSp>
      <p:cxnSp>
        <p:nvCxnSpPr>
          <p:cNvPr id="84" name="肘形连接符 83"/>
          <p:cNvCxnSpPr>
            <a:stCxn id="27" idx="3"/>
            <a:endCxn id="42" idx="2"/>
          </p:cNvCxnSpPr>
          <p:nvPr/>
        </p:nvCxnSpPr>
        <p:spPr bwMode="auto">
          <a:xfrm flipV="1">
            <a:off x="2932001" y="3119294"/>
            <a:ext cx="425112" cy="269970"/>
          </a:xfrm>
          <a:prstGeom prst="bentConnector2">
            <a:avLst/>
          </a:prstGeom>
          <a:noFill/>
          <a:ln w="9525" cap="flat" cmpd="sng" algn="ctr">
            <a:solidFill>
              <a:schemeClr val="tx1"/>
            </a:solidFill>
            <a:prstDash val="solid"/>
            <a:round/>
            <a:headEnd type="none" w="med" len="med"/>
            <a:tailEnd type="triangle" w="med" len="med"/>
          </a:ln>
          <a:effectLst/>
        </p:spPr>
      </p:cxnSp>
      <p:sp>
        <p:nvSpPr>
          <p:cNvPr id="122" name="圆角矩形 121"/>
          <p:cNvSpPr/>
          <p:nvPr/>
        </p:nvSpPr>
        <p:spPr bwMode="auto">
          <a:xfrm>
            <a:off x="3995936" y="4879772"/>
            <a:ext cx="594561" cy="274905"/>
          </a:xfrm>
          <a:prstGeom prst="roundRect">
            <a:avLst/>
          </a:prstGeom>
          <a:solidFill>
            <a:srgbClr val="FFCCCC"/>
          </a:solidFill>
          <a:ln w="9525" cap="flat" cmpd="sng" algn="ctr">
            <a:solidFill>
              <a:schemeClr val="tx1"/>
            </a:solidFill>
            <a:prstDash val="solid"/>
            <a:round/>
            <a:headEnd type="none" w="med" len="med"/>
            <a:tailEnd type="triangl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800" b="1" dirty="0" smtClean="0">
                <a:solidFill>
                  <a:schemeClr val="tx1"/>
                </a:solidFill>
                <a:latin typeface="微软雅黑" pitchFamily="34" charset="-122"/>
                <a:ea typeface="微软雅黑" pitchFamily="34" charset="-122"/>
                <a:cs typeface="Arial" pitchFamily="34" charset="0"/>
              </a:rPr>
              <a:t>收货数量</a:t>
            </a:r>
            <a:r>
              <a:rPr lang="en-US" altLang="zh-CN" sz="800" b="1" dirty="0" smtClean="0">
                <a:solidFill>
                  <a:schemeClr val="tx1"/>
                </a:solidFill>
                <a:latin typeface="微软雅黑" pitchFamily="34" charset="-122"/>
                <a:ea typeface="微软雅黑" pitchFamily="34" charset="-122"/>
                <a:cs typeface="Arial" pitchFamily="34" charset="0"/>
              </a:rPr>
              <a:t>/</a:t>
            </a:r>
            <a:r>
              <a:rPr lang="zh-CN" altLang="en-US" sz="800" b="1" dirty="0" smtClean="0">
                <a:solidFill>
                  <a:schemeClr val="tx1"/>
                </a:solidFill>
                <a:latin typeface="微软雅黑" pitchFamily="34" charset="-122"/>
                <a:ea typeface="微软雅黑" pitchFamily="34" charset="-122"/>
                <a:cs typeface="Arial" pitchFamily="34" charset="0"/>
              </a:rPr>
              <a:t>进价调整</a:t>
            </a:r>
            <a:endPar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cxnSp>
        <p:nvCxnSpPr>
          <p:cNvPr id="86" name="直接箭头连接符 85"/>
          <p:cNvCxnSpPr>
            <a:stCxn id="53" idx="2"/>
            <a:endCxn id="122" idx="0"/>
          </p:cNvCxnSpPr>
          <p:nvPr/>
        </p:nvCxnSpPr>
        <p:spPr bwMode="auto">
          <a:xfrm>
            <a:off x="4293217" y="4772119"/>
            <a:ext cx="0" cy="107653"/>
          </a:xfrm>
          <a:prstGeom prst="straightConnector1">
            <a:avLst/>
          </a:prstGeom>
          <a:noFill/>
          <a:ln w="9525" cap="flat" cmpd="sng" algn="ctr">
            <a:solidFill>
              <a:schemeClr val="tx1"/>
            </a:solidFill>
            <a:prstDash val="solid"/>
            <a:round/>
            <a:headEnd type="none" w="med" len="med"/>
            <a:tailEnd type="triangle" w="med" len="med"/>
          </a:ln>
          <a:effectLst/>
        </p:spPr>
      </p:cxnSp>
      <p:cxnSp>
        <p:nvCxnSpPr>
          <p:cNvPr id="89" name="肘形连接符 88"/>
          <p:cNvCxnSpPr>
            <a:stCxn id="44" idx="3"/>
            <a:endCxn id="122" idx="3"/>
          </p:cNvCxnSpPr>
          <p:nvPr/>
        </p:nvCxnSpPr>
        <p:spPr bwMode="auto">
          <a:xfrm>
            <a:off x="4572000" y="4240507"/>
            <a:ext cx="18497" cy="776718"/>
          </a:xfrm>
          <a:prstGeom prst="bentConnector3">
            <a:avLst>
              <a:gd name="adj1" fmla="val 1335876"/>
            </a:avLst>
          </a:prstGeom>
          <a:noFill/>
          <a:ln w="9525" cap="flat" cmpd="sng" algn="ctr">
            <a:solidFill>
              <a:schemeClr val="tx1"/>
            </a:solidFill>
            <a:prstDash val="solid"/>
            <a:round/>
            <a:headEnd type="none" w="med" len="med"/>
            <a:tailEnd type="triangle" w="med" len="med"/>
          </a:ln>
          <a:effectLst/>
        </p:spPr>
      </p:cxnSp>
      <p:cxnSp>
        <p:nvCxnSpPr>
          <p:cNvPr id="94" name="直接箭头连接符 93"/>
          <p:cNvCxnSpPr>
            <a:stCxn id="122" idx="1"/>
            <a:endCxn id="40" idx="3"/>
          </p:cNvCxnSpPr>
          <p:nvPr/>
        </p:nvCxnSpPr>
        <p:spPr bwMode="auto">
          <a:xfrm flipH="1">
            <a:off x="2934313" y="5017225"/>
            <a:ext cx="1061623" cy="0"/>
          </a:xfrm>
          <a:prstGeom prst="straightConnector1">
            <a:avLst/>
          </a:prstGeom>
          <a:noFill/>
          <a:ln w="9525" cap="flat" cmpd="sng" algn="ctr">
            <a:solidFill>
              <a:schemeClr val="tx1"/>
            </a:solidFill>
            <a:prstDash val="solid"/>
            <a:round/>
            <a:headEnd type="none" w="med" len="med"/>
            <a:tailEnd type="triangle" w="med" len="med"/>
          </a:ln>
          <a:effectLst/>
        </p:spPr>
      </p:cxnSp>
      <p:cxnSp>
        <p:nvCxnSpPr>
          <p:cNvPr id="96" name="肘形连接符 95"/>
          <p:cNvCxnSpPr>
            <a:stCxn id="122" idx="2"/>
            <a:endCxn id="83" idx="2"/>
          </p:cNvCxnSpPr>
          <p:nvPr/>
        </p:nvCxnSpPr>
        <p:spPr bwMode="auto">
          <a:xfrm rot="5400000" flipH="1" flipV="1">
            <a:off x="5538930" y="2890496"/>
            <a:ext cx="1018467" cy="3509895"/>
          </a:xfrm>
          <a:prstGeom prst="bentConnector3">
            <a:avLst>
              <a:gd name="adj1" fmla="val -7829"/>
            </a:avLst>
          </a:prstGeom>
          <a:noFill/>
          <a:ln w="9525" cap="flat" cmpd="sng" algn="ctr">
            <a:solidFill>
              <a:schemeClr val="tx1"/>
            </a:solidFill>
            <a:prstDash val="solid"/>
            <a:round/>
            <a:headEnd type="none" w="med" len="med"/>
            <a:tailEnd type="triangle" w="med" len="med"/>
          </a:ln>
          <a:effectLst/>
        </p:spPr>
      </p:cxnSp>
      <p:cxnSp>
        <p:nvCxnSpPr>
          <p:cNvPr id="99" name="肘形连接符 98"/>
          <p:cNvCxnSpPr>
            <a:stCxn id="27" idx="2"/>
            <a:endCxn id="61" idx="1"/>
          </p:cNvCxnSpPr>
          <p:nvPr/>
        </p:nvCxnSpPr>
        <p:spPr bwMode="auto">
          <a:xfrm rot="16200000" flipH="1">
            <a:off x="3986874" y="2174563"/>
            <a:ext cx="78572" cy="2782878"/>
          </a:xfrm>
          <a:prstGeom prst="bentConnector2">
            <a:avLst/>
          </a:prstGeom>
          <a:noFill/>
          <a:ln w="9525" cap="flat" cmpd="sng" algn="ctr">
            <a:solidFill>
              <a:schemeClr val="tx1"/>
            </a:solidFill>
            <a:prstDash val="solid"/>
            <a:round/>
            <a:headEnd type="none" w="med" len="med"/>
            <a:tailEnd type="triangle" w="med" len="med"/>
          </a:ln>
          <a:effectLst/>
        </p:spPr>
      </p:cxnSp>
      <p:cxnSp>
        <p:nvCxnSpPr>
          <p:cNvPr id="101" name="肘形连接符 100"/>
          <p:cNvCxnSpPr>
            <a:stCxn id="28" idx="0"/>
            <a:endCxn id="61" idx="1"/>
          </p:cNvCxnSpPr>
          <p:nvPr/>
        </p:nvCxnSpPr>
        <p:spPr bwMode="auto">
          <a:xfrm rot="5400000" flipH="1" flipV="1">
            <a:off x="3980311" y="2259699"/>
            <a:ext cx="91699" cy="2782878"/>
          </a:xfrm>
          <a:prstGeom prst="bentConnector2">
            <a:avLst/>
          </a:prstGeom>
          <a:noFill/>
          <a:ln w="9525" cap="flat" cmpd="sng" algn="ctr">
            <a:solidFill>
              <a:schemeClr val="tx1"/>
            </a:solidFill>
            <a:prstDash val="solid"/>
            <a:round/>
            <a:headEnd type="none" w="med" len="med"/>
            <a:tailEnd type="triangle" w="med" len="med"/>
          </a:ln>
          <a:effectLst/>
        </p:spPr>
      </p:cxnSp>
      <p:sp>
        <p:nvSpPr>
          <p:cNvPr id="71" name="圆角矩形 70"/>
          <p:cNvSpPr/>
          <p:nvPr/>
        </p:nvSpPr>
        <p:spPr bwMode="auto">
          <a:xfrm>
            <a:off x="1475656" y="1622630"/>
            <a:ext cx="594561" cy="274905"/>
          </a:xfrm>
          <a:prstGeom prst="roundRect">
            <a:avLst/>
          </a:prstGeom>
          <a:solidFill>
            <a:srgbClr val="FFC000"/>
          </a:solidFill>
          <a:ln w="9525" cap="flat" cmpd="sng" algn="ctr">
            <a:solidFill>
              <a:schemeClr val="tx1"/>
            </a:solidFill>
            <a:prstDash val="solid"/>
            <a:round/>
            <a:headEnd type="none" w="med" len="med"/>
            <a:tailEnd type="triangl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800" b="1" dirty="0" smtClean="0">
                <a:solidFill>
                  <a:schemeClr val="tx1"/>
                </a:solidFill>
                <a:latin typeface="微软雅黑" pitchFamily="34" charset="-122"/>
                <a:ea typeface="微软雅黑" pitchFamily="34" charset="-122"/>
                <a:cs typeface="Arial" pitchFamily="34" charset="0"/>
              </a:rPr>
              <a:t>销售组织</a:t>
            </a:r>
            <a:endPar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cxnSp>
        <p:nvCxnSpPr>
          <p:cNvPr id="5" name="直接箭头连接符 4"/>
          <p:cNvCxnSpPr>
            <a:stCxn id="71" idx="2"/>
            <a:endCxn id="15" idx="0"/>
          </p:cNvCxnSpPr>
          <p:nvPr/>
        </p:nvCxnSpPr>
        <p:spPr bwMode="auto">
          <a:xfrm>
            <a:off x="1772937" y="1897535"/>
            <a:ext cx="0" cy="122639"/>
          </a:xfrm>
          <a:prstGeom prst="straightConnector1">
            <a:avLst/>
          </a:prstGeom>
          <a:noFill/>
          <a:ln w="9525" cap="flat" cmpd="sng" algn="ctr">
            <a:solidFill>
              <a:schemeClr val="tx1"/>
            </a:solidFill>
            <a:prstDash val="solid"/>
            <a:round/>
            <a:headEnd type="none" w="med" len="med"/>
            <a:tailEnd type="triangle" w="med" len="med"/>
          </a:ln>
          <a:effectLst/>
        </p:spPr>
      </p:cxnSp>
      <p:sp>
        <p:nvSpPr>
          <p:cNvPr id="74" name="圆角矩形 73"/>
          <p:cNvSpPr/>
          <p:nvPr/>
        </p:nvSpPr>
        <p:spPr bwMode="auto">
          <a:xfrm>
            <a:off x="3977439" y="5642455"/>
            <a:ext cx="594561" cy="274905"/>
          </a:xfrm>
          <a:prstGeom prst="roundRect">
            <a:avLst/>
          </a:prstGeom>
          <a:solidFill>
            <a:schemeClr val="tx2">
              <a:lumMod val="40000"/>
              <a:lumOff val="60000"/>
            </a:schemeClr>
          </a:solidFill>
          <a:ln w="9525" cap="flat" cmpd="sng" algn="ctr">
            <a:solidFill>
              <a:schemeClr val="tx1"/>
            </a:solidFill>
            <a:prstDash val="solid"/>
            <a:round/>
            <a:headEnd type="none" w="med" len="med"/>
            <a:tailEnd type="triangl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en-US" altLang="zh-CN"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POS</a:t>
            </a:r>
            <a:r>
              <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销售</a:t>
            </a:r>
          </a:p>
        </p:txBody>
      </p:sp>
      <p:cxnSp>
        <p:nvCxnSpPr>
          <p:cNvPr id="21" name="直接箭头连接符 20"/>
          <p:cNvCxnSpPr>
            <a:stCxn id="73" idx="2"/>
            <a:endCxn id="74" idx="0"/>
          </p:cNvCxnSpPr>
          <p:nvPr/>
        </p:nvCxnSpPr>
        <p:spPr bwMode="auto">
          <a:xfrm>
            <a:off x="4274720" y="5544193"/>
            <a:ext cx="0" cy="98262"/>
          </a:xfrm>
          <a:prstGeom prst="straightConnector1">
            <a:avLst/>
          </a:prstGeom>
          <a:noFill/>
          <a:ln w="9525" cap="flat" cmpd="sng" algn="ctr">
            <a:solidFill>
              <a:schemeClr val="tx1"/>
            </a:solidFill>
            <a:prstDash val="solid"/>
            <a:round/>
            <a:headEnd type="none" w="med" len="med"/>
            <a:tailEnd type="triangle" w="med" len="med"/>
          </a:ln>
          <a:effectLst/>
        </p:spPr>
      </p:cxnSp>
      <p:cxnSp>
        <p:nvCxnSpPr>
          <p:cNvPr id="26" name="肘形连接符 25"/>
          <p:cNvCxnSpPr>
            <a:stCxn id="11" idx="3"/>
            <a:endCxn id="24" idx="0"/>
          </p:cNvCxnSpPr>
          <p:nvPr/>
        </p:nvCxnSpPr>
        <p:spPr bwMode="auto">
          <a:xfrm>
            <a:off x="2932001" y="2157627"/>
            <a:ext cx="443609" cy="268717"/>
          </a:xfrm>
          <a:prstGeom prst="bentConnector2">
            <a:avLst/>
          </a:prstGeom>
          <a:noFill/>
          <a:ln w="9525" cap="flat" cmpd="sng" algn="ctr">
            <a:solidFill>
              <a:schemeClr val="tx1"/>
            </a:solidFill>
            <a:prstDash val="solid"/>
            <a:round/>
            <a:headEnd type="none" w="med" len="med"/>
            <a:tailEnd type="triangle" w="med" len="med"/>
          </a:ln>
          <a:effectLst/>
        </p:spPr>
      </p:cxnSp>
      <p:sp>
        <p:nvSpPr>
          <p:cNvPr id="85" name="TextBox 84"/>
          <p:cNvSpPr txBox="1"/>
          <p:nvPr/>
        </p:nvSpPr>
        <p:spPr>
          <a:xfrm>
            <a:off x="323528" y="1143587"/>
            <a:ext cx="1008112" cy="258532"/>
          </a:xfrm>
          <a:prstGeom prst="rect">
            <a:avLst/>
          </a:prstGeom>
          <a:noFill/>
          <a:ln>
            <a:noFill/>
            <a:headEnd type="none" w="med" len="med"/>
            <a:tailEnd type="triangle" w="med" len="med"/>
          </a:ln>
        </p:spPr>
        <p:txBody>
          <a:bodyPr wrap="square" rtlCol="0">
            <a:spAutoFit/>
          </a:bodyPr>
          <a:lstStyle/>
          <a:p>
            <a:pPr algn="ctr"/>
            <a:r>
              <a:rPr lang="zh-CN" altLang="en-US" sz="1200" b="1" dirty="0">
                <a:solidFill>
                  <a:schemeClr val="tx1"/>
                </a:solidFill>
                <a:latin typeface="微软雅黑" pitchFamily="34" charset="-122"/>
                <a:ea typeface="微软雅黑" pitchFamily="34" charset="-122"/>
              </a:rPr>
              <a:t>决策层</a:t>
            </a:r>
          </a:p>
        </p:txBody>
      </p:sp>
      <p:sp>
        <p:nvSpPr>
          <p:cNvPr id="90" name="圆角矩形 89"/>
          <p:cNvSpPr/>
          <p:nvPr/>
        </p:nvSpPr>
        <p:spPr bwMode="auto">
          <a:xfrm>
            <a:off x="539552" y="1348978"/>
            <a:ext cx="594561" cy="274905"/>
          </a:xfrm>
          <a:prstGeom prst="roundRect">
            <a:avLst/>
          </a:prstGeom>
          <a:solidFill>
            <a:schemeClr val="accent1">
              <a:lumMod val="75000"/>
            </a:schemeClr>
          </a:solidFill>
          <a:ln w="9525" cap="flat" cmpd="sng" algn="ctr">
            <a:solidFill>
              <a:schemeClr val="tx1"/>
            </a:solidFill>
            <a:prstDash val="solid"/>
            <a:round/>
            <a:headEnd type="none" w="med" len="med"/>
            <a:tailEnd type="triangl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800" b="1" dirty="0" smtClean="0">
                <a:solidFill>
                  <a:schemeClr val="bg1"/>
                </a:solidFill>
                <a:latin typeface="微软雅黑" pitchFamily="34" charset="-122"/>
                <a:ea typeface="微软雅黑" pitchFamily="34" charset="-122"/>
                <a:cs typeface="Arial" pitchFamily="34" charset="0"/>
              </a:rPr>
              <a:t>企业战略和目标</a:t>
            </a:r>
            <a:endParaRPr kumimoji="0" lang="zh-CN" altLang="en-US" sz="800" b="1" i="0" u="none" strike="noStrike" cap="none" normalizeH="0" baseline="0" dirty="0" smtClean="0">
              <a:ln>
                <a:noFill/>
              </a:ln>
              <a:solidFill>
                <a:schemeClr val="bg1"/>
              </a:solidFill>
              <a:effectLst/>
              <a:latin typeface="微软雅黑" pitchFamily="34" charset="-122"/>
              <a:ea typeface="微软雅黑" pitchFamily="34" charset="-122"/>
              <a:cs typeface="Arial" pitchFamily="34" charset="0"/>
            </a:endParaRPr>
          </a:p>
        </p:txBody>
      </p:sp>
      <p:cxnSp>
        <p:nvCxnSpPr>
          <p:cNvPr id="33" name="肘形连接符 32"/>
          <p:cNvCxnSpPr>
            <a:stCxn id="90" idx="3"/>
            <a:endCxn id="71" idx="0"/>
          </p:cNvCxnSpPr>
          <p:nvPr/>
        </p:nvCxnSpPr>
        <p:spPr bwMode="auto">
          <a:xfrm>
            <a:off x="1134113" y="1486431"/>
            <a:ext cx="638824" cy="136199"/>
          </a:xfrm>
          <a:prstGeom prst="bentConnector2">
            <a:avLst/>
          </a:prstGeom>
          <a:noFill/>
          <a:ln w="9525" cap="flat" cmpd="sng" algn="ctr">
            <a:solidFill>
              <a:schemeClr val="tx1"/>
            </a:solidFill>
            <a:prstDash val="solid"/>
            <a:round/>
            <a:headEnd type="none" w="med" len="med"/>
            <a:tailEnd type="triangle" w="med" len="med"/>
          </a:ln>
          <a:effectLst/>
        </p:spPr>
      </p:cxnSp>
      <p:cxnSp>
        <p:nvCxnSpPr>
          <p:cNvPr id="43" name="肘形连接符 42"/>
          <p:cNvCxnSpPr>
            <a:stCxn id="90" idx="3"/>
            <a:endCxn id="14" idx="0"/>
          </p:cNvCxnSpPr>
          <p:nvPr/>
        </p:nvCxnSpPr>
        <p:spPr bwMode="auto">
          <a:xfrm>
            <a:off x="1134113" y="1486431"/>
            <a:ext cx="1500608" cy="136199"/>
          </a:xfrm>
          <a:prstGeom prst="bentConnector2">
            <a:avLst/>
          </a:prstGeom>
          <a:noFill/>
          <a:ln w="9525" cap="flat" cmpd="sng" algn="ctr">
            <a:solidFill>
              <a:schemeClr val="tx1"/>
            </a:solidFill>
            <a:prstDash val="solid"/>
            <a:round/>
            <a:headEnd type="none" w="med" len="med"/>
            <a:tailEnd type="triangle" w="med" len="med"/>
          </a:ln>
          <a:effectLst/>
        </p:spPr>
      </p:cxnSp>
      <p:sp>
        <p:nvSpPr>
          <p:cNvPr id="97" name="圆角矩形 96"/>
          <p:cNvSpPr/>
          <p:nvPr/>
        </p:nvSpPr>
        <p:spPr bwMode="auto">
          <a:xfrm>
            <a:off x="3977439" y="6298758"/>
            <a:ext cx="594561" cy="274905"/>
          </a:xfrm>
          <a:prstGeom prst="roundRect">
            <a:avLst/>
          </a:prstGeom>
          <a:solidFill>
            <a:srgbClr val="99FF99"/>
          </a:solidFill>
          <a:ln w="9525" cap="flat" cmpd="sng" algn="ctr">
            <a:solidFill>
              <a:schemeClr val="tx1"/>
            </a:solidFill>
            <a:prstDash val="solid"/>
            <a:round/>
            <a:headEnd type="none" w="med" len="med"/>
            <a:tailEnd type="triangl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800" b="1" dirty="0">
                <a:solidFill>
                  <a:schemeClr val="tx1"/>
                </a:solidFill>
                <a:latin typeface="微软雅黑" pitchFamily="34" charset="-122"/>
                <a:ea typeface="微软雅黑" pitchFamily="34" charset="-122"/>
                <a:cs typeface="Arial" pitchFamily="34" charset="0"/>
              </a:rPr>
              <a:t>店</a:t>
            </a:r>
            <a:r>
              <a:rPr lang="zh-CN" altLang="en-US" sz="800" b="1" dirty="0" smtClean="0">
                <a:solidFill>
                  <a:schemeClr val="tx1"/>
                </a:solidFill>
                <a:latin typeface="微软雅黑" pitchFamily="34" charset="-122"/>
                <a:ea typeface="微软雅黑" pitchFamily="34" charset="-122"/>
                <a:cs typeface="Arial" pitchFamily="34" charset="0"/>
              </a:rPr>
              <a:t>间调拨</a:t>
            </a:r>
            <a:endPar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cxnSp>
        <p:nvCxnSpPr>
          <p:cNvPr id="54" name="肘形连接符 53"/>
          <p:cNvCxnSpPr>
            <a:stCxn id="109" idx="2"/>
            <a:endCxn id="97" idx="1"/>
          </p:cNvCxnSpPr>
          <p:nvPr/>
        </p:nvCxnSpPr>
        <p:spPr bwMode="auto">
          <a:xfrm rot="16200000" flipH="1">
            <a:off x="3211881" y="5670653"/>
            <a:ext cx="190710" cy="1340406"/>
          </a:xfrm>
          <a:prstGeom prst="bentConnector2">
            <a:avLst/>
          </a:prstGeom>
          <a:noFill/>
          <a:ln w="9525" cap="flat" cmpd="sng" algn="ctr">
            <a:solidFill>
              <a:schemeClr val="tx1"/>
            </a:solidFill>
            <a:prstDash val="solid"/>
            <a:round/>
            <a:headEnd type="none" w="med" len="med"/>
            <a:tailEnd type="arrow"/>
          </a:ln>
          <a:effectLst/>
        </p:spPr>
      </p:cxnSp>
      <p:cxnSp>
        <p:nvCxnSpPr>
          <p:cNvPr id="57" name="肘形连接符 56"/>
          <p:cNvCxnSpPr>
            <a:stCxn id="97" idx="3"/>
            <a:endCxn id="88" idx="2"/>
          </p:cNvCxnSpPr>
          <p:nvPr/>
        </p:nvCxnSpPr>
        <p:spPr bwMode="auto">
          <a:xfrm flipV="1">
            <a:off x="4572000" y="3729612"/>
            <a:ext cx="4063280" cy="2706599"/>
          </a:xfrm>
          <a:prstGeom prst="bentConnector2">
            <a:avLst/>
          </a:prstGeom>
          <a:noFill/>
          <a:ln w="9525" cap="flat" cmpd="sng" algn="ctr">
            <a:solidFill>
              <a:schemeClr val="tx1"/>
            </a:solidFill>
            <a:prstDash val="solid"/>
            <a:round/>
            <a:headEnd type="none" w="med" len="med"/>
            <a:tailEnd type="arrow"/>
          </a:ln>
          <a:effectLst/>
        </p:spPr>
      </p:cxnSp>
      <p:sp>
        <p:nvSpPr>
          <p:cNvPr id="104" name="圆角矩形 103"/>
          <p:cNvSpPr/>
          <p:nvPr/>
        </p:nvSpPr>
        <p:spPr bwMode="auto">
          <a:xfrm>
            <a:off x="1475656" y="4103054"/>
            <a:ext cx="594561" cy="274905"/>
          </a:xfrm>
          <a:prstGeom prst="roundRect">
            <a:avLst/>
          </a:prstGeom>
          <a:solidFill>
            <a:srgbClr val="FFC000"/>
          </a:solidFill>
          <a:ln w="9525" cap="flat" cmpd="sng" algn="ctr">
            <a:solidFill>
              <a:schemeClr val="tx1"/>
            </a:solidFill>
            <a:prstDash val="solid"/>
            <a:round/>
            <a:headEnd type="none" w="med" len="med"/>
            <a:tailEnd type="triangl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地点清单</a:t>
            </a:r>
          </a:p>
        </p:txBody>
      </p:sp>
      <p:cxnSp>
        <p:nvCxnSpPr>
          <p:cNvPr id="67" name="直接箭头连接符 66"/>
          <p:cNvCxnSpPr>
            <a:stCxn id="15" idx="2"/>
            <a:endCxn id="104" idx="0"/>
          </p:cNvCxnSpPr>
          <p:nvPr/>
        </p:nvCxnSpPr>
        <p:spPr bwMode="auto">
          <a:xfrm>
            <a:off x="1772937" y="2295079"/>
            <a:ext cx="0" cy="1807975"/>
          </a:xfrm>
          <a:prstGeom prst="straightConnector1">
            <a:avLst/>
          </a:prstGeom>
          <a:noFill/>
          <a:ln w="9525" cap="flat" cmpd="sng" algn="ctr">
            <a:solidFill>
              <a:schemeClr val="tx1"/>
            </a:solidFill>
            <a:prstDash val="solid"/>
            <a:round/>
            <a:headEnd type="none" w="med" len="med"/>
            <a:tailEnd type="arrow"/>
          </a:ln>
          <a:effectLst/>
        </p:spPr>
      </p:cxnSp>
      <p:cxnSp>
        <p:nvCxnSpPr>
          <p:cNvPr id="75" name="肘形连接符 74"/>
          <p:cNvCxnSpPr>
            <a:stCxn id="104" idx="2"/>
            <a:endCxn id="41" idx="1"/>
          </p:cNvCxnSpPr>
          <p:nvPr/>
        </p:nvCxnSpPr>
        <p:spPr bwMode="auto">
          <a:xfrm rot="16200000" flipH="1">
            <a:off x="1543109" y="4607786"/>
            <a:ext cx="1028782" cy="569127"/>
          </a:xfrm>
          <a:prstGeom prst="bentConnector2">
            <a:avLst/>
          </a:prstGeom>
          <a:noFill/>
          <a:ln w="9525" cap="flat" cmpd="sng" algn="ctr">
            <a:solidFill>
              <a:schemeClr val="tx1"/>
            </a:solidFill>
            <a:prstDash val="solid"/>
            <a:round/>
            <a:headEnd type="none" w="med" len="med"/>
            <a:tailEnd type="arrow"/>
          </a:ln>
          <a:effectLst/>
        </p:spPr>
      </p:cxnSp>
      <p:cxnSp>
        <p:nvCxnSpPr>
          <p:cNvPr id="81" name="肘形连接符 80"/>
          <p:cNvCxnSpPr>
            <a:stCxn id="104" idx="2"/>
            <a:endCxn id="40" idx="1"/>
          </p:cNvCxnSpPr>
          <p:nvPr/>
        </p:nvCxnSpPr>
        <p:spPr bwMode="auto">
          <a:xfrm rot="16200000" flipH="1">
            <a:off x="1736711" y="4414184"/>
            <a:ext cx="639266" cy="566815"/>
          </a:xfrm>
          <a:prstGeom prst="bentConnector2">
            <a:avLst/>
          </a:prstGeom>
          <a:noFill/>
          <a:ln w="9525" cap="flat" cmpd="sng" algn="ctr">
            <a:solidFill>
              <a:schemeClr val="tx1"/>
            </a:solidFill>
            <a:prstDash val="solid"/>
            <a:round/>
            <a:headEnd type="none" w="med" len="med"/>
            <a:tailEnd type="arrow"/>
          </a:ln>
          <a:effectLst/>
        </p:spPr>
      </p:cxnSp>
      <p:sp>
        <p:nvSpPr>
          <p:cNvPr id="112" name="圆角矩形 111"/>
          <p:cNvSpPr/>
          <p:nvPr/>
        </p:nvSpPr>
        <p:spPr bwMode="auto">
          <a:xfrm>
            <a:off x="7937879" y="4772882"/>
            <a:ext cx="594561" cy="274905"/>
          </a:xfrm>
          <a:prstGeom prst="roundRect">
            <a:avLst/>
          </a:prstGeom>
          <a:solidFill>
            <a:srgbClr val="7030A0"/>
          </a:solidFill>
          <a:ln w="9525" cap="flat" cmpd="sng" algn="ctr">
            <a:solidFill>
              <a:schemeClr val="tx1"/>
            </a:solidFill>
            <a:prstDash val="solid"/>
            <a:round/>
            <a:headEnd type="none" w="med" len="med"/>
            <a:tailEnd type="triangl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a:solidFill>
                  <a:schemeClr val="bg1"/>
                </a:solidFill>
                <a:latin typeface="微软雅黑" pitchFamily="34" charset="-122"/>
                <a:ea typeface="微软雅黑" pitchFamily="34" charset="-122"/>
                <a:cs typeface="Arial" pitchFamily="34" charset="0"/>
              </a:rPr>
              <a:t>供应商结算</a:t>
            </a:r>
          </a:p>
        </p:txBody>
      </p:sp>
      <p:sp>
        <p:nvSpPr>
          <p:cNvPr id="113" name="圆角矩形 112"/>
          <p:cNvSpPr/>
          <p:nvPr/>
        </p:nvSpPr>
        <p:spPr bwMode="auto">
          <a:xfrm>
            <a:off x="7937879" y="4353961"/>
            <a:ext cx="594561" cy="274905"/>
          </a:xfrm>
          <a:prstGeom prst="roundRect">
            <a:avLst/>
          </a:prstGeom>
          <a:solidFill>
            <a:srgbClr val="7030A0"/>
          </a:solidFill>
          <a:ln w="9525" cap="flat" cmpd="sng" algn="ctr">
            <a:solidFill>
              <a:schemeClr val="tx1"/>
            </a:solidFill>
            <a:prstDash val="solid"/>
            <a:round/>
            <a:headEnd type="none" w="med" len="med"/>
            <a:tailEnd type="triangl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a:solidFill>
                  <a:schemeClr val="bg1"/>
                </a:solidFill>
                <a:latin typeface="微软雅黑" pitchFamily="34" charset="-122"/>
                <a:ea typeface="微软雅黑" pitchFamily="34" charset="-122"/>
                <a:cs typeface="Arial" pitchFamily="34" charset="0"/>
              </a:rPr>
              <a:t>投单差异处理</a:t>
            </a:r>
          </a:p>
        </p:txBody>
      </p:sp>
      <p:cxnSp>
        <p:nvCxnSpPr>
          <p:cNvPr id="102" name="肘形连接符 101"/>
          <p:cNvCxnSpPr>
            <a:stCxn id="83" idx="3"/>
            <a:endCxn id="113" idx="0"/>
          </p:cNvCxnSpPr>
          <p:nvPr/>
        </p:nvCxnSpPr>
        <p:spPr bwMode="auto">
          <a:xfrm>
            <a:off x="8100392" y="3998758"/>
            <a:ext cx="134768" cy="355203"/>
          </a:xfrm>
          <a:prstGeom prst="bentConnector2">
            <a:avLst/>
          </a:prstGeom>
          <a:noFill/>
          <a:ln w="9525" cap="flat" cmpd="sng" algn="ctr">
            <a:solidFill>
              <a:schemeClr val="tx1"/>
            </a:solidFill>
            <a:prstDash val="solid"/>
            <a:round/>
            <a:headEnd type="none" w="med" len="med"/>
            <a:tailEnd type="arrow"/>
          </a:ln>
          <a:effectLst/>
        </p:spPr>
      </p:cxnSp>
      <p:cxnSp>
        <p:nvCxnSpPr>
          <p:cNvPr id="105" name="直接箭头连接符 104"/>
          <p:cNvCxnSpPr>
            <a:stCxn id="113" idx="2"/>
            <a:endCxn id="112" idx="0"/>
          </p:cNvCxnSpPr>
          <p:nvPr/>
        </p:nvCxnSpPr>
        <p:spPr bwMode="auto">
          <a:xfrm>
            <a:off x="8235160" y="4628866"/>
            <a:ext cx="0" cy="144016"/>
          </a:xfrm>
          <a:prstGeom prst="straightConnector1">
            <a:avLst/>
          </a:prstGeom>
          <a:noFill/>
          <a:ln w="9525" cap="flat" cmpd="sng" algn="ctr">
            <a:solidFill>
              <a:schemeClr val="tx1"/>
            </a:solidFill>
            <a:prstDash val="solid"/>
            <a:round/>
            <a:headEnd type="none" w="med" len="med"/>
            <a:tailEnd type="arrow"/>
          </a:ln>
          <a:effectLst/>
        </p:spPr>
      </p:cxnSp>
      <p:cxnSp>
        <p:nvCxnSpPr>
          <p:cNvPr id="108" name="肘形连接符 107"/>
          <p:cNvCxnSpPr>
            <a:stCxn id="113" idx="1"/>
            <a:endCxn id="122" idx="3"/>
          </p:cNvCxnSpPr>
          <p:nvPr/>
        </p:nvCxnSpPr>
        <p:spPr bwMode="auto">
          <a:xfrm rot="10800000" flipV="1">
            <a:off x="4590497" y="4491413"/>
            <a:ext cx="3347382" cy="525811"/>
          </a:xfrm>
          <a:prstGeom prst="bentConnector3">
            <a:avLst/>
          </a:prstGeom>
          <a:no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419328349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圆角矩形 162"/>
          <p:cNvSpPr/>
          <p:nvPr/>
        </p:nvSpPr>
        <p:spPr bwMode="auto">
          <a:xfrm>
            <a:off x="2607171" y="1196751"/>
            <a:ext cx="812701" cy="4212569"/>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algn="ctr">
              <a:lnSpc>
                <a:spcPct val="104000"/>
              </a:lnSpc>
              <a:spcBef>
                <a:spcPct val="20000"/>
              </a:spcBef>
              <a:buClr>
                <a:schemeClr val="accent1"/>
              </a:buClr>
            </a:pPr>
            <a:r>
              <a:rPr lang="zh-CN" altLang="en-US" sz="1200" b="1" dirty="0" smtClean="0">
                <a:solidFill>
                  <a:schemeClr val="tx1"/>
                </a:solidFill>
                <a:latin typeface="微软雅黑" pitchFamily="34" charset="-122"/>
                <a:ea typeface="微软雅黑" pitchFamily="34" charset="-122"/>
                <a:cs typeface="Arial" pitchFamily="34" charset="0"/>
              </a:rPr>
              <a:t>商品管理</a:t>
            </a:r>
            <a:endParaRPr lang="zh-CN" altLang="en-US" sz="1200" b="1" dirty="0">
              <a:solidFill>
                <a:schemeClr val="tx1"/>
              </a:solidFill>
              <a:latin typeface="微软雅黑" pitchFamily="34" charset="-122"/>
              <a:ea typeface="微软雅黑" pitchFamily="34" charset="-122"/>
              <a:cs typeface="Arial" pitchFamily="34" charset="0"/>
            </a:endParaRPr>
          </a:p>
        </p:txBody>
      </p:sp>
      <p:sp>
        <p:nvSpPr>
          <p:cNvPr id="162" name="圆角矩形 161"/>
          <p:cNvSpPr/>
          <p:nvPr/>
        </p:nvSpPr>
        <p:spPr bwMode="auto">
          <a:xfrm>
            <a:off x="5863121" y="1196751"/>
            <a:ext cx="909228" cy="4212570"/>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algn="ctr">
              <a:lnSpc>
                <a:spcPct val="104000"/>
              </a:lnSpc>
              <a:spcBef>
                <a:spcPct val="20000"/>
              </a:spcBef>
              <a:buClr>
                <a:schemeClr val="accent1"/>
              </a:buClr>
            </a:pPr>
            <a:r>
              <a:rPr lang="zh-CN" altLang="en-US" sz="1200" b="1" dirty="0" smtClean="0">
                <a:solidFill>
                  <a:schemeClr val="tx1"/>
                </a:solidFill>
                <a:latin typeface="微软雅黑" pitchFamily="34" charset="-122"/>
                <a:ea typeface="微软雅黑" pitchFamily="34" charset="-122"/>
                <a:cs typeface="Arial" pitchFamily="34" charset="0"/>
              </a:rPr>
              <a:t>价格管理</a:t>
            </a:r>
            <a:endParaRPr lang="zh-CN" altLang="en-US" sz="1200" b="1" dirty="0">
              <a:solidFill>
                <a:schemeClr val="tx1"/>
              </a:solidFill>
              <a:latin typeface="微软雅黑" pitchFamily="34" charset="-122"/>
              <a:ea typeface="微软雅黑" pitchFamily="34" charset="-122"/>
              <a:cs typeface="Arial" pitchFamily="34" charset="0"/>
            </a:endParaRPr>
          </a:p>
        </p:txBody>
      </p:sp>
      <p:sp>
        <p:nvSpPr>
          <p:cNvPr id="154" name="圆角矩形 153"/>
          <p:cNvSpPr/>
          <p:nvPr/>
        </p:nvSpPr>
        <p:spPr bwMode="auto">
          <a:xfrm>
            <a:off x="8073516" y="1196751"/>
            <a:ext cx="818964" cy="4212569"/>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algn="ctr">
              <a:lnSpc>
                <a:spcPct val="104000"/>
              </a:lnSpc>
              <a:spcBef>
                <a:spcPct val="20000"/>
              </a:spcBef>
              <a:buClr>
                <a:schemeClr val="accent1"/>
              </a:buClr>
            </a:pPr>
            <a:r>
              <a:rPr lang="zh-CN" altLang="en-US" sz="1200" b="1" dirty="0" smtClean="0">
                <a:solidFill>
                  <a:schemeClr val="tx1"/>
                </a:solidFill>
                <a:latin typeface="微软雅黑" pitchFamily="34" charset="-122"/>
                <a:ea typeface="微软雅黑" pitchFamily="34" charset="-122"/>
                <a:cs typeface="Arial" pitchFamily="34" charset="0"/>
              </a:rPr>
              <a:t>门店库存</a:t>
            </a:r>
            <a:endParaRPr lang="zh-CN" altLang="en-US" sz="1200" b="1" dirty="0">
              <a:solidFill>
                <a:schemeClr val="tx1"/>
              </a:solidFill>
              <a:latin typeface="微软雅黑" pitchFamily="34" charset="-122"/>
              <a:ea typeface="微软雅黑" pitchFamily="34" charset="-122"/>
              <a:cs typeface="Arial" pitchFamily="34" charset="0"/>
            </a:endParaRPr>
          </a:p>
        </p:txBody>
      </p:sp>
      <p:sp>
        <p:nvSpPr>
          <p:cNvPr id="153" name="圆角矩形 152"/>
          <p:cNvSpPr/>
          <p:nvPr/>
        </p:nvSpPr>
        <p:spPr bwMode="auto">
          <a:xfrm>
            <a:off x="3690664" y="1196752"/>
            <a:ext cx="809328" cy="2887359"/>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algn="ctr">
              <a:lnSpc>
                <a:spcPct val="104000"/>
              </a:lnSpc>
              <a:spcBef>
                <a:spcPct val="20000"/>
              </a:spcBef>
              <a:buClr>
                <a:schemeClr val="accent1"/>
              </a:buClr>
            </a:pPr>
            <a:r>
              <a:rPr lang="zh-CN" altLang="en-US" sz="1200" b="1" dirty="0" smtClean="0">
                <a:solidFill>
                  <a:schemeClr val="tx1"/>
                </a:solidFill>
                <a:latin typeface="微软雅黑" pitchFamily="34" charset="-122"/>
                <a:ea typeface="微软雅黑" pitchFamily="34" charset="-122"/>
                <a:cs typeface="Arial" pitchFamily="34" charset="0"/>
              </a:rPr>
              <a:t>订货管理</a:t>
            </a:r>
            <a:endParaRPr lang="zh-CN" altLang="en-US" sz="1200" b="1" dirty="0">
              <a:solidFill>
                <a:schemeClr val="tx1"/>
              </a:solidFill>
              <a:latin typeface="微软雅黑" pitchFamily="34" charset="-122"/>
              <a:ea typeface="微软雅黑" pitchFamily="34" charset="-122"/>
              <a:cs typeface="Arial" pitchFamily="34" charset="0"/>
            </a:endParaRPr>
          </a:p>
        </p:txBody>
      </p:sp>
      <p:sp>
        <p:nvSpPr>
          <p:cNvPr id="152" name="圆角矩形 151"/>
          <p:cNvSpPr/>
          <p:nvPr/>
        </p:nvSpPr>
        <p:spPr bwMode="auto">
          <a:xfrm>
            <a:off x="6993396" y="1196752"/>
            <a:ext cx="818964" cy="2887359"/>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algn="ctr">
              <a:lnSpc>
                <a:spcPct val="104000"/>
              </a:lnSpc>
              <a:spcBef>
                <a:spcPct val="20000"/>
              </a:spcBef>
              <a:buClr>
                <a:schemeClr val="accent1"/>
              </a:buClr>
            </a:pPr>
            <a:r>
              <a:rPr lang="zh-CN" altLang="en-US" sz="1200" b="1" dirty="0" smtClean="0">
                <a:solidFill>
                  <a:schemeClr val="tx1"/>
                </a:solidFill>
                <a:latin typeface="微软雅黑" pitchFamily="34" charset="-122"/>
                <a:ea typeface="微软雅黑" pitchFamily="34" charset="-122"/>
                <a:cs typeface="Arial" pitchFamily="34" charset="0"/>
              </a:rPr>
              <a:t>供应链</a:t>
            </a:r>
            <a:endParaRPr lang="zh-CN" altLang="en-US" sz="1200" b="1" dirty="0">
              <a:solidFill>
                <a:schemeClr val="tx1"/>
              </a:solidFill>
              <a:latin typeface="微软雅黑" pitchFamily="34" charset="-122"/>
              <a:ea typeface="微软雅黑" pitchFamily="34" charset="-122"/>
              <a:cs typeface="Arial" pitchFamily="34" charset="0"/>
            </a:endParaRPr>
          </a:p>
        </p:txBody>
      </p:sp>
      <p:sp>
        <p:nvSpPr>
          <p:cNvPr id="151" name="圆角矩形 150"/>
          <p:cNvSpPr/>
          <p:nvPr/>
        </p:nvSpPr>
        <p:spPr bwMode="auto">
          <a:xfrm>
            <a:off x="4761148" y="1196751"/>
            <a:ext cx="818964" cy="2057073"/>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algn="ctr">
              <a:lnSpc>
                <a:spcPct val="104000"/>
              </a:lnSpc>
              <a:spcBef>
                <a:spcPct val="20000"/>
              </a:spcBef>
              <a:buClr>
                <a:schemeClr val="accent1"/>
              </a:buClr>
            </a:pPr>
            <a:r>
              <a:rPr lang="zh-CN" altLang="en-US" sz="1200" b="1" dirty="0" smtClean="0">
                <a:solidFill>
                  <a:schemeClr val="tx1"/>
                </a:solidFill>
                <a:latin typeface="微软雅黑" pitchFamily="34" charset="-122"/>
                <a:ea typeface="微软雅黑" pitchFamily="34" charset="-122"/>
                <a:cs typeface="Arial" pitchFamily="34" charset="0"/>
              </a:rPr>
              <a:t>成本管理</a:t>
            </a:r>
            <a:endParaRPr lang="zh-CN" altLang="en-US" sz="1200" b="1" dirty="0">
              <a:solidFill>
                <a:schemeClr val="tx1"/>
              </a:solidFill>
              <a:latin typeface="微软雅黑" pitchFamily="34" charset="-122"/>
              <a:ea typeface="微软雅黑" pitchFamily="34" charset="-122"/>
              <a:cs typeface="Arial" pitchFamily="34" charset="0"/>
            </a:endParaRPr>
          </a:p>
        </p:txBody>
      </p:sp>
      <p:sp>
        <p:nvSpPr>
          <p:cNvPr id="92" name="圆角矩形 91"/>
          <p:cNvSpPr/>
          <p:nvPr/>
        </p:nvSpPr>
        <p:spPr bwMode="auto">
          <a:xfrm>
            <a:off x="1475656" y="1196752"/>
            <a:ext cx="864096" cy="3793446"/>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algn="ctr">
              <a:lnSpc>
                <a:spcPct val="104000"/>
              </a:lnSpc>
              <a:spcBef>
                <a:spcPct val="20000"/>
              </a:spcBef>
              <a:buClr>
                <a:schemeClr val="accent1"/>
              </a:buClr>
            </a:pPr>
            <a:r>
              <a:rPr lang="zh-CN" altLang="en-US" sz="1200" b="1" dirty="0" smtClean="0">
                <a:solidFill>
                  <a:schemeClr val="tx1"/>
                </a:solidFill>
                <a:latin typeface="微软雅黑" pitchFamily="34" charset="-122"/>
                <a:ea typeface="微软雅黑" pitchFamily="34" charset="-122"/>
                <a:cs typeface="Arial" pitchFamily="34" charset="0"/>
              </a:rPr>
              <a:t>合同管理</a:t>
            </a:r>
            <a:endParaRPr lang="zh-CN" altLang="en-US" sz="1200" b="1" dirty="0">
              <a:solidFill>
                <a:schemeClr val="tx1"/>
              </a:solidFill>
              <a:latin typeface="微软雅黑" pitchFamily="34" charset="-122"/>
              <a:ea typeface="微软雅黑" pitchFamily="34" charset="-122"/>
              <a:cs typeface="Arial" pitchFamily="34" charset="0"/>
            </a:endParaRPr>
          </a:p>
        </p:txBody>
      </p:sp>
      <p:sp>
        <p:nvSpPr>
          <p:cNvPr id="63" name="圆角矩形 62"/>
          <p:cNvSpPr/>
          <p:nvPr/>
        </p:nvSpPr>
        <p:spPr bwMode="auto">
          <a:xfrm>
            <a:off x="359361" y="1196752"/>
            <a:ext cx="849529" cy="2887359"/>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12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基础数据</a:t>
            </a:r>
          </a:p>
        </p:txBody>
      </p:sp>
      <p:sp>
        <p:nvSpPr>
          <p:cNvPr id="7170" name="Title 1"/>
          <p:cNvSpPr>
            <a:spLocks noGrp="1"/>
          </p:cNvSpPr>
          <p:nvPr>
            <p:ph type="title"/>
          </p:nvPr>
        </p:nvSpPr>
        <p:spPr/>
        <p:txBody>
          <a:bodyPr/>
          <a:lstStyle/>
          <a:p>
            <a:r>
              <a:rPr lang="zh-CN" altLang="en-US" sz="2400" dirty="0" smtClean="0"/>
              <a:t>系统支撑</a:t>
            </a:r>
            <a:r>
              <a:rPr lang="zh-CN" altLang="en-US" sz="2400" dirty="0"/>
              <a:t>业务</a:t>
            </a:r>
            <a:r>
              <a:rPr lang="zh-CN" altLang="en-US" sz="2400" dirty="0" smtClean="0"/>
              <a:t>运行，纵向系统功能，横向业务</a:t>
            </a:r>
          </a:p>
        </p:txBody>
      </p:sp>
      <p:sp>
        <p:nvSpPr>
          <p:cNvPr id="3" name="圆角矩形 2"/>
          <p:cNvSpPr/>
          <p:nvPr/>
        </p:nvSpPr>
        <p:spPr bwMode="auto">
          <a:xfrm>
            <a:off x="467544" y="1533814"/>
            <a:ext cx="683568" cy="288032"/>
          </a:xfrm>
          <a:prstGeom prst="round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商品架构管理</a:t>
            </a:r>
          </a:p>
        </p:txBody>
      </p:sp>
      <p:sp>
        <p:nvSpPr>
          <p:cNvPr id="14" name="圆角矩形 13"/>
          <p:cNvSpPr/>
          <p:nvPr/>
        </p:nvSpPr>
        <p:spPr bwMode="auto">
          <a:xfrm>
            <a:off x="467544" y="3694054"/>
            <a:ext cx="683568" cy="288032"/>
          </a:xfrm>
          <a:prstGeom prst="round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地点清单</a:t>
            </a:r>
          </a:p>
        </p:txBody>
      </p:sp>
      <p:sp>
        <p:nvSpPr>
          <p:cNvPr id="19" name="圆角矩形 18"/>
          <p:cNvSpPr/>
          <p:nvPr/>
        </p:nvSpPr>
        <p:spPr bwMode="auto">
          <a:xfrm>
            <a:off x="467544" y="3245659"/>
            <a:ext cx="683568" cy="288032"/>
          </a:xfrm>
          <a:prstGeom prst="round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smtClean="0">
                <a:solidFill>
                  <a:schemeClr val="tx1"/>
                </a:solidFill>
                <a:latin typeface="微软雅黑" pitchFamily="34" charset="-122"/>
                <a:ea typeface="微软雅黑" pitchFamily="34" charset="-122"/>
                <a:cs typeface="Arial" pitchFamily="34" charset="0"/>
              </a:rPr>
              <a:t>仓库管理</a:t>
            </a:r>
            <a:endParaRPr lang="zh-CN" altLang="en-US" sz="800" b="1" dirty="0">
              <a:solidFill>
                <a:schemeClr val="tx1"/>
              </a:solidFill>
              <a:latin typeface="微软雅黑" pitchFamily="34" charset="-122"/>
              <a:ea typeface="微软雅黑" pitchFamily="34" charset="-122"/>
              <a:cs typeface="Arial" pitchFamily="34" charset="0"/>
            </a:endParaRPr>
          </a:p>
        </p:txBody>
      </p:sp>
      <p:sp>
        <p:nvSpPr>
          <p:cNvPr id="25" name="圆角矩形 24"/>
          <p:cNvSpPr/>
          <p:nvPr/>
        </p:nvSpPr>
        <p:spPr bwMode="auto">
          <a:xfrm>
            <a:off x="1584176" y="4130221"/>
            <a:ext cx="683568" cy="288032"/>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1" i="0" u="none" strike="noStrike" cap="none" normalizeH="0" baseline="0" dirty="0" smtClean="0">
                <a:ln>
                  <a:noFill/>
                </a:ln>
                <a:solidFill>
                  <a:schemeClr val="bg1"/>
                </a:solidFill>
                <a:effectLst/>
                <a:latin typeface="微软雅黑" pitchFamily="34" charset="-122"/>
                <a:ea typeface="微软雅黑" pitchFamily="34" charset="-122"/>
                <a:cs typeface="Arial" pitchFamily="34" charset="0"/>
              </a:rPr>
              <a:t>供应商清厂</a:t>
            </a:r>
          </a:p>
        </p:txBody>
      </p:sp>
      <p:sp>
        <p:nvSpPr>
          <p:cNvPr id="28" name="圆角矩形 27"/>
          <p:cNvSpPr/>
          <p:nvPr/>
        </p:nvSpPr>
        <p:spPr bwMode="auto">
          <a:xfrm>
            <a:off x="2681536" y="2806980"/>
            <a:ext cx="683568" cy="288032"/>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800" b="1" dirty="0" smtClean="0">
                <a:solidFill>
                  <a:schemeClr val="tx1"/>
                </a:solidFill>
                <a:latin typeface="微软雅黑" pitchFamily="34" charset="-122"/>
                <a:ea typeface="微软雅黑" pitchFamily="34" charset="-122"/>
                <a:cs typeface="Arial" pitchFamily="34" charset="0"/>
              </a:rPr>
              <a:t>商品评估</a:t>
            </a:r>
            <a:endPar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
        <p:nvSpPr>
          <p:cNvPr id="34" name="圆角矩形 33"/>
          <p:cNvSpPr/>
          <p:nvPr/>
        </p:nvSpPr>
        <p:spPr bwMode="auto">
          <a:xfrm>
            <a:off x="2684909" y="3694054"/>
            <a:ext cx="683568" cy="288032"/>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赠品管理</a:t>
            </a:r>
          </a:p>
        </p:txBody>
      </p:sp>
      <p:sp>
        <p:nvSpPr>
          <p:cNvPr id="40" name="圆角矩形 39"/>
          <p:cNvSpPr/>
          <p:nvPr/>
        </p:nvSpPr>
        <p:spPr bwMode="auto">
          <a:xfrm>
            <a:off x="4851412" y="1533814"/>
            <a:ext cx="683568" cy="288032"/>
          </a:xfrm>
          <a:prstGeom prst="roundRect">
            <a:avLst/>
          </a:prstGeom>
          <a:solidFill>
            <a:srgbClr val="FFCCCC"/>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800" b="1" dirty="0" smtClean="0">
                <a:solidFill>
                  <a:schemeClr val="tx1"/>
                </a:solidFill>
                <a:latin typeface="微软雅黑" pitchFamily="34" charset="-122"/>
                <a:ea typeface="微软雅黑" pitchFamily="34" charset="-122"/>
                <a:cs typeface="Arial" pitchFamily="34" charset="0"/>
              </a:rPr>
              <a:t>库存异常管理</a:t>
            </a:r>
            <a:endPar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
        <p:nvSpPr>
          <p:cNvPr id="41" name="圆角矩形 40"/>
          <p:cNvSpPr/>
          <p:nvPr/>
        </p:nvSpPr>
        <p:spPr bwMode="auto">
          <a:xfrm>
            <a:off x="4851412" y="1942884"/>
            <a:ext cx="683568" cy="288032"/>
          </a:xfrm>
          <a:prstGeom prst="roundRect">
            <a:avLst/>
          </a:prstGeom>
          <a:solidFill>
            <a:srgbClr val="FFCCCC"/>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smtClean="0">
                <a:solidFill>
                  <a:schemeClr val="tx1"/>
                </a:solidFill>
                <a:latin typeface="微软雅黑" pitchFamily="34" charset="-122"/>
                <a:ea typeface="微软雅黑" pitchFamily="34" charset="-122"/>
                <a:cs typeface="Arial" pitchFamily="34" charset="0"/>
              </a:rPr>
              <a:t>供应商进价调整</a:t>
            </a:r>
            <a:endParaRPr lang="zh-CN" altLang="en-US" sz="800" b="1" dirty="0">
              <a:solidFill>
                <a:schemeClr val="tx1"/>
              </a:solidFill>
              <a:latin typeface="微软雅黑" pitchFamily="34" charset="-122"/>
              <a:ea typeface="微软雅黑" pitchFamily="34" charset="-122"/>
              <a:cs typeface="Arial" pitchFamily="34" charset="0"/>
            </a:endParaRPr>
          </a:p>
        </p:txBody>
      </p:sp>
      <p:sp>
        <p:nvSpPr>
          <p:cNvPr id="52" name="圆角矩形 51"/>
          <p:cNvSpPr/>
          <p:nvPr/>
        </p:nvSpPr>
        <p:spPr bwMode="auto">
          <a:xfrm>
            <a:off x="3761656" y="1942884"/>
            <a:ext cx="683568" cy="288032"/>
          </a:xfrm>
          <a:prstGeom prst="roundRect">
            <a:avLst/>
          </a:prstGeom>
          <a:solidFill>
            <a:srgbClr val="7030A0"/>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1" i="0" u="none" strike="noStrike" cap="none" normalizeH="0" baseline="0" dirty="0" smtClean="0">
                <a:ln>
                  <a:noFill/>
                </a:ln>
                <a:solidFill>
                  <a:schemeClr val="bg1"/>
                </a:solidFill>
                <a:effectLst/>
                <a:latin typeface="微软雅黑" pitchFamily="34" charset="-122"/>
                <a:ea typeface="微软雅黑" pitchFamily="34" charset="-122"/>
                <a:cs typeface="Arial" pitchFamily="34" charset="0"/>
              </a:rPr>
              <a:t>自动补货</a:t>
            </a:r>
          </a:p>
        </p:txBody>
      </p:sp>
      <p:sp>
        <p:nvSpPr>
          <p:cNvPr id="53" name="圆角矩形 52"/>
          <p:cNvSpPr/>
          <p:nvPr/>
        </p:nvSpPr>
        <p:spPr bwMode="auto">
          <a:xfrm>
            <a:off x="3761656" y="1533814"/>
            <a:ext cx="683568" cy="288032"/>
          </a:xfrm>
          <a:prstGeom prst="roundRect">
            <a:avLst/>
          </a:prstGeom>
          <a:solidFill>
            <a:srgbClr val="7030A0"/>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1" i="0" u="none" strike="noStrike" cap="none" normalizeH="0" baseline="0" dirty="0" smtClean="0">
                <a:ln>
                  <a:noFill/>
                </a:ln>
                <a:solidFill>
                  <a:schemeClr val="bg1"/>
                </a:solidFill>
                <a:effectLst/>
                <a:latin typeface="微软雅黑" pitchFamily="34" charset="-122"/>
                <a:ea typeface="微软雅黑" pitchFamily="34" charset="-122"/>
                <a:cs typeface="Arial" pitchFamily="34" charset="0"/>
              </a:rPr>
              <a:t>采购订货</a:t>
            </a:r>
          </a:p>
        </p:txBody>
      </p:sp>
      <p:sp>
        <p:nvSpPr>
          <p:cNvPr id="55" name="圆角矩形 54"/>
          <p:cNvSpPr/>
          <p:nvPr/>
        </p:nvSpPr>
        <p:spPr bwMode="auto">
          <a:xfrm>
            <a:off x="467544" y="2369690"/>
            <a:ext cx="683568" cy="288032"/>
          </a:xfrm>
          <a:prstGeom prst="round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销售组织架构管理</a:t>
            </a:r>
          </a:p>
        </p:txBody>
      </p:sp>
      <p:sp>
        <p:nvSpPr>
          <p:cNvPr id="58" name="圆角矩形 57"/>
          <p:cNvSpPr/>
          <p:nvPr/>
        </p:nvSpPr>
        <p:spPr bwMode="auto">
          <a:xfrm>
            <a:off x="467544" y="2806980"/>
            <a:ext cx="683568" cy="288032"/>
          </a:xfrm>
          <a:prstGeom prst="round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a:solidFill>
                  <a:schemeClr val="tx1"/>
                </a:solidFill>
                <a:latin typeface="微软雅黑" pitchFamily="34" charset="-122"/>
                <a:ea typeface="微软雅黑" pitchFamily="34" charset="-122"/>
                <a:cs typeface="Arial" pitchFamily="34" charset="0"/>
              </a:rPr>
              <a:t>门</a:t>
            </a:r>
            <a:r>
              <a:rPr lang="zh-CN" altLang="en-US" sz="800" b="1" dirty="0" smtClean="0">
                <a:solidFill>
                  <a:schemeClr val="tx1"/>
                </a:solidFill>
                <a:latin typeface="微软雅黑" pitchFamily="34" charset="-122"/>
                <a:ea typeface="微软雅黑" pitchFamily="34" charset="-122"/>
                <a:cs typeface="Arial" pitchFamily="34" charset="0"/>
              </a:rPr>
              <a:t>店管理</a:t>
            </a:r>
            <a:endParaRPr lang="zh-CN" altLang="en-US" sz="800" b="1" dirty="0">
              <a:solidFill>
                <a:schemeClr val="tx1"/>
              </a:solidFill>
              <a:latin typeface="微软雅黑" pitchFamily="34" charset="-122"/>
              <a:ea typeface="微软雅黑" pitchFamily="34" charset="-122"/>
              <a:cs typeface="Arial" pitchFamily="34" charset="0"/>
            </a:endParaRPr>
          </a:p>
        </p:txBody>
      </p:sp>
      <p:sp>
        <p:nvSpPr>
          <p:cNvPr id="62" name="圆角矩形 61"/>
          <p:cNvSpPr/>
          <p:nvPr/>
        </p:nvSpPr>
        <p:spPr bwMode="auto">
          <a:xfrm>
            <a:off x="467544" y="1942884"/>
            <a:ext cx="683568" cy="288032"/>
          </a:xfrm>
          <a:prstGeom prst="round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a:solidFill>
                  <a:schemeClr val="tx1"/>
                </a:solidFill>
                <a:latin typeface="微软雅黑" pitchFamily="34" charset="-122"/>
                <a:ea typeface="微软雅黑" pitchFamily="34" charset="-122"/>
                <a:cs typeface="Arial" pitchFamily="34" charset="0"/>
              </a:rPr>
              <a:t>商品</a:t>
            </a:r>
            <a:r>
              <a:rPr lang="zh-CN" altLang="en-US" sz="800" b="1" dirty="0" smtClean="0">
                <a:solidFill>
                  <a:schemeClr val="tx1"/>
                </a:solidFill>
                <a:latin typeface="微软雅黑" pitchFamily="34" charset="-122"/>
                <a:ea typeface="微软雅黑" pitchFamily="34" charset="-122"/>
                <a:cs typeface="Arial" pitchFamily="34" charset="0"/>
              </a:rPr>
              <a:t>架构重分类</a:t>
            </a:r>
            <a:endParaRPr lang="zh-CN" altLang="en-US" sz="800" b="1" dirty="0">
              <a:solidFill>
                <a:schemeClr val="tx1"/>
              </a:solidFill>
              <a:latin typeface="微软雅黑" pitchFamily="34" charset="-122"/>
              <a:ea typeface="微软雅黑" pitchFamily="34" charset="-122"/>
              <a:cs typeface="Arial" pitchFamily="34" charset="0"/>
            </a:endParaRPr>
          </a:p>
        </p:txBody>
      </p:sp>
      <p:sp>
        <p:nvSpPr>
          <p:cNvPr id="85" name="圆角矩形 84"/>
          <p:cNvSpPr/>
          <p:nvPr/>
        </p:nvSpPr>
        <p:spPr bwMode="auto">
          <a:xfrm>
            <a:off x="1584176" y="3694054"/>
            <a:ext cx="683568" cy="288032"/>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a:solidFill>
                  <a:schemeClr val="bg1"/>
                </a:solidFill>
                <a:latin typeface="微软雅黑" pitchFamily="34" charset="-122"/>
                <a:ea typeface="微软雅黑" pitchFamily="34" charset="-122"/>
                <a:cs typeface="Arial" pitchFamily="34" charset="0"/>
              </a:rPr>
              <a:t>合同费用收入</a:t>
            </a:r>
          </a:p>
        </p:txBody>
      </p:sp>
      <p:sp>
        <p:nvSpPr>
          <p:cNvPr id="87" name="圆角矩形 86"/>
          <p:cNvSpPr/>
          <p:nvPr/>
        </p:nvSpPr>
        <p:spPr bwMode="auto">
          <a:xfrm>
            <a:off x="1584176" y="2369690"/>
            <a:ext cx="683568" cy="288032"/>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1" i="0" u="none" strike="noStrike" cap="none" normalizeH="0" baseline="0" dirty="0" smtClean="0">
                <a:ln>
                  <a:noFill/>
                </a:ln>
                <a:solidFill>
                  <a:schemeClr val="bg1"/>
                </a:solidFill>
                <a:effectLst/>
                <a:latin typeface="微软雅黑" pitchFamily="34" charset="-122"/>
                <a:ea typeface="微软雅黑" pitchFamily="34" charset="-122"/>
                <a:cs typeface="Arial" pitchFamily="34" charset="0"/>
              </a:rPr>
              <a:t>合同新签</a:t>
            </a:r>
          </a:p>
        </p:txBody>
      </p:sp>
      <p:sp>
        <p:nvSpPr>
          <p:cNvPr id="42" name="圆角矩形 41"/>
          <p:cNvSpPr/>
          <p:nvPr/>
        </p:nvSpPr>
        <p:spPr bwMode="auto">
          <a:xfrm>
            <a:off x="2681536" y="1533814"/>
            <a:ext cx="683568" cy="288032"/>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a:solidFill>
                  <a:schemeClr val="tx1"/>
                </a:solidFill>
                <a:latin typeface="微软雅黑" pitchFamily="34" charset="-122"/>
                <a:ea typeface="微软雅黑" pitchFamily="34" charset="-122"/>
                <a:cs typeface="Arial" pitchFamily="34" charset="0"/>
              </a:rPr>
              <a:t>新品</a:t>
            </a:r>
            <a:r>
              <a:rPr lang="zh-CN" altLang="en-US" sz="800" b="1" dirty="0" smtClean="0">
                <a:solidFill>
                  <a:schemeClr val="tx1"/>
                </a:solidFill>
                <a:latin typeface="微软雅黑" pitchFamily="34" charset="-122"/>
                <a:ea typeface="微软雅黑" pitchFamily="34" charset="-122"/>
                <a:cs typeface="Arial" pitchFamily="34" charset="0"/>
              </a:rPr>
              <a:t>引进</a:t>
            </a:r>
            <a:endParaRPr lang="zh-CN" altLang="en-US" sz="800" b="1" dirty="0">
              <a:solidFill>
                <a:schemeClr val="tx1"/>
              </a:solidFill>
              <a:latin typeface="微软雅黑" pitchFamily="34" charset="-122"/>
              <a:ea typeface="微软雅黑" pitchFamily="34" charset="-122"/>
              <a:cs typeface="Arial" pitchFamily="34" charset="0"/>
            </a:endParaRPr>
          </a:p>
        </p:txBody>
      </p:sp>
      <p:cxnSp>
        <p:nvCxnSpPr>
          <p:cNvPr id="4" name="直接箭头连接符 3"/>
          <p:cNvCxnSpPr/>
          <p:nvPr/>
        </p:nvCxnSpPr>
        <p:spPr bwMode="auto">
          <a:xfrm>
            <a:off x="3023320" y="1942884"/>
            <a:ext cx="0" cy="172809"/>
          </a:xfrm>
          <a:prstGeom prst="straightConnector1">
            <a:avLst/>
          </a:prstGeom>
          <a:noFill/>
          <a:ln w="9525" cap="flat" cmpd="sng" algn="ctr">
            <a:solidFill>
              <a:schemeClr val="tx1"/>
            </a:solidFill>
            <a:prstDash val="solid"/>
            <a:round/>
            <a:headEnd type="none" w="med" len="med"/>
            <a:tailEnd type="arrow"/>
          </a:ln>
          <a:effectLst/>
        </p:spPr>
      </p:cxnSp>
      <p:sp>
        <p:nvSpPr>
          <p:cNvPr id="44" name="圆角矩形 43"/>
          <p:cNvSpPr/>
          <p:nvPr/>
        </p:nvSpPr>
        <p:spPr bwMode="auto">
          <a:xfrm>
            <a:off x="2681536" y="2369690"/>
            <a:ext cx="683568" cy="288032"/>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800" b="1" dirty="0" smtClean="0">
                <a:solidFill>
                  <a:schemeClr val="tx1"/>
                </a:solidFill>
                <a:latin typeface="微软雅黑" pitchFamily="34" charset="-122"/>
                <a:ea typeface="微软雅黑" pitchFamily="34" charset="-122"/>
                <a:cs typeface="Arial" pitchFamily="34" charset="0"/>
              </a:rPr>
              <a:t>商品维护</a:t>
            </a:r>
            <a:endParaRPr kumimoji="0" lang="en-US" altLang="zh-CN"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endParaRPr>
          </a:p>
        </p:txBody>
      </p:sp>
      <p:sp>
        <p:nvSpPr>
          <p:cNvPr id="48" name="圆角矩形 47"/>
          <p:cNvSpPr/>
          <p:nvPr/>
        </p:nvSpPr>
        <p:spPr bwMode="auto">
          <a:xfrm>
            <a:off x="1584176" y="1533814"/>
            <a:ext cx="683568" cy="288032"/>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smtClean="0">
                <a:solidFill>
                  <a:schemeClr val="bg1"/>
                </a:solidFill>
                <a:latin typeface="微软雅黑" pitchFamily="34" charset="-122"/>
                <a:ea typeface="微软雅黑" pitchFamily="34" charset="-122"/>
                <a:cs typeface="Arial" pitchFamily="34" charset="0"/>
              </a:rPr>
              <a:t>供应商引进</a:t>
            </a:r>
            <a:endParaRPr lang="zh-CN" altLang="en-US" sz="800" b="1" dirty="0">
              <a:solidFill>
                <a:schemeClr val="bg1"/>
              </a:solidFill>
              <a:latin typeface="微软雅黑" pitchFamily="34" charset="-122"/>
              <a:ea typeface="微软雅黑" pitchFamily="34" charset="-122"/>
              <a:cs typeface="Arial" pitchFamily="34" charset="0"/>
            </a:endParaRPr>
          </a:p>
        </p:txBody>
      </p:sp>
      <p:sp>
        <p:nvSpPr>
          <p:cNvPr id="54" name="圆角矩形 53"/>
          <p:cNvSpPr/>
          <p:nvPr/>
        </p:nvSpPr>
        <p:spPr bwMode="auto">
          <a:xfrm>
            <a:off x="1584176" y="1942884"/>
            <a:ext cx="683568" cy="288032"/>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a:solidFill>
                  <a:schemeClr val="bg1"/>
                </a:solidFill>
                <a:latin typeface="微软雅黑" pitchFamily="34" charset="-122"/>
                <a:ea typeface="微软雅黑" pitchFamily="34" charset="-122"/>
                <a:cs typeface="Arial" pitchFamily="34" charset="0"/>
              </a:rPr>
              <a:t>供应</a:t>
            </a:r>
            <a:r>
              <a:rPr lang="zh-CN" altLang="en-US" sz="800" b="1" dirty="0" smtClean="0">
                <a:solidFill>
                  <a:schemeClr val="bg1"/>
                </a:solidFill>
                <a:latin typeface="微软雅黑" pitchFamily="34" charset="-122"/>
                <a:ea typeface="微软雅黑" pitchFamily="34" charset="-122"/>
                <a:cs typeface="Arial" pitchFamily="34" charset="0"/>
              </a:rPr>
              <a:t>商管理</a:t>
            </a:r>
            <a:endParaRPr lang="zh-CN" altLang="en-US" sz="800" b="1" dirty="0">
              <a:solidFill>
                <a:schemeClr val="bg1"/>
              </a:solidFill>
              <a:latin typeface="微软雅黑" pitchFamily="34" charset="-122"/>
              <a:ea typeface="微软雅黑" pitchFamily="34" charset="-122"/>
              <a:cs typeface="Arial" pitchFamily="34" charset="0"/>
            </a:endParaRPr>
          </a:p>
        </p:txBody>
      </p:sp>
      <p:sp>
        <p:nvSpPr>
          <p:cNvPr id="57" name="圆角矩形 56"/>
          <p:cNvSpPr/>
          <p:nvPr/>
        </p:nvSpPr>
        <p:spPr bwMode="auto">
          <a:xfrm>
            <a:off x="1584176" y="2806980"/>
            <a:ext cx="683568" cy="288032"/>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1" i="0" u="none" strike="noStrike" cap="none" normalizeH="0" baseline="0" dirty="0" smtClean="0">
                <a:ln>
                  <a:noFill/>
                </a:ln>
                <a:solidFill>
                  <a:schemeClr val="bg1"/>
                </a:solidFill>
                <a:effectLst/>
                <a:latin typeface="微软雅黑" pitchFamily="34" charset="-122"/>
                <a:ea typeface="微软雅黑" pitchFamily="34" charset="-122"/>
                <a:cs typeface="Arial" pitchFamily="34" charset="0"/>
              </a:rPr>
              <a:t>合同续签</a:t>
            </a:r>
          </a:p>
        </p:txBody>
      </p:sp>
      <p:sp>
        <p:nvSpPr>
          <p:cNvPr id="75" name="圆角矩形 74"/>
          <p:cNvSpPr/>
          <p:nvPr/>
        </p:nvSpPr>
        <p:spPr bwMode="auto">
          <a:xfrm>
            <a:off x="2681536" y="1942884"/>
            <a:ext cx="683568" cy="288032"/>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a:solidFill>
                  <a:schemeClr val="tx1"/>
                </a:solidFill>
                <a:latin typeface="微软雅黑" pitchFamily="34" charset="-122"/>
                <a:ea typeface="微软雅黑" pitchFamily="34" charset="-122"/>
                <a:cs typeface="Arial" pitchFamily="34" charset="0"/>
              </a:rPr>
              <a:t>新品建档</a:t>
            </a:r>
          </a:p>
        </p:txBody>
      </p:sp>
      <p:cxnSp>
        <p:nvCxnSpPr>
          <p:cNvPr id="7193" name="直接箭头连接符 7192"/>
          <p:cNvCxnSpPr/>
          <p:nvPr/>
        </p:nvCxnSpPr>
        <p:spPr bwMode="auto">
          <a:xfrm>
            <a:off x="1925960" y="3982086"/>
            <a:ext cx="0" cy="139214"/>
          </a:xfrm>
          <a:prstGeom prst="straightConnector1">
            <a:avLst/>
          </a:prstGeom>
          <a:noFill/>
          <a:ln w="9525" cap="flat" cmpd="sng" algn="ctr">
            <a:solidFill>
              <a:schemeClr val="tx1"/>
            </a:solidFill>
            <a:prstDash val="solid"/>
            <a:round/>
            <a:headEnd type="none" w="med" len="med"/>
            <a:tailEnd type="arrow"/>
          </a:ln>
          <a:effectLst/>
        </p:spPr>
      </p:cxnSp>
      <p:sp>
        <p:nvSpPr>
          <p:cNvPr id="61" name="圆角矩形 60"/>
          <p:cNvSpPr/>
          <p:nvPr/>
        </p:nvSpPr>
        <p:spPr bwMode="auto">
          <a:xfrm>
            <a:off x="2681536" y="3245659"/>
            <a:ext cx="683568" cy="288032"/>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商品汰换</a:t>
            </a:r>
          </a:p>
        </p:txBody>
      </p:sp>
      <p:sp>
        <p:nvSpPr>
          <p:cNvPr id="66" name="圆角矩形 65"/>
          <p:cNvSpPr/>
          <p:nvPr/>
        </p:nvSpPr>
        <p:spPr bwMode="auto">
          <a:xfrm>
            <a:off x="1584176" y="4538078"/>
            <a:ext cx="683568" cy="288032"/>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1" i="0" u="none" strike="noStrike" cap="none" normalizeH="0" baseline="0" dirty="0" smtClean="0">
                <a:ln>
                  <a:noFill/>
                </a:ln>
                <a:solidFill>
                  <a:schemeClr val="bg1"/>
                </a:solidFill>
                <a:effectLst/>
                <a:latin typeface="微软雅黑" pitchFamily="34" charset="-122"/>
                <a:ea typeface="微软雅黑" pitchFamily="34" charset="-122"/>
                <a:cs typeface="Arial" pitchFamily="34" charset="0"/>
              </a:rPr>
              <a:t>合同终止</a:t>
            </a:r>
          </a:p>
        </p:txBody>
      </p:sp>
      <p:sp>
        <p:nvSpPr>
          <p:cNvPr id="68" name="圆角矩形 67"/>
          <p:cNvSpPr/>
          <p:nvPr/>
        </p:nvSpPr>
        <p:spPr bwMode="auto">
          <a:xfrm>
            <a:off x="1584176" y="3245659"/>
            <a:ext cx="683568" cy="288032"/>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smtClean="0">
                <a:solidFill>
                  <a:schemeClr val="bg1"/>
                </a:solidFill>
                <a:latin typeface="微软雅黑" pitchFamily="34" charset="-122"/>
                <a:ea typeface="微软雅黑" pitchFamily="34" charset="-122"/>
                <a:cs typeface="Arial" pitchFamily="34" charset="0"/>
              </a:rPr>
              <a:t>合同变更</a:t>
            </a:r>
            <a:endParaRPr lang="zh-CN" altLang="en-US" sz="800" b="1" dirty="0">
              <a:solidFill>
                <a:schemeClr val="bg1"/>
              </a:solidFill>
              <a:latin typeface="微软雅黑" pitchFamily="34" charset="-122"/>
              <a:ea typeface="微软雅黑" pitchFamily="34" charset="-122"/>
              <a:cs typeface="Arial" pitchFamily="34" charset="0"/>
            </a:endParaRPr>
          </a:p>
        </p:txBody>
      </p:sp>
      <p:sp>
        <p:nvSpPr>
          <p:cNvPr id="69" name="圆角矩形 68"/>
          <p:cNvSpPr/>
          <p:nvPr/>
        </p:nvSpPr>
        <p:spPr bwMode="auto">
          <a:xfrm>
            <a:off x="3761656" y="2369690"/>
            <a:ext cx="683568" cy="288032"/>
          </a:xfrm>
          <a:prstGeom prst="roundRect">
            <a:avLst/>
          </a:prstGeom>
          <a:solidFill>
            <a:srgbClr val="7030A0"/>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800" b="1" dirty="0">
                <a:solidFill>
                  <a:schemeClr val="bg1"/>
                </a:solidFill>
                <a:latin typeface="微软雅黑" pitchFamily="34" charset="-122"/>
                <a:ea typeface="微软雅黑" pitchFamily="34" charset="-122"/>
                <a:cs typeface="Arial" pitchFamily="34" charset="0"/>
              </a:rPr>
              <a:t>配</a:t>
            </a:r>
            <a:r>
              <a:rPr lang="zh-CN" altLang="en-US" sz="800" b="1" dirty="0" smtClean="0">
                <a:solidFill>
                  <a:schemeClr val="bg1"/>
                </a:solidFill>
                <a:latin typeface="微软雅黑" pitchFamily="34" charset="-122"/>
                <a:ea typeface="微软雅黑" pitchFamily="34" charset="-122"/>
                <a:cs typeface="Arial" pitchFamily="34" charset="0"/>
              </a:rPr>
              <a:t>货管理</a:t>
            </a:r>
            <a:endParaRPr kumimoji="0" lang="zh-CN" altLang="en-US" sz="800" b="1" i="0" u="none" strike="noStrike" cap="none" normalizeH="0" baseline="0" dirty="0" smtClean="0">
              <a:ln>
                <a:noFill/>
              </a:ln>
              <a:solidFill>
                <a:schemeClr val="bg1"/>
              </a:solidFill>
              <a:effectLst/>
              <a:latin typeface="微软雅黑" pitchFamily="34" charset="-122"/>
              <a:ea typeface="微软雅黑" pitchFamily="34" charset="-122"/>
              <a:cs typeface="Arial" pitchFamily="34" charset="0"/>
            </a:endParaRPr>
          </a:p>
        </p:txBody>
      </p:sp>
      <p:sp>
        <p:nvSpPr>
          <p:cNvPr id="71" name="圆角矩形 70"/>
          <p:cNvSpPr/>
          <p:nvPr/>
        </p:nvSpPr>
        <p:spPr bwMode="auto">
          <a:xfrm>
            <a:off x="3761656" y="2806980"/>
            <a:ext cx="683568" cy="288032"/>
          </a:xfrm>
          <a:prstGeom prst="roundRect">
            <a:avLst/>
          </a:prstGeom>
          <a:solidFill>
            <a:srgbClr val="7030A0"/>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1" i="0" u="none" strike="noStrike" cap="none" normalizeH="0" baseline="0" dirty="0" smtClean="0">
                <a:ln>
                  <a:noFill/>
                </a:ln>
                <a:solidFill>
                  <a:schemeClr val="bg1"/>
                </a:solidFill>
                <a:effectLst/>
                <a:latin typeface="微软雅黑" pitchFamily="34" charset="-122"/>
                <a:ea typeface="微软雅黑" pitchFamily="34" charset="-122"/>
                <a:cs typeface="Arial" pitchFamily="34" charset="0"/>
              </a:rPr>
              <a:t>退货管理</a:t>
            </a:r>
          </a:p>
        </p:txBody>
      </p:sp>
      <p:sp>
        <p:nvSpPr>
          <p:cNvPr id="72" name="圆角矩形 71"/>
          <p:cNvSpPr/>
          <p:nvPr/>
        </p:nvSpPr>
        <p:spPr bwMode="auto">
          <a:xfrm>
            <a:off x="3761656" y="3245659"/>
            <a:ext cx="683568" cy="288032"/>
          </a:xfrm>
          <a:prstGeom prst="roundRect">
            <a:avLst/>
          </a:prstGeom>
          <a:solidFill>
            <a:srgbClr val="7030A0"/>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1" i="0" u="none" strike="noStrike" cap="none" normalizeH="0" baseline="0" dirty="0" smtClean="0">
                <a:ln>
                  <a:noFill/>
                </a:ln>
                <a:solidFill>
                  <a:schemeClr val="bg1"/>
                </a:solidFill>
                <a:effectLst/>
                <a:latin typeface="微软雅黑" pitchFamily="34" charset="-122"/>
                <a:ea typeface="微软雅黑" pitchFamily="34" charset="-122"/>
                <a:cs typeface="Arial" pitchFamily="34" charset="0"/>
              </a:rPr>
              <a:t>仓间调拨</a:t>
            </a:r>
          </a:p>
        </p:txBody>
      </p:sp>
      <p:sp>
        <p:nvSpPr>
          <p:cNvPr id="74" name="圆角矩形 73"/>
          <p:cNvSpPr/>
          <p:nvPr/>
        </p:nvSpPr>
        <p:spPr bwMode="auto">
          <a:xfrm>
            <a:off x="3761656" y="3694054"/>
            <a:ext cx="683568" cy="288032"/>
          </a:xfrm>
          <a:prstGeom prst="roundRect">
            <a:avLst/>
          </a:prstGeom>
          <a:solidFill>
            <a:srgbClr val="7030A0"/>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lang="zh-CN" altLang="en-US" sz="800" b="1" dirty="0">
                <a:solidFill>
                  <a:schemeClr val="bg1"/>
                </a:solidFill>
                <a:latin typeface="微软雅黑" pitchFamily="34" charset="-122"/>
                <a:ea typeface="微软雅黑" pitchFamily="34" charset="-122"/>
                <a:cs typeface="Arial" pitchFamily="34" charset="0"/>
              </a:rPr>
              <a:t>店</a:t>
            </a:r>
            <a:r>
              <a:rPr lang="zh-CN" altLang="en-US" sz="800" b="1" dirty="0" smtClean="0">
                <a:solidFill>
                  <a:schemeClr val="bg1"/>
                </a:solidFill>
                <a:latin typeface="微软雅黑" pitchFamily="34" charset="-122"/>
                <a:ea typeface="微软雅黑" pitchFamily="34" charset="-122"/>
                <a:cs typeface="Arial" pitchFamily="34" charset="0"/>
              </a:rPr>
              <a:t>间调拨</a:t>
            </a:r>
            <a:endParaRPr kumimoji="0" lang="zh-CN" altLang="en-US" sz="800" b="1" i="0" u="none" strike="noStrike" cap="none" normalizeH="0" baseline="0" dirty="0" smtClean="0">
              <a:ln>
                <a:noFill/>
              </a:ln>
              <a:solidFill>
                <a:schemeClr val="bg1"/>
              </a:solidFill>
              <a:effectLst/>
              <a:latin typeface="微软雅黑" pitchFamily="34" charset="-122"/>
              <a:ea typeface="微软雅黑" pitchFamily="34" charset="-122"/>
              <a:cs typeface="Arial" pitchFamily="34" charset="0"/>
            </a:endParaRPr>
          </a:p>
        </p:txBody>
      </p:sp>
      <p:sp>
        <p:nvSpPr>
          <p:cNvPr id="76" name="圆角矩形 75"/>
          <p:cNvSpPr/>
          <p:nvPr/>
        </p:nvSpPr>
        <p:spPr bwMode="auto">
          <a:xfrm>
            <a:off x="7065404" y="1942884"/>
            <a:ext cx="683568" cy="288032"/>
          </a:xfrm>
          <a:prstGeom prst="roundRect">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a:solidFill>
                  <a:schemeClr val="bg1"/>
                </a:solidFill>
                <a:latin typeface="微软雅黑" pitchFamily="34" charset="-122"/>
                <a:ea typeface="微软雅黑" pitchFamily="34" charset="-122"/>
                <a:cs typeface="Arial" pitchFamily="34" charset="0"/>
              </a:rPr>
              <a:t>仓库配送</a:t>
            </a:r>
            <a:r>
              <a:rPr lang="zh-CN" altLang="en-US" sz="800" b="1" dirty="0" smtClean="0">
                <a:solidFill>
                  <a:schemeClr val="bg1"/>
                </a:solidFill>
                <a:latin typeface="微软雅黑" pitchFamily="34" charset="-122"/>
                <a:ea typeface="微软雅黑" pitchFamily="34" charset="-122"/>
                <a:cs typeface="Arial" pitchFamily="34" charset="0"/>
              </a:rPr>
              <a:t>发货</a:t>
            </a:r>
            <a:endParaRPr lang="zh-CN" altLang="en-US" sz="800" b="1" dirty="0">
              <a:solidFill>
                <a:schemeClr val="bg1"/>
              </a:solidFill>
              <a:latin typeface="微软雅黑" pitchFamily="34" charset="-122"/>
              <a:ea typeface="微软雅黑" pitchFamily="34" charset="-122"/>
              <a:cs typeface="Arial" pitchFamily="34" charset="0"/>
            </a:endParaRPr>
          </a:p>
        </p:txBody>
      </p:sp>
      <p:sp>
        <p:nvSpPr>
          <p:cNvPr id="77" name="圆角矩形 76"/>
          <p:cNvSpPr/>
          <p:nvPr/>
        </p:nvSpPr>
        <p:spPr bwMode="auto">
          <a:xfrm>
            <a:off x="7065404" y="1533814"/>
            <a:ext cx="683568" cy="288032"/>
          </a:xfrm>
          <a:prstGeom prst="roundRect">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a:solidFill>
                  <a:schemeClr val="bg1"/>
                </a:solidFill>
                <a:latin typeface="微软雅黑" pitchFamily="34" charset="-122"/>
                <a:ea typeface="微软雅黑" pitchFamily="34" charset="-122"/>
                <a:cs typeface="Arial" pitchFamily="34" charset="0"/>
              </a:rPr>
              <a:t>仓库订单收货</a:t>
            </a:r>
          </a:p>
        </p:txBody>
      </p:sp>
      <p:sp>
        <p:nvSpPr>
          <p:cNvPr id="78" name="圆角矩形 77"/>
          <p:cNvSpPr/>
          <p:nvPr/>
        </p:nvSpPr>
        <p:spPr bwMode="auto">
          <a:xfrm>
            <a:off x="7065404" y="2369690"/>
            <a:ext cx="683568" cy="288032"/>
          </a:xfrm>
          <a:prstGeom prst="roundRect">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a:solidFill>
                  <a:schemeClr val="bg1"/>
                </a:solidFill>
                <a:latin typeface="微软雅黑" pitchFamily="34" charset="-122"/>
                <a:ea typeface="微软雅黑" pitchFamily="34" charset="-122"/>
                <a:cs typeface="Arial" pitchFamily="34" charset="0"/>
              </a:rPr>
              <a:t>仓库返仓收货</a:t>
            </a:r>
          </a:p>
        </p:txBody>
      </p:sp>
      <p:sp>
        <p:nvSpPr>
          <p:cNvPr id="79" name="圆角矩形 78"/>
          <p:cNvSpPr/>
          <p:nvPr/>
        </p:nvSpPr>
        <p:spPr bwMode="auto">
          <a:xfrm>
            <a:off x="7065404" y="2806980"/>
            <a:ext cx="683568" cy="288032"/>
          </a:xfrm>
          <a:prstGeom prst="roundRect">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a:solidFill>
                  <a:schemeClr val="bg1"/>
                </a:solidFill>
                <a:latin typeface="微软雅黑" pitchFamily="34" charset="-122"/>
                <a:ea typeface="微软雅黑" pitchFamily="34" charset="-122"/>
                <a:cs typeface="Arial" pitchFamily="34" charset="0"/>
              </a:rPr>
              <a:t>仓库退货返货</a:t>
            </a:r>
          </a:p>
        </p:txBody>
      </p:sp>
      <p:sp>
        <p:nvSpPr>
          <p:cNvPr id="80" name="圆角矩形 79"/>
          <p:cNvSpPr/>
          <p:nvPr/>
        </p:nvSpPr>
        <p:spPr bwMode="auto">
          <a:xfrm>
            <a:off x="7065404" y="3245659"/>
            <a:ext cx="683568" cy="288032"/>
          </a:xfrm>
          <a:prstGeom prst="roundRect">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a:solidFill>
                  <a:schemeClr val="bg1"/>
                </a:solidFill>
                <a:latin typeface="微软雅黑" pitchFamily="34" charset="-122"/>
                <a:ea typeface="微软雅黑" pitchFamily="34" charset="-122"/>
                <a:cs typeface="Arial" pitchFamily="34" charset="0"/>
              </a:rPr>
              <a:t>仓库盘点</a:t>
            </a:r>
          </a:p>
        </p:txBody>
      </p:sp>
      <p:sp>
        <p:nvSpPr>
          <p:cNvPr id="81" name="圆角矩形 80"/>
          <p:cNvSpPr/>
          <p:nvPr/>
        </p:nvSpPr>
        <p:spPr bwMode="auto">
          <a:xfrm>
            <a:off x="7065404" y="3694054"/>
            <a:ext cx="683568" cy="288032"/>
          </a:xfrm>
          <a:prstGeom prst="roundRect">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a:solidFill>
                  <a:schemeClr val="bg1"/>
                </a:solidFill>
                <a:latin typeface="微软雅黑" pitchFamily="34" charset="-122"/>
                <a:ea typeface="微软雅黑" pitchFamily="34" charset="-122"/>
                <a:cs typeface="Arial" pitchFamily="34" charset="0"/>
              </a:rPr>
              <a:t>仓库库存调整</a:t>
            </a:r>
          </a:p>
        </p:txBody>
      </p:sp>
      <p:sp>
        <p:nvSpPr>
          <p:cNvPr id="82" name="圆角矩形 81"/>
          <p:cNvSpPr/>
          <p:nvPr/>
        </p:nvSpPr>
        <p:spPr bwMode="auto">
          <a:xfrm>
            <a:off x="4851412" y="2369690"/>
            <a:ext cx="683568" cy="288032"/>
          </a:xfrm>
          <a:prstGeom prst="roundRect">
            <a:avLst/>
          </a:prstGeom>
          <a:solidFill>
            <a:srgbClr val="FFCCCC"/>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smtClean="0">
                <a:solidFill>
                  <a:schemeClr val="tx1"/>
                </a:solidFill>
                <a:latin typeface="微软雅黑" pitchFamily="34" charset="-122"/>
                <a:ea typeface="微软雅黑" pitchFamily="34" charset="-122"/>
                <a:cs typeface="Arial" pitchFamily="34" charset="0"/>
              </a:rPr>
              <a:t>收货数量</a:t>
            </a:r>
            <a:r>
              <a:rPr lang="en-US" altLang="zh-CN" sz="800" b="1" dirty="0" smtClean="0">
                <a:solidFill>
                  <a:schemeClr val="tx1"/>
                </a:solidFill>
                <a:latin typeface="微软雅黑" pitchFamily="34" charset="-122"/>
                <a:ea typeface="微软雅黑" pitchFamily="34" charset="-122"/>
                <a:cs typeface="Arial" pitchFamily="34" charset="0"/>
              </a:rPr>
              <a:t>/</a:t>
            </a:r>
            <a:r>
              <a:rPr lang="zh-CN" altLang="en-US" sz="800" b="1" dirty="0" smtClean="0">
                <a:solidFill>
                  <a:schemeClr val="tx1"/>
                </a:solidFill>
                <a:latin typeface="微软雅黑" pitchFamily="34" charset="-122"/>
                <a:ea typeface="微软雅黑" pitchFamily="34" charset="-122"/>
                <a:cs typeface="Arial" pitchFamily="34" charset="0"/>
              </a:rPr>
              <a:t>进价调整</a:t>
            </a:r>
            <a:endParaRPr lang="zh-CN" altLang="en-US" sz="800" b="1" dirty="0">
              <a:solidFill>
                <a:schemeClr val="tx1"/>
              </a:solidFill>
              <a:latin typeface="微软雅黑" pitchFamily="34" charset="-122"/>
              <a:ea typeface="微软雅黑" pitchFamily="34" charset="-122"/>
              <a:cs typeface="Arial" pitchFamily="34" charset="0"/>
            </a:endParaRPr>
          </a:p>
        </p:txBody>
      </p:sp>
      <p:sp>
        <p:nvSpPr>
          <p:cNvPr id="83" name="圆角矩形 82"/>
          <p:cNvSpPr/>
          <p:nvPr/>
        </p:nvSpPr>
        <p:spPr bwMode="auto">
          <a:xfrm>
            <a:off x="4851412" y="2806980"/>
            <a:ext cx="683568" cy="288032"/>
          </a:xfrm>
          <a:prstGeom prst="roundRect">
            <a:avLst/>
          </a:prstGeom>
          <a:solidFill>
            <a:srgbClr val="FFCCCC"/>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smtClean="0">
                <a:solidFill>
                  <a:schemeClr val="tx1"/>
                </a:solidFill>
                <a:latin typeface="微软雅黑" pitchFamily="34" charset="-122"/>
                <a:ea typeface="微软雅黑" pitchFamily="34" charset="-122"/>
                <a:cs typeface="Arial" pitchFamily="34" charset="0"/>
              </a:rPr>
              <a:t>移动平均成本调整</a:t>
            </a:r>
            <a:endParaRPr lang="zh-CN" altLang="en-US" sz="800" b="1" dirty="0">
              <a:solidFill>
                <a:schemeClr val="tx1"/>
              </a:solidFill>
              <a:latin typeface="微软雅黑" pitchFamily="34" charset="-122"/>
              <a:ea typeface="微软雅黑" pitchFamily="34" charset="-122"/>
              <a:cs typeface="Arial" pitchFamily="34" charset="0"/>
            </a:endParaRPr>
          </a:p>
        </p:txBody>
      </p:sp>
      <p:sp>
        <p:nvSpPr>
          <p:cNvPr id="84" name="圆角矩形 83"/>
          <p:cNvSpPr/>
          <p:nvPr/>
        </p:nvSpPr>
        <p:spPr bwMode="auto">
          <a:xfrm>
            <a:off x="5969714" y="1533814"/>
            <a:ext cx="683568" cy="288032"/>
          </a:xfrm>
          <a:prstGeom prst="roundRect">
            <a:avLst/>
          </a:prstGeom>
          <a:solidFill>
            <a:srgbClr val="E6E97F"/>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8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rPr>
              <a:t>价格区域</a:t>
            </a:r>
          </a:p>
        </p:txBody>
      </p:sp>
      <p:sp>
        <p:nvSpPr>
          <p:cNvPr id="88" name="圆角矩形 87"/>
          <p:cNvSpPr/>
          <p:nvPr/>
        </p:nvSpPr>
        <p:spPr bwMode="auto">
          <a:xfrm>
            <a:off x="5958408" y="3694054"/>
            <a:ext cx="683568" cy="288032"/>
          </a:xfrm>
          <a:prstGeom prst="roundRect">
            <a:avLst/>
          </a:prstGeom>
          <a:solidFill>
            <a:srgbClr val="E6E97F"/>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smtClean="0">
                <a:solidFill>
                  <a:schemeClr val="tx1"/>
                </a:solidFill>
                <a:latin typeface="微软雅黑" pitchFamily="34" charset="-122"/>
                <a:ea typeface="微软雅黑" pitchFamily="34" charset="-122"/>
                <a:cs typeface="Arial" pitchFamily="34" charset="0"/>
              </a:rPr>
              <a:t>价格管理</a:t>
            </a:r>
            <a:endParaRPr lang="zh-CN" altLang="en-US" sz="800" b="1" dirty="0">
              <a:solidFill>
                <a:schemeClr val="tx1"/>
              </a:solidFill>
              <a:latin typeface="微软雅黑" pitchFamily="34" charset="-122"/>
              <a:ea typeface="微软雅黑" pitchFamily="34" charset="-122"/>
              <a:cs typeface="Arial" pitchFamily="34" charset="0"/>
            </a:endParaRPr>
          </a:p>
        </p:txBody>
      </p:sp>
      <p:sp>
        <p:nvSpPr>
          <p:cNvPr id="89" name="圆角矩形 88"/>
          <p:cNvSpPr/>
          <p:nvPr/>
        </p:nvSpPr>
        <p:spPr bwMode="auto">
          <a:xfrm>
            <a:off x="5958408" y="4130221"/>
            <a:ext cx="683568" cy="288032"/>
          </a:xfrm>
          <a:prstGeom prst="roundRect">
            <a:avLst/>
          </a:prstGeom>
          <a:solidFill>
            <a:srgbClr val="E6E97F"/>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smtClean="0">
                <a:solidFill>
                  <a:schemeClr val="tx1"/>
                </a:solidFill>
                <a:latin typeface="微软雅黑" pitchFamily="34" charset="-122"/>
                <a:ea typeface="微软雅黑" pitchFamily="34" charset="-122"/>
                <a:cs typeface="Arial" pitchFamily="34" charset="0"/>
              </a:rPr>
              <a:t>快讯管理</a:t>
            </a:r>
            <a:endParaRPr lang="zh-CN" altLang="en-US" sz="800" b="1" dirty="0">
              <a:solidFill>
                <a:schemeClr val="tx1"/>
              </a:solidFill>
              <a:latin typeface="微软雅黑" pitchFamily="34" charset="-122"/>
              <a:ea typeface="微软雅黑" pitchFamily="34" charset="-122"/>
              <a:cs typeface="Arial" pitchFamily="34" charset="0"/>
            </a:endParaRPr>
          </a:p>
        </p:txBody>
      </p:sp>
      <p:sp>
        <p:nvSpPr>
          <p:cNvPr id="90" name="圆角矩形 89"/>
          <p:cNvSpPr/>
          <p:nvPr/>
        </p:nvSpPr>
        <p:spPr bwMode="auto">
          <a:xfrm>
            <a:off x="5969714" y="1942884"/>
            <a:ext cx="683568" cy="288032"/>
          </a:xfrm>
          <a:prstGeom prst="roundRect">
            <a:avLst/>
          </a:prstGeom>
          <a:solidFill>
            <a:srgbClr val="E6E97F"/>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smtClean="0">
                <a:solidFill>
                  <a:schemeClr val="tx1"/>
                </a:solidFill>
                <a:latin typeface="微软雅黑" pitchFamily="34" charset="-122"/>
                <a:ea typeface="微软雅黑" pitchFamily="34" charset="-122"/>
                <a:cs typeface="Arial" pitchFamily="34" charset="0"/>
              </a:rPr>
              <a:t>店促管理</a:t>
            </a:r>
            <a:endParaRPr lang="zh-CN" altLang="en-US" sz="800" b="1" dirty="0">
              <a:solidFill>
                <a:schemeClr val="tx1"/>
              </a:solidFill>
              <a:latin typeface="微软雅黑" pitchFamily="34" charset="-122"/>
              <a:ea typeface="微软雅黑" pitchFamily="34" charset="-122"/>
              <a:cs typeface="Arial" pitchFamily="34" charset="0"/>
            </a:endParaRPr>
          </a:p>
        </p:txBody>
      </p:sp>
      <p:sp>
        <p:nvSpPr>
          <p:cNvPr id="91" name="圆角矩形 90"/>
          <p:cNvSpPr/>
          <p:nvPr/>
        </p:nvSpPr>
        <p:spPr bwMode="auto">
          <a:xfrm>
            <a:off x="5969714" y="2369690"/>
            <a:ext cx="683568" cy="288032"/>
          </a:xfrm>
          <a:prstGeom prst="roundRect">
            <a:avLst/>
          </a:prstGeom>
          <a:solidFill>
            <a:srgbClr val="E6E97F"/>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smtClean="0">
                <a:solidFill>
                  <a:schemeClr val="tx1"/>
                </a:solidFill>
                <a:latin typeface="微软雅黑" pitchFamily="34" charset="-122"/>
                <a:ea typeface="微软雅黑" pitchFamily="34" charset="-122"/>
                <a:cs typeface="Arial" pitchFamily="34" charset="0"/>
              </a:rPr>
              <a:t>清仓管理</a:t>
            </a:r>
            <a:endParaRPr lang="zh-CN" altLang="en-US" sz="800" b="1" dirty="0">
              <a:solidFill>
                <a:schemeClr val="tx1"/>
              </a:solidFill>
              <a:latin typeface="微软雅黑" pitchFamily="34" charset="-122"/>
              <a:ea typeface="微软雅黑" pitchFamily="34" charset="-122"/>
              <a:cs typeface="Arial" pitchFamily="34" charset="0"/>
            </a:endParaRPr>
          </a:p>
        </p:txBody>
      </p:sp>
      <p:sp>
        <p:nvSpPr>
          <p:cNvPr id="96" name="圆角矩形 95"/>
          <p:cNvSpPr/>
          <p:nvPr/>
        </p:nvSpPr>
        <p:spPr bwMode="auto">
          <a:xfrm>
            <a:off x="5958408" y="4558150"/>
            <a:ext cx="683568" cy="288032"/>
          </a:xfrm>
          <a:prstGeom prst="roundRect">
            <a:avLst/>
          </a:prstGeom>
          <a:solidFill>
            <a:srgbClr val="E6E97F"/>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smtClean="0">
                <a:solidFill>
                  <a:schemeClr val="tx1"/>
                </a:solidFill>
                <a:latin typeface="微软雅黑" pitchFamily="34" charset="-122"/>
                <a:ea typeface="微软雅黑" pitchFamily="34" charset="-122"/>
                <a:cs typeface="Arial" pitchFamily="34" charset="0"/>
              </a:rPr>
              <a:t>补差管理</a:t>
            </a:r>
            <a:endParaRPr lang="zh-CN" altLang="en-US" sz="800" b="1" dirty="0">
              <a:solidFill>
                <a:schemeClr val="tx1"/>
              </a:solidFill>
              <a:latin typeface="微软雅黑" pitchFamily="34" charset="-122"/>
              <a:ea typeface="微软雅黑" pitchFamily="34" charset="-122"/>
              <a:cs typeface="Arial" pitchFamily="34" charset="0"/>
            </a:endParaRPr>
          </a:p>
        </p:txBody>
      </p:sp>
      <p:sp>
        <p:nvSpPr>
          <p:cNvPr id="99" name="圆角矩形 98"/>
          <p:cNvSpPr/>
          <p:nvPr/>
        </p:nvSpPr>
        <p:spPr bwMode="auto">
          <a:xfrm>
            <a:off x="5975475" y="2806980"/>
            <a:ext cx="683568" cy="288032"/>
          </a:xfrm>
          <a:prstGeom prst="roundRect">
            <a:avLst/>
          </a:prstGeom>
          <a:solidFill>
            <a:srgbClr val="E6E97F"/>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smtClean="0">
                <a:solidFill>
                  <a:schemeClr val="tx1"/>
                </a:solidFill>
                <a:latin typeface="微软雅黑" pitchFamily="34" charset="-122"/>
                <a:ea typeface="微软雅黑" pitchFamily="34" charset="-122"/>
                <a:cs typeface="Arial" pitchFamily="34" charset="0"/>
              </a:rPr>
              <a:t>团购管理</a:t>
            </a:r>
            <a:endParaRPr lang="zh-CN" altLang="en-US" sz="800" b="1" dirty="0">
              <a:solidFill>
                <a:schemeClr val="tx1"/>
              </a:solidFill>
              <a:latin typeface="微软雅黑" pitchFamily="34" charset="-122"/>
              <a:ea typeface="微软雅黑" pitchFamily="34" charset="-122"/>
              <a:cs typeface="Arial" pitchFamily="34" charset="0"/>
            </a:endParaRPr>
          </a:p>
        </p:txBody>
      </p:sp>
      <p:sp>
        <p:nvSpPr>
          <p:cNvPr id="100" name="圆角矩形 99"/>
          <p:cNvSpPr/>
          <p:nvPr/>
        </p:nvSpPr>
        <p:spPr bwMode="auto">
          <a:xfrm>
            <a:off x="5967028" y="4990198"/>
            <a:ext cx="683568" cy="288032"/>
          </a:xfrm>
          <a:prstGeom prst="roundRect">
            <a:avLst/>
          </a:prstGeom>
          <a:solidFill>
            <a:srgbClr val="E6E97F"/>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smtClean="0">
                <a:solidFill>
                  <a:schemeClr val="tx1"/>
                </a:solidFill>
                <a:latin typeface="微软雅黑" pitchFamily="34" charset="-122"/>
                <a:ea typeface="微软雅黑" pitchFamily="34" charset="-122"/>
                <a:cs typeface="Arial" pitchFamily="34" charset="0"/>
              </a:rPr>
              <a:t>出清管理</a:t>
            </a:r>
            <a:endParaRPr lang="zh-CN" altLang="en-US" sz="800" b="1" dirty="0">
              <a:solidFill>
                <a:schemeClr val="tx1"/>
              </a:solidFill>
              <a:latin typeface="微软雅黑" pitchFamily="34" charset="-122"/>
              <a:ea typeface="微软雅黑" pitchFamily="34" charset="-122"/>
              <a:cs typeface="Arial" pitchFamily="34" charset="0"/>
            </a:endParaRPr>
          </a:p>
        </p:txBody>
      </p:sp>
      <p:sp>
        <p:nvSpPr>
          <p:cNvPr id="101" name="圆角矩形 100"/>
          <p:cNvSpPr/>
          <p:nvPr/>
        </p:nvSpPr>
        <p:spPr bwMode="auto">
          <a:xfrm>
            <a:off x="5969714" y="3245659"/>
            <a:ext cx="683568" cy="288032"/>
          </a:xfrm>
          <a:prstGeom prst="roundRect">
            <a:avLst/>
          </a:prstGeom>
          <a:solidFill>
            <a:srgbClr val="E6E97F"/>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smtClean="0">
                <a:solidFill>
                  <a:schemeClr val="tx1"/>
                </a:solidFill>
                <a:latin typeface="微软雅黑" pitchFamily="34" charset="-122"/>
                <a:ea typeface="微软雅黑" pitchFamily="34" charset="-122"/>
                <a:cs typeface="Arial" pitchFamily="34" charset="0"/>
              </a:rPr>
              <a:t>生鲜折价管理</a:t>
            </a:r>
            <a:endParaRPr lang="zh-CN" altLang="en-US" sz="800" b="1" dirty="0">
              <a:solidFill>
                <a:schemeClr val="tx1"/>
              </a:solidFill>
              <a:latin typeface="微软雅黑" pitchFamily="34" charset="-122"/>
              <a:ea typeface="微软雅黑" pitchFamily="34" charset="-122"/>
              <a:cs typeface="Arial" pitchFamily="34" charset="0"/>
            </a:endParaRPr>
          </a:p>
        </p:txBody>
      </p:sp>
      <p:sp>
        <p:nvSpPr>
          <p:cNvPr id="102" name="圆角矩形 101"/>
          <p:cNvSpPr/>
          <p:nvPr/>
        </p:nvSpPr>
        <p:spPr bwMode="auto">
          <a:xfrm>
            <a:off x="8155952" y="1942884"/>
            <a:ext cx="683568" cy="288032"/>
          </a:xfrm>
          <a:prstGeom prst="roundRect">
            <a:avLst/>
          </a:prstGeom>
          <a:solidFill>
            <a:srgbClr val="99FF99"/>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smtClean="0">
                <a:solidFill>
                  <a:schemeClr val="tx1"/>
                </a:solidFill>
                <a:latin typeface="微软雅黑" pitchFamily="34" charset="-122"/>
                <a:ea typeface="微软雅黑" pitchFamily="34" charset="-122"/>
                <a:cs typeface="Arial" pitchFamily="34" charset="0"/>
              </a:rPr>
              <a:t>门店发货管理</a:t>
            </a:r>
            <a:endParaRPr lang="zh-CN" altLang="en-US" sz="800" b="1" dirty="0">
              <a:solidFill>
                <a:schemeClr val="tx1"/>
              </a:solidFill>
              <a:latin typeface="微软雅黑" pitchFamily="34" charset="-122"/>
              <a:ea typeface="微软雅黑" pitchFamily="34" charset="-122"/>
              <a:cs typeface="Arial" pitchFamily="34" charset="0"/>
            </a:endParaRPr>
          </a:p>
        </p:txBody>
      </p:sp>
      <p:sp>
        <p:nvSpPr>
          <p:cNvPr id="103" name="圆角矩形 102"/>
          <p:cNvSpPr/>
          <p:nvPr/>
        </p:nvSpPr>
        <p:spPr bwMode="auto">
          <a:xfrm>
            <a:off x="8155952" y="1533814"/>
            <a:ext cx="683568" cy="288032"/>
          </a:xfrm>
          <a:prstGeom prst="roundRect">
            <a:avLst/>
          </a:prstGeom>
          <a:solidFill>
            <a:srgbClr val="99FF99"/>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a:solidFill>
                  <a:schemeClr val="tx1"/>
                </a:solidFill>
                <a:latin typeface="微软雅黑" pitchFamily="34" charset="-122"/>
                <a:ea typeface="微软雅黑" pitchFamily="34" charset="-122"/>
                <a:cs typeface="Arial" pitchFamily="34" charset="0"/>
              </a:rPr>
              <a:t>门</a:t>
            </a:r>
            <a:r>
              <a:rPr lang="zh-CN" altLang="en-US" sz="800" b="1" dirty="0" smtClean="0">
                <a:solidFill>
                  <a:schemeClr val="tx1"/>
                </a:solidFill>
                <a:latin typeface="微软雅黑" pitchFamily="34" charset="-122"/>
                <a:ea typeface="微软雅黑" pitchFamily="34" charset="-122"/>
                <a:cs typeface="Arial" pitchFamily="34" charset="0"/>
              </a:rPr>
              <a:t>店收货</a:t>
            </a:r>
            <a:endParaRPr lang="zh-CN" altLang="en-US" sz="800" b="1" dirty="0">
              <a:solidFill>
                <a:schemeClr val="tx1"/>
              </a:solidFill>
              <a:latin typeface="微软雅黑" pitchFamily="34" charset="-122"/>
              <a:ea typeface="微软雅黑" pitchFamily="34" charset="-122"/>
              <a:cs typeface="Arial" pitchFamily="34" charset="0"/>
            </a:endParaRPr>
          </a:p>
        </p:txBody>
      </p:sp>
      <p:sp>
        <p:nvSpPr>
          <p:cNvPr id="104" name="圆角矩形 103"/>
          <p:cNvSpPr/>
          <p:nvPr/>
        </p:nvSpPr>
        <p:spPr bwMode="auto">
          <a:xfrm>
            <a:off x="8155952" y="2369690"/>
            <a:ext cx="683568" cy="288032"/>
          </a:xfrm>
          <a:prstGeom prst="roundRect">
            <a:avLst/>
          </a:prstGeom>
          <a:solidFill>
            <a:srgbClr val="99FF99"/>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smtClean="0">
                <a:solidFill>
                  <a:schemeClr val="tx1"/>
                </a:solidFill>
                <a:latin typeface="微软雅黑" pitchFamily="34" charset="-122"/>
                <a:ea typeface="微软雅黑" pitchFamily="34" charset="-122"/>
                <a:cs typeface="Arial" pitchFamily="34" charset="0"/>
              </a:rPr>
              <a:t>门店退货管理</a:t>
            </a:r>
            <a:endParaRPr lang="zh-CN" altLang="en-US" sz="800" b="1" dirty="0">
              <a:solidFill>
                <a:schemeClr val="tx1"/>
              </a:solidFill>
              <a:latin typeface="微软雅黑" pitchFamily="34" charset="-122"/>
              <a:ea typeface="微软雅黑" pitchFamily="34" charset="-122"/>
              <a:cs typeface="Arial" pitchFamily="34" charset="0"/>
            </a:endParaRPr>
          </a:p>
        </p:txBody>
      </p:sp>
      <p:sp>
        <p:nvSpPr>
          <p:cNvPr id="105" name="圆角矩形 104"/>
          <p:cNvSpPr/>
          <p:nvPr/>
        </p:nvSpPr>
        <p:spPr bwMode="auto">
          <a:xfrm>
            <a:off x="8155952" y="2806980"/>
            <a:ext cx="683568" cy="288032"/>
          </a:xfrm>
          <a:prstGeom prst="roundRect">
            <a:avLst/>
          </a:prstGeom>
          <a:solidFill>
            <a:srgbClr val="99FF99"/>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smtClean="0">
                <a:solidFill>
                  <a:schemeClr val="tx1"/>
                </a:solidFill>
                <a:latin typeface="微软雅黑" pitchFamily="34" charset="-122"/>
                <a:ea typeface="微软雅黑" pitchFamily="34" charset="-122"/>
                <a:cs typeface="Arial" pitchFamily="34" charset="0"/>
              </a:rPr>
              <a:t>门店盘点</a:t>
            </a:r>
            <a:endParaRPr lang="zh-CN" altLang="en-US" sz="800" b="1" dirty="0">
              <a:solidFill>
                <a:schemeClr val="tx1"/>
              </a:solidFill>
              <a:latin typeface="微软雅黑" pitchFamily="34" charset="-122"/>
              <a:ea typeface="微软雅黑" pitchFamily="34" charset="-122"/>
              <a:cs typeface="Arial" pitchFamily="34" charset="0"/>
            </a:endParaRPr>
          </a:p>
        </p:txBody>
      </p:sp>
      <p:sp>
        <p:nvSpPr>
          <p:cNvPr id="106" name="圆角矩形 105"/>
          <p:cNvSpPr/>
          <p:nvPr/>
        </p:nvSpPr>
        <p:spPr bwMode="auto">
          <a:xfrm>
            <a:off x="8155952" y="3245659"/>
            <a:ext cx="683568" cy="288032"/>
          </a:xfrm>
          <a:prstGeom prst="roundRect">
            <a:avLst/>
          </a:prstGeom>
          <a:solidFill>
            <a:srgbClr val="99FF99"/>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smtClean="0">
                <a:solidFill>
                  <a:schemeClr val="tx1"/>
                </a:solidFill>
                <a:latin typeface="微软雅黑" pitchFamily="34" charset="-122"/>
                <a:ea typeface="微软雅黑" pitchFamily="34" charset="-122"/>
                <a:cs typeface="Arial" pitchFamily="34" charset="0"/>
              </a:rPr>
              <a:t>门店库存调整</a:t>
            </a:r>
            <a:endParaRPr lang="zh-CN" altLang="en-US" sz="800" b="1" dirty="0">
              <a:solidFill>
                <a:schemeClr val="tx1"/>
              </a:solidFill>
              <a:latin typeface="微软雅黑" pitchFamily="34" charset="-122"/>
              <a:ea typeface="微软雅黑" pitchFamily="34" charset="-122"/>
              <a:cs typeface="Arial" pitchFamily="34" charset="0"/>
            </a:endParaRPr>
          </a:p>
        </p:txBody>
      </p:sp>
      <p:sp>
        <p:nvSpPr>
          <p:cNvPr id="107" name="圆角矩形 106"/>
          <p:cNvSpPr/>
          <p:nvPr/>
        </p:nvSpPr>
        <p:spPr bwMode="auto">
          <a:xfrm>
            <a:off x="8155952" y="3694054"/>
            <a:ext cx="683568" cy="288032"/>
          </a:xfrm>
          <a:prstGeom prst="roundRect">
            <a:avLst/>
          </a:prstGeom>
          <a:solidFill>
            <a:srgbClr val="99FF99"/>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smtClean="0">
                <a:solidFill>
                  <a:schemeClr val="tx1"/>
                </a:solidFill>
                <a:latin typeface="微软雅黑" pitchFamily="34" charset="-122"/>
                <a:ea typeface="微软雅黑" pitchFamily="34" charset="-122"/>
                <a:cs typeface="Arial" pitchFamily="34" charset="0"/>
              </a:rPr>
              <a:t>门店生鲜管理</a:t>
            </a:r>
            <a:endParaRPr lang="zh-CN" altLang="en-US" sz="800" b="1" dirty="0">
              <a:solidFill>
                <a:schemeClr val="tx1"/>
              </a:solidFill>
              <a:latin typeface="微软雅黑" pitchFamily="34" charset="-122"/>
              <a:ea typeface="微软雅黑" pitchFamily="34" charset="-122"/>
              <a:cs typeface="Arial" pitchFamily="34" charset="0"/>
            </a:endParaRPr>
          </a:p>
        </p:txBody>
      </p:sp>
      <p:sp>
        <p:nvSpPr>
          <p:cNvPr id="108" name="圆角矩形 107"/>
          <p:cNvSpPr/>
          <p:nvPr/>
        </p:nvSpPr>
        <p:spPr bwMode="auto">
          <a:xfrm>
            <a:off x="2664296" y="4513762"/>
            <a:ext cx="683568" cy="288032"/>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smtClean="0">
                <a:solidFill>
                  <a:schemeClr val="bg1"/>
                </a:solidFill>
                <a:latin typeface="微软雅黑" pitchFamily="34" charset="-122"/>
                <a:ea typeface="微软雅黑" pitchFamily="34" charset="-122"/>
                <a:cs typeface="Arial" pitchFamily="34" charset="0"/>
              </a:rPr>
              <a:t>生鲜加工商品管理</a:t>
            </a:r>
            <a:endParaRPr lang="zh-CN" altLang="en-US" sz="800" b="1" dirty="0">
              <a:solidFill>
                <a:schemeClr val="bg1"/>
              </a:solidFill>
              <a:latin typeface="微软雅黑" pitchFamily="34" charset="-122"/>
              <a:ea typeface="微软雅黑" pitchFamily="34" charset="-122"/>
              <a:cs typeface="Arial" pitchFamily="34" charset="0"/>
            </a:endParaRPr>
          </a:p>
        </p:txBody>
      </p:sp>
      <p:sp>
        <p:nvSpPr>
          <p:cNvPr id="109" name="圆角矩形 108"/>
          <p:cNvSpPr/>
          <p:nvPr/>
        </p:nvSpPr>
        <p:spPr bwMode="auto">
          <a:xfrm>
            <a:off x="2664296" y="4126102"/>
            <a:ext cx="683568" cy="288032"/>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smtClean="0">
                <a:solidFill>
                  <a:schemeClr val="bg1"/>
                </a:solidFill>
                <a:latin typeface="微软雅黑" pitchFamily="34" charset="-122"/>
                <a:ea typeface="微软雅黑" pitchFamily="34" charset="-122"/>
                <a:cs typeface="Arial" pitchFamily="34" charset="0"/>
              </a:rPr>
              <a:t>生鲜拆售管理</a:t>
            </a:r>
            <a:endParaRPr lang="zh-CN" altLang="en-US" sz="800" b="1" dirty="0">
              <a:solidFill>
                <a:schemeClr val="bg1"/>
              </a:solidFill>
              <a:latin typeface="微软雅黑" pitchFamily="34" charset="-122"/>
              <a:ea typeface="微软雅黑" pitchFamily="34" charset="-122"/>
              <a:cs typeface="Arial" pitchFamily="34" charset="0"/>
            </a:endParaRPr>
          </a:p>
        </p:txBody>
      </p:sp>
      <p:sp>
        <p:nvSpPr>
          <p:cNvPr id="110" name="圆角矩形 109"/>
          <p:cNvSpPr/>
          <p:nvPr/>
        </p:nvSpPr>
        <p:spPr bwMode="auto">
          <a:xfrm>
            <a:off x="2664296" y="4945810"/>
            <a:ext cx="683568" cy="288032"/>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a:solidFill>
                  <a:schemeClr val="bg1"/>
                </a:solidFill>
                <a:latin typeface="微软雅黑" pitchFamily="34" charset="-122"/>
                <a:ea typeface="微软雅黑" pitchFamily="34" charset="-122"/>
                <a:cs typeface="Arial" pitchFamily="34" charset="0"/>
              </a:rPr>
              <a:t>生</a:t>
            </a:r>
            <a:r>
              <a:rPr lang="zh-CN" altLang="en-US" sz="800" b="1" dirty="0" smtClean="0">
                <a:solidFill>
                  <a:schemeClr val="bg1"/>
                </a:solidFill>
                <a:latin typeface="微软雅黑" pitchFamily="34" charset="-122"/>
                <a:ea typeface="微软雅黑" pitchFamily="34" charset="-122"/>
                <a:cs typeface="Arial" pitchFamily="34" charset="0"/>
              </a:rPr>
              <a:t>鲜店内调拨管理</a:t>
            </a:r>
            <a:endParaRPr lang="zh-CN" altLang="en-US" sz="800" b="1" dirty="0">
              <a:solidFill>
                <a:schemeClr val="bg1"/>
              </a:solidFill>
              <a:latin typeface="微软雅黑" pitchFamily="34" charset="-122"/>
              <a:ea typeface="微软雅黑" pitchFamily="34" charset="-122"/>
              <a:cs typeface="Arial" pitchFamily="34" charset="0"/>
            </a:endParaRPr>
          </a:p>
        </p:txBody>
      </p:sp>
      <p:cxnSp>
        <p:nvCxnSpPr>
          <p:cNvPr id="7" name="直接箭头连接符 6"/>
          <p:cNvCxnSpPr/>
          <p:nvPr/>
        </p:nvCxnSpPr>
        <p:spPr bwMode="auto">
          <a:xfrm>
            <a:off x="1925960" y="1821846"/>
            <a:ext cx="0" cy="109149"/>
          </a:xfrm>
          <a:prstGeom prst="straightConnector1">
            <a:avLst/>
          </a:prstGeom>
          <a:noFill/>
          <a:ln w="9525" cap="flat" cmpd="sng" algn="ctr">
            <a:solidFill>
              <a:schemeClr val="tx1"/>
            </a:solidFill>
            <a:prstDash val="solid"/>
            <a:round/>
            <a:headEnd type="none" w="med" len="med"/>
            <a:tailEnd type="arrow"/>
          </a:ln>
          <a:effectLst/>
        </p:spPr>
      </p:cxnSp>
      <p:cxnSp>
        <p:nvCxnSpPr>
          <p:cNvPr id="9" name="直接箭头连接符 8"/>
          <p:cNvCxnSpPr/>
          <p:nvPr/>
        </p:nvCxnSpPr>
        <p:spPr bwMode="auto">
          <a:xfrm>
            <a:off x="1925960" y="2230916"/>
            <a:ext cx="0" cy="138774"/>
          </a:xfrm>
          <a:prstGeom prst="straightConnector1">
            <a:avLst/>
          </a:prstGeom>
          <a:noFill/>
          <a:ln w="9525" cap="flat" cmpd="sng" algn="ctr">
            <a:solidFill>
              <a:schemeClr val="tx1"/>
            </a:solidFill>
            <a:prstDash val="solid"/>
            <a:round/>
            <a:headEnd type="none" w="med" len="med"/>
            <a:tailEnd type="arrow"/>
          </a:ln>
          <a:effectLst/>
        </p:spPr>
      </p:cxnSp>
      <p:cxnSp>
        <p:nvCxnSpPr>
          <p:cNvPr id="7181" name="直接箭头连接符 7180"/>
          <p:cNvCxnSpPr/>
          <p:nvPr/>
        </p:nvCxnSpPr>
        <p:spPr bwMode="auto">
          <a:xfrm>
            <a:off x="1925960" y="3533691"/>
            <a:ext cx="0" cy="169284"/>
          </a:xfrm>
          <a:prstGeom prst="straightConnector1">
            <a:avLst/>
          </a:prstGeom>
          <a:noFill/>
          <a:ln w="9525" cap="flat" cmpd="sng" algn="ctr">
            <a:solidFill>
              <a:schemeClr val="tx1"/>
            </a:solidFill>
            <a:prstDash val="solid"/>
            <a:round/>
            <a:headEnd type="none" w="med" len="med"/>
            <a:tailEnd type="arrow"/>
          </a:ln>
          <a:effectLst/>
        </p:spPr>
      </p:cxnSp>
      <p:cxnSp>
        <p:nvCxnSpPr>
          <p:cNvPr id="7185" name="直接箭头连接符 7184"/>
          <p:cNvCxnSpPr/>
          <p:nvPr/>
        </p:nvCxnSpPr>
        <p:spPr bwMode="auto">
          <a:xfrm>
            <a:off x="1925960" y="4418253"/>
            <a:ext cx="0" cy="119825"/>
          </a:xfrm>
          <a:prstGeom prst="straightConnector1">
            <a:avLst/>
          </a:prstGeom>
          <a:noFill/>
          <a:ln w="9525" cap="flat" cmpd="sng" algn="ctr">
            <a:solidFill>
              <a:schemeClr val="tx1"/>
            </a:solidFill>
            <a:prstDash val="solid"/>
            <a:round/>
            <a:headEnd type="none" w="med" len="med"/>
            <a:tailEnd type="arrow"/>
          </a:ln>
          <a:effectLst/>
        </p:spPr>
      </p:cxnSp>
      <p:cxnSp>
        <p:nvCxnSpPr>
          <p:cNvPr id="50" name="直接箭头连接符 49"/>
          <p:cNvCxnSpPr/>
          <p:nvPr/>
        </p:nvCxnSpPr>
        <p:spPr bwMode="auto">
          <a:xfrm>
            <a:off x="809328" y="1821846"/>
            <a:ext cx="0" cy="144016"/>
          </a:xfrm>
          <a:prstGeom prst="straightConnector1">
            <a:avLst/>
          </a:prstGeom>
          <a:noFill/>
          <a:ln w="9525" cap="flat" cmpd="sng" algn="ctr">
            <a:solidFill>
              <a:schemeClr val="tx1"/>
            </a:solidFill>
            <a:prstDash val="solid"/>
            <a:round/>
            <a:headEnd type="none" w="med" len="med"/>
            <a:tailEnd type="arrow"/>
          </a:ln>
          <a:effectLst/>
        </p:spPr>
      </p:cxnSp>
      <p:cxnSp>
        <p:nvCxnSpPr>
          <p:cNvPr id="115" name="直接箭头连接符 114"/>
          <p:cNvCxnSpPr/>
          <p:nvPr/>
        </p:nvCxnSpPr>
        <p:spPr bwMode="auto">
          <a:xfrm>
            <a:off x="7407188" y="1533814"/>
            <a:ext cx="0" cy="288032"/>
          </a:xfrm>
          <a:prstGeom prst="straightConnector1">
            <a:avLst/>
          </a:prstGeom>
          <a:noFill/>
          <a:ln w="9525" cap="flat" cmpd="sng" algn="ctr">
            <a:solidFill>
              <a:schemeClr val="tx1"/>
            </a:solidFill>
            <a:prstDash val="solid"/>
            <a:round/>
            <a:headEnd type="none" w="med" len="med"/>
            <a:tailEnd type="arrow"/>
          </a:ln>
          <a:effectLst/>
        </p:spPr>
      </p:cxnSp>
      <p:cxnSp>
        <p:nvCxnSpPr>
          <p:cNvPr id="139" name="直接箭头连接符 138"/>
          <p:cNvCxnSpPr/>
          <p:nvPr/>
        </p:nvCxnSpPr>
        <p:spPr bwMode="auto">
          <a:xfrm>
            <a:off x="1908212" y="2657722"/>
            <a:ext cx="0" cy="149258"/>
          </a:xfrm>
          <a:prstGeom prst="straightConnector1">
            <a:avLst/>
          </a:prstGeom>
          <a:noFill/>
          <a:ln w="9525" cap="flat" cmpd="sng" algn="ctr">
            <a:solidFill>
              <a:schemeClr val="tx1"/>
            </a:solidFill>
            <a:prstDash val="solid"/>
            <a:round/>
            <a:headEnd type="none" w="med" len="med"/>
            <a:tailEnd type="arrow"/>
          </a:ln>
          <a:effectLst/>
        </p:spPr>
      </p:cxnSp>
      <p:cxnSp>
        <p:nvCxnSpPr>
          <p:cNvPr id="141" name="直接箭头连接符 140"/>
          <p:cNvCxnSpPr/>
          <p:nvPr/>
        </p:nvCxnSpPr>
        <p:spPr bwMode="auto">
          <a:xfrm>
            <a:off x="1908212" y="3095012"/>
            <a:ext cx="17748" cy="150647"/>
          </a:xfrm>
          <a:prstGeom prst="straightConnector1">
            <a:avLst/>
          </a:prstGeom>
          <a:noFill/>
          <a:ln w="9525" cap="flat" cmpd="sng" algn="ctr">
            <a:solidFill>
              <a:schemeClr val="tx1"/>
            </a:solidFill>
            <a:prstDash val="solid"/>
            <a:round/>
            <a:headEnd type="none" w="med" len="med"/>
            <a:tailEnd type="arrow"/>
          </a:ln>
          <a:effectLst/>
        </p:spPr>
      </p:cxnSp>
      <p:cxnSp>
        <p:nvCxnSpPr>
          <p:cNvPr id="164" name="直接箭头连接符 163"/>
          <p:cNvCxnSpPr>
            <a:stCxn id="55" idx="2"/>
          </p:cNvCxnSpPr>
          <p:nvPr/>
        </p:nvCxnSpPr>
        <p:spPr bwMode="auto">
          <a:xfrm>
            <a:off x="809328" y="2657722"/>
            <a:ext cx="0" cy="172236"/>
          </a:xfrm>
          <a:prstGeom prst="straightConnector1">
            <a:avLst/>
          </a:prstGeom>
          <a:noFill/>
          <a:ln w="9525" cap="flat" cmpd="sng" algn="ctr">
            <a:solidFill>
              <a:schemeClr val="tx1"/>
            </a:solidFill>
            <a:prstDash val="solid"/>
            <a:round/>
            <a:headEnd type="none" w="med" len="med"/>
            <a:tailEnd type="arrow"/>
          </a:ln>
          <a:effectLst/>
        </p:spPr>
      </p:cxnSp>
      <p:cxnSp>
        <p:nvCxnSpPr>
          <p:cNvPr id="185" name="直接箭头连接符 184"/>
          <p:cNvCxnSpPr>
            <a:stCxn id="42" idx="2"/>
            <a:endCxn id="75" idx="0"/>
          </p:cNvCxnSpPr>
          <p:nvPr/>
        </p:nvCxnSpPr>
        <p:spPr bwMode="auto">
          <a:xfrm>
            <a:off x="3023320" y="1821846"/>
            <a:ext cx="0" cy="121038"/>
          </a:xfrm>
          <a:prstGeom prst="straightConnector1">
            <a:avLst/>
          </a:prstGeom>
          <a:noFill/>
          <a:ln w="9525" cap="flat" cmpd="sng" algn="ctr">
            <a:solidFill>
              <a:schemeClr val="tx1"/>
            </a:solidFill>
            <a:prstDash val="solid"/>
            <a:round/>
            <a:headEnd type="none" w="med" len="med"/>
            <a:tailEnd type="arrow"/>
          </a:ln>
          <a:effectLst/>
        </p:spPr>
      </p:cxnSp>
      <p:cxnSp>
        <p:nvCxnSpPr>
          <p:cNvPr id="187" name="直接箭头连接符 186"/>
          <p:cNvCxnSpPr>
            <a:stCxn id="75" idx="2"/>
            <a:endCxn id="44" idx="0"/>
          </p:cNvCxnSpPr>
          <p:nvPr/>
        </p:nvCxnSpPr>
        <p:spPr bwMode="auto">
          <a:xfrm>
            <a:off x="3023320" y="2230916"/>
            <a:ext cx="0" cy="138774"/>
          </a:xfrm>
          <a:prstGeom prst="straightConnector1">
            <a:avLst/>
          </a:prstGeom>
          <a:noFill/>
          <a:ln w="9525" cap="flat" cmpd="sng" algn="ctr">
            <a:solidFill>
              <a:schemeClr val="tx1"/>
            </a:solidFill>
            <a:prstDash val="solid"/>
            <a:round/>
            <a:headEnd type="none" w="med" len="med"/>
            <a:tailEnd type="arrow"/>
          </a:ln>
          <a:effectLst/>
        </p:spPr>
      </p:cxnSp>
      <p:cxnSp>
        <p:nvCxnSpPr>
          <p:cNvPr id="191" name="直接箭头连接符 190"/>
          <p:cNvCxnSpPr>
            <a:stCxn id="28" idx="2"/>
            <a:endCxn id="61" idx="0"/>
          </p:cNvCxnSpPr>
          <p:nvPr/>
        </p:nvCxnSpPr>
        <p:spPr bwMode="auto">
          <a:xfrm>
            <a:off x="3023320" y="3095012"/>
            <a:ext cx="0" cy="150647"/>
          </a:xfrm>
          <a:prstGeom prst="straightConnector1">
            <a:avLst/>
          </a:prstGeom>
          <a:noFill/>
          <a:ln w="9525" cap="flat" cmpd="sng" algn="ctr">
            <a:solidFill>
              <a:schemeClr val="tx1"/>
            </a:solidFill>
            <a:prstDash val="solid"/>
            <a:round/>
            <a:headEnd type="none" w="med" len="med"/>
            <a:tailEnd type="arrow"/>
          </a:ln>
          <a:effectLst/>
        </p:spPr>
      </p:cxnSp>
      <p:sp>
        <p:nvSpPr>
          <p:cNvPr id="225" name="圆角矩形 224"/>
          <p:cNvSpPr/>
          <p:nvPr/>
        </p:nvSpPr>
        <p:spPr bwMode="auto">
          <a:xfrm>
            <a:off x="8155952" y="4126102"/>
            <a:ext cx="683568" cy="288032"/>
          </a:xfrm>
          <a:prstGeom prst="roundRect">
            <a:avLst/>
          </a:prstGeom>
          <a:solidFill>
            <a:srgbClr val="99FF99"/>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en-US" altLang="zh-CN" sz="800" b="1" dirty="0" smtClean="0">
                <a:solidFill>
                  <a:schemeClr val="tx1"/>
                </a:solidFill>
                <a:latin typeface="微软雅黑" pitchFamily="34" charset="-122"/>
                <a:ea typeface="微软雅黑" pitchFamily="34" charset="-122"/>
                <a:cs typeface="Arial" pitchFamily="34" charset="0"/>
              </a:rPr>
              <a:t>POS</a:t>
            </a:r>
            <a:r>
              <a:rPr lang="zh-CN" altLang="en-US" sz="800" b="1" dirty="0" smtClean="0">
                <a:solidFill>
                  <a:schemeClr val="tx1"/>
                </a:solidFill>
                <a:latin typeface="微软雅黑" pitchFamily="34" charset="-122"/>
                <a:ea typeface="微软雅黑" pitchFamily="34" charset="-122"/>
                <a:cs typeface="Arial" pitchFamily="34" charset="0"/>
              </a:rPr>
              <a:t>销售</a:t>
            </a:r>
            <a:endParaRPr lang="zh-CN" altLang="en-US" sz="800" b="1" dirty="0">
              <a:solidFill>
                <a:schemeClr val="tx1"/>
              </a:solidFill>
              <a:latin typeface="微软雅黑" pitchFamily="34" charset="-122"/>
              <a:ea typeface="微软雅黑" pitchFamily="34" charset="-122"/>
              <a:cs typeface="Arial" pitchFamily="34" charset="0"/>
            </a:endParaRPr>
          </a:p>
        </p:txBody>
      </p:sp>
      <p:sp>
        <p:nvSpPr>
          <p:cNvPr id="226" name="圆角矩形 225"/>
          <p:cNvSpPr/>
          <p:nvPr/>
        </p:nvSpPr>
        <p:spPr bwMode="auto">
          <a:xfrm>
            <a:off x="8155952" y="4564781"/>
            <a:ext cx="683568" cy="288032"/>
          </a:xfrm>
          <a:prstGeom prst="roundRect">
            <a:avLst/>
          </a:prstGeom>
          <a:solidFill>
            <a:srgbClr val="99FF99"/>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smtClean="0">
                <a:solidFill>
                  <a:schemeClr val="tx1"/>
                </a:solidFill>
                <a:latin typeface="微软雅黑" pitchFamily="34" charset="-122"/>
                <a:ea typeface="微软雅黑" pitchFamily="34" charset="-122"/>
                <a:cs typeface="Arial" pitchFamily="34" charset="0"/>
              </a:rPr>
              <a:t>商品称重</a:t>
            </a:r>
            <a:endParaRPr lang="zh-CN" altLang="en-US" sz="800" b="1" dirty="0">
              <a:solidFill>
                <a:schemeClr val="tx1"/>
              </a:solidFill>
              <a:latin typeface="微软雅黑" pitchFamily="34" charset="-122"/>
              <a:ea typeface="微软雅黑" pitchFamily="34" charset="-122"/>
              <a:cs typeface="Arial" pitchFamily="34" charset="0"/>
            </a:endParaRPr>
          </a:p>
        </p:txBody>
      </p:sp>
      <p:sp>
        <p:nvSpPr>
          <p:cNvPr id="227" name="圆角矩形 226"/>
          <p:cNvSpPr/>
          <p:nvPr/>
        </p:nvSpPr>
        <p:spPr bwMode="auto">
          <a:xfrm>
            <a:off x="8155952" y="5013176"/>
            <a:ext cx="683568" cy="288032"/>
          </a:xfrm>
          <a:prstGeom prst="roundRect">
            <a:avLst/>
          </a:prstGeom>
          <a:solidFill>
            <a:srgbClr val="99FF99"/>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lnSpc>
                <a:spcPct val="104000"/>
              </a:lnSpc>
              <a:spcBef>
                <a:spcPct val="20000"/>
              </a:spcBef>
              <a:buClr>
                <a:schemeClr val="accent1"/>
              </a:buClr>
            </a:pPr>
            <a:r>
              <a:rPr lang="zh-CN" altLang="en-US" sz="800" b="1" dirty="0">
                <a:solidFill>
                  <a:schemeClr val="tx1"/>
                </a:solidFill>
                <a:latin typeface="微软雅黑" pitchFamily="34" charset="-122"/>
                <a:ea typeface="微软雅黑" pitchFamily="34" charset="-122"/>
                <a:cs typeface="Arial" pitchFamily="34" charset="0"/>
              </a:rPr>
              <a:t>门</a:t>
            </a:r>
            <a:r>
              <a:rPr lang="zh-CN" altLang="en-US" sz="800" b="1" dirty="0" smtClean="0">
                <a:solidFill>
                  <a:schemeClr val="tx1"/>
                </a:solidFill>
                <a:latin typeface="微软雅黑" pitchFamily="34" charset="-122"/>
                <a:ea typeface="微软雅黑" pitchFamily="34" charset="-122"/>
                <a:cs typeface="Arial" pitchFamily="34" charset="0"/>
              </a:rPr>
              <a:t>店库存</a:t>
            </a:r>
            <a:endParaRPr lang="zh-CN" altLang="en-US" sz="800" b="1" dirty="0">
              <a:solidFill>
                <a:schemeClr val="tx1"/>
              </a:solidFill>
              <a:latin typeface="微软雅黑" pitchFamily="34" charset="-122"/>
              <a:ea typeface="微软雅黑" pitchFamily="34" charset="-122"/>
              <a:cs typeface="Arial" pitchFamily="34" charset="0"/>
            </a:endParaRPr>
          </a:p>
        </p:txBody>
      </p:sp>
      <p:cxnSp>
        <p:nvCxnSpPr>
          <p:cNvPr id="229" name="直接箭头连接符 228"/>
          <p:cNvCxnSpPr>
            <a:stCxn id="58" idx="2"/>
            <a:endCxn id="19" idx="0"/>
          </p:cNvCxnSpPr>
          <p:nvPr/>
        </p:nvCxnSpPr>
        <p:spPr bwMode="auto">
          <a:xfrm>
            <a:off x="809328" y="3095012"/>
            <a:ext cx="0" cy="150647"/>
          </a:xfrm>
          <a:prstGeom prst="straightConnector1">
            <a:avLst/>
          </a:prstGeom>
          <a:noFill/>
          <a:ln w="9525" cap="flat" cmpd="sng" algn="ctr">
            <a:solidFill>
              <a:schemeClr val="tx1"/>
            </a:solidFill>
            <a:prstDash val="solid"/>
            <a:round/>
            <a:headEnd type="none" w="med" len="med"/>
            <a:tailEnd type="arrow"/>
          </a:ln>
          <a:effectLst/>
        </p:spPr>
      </p:cxnSp>
      <p:cxnSp>
        <p:nvCxnSpPr>
          <p:cNvPr id="232" name="直接箭头连接符 231"/>
          <p:cNvCxnSpPr>
            <a:stCxn id="19" idx="2"/>
            <a:endCxn id="14" idx="0"/>
          </p:cNvCxnSpPr>
          <p:nvPr/>
        </p:nvCxnSpPr>
        <p:spPr bwMode="auto">
          <a:xfrm>
            <a:off x="809328" y="3533691"/>
            <a:ext cx="0" cy="160363"/>
          </a:xfrm>
          <a:prstGeom prst="straightConnector1">
            <a:avLst/>
          </a:prstGeom>
          <a:noFill/>
          <a:ln w="9525" cap="flat" cmpd="sng" algn="ctr">
            <a:solidFill>
              <a:schemeClr val="tx1"/>
            </a:solidFill>
            <a:prstDash val="solid"/>
            <a:round/>
            <a:headEnd type="none" w="med" len="med"/>
            <a:tailEnd type="arrow"/>
          </a:ln>
          <a:effectLst/>
        </p:spPr>
      </p:cxnSp>
      <p:cxnSp>
        <p:nvCxnSpPr>
          <p:cNvPr id="7208" name="直接箭头连接符 7207"/>
          <p:cNvCxnSpPr>
            <a:stCxn id="44" idx="2"/>
          </p:cNvCxnSpPr>
          <p:nvPr/>
        </p:nvCxnSpPr>
        <p:spPr bwMode="auto">
          <a:xfrm>
            <a:off x="3023320" y="2657722"/>
            <a:ext cx="3373" cy="149258"/>
          </a:xfrm>
          <a:prstGeom prst="straightConnector1">
            <a:avLst/>
          </a:prstGeom>
          <a:noFill/>
          <a:ln w="9525" cap="flat" cmpd="sng" algn="ctr">
            <a:solidFill>
              <a:schemeClr val="tx1"/>
            </a:solidFill>
            <a:prstDash val="solid"/>
            <a:round/>
            <a:headEnd type="none" w="med" len="med"/>
            <a:tailEnd type="arrow"/>
          </a:ln>
          <a:effectLst/>
        </p:spPr>
      </p:cxnSp>
      <p:pic>
        <p:nvPicPr>
          <p:cNvPr id="2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9048" y="76011"/>
            <a:ext cx="1721921" cy="1010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09" name="圆角矩形 7208"/>
          <p:cNvSpPr/>
          <p:nvPr/>
        </p:nvSpPr>
        <p:spPr bwMode="auto">
          <a:xfrm>
            <a:off x="251521" y="2743840"/>
            <a:ext cx="1080120" cy="426495"/>
          </a:xfrm>
          <a:prstGeom prst="roundRect">
            <a:avLst/>
          </a:prstGeom>
          <a:noFill/>
          <a:ln w="38100" cap="flat" cmpd="sng" algn="ctr">
            <a:solidFill>
              <a:srgbClr val="FF000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楷体_GB2312" pitchFamily="49" charset="-122"/>
              <a:cs typeface="Arial" pitchFamily="34" charset="0"/>
            </a:endParaRPr>
          </a:p>
        </p:txBody>
      </p:sp>
      <p:sp>
        <p:nvSpPr>
          <p:cNvPr id="240" name="圆角矩形 239"/>
          <p:cNvSpPr/>
          <p:nvPr/>
        </p:nvSpPr>
        <p:spPr bwMode="auto">
          <a:xfrm>
            <a:off x="251520" y="3629311"/>
            <a:ext cx="1080120" cy="426495"/>
          </a:xfrm>
          <a:prstGeom prst="roundRect">
            <a:avLst/>
          </a:prstGeom>
          <a:noFill/>
          <a:ln w="38100" cap="flat" cmpd="sng" algn="ctr">
            <a:solidFill>
              <a:srgbClr val="FF000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楷体_GB2312" pitchFamily="49" charset="-122"/>
              <a:cs typeface="Arial" pitchFamily="34" charset="0"/>
            </a:endParaRPr>
          </a:p>
        </p:txBody>
      </p:sp>
      <p:sp>
        <p:nvSpPr>
          <p:cNvPr id="241" name="圆角矩形 240"/>
          <p:cNvSpPr/>
          <p:nvPr/>
        </p:nvSpPr>
        <p:spPr bwMode="auto">
          <a:xfrm>
            <a:off x="1403648" y="3146521"/>
            <a:ext cx="1080120" cy="426495"/>
          </a:xfrm>
          <a:prstGeom prst="roundRect">
            <a:avLst/>
          </a:prstGeom>
          <a:noFill/>
          <a:ln w="38100" cap="flat" cmpd="sng" algn="ctr">
            <a:solidFill>
              <a:srgbClr val="FF000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楷体_GB2312" pitchFamily="49" charset="-122"/>
              <a:cs typeface="Arial" pitchFamily="34" charset="0"/>
            </a:endParaRPr>
          </a:p>
        </p:txBody>
      </p:sp>
      <p:sp>
        <p:nvSpPr>
          <p:cNvPr id="242" name="圆角矩形 241"/>
          <p:cNvSpPr/>
          <p:nvPr/>
        </p:nvSpPr>
        <p:spPr bwMode="auto">
          <a:xfrm>
            <a:off x="2483768" y="2282425"/>
            <a:ext cx="1080120" cy="426495"/>
          </a:xfrm>
          <a:prstGeom prst="roundRect">
            <a:avLst/>
          </a:prstGeom>
          <a:noFill/>
          <a:ln w="38100" cap="flat" cmpd="sng" algn="ctr">
            <a:solidFill>
              <a:srgbClr val="FF000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楷体_GB2312" pitchFamily="49" charset="-122"/>
              <a:cs typeface="Arial" pitchFamily="34" charset="0"/>
            </a:endParaRPr>
          </a:p>
        </p:txBody>
      </p:sp>
      <p:sp>
        <p:nvSpPr>
          <p:cNvPr id="243" name="圆角矩形 242"/>
          <p:cNvSpPr/>
          <p:nvPr/>
        </p:nvSpPr>
        <p:spPr bwMode="auto">
          <a:xfrm>
            <a:off x="3491880" y="1412776"/>
            <a:ext cx="1080120" cy="426495"/>
          </a:xfrm>
          <a:prstGeom prst="roundRect">
            <a:avLst/>
          </a:prstGeom>
          <a:noFill/>
          <a:ln w="38100" cap="flat" cmpd="sng" algn="ctr">
            <a:solidFill>
              <a:srgbClr val="FF000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楷体_GB2312" pitchFamily="49" charset="-122"/>
              <a:cs typeface="Arial" pitchFamily="34" charset="0"/>
            </a:endParaRPr>
          </a:p>
        </p:txBody>
      </p:sp>
      <p:sp>
        <p:nvSpPr>
          <p:cNvPr id="244" name="圆角矩形 243"/>
          <p:cNvSpPr/>
          <p:nvPr/>
        </p:nvSpPr>
        <p:spPr bwMode="auto">
          <a:xfrm>
            <a:off x="4644008" y="1850377"/>
            <a:ext cx="1080120" cy="881974"/>
          </a:xfrm>
          <a:prstGeom prst="roundRect">
            <a:avLst/>
          </a:prstGeom>
          <a:noFill/>
          <a:ln w="38100" cap="flat" cmpd="sng" algn="ctr">
            <a:solidFill>
              <a:srgbClr val="FF000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楷体_GB2312" pitchFamily="49" charset="-122"/>
              <a:cs typeface="Arial" pitchFamily="34" charset="0"/>
            </a:endParaRPr>
          </a:p>
        </p:txBody>
      </p:sp>
      <p:sp>
        <p:nvSpPr>
          <p:cNvPr id="245" name="圆角矩形 244"/>
          <p:cNvSpPr/>
          <p:nvPr/>
        </p:nvSpPr>
        <p:spPr bwMode="auto">
          <a:xfrm>
            <a:off x="5796136" y="3645024"/>
            <a:ext cx="1080120" cy="426495"/>
          </a:xfrm>
          <a:prstGeom prst="roundRect">
            <a:avLst/>
          </a:prstGeom>
          <a:noFill/>
          <a:ln w="38100" cap="flat" cmpd="sng" algn="ctr">
            <a:solidFill>
              <a:srgbClr val="FF000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楷体_GB2312" pitchFamily="49" charset="-122"/>
              <a:cs typeface="Arial" pitchFamily="34" charset="0"/>
            </a:endParaRPr>
          </a:p>
        </p:txBody>
      </p:sp>
      <p:sp>
        <p:nvSpPr>
          <p:cNvPr id="246" name="圆角矩形 245"/>
          <p:cNvSpPr/>
          <p:nvPr/>
        </p:nvSpPr>
        <p:spPr bwMode="auto">
          <a:xfrm>
            <a:off x="6876256" y="1539367"/>
            <a:ext cx="1080120" cy="737505"/>
          </a:xfrm>
          <a:prstGeom prst="roundRect">
            <a:avLst/>
          </a:prstGeom>
          <a:noFill/>
          <a:ln w="38100" cap="flat" cmpd="sng" algn="ctr">
            <a:solidFill>
              <a:srgbClr val="FF000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楷体_GB2312" pitchFamily="49" charset="-122"/>
              <a:cs typeface="Arial" pitchFamily="34" charset="0"/>
            </a:endParaRPr>
          </a:p>
        </p:txBody>
      </p:sp>
      <p:sp>
        <p:nvSpPr>
          <p:cNvPr id="247" name="圆角矩形 246"/>
          <p:cNvSpPr/>
          <p:nvPr/>
        </p:nvSpPr>
        <p:spPr bwMode="auto">
          <a:xfrm>
            <a:off x="8028384" y="1556793"/>
            <a:ext cx="1080120" cy="386092"/>
          </a:xfrm>
          <a:prstGeom prst="roundRect">
            <a:avLst/>
          </a:prstGeom>
          <a:noFill/>
          <a:ln w="38100" cap="flat" cmpd="sng" algn="ctr">
            <a:solidFill>
              <a:srgbClr val="FF000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楷体_GB2312" pitchFamily="49" charset="-122"/>
              <a:cs typeface="Arial" pitchFamily="34" charset="0"/>
            </a:endParaRPr>
          </a:p>
        </p:txBody>
      </p:sp>
      <p:sp>
        <p:nvSpPr>
          <p:cNvPr id="7210" name="右箭头 7209"/>
          <p:cNvSpPr/>
          <p:nvPr/>
        </p:nvSpPr>
        <p:spPr bwMode="auto">
          <a:xfrm>
            <a:off x="107504" y="3933056"/>
            <a:ext cx="9036496" cy="723785"/>
          </a:xfrm>
          <a:prstGeom prst="rightArrow">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R="0" algn="ctr" defTabSz="914400" rtl="0" eaLnBrk="1" fontAlgn="base" latinLnBrk="0" hangingPunct="1">
              <a:lnSpc>
                <a:spcPct val="104000"/>
              </a:lnSpc>
              <a:spcBef>
                <a:spcPct val="20000"/>
              </a:spcBef>
              <a:spcAft>
                <a:spcPct val="0"/>
              </a:spcAft>
              <a:buClr>
                <a:schemeClr val="accent1"/>
              </a:buClr>
              <a:buSzTx/>
              <a:tabLst/>
            </a:pPr>
            <a:r>
              <a:rPr kumimoji="0" lang="zh-CN" altLang="en-US" sz="1800" b="0" i="0" u="none" strike="noStrike" cap="none" normalizeH="0" baseline="0" dirty="0" smtClean="0">
                <a:ln>
                  <a:noFill/>
                </a:ln>
                <a:solidFill>
                  <a:srgbClr val="FF0000"/>
                </a:solidFill>
                <a:effectLst/>
                <a:latin typeface="微软雅黑" pitchFamily="34" charset="-122"/>
                <a:ea typeface="微软雅黑" pitchFamily="34" charset="-122"/>
                <a:cs typeface="Arial" pitchFamily="34" charset="0"/>
              </a:rPr>
              <a:t>业务示例：新开门店</a:t>
            </a:r>
          </a:p>
        </p:txBody>
      </p:sp>
      <p:sp>
        <p:nvSpPr>
          <p:cNvPr id="7211" name="TextBox 7210"/>
          <p:cNvSpPr txBox="1"/>
          <p:nvPr/>
        </p:nvSpPr>
        <p:spPr>
          <a:xfrm>
            <a:off x="107504" y="5661248"/>
            <a:ext cx="1224815" cy="424732"/>
          </a:xfrm>
          <a:prstGeom prst="rect">
            <a:avLst/>
          </a:prstGeom>
          <a:noFill/>
        </p:spPr>
        <p:txBody>
          <a:bodyPr wrap="square" rtlCol="0">
            <a:spAutoFit/>
          </a:bodyPr>
          <a:lstStyle/>
          <a:p>
            <a:pPr algn="ctr"/>
            <a:r>
              <a:rPr lang="zh-CN" altLang="en-US" sz="1200" dirty="0" smtClean="0">
                <a:solidFill>
                  <a:schemeClr val="tx1"/>
                </a:solidFill>
                <a:latin typeface="微软雅黑" pitchFamily="34" charset="-122"/>
                <a:ea typeface="微软雅黑" pitchFamily="34" charset="-122"/>
              </a:rPr>
              <a:t>创建门店</a:t>
            </a:r>
            <a:endParaRPr lang="en-US" altLang="zh-CN" sz="1200" dirty="0" smtClean="0">
              <a:solidFill>
                <a:schemeClr val="tx1"/>
              </a:solidFill>
              <a:latin typeface="微软雅黑" pitchFamily="34" charset="-122"/>
              <a:ea typeface="微软雅黑" pitchFamily="34" charset="-122"/>
            </a:endParaRPr>
          </a:p>
          <a:p>
            <a:pPr algn="ctr"/>
            <a:r>
              <a:rPr lang="zh-CN" altLang="en-US" sz="1200" dirty="0" smtClean="0">
                <a:solidFill>
                  <a:schemeClr val="tx1"/>
                </a:solidFill>
                <a:latin typeface="微软雅黑" pitchFamily="34" charset="-122"/>
                <a:ea typeface="微软雅黑" pitchFamily="34" charset="-122"/>
              </a:rPr>
              <a:t>维护地点清单</a:t>
            </a:r>
            <a:endParaRPr lang="zh-CN" altLang="en-US" sz="1200" dirty="0">
              <a:solidFill>
                <a:schemeClr val="tx1"/>
              </a:solidFill>
              <a:latin typeface="微软雅黑" pitchFamily="34" charset="-122"/>
              <a:ea typeface="微软雅黑" pitchFamily="34" charset="-122"/>
            </a:endParaRPr>
          </a:p>
        </p:txBody>
      </p:sp>
      <p:sp>
        <p:nvSpPr>
          <p:cNvPr id="250" name="TextBox 249"/>
          <p:cNvSpPr txBox="1"/>
          <p:nvPr/>
        </p:nvSpPr>
        <p:spPr>
          <a:xfrm>
            <a:off x="1186945" y="5661248"/>
            <a:ext cx="1224815" cy="424732"/>
          </a:xfrm>
          <a:prstGeom prst="rect">
            <a:avLst/>
          </a:prstGeom>
          <a:noFill/>
        </p:spPr>
        <p:txBody>
          <a:bodyPr wrap="square" rtlCol="0">
            <a:spAutoFit/>
          </a:bodyPr>
          <a:lstStyle/>
          <a:p>
            <a:pPr algn="ctr"/>
            <a:r>
              <a:rPr lang="zh-CN" altLang="en-US" sz="1200" dirty="0" smtClean="0">
                <a:solidFill>
                  <a:schemeClr val="tx1"/>
                </a:solidFill>
                <a:latin typeface="微软雅黑" pitchFamily="34" charset="-122"/>
                <a:ea typeface="微软雅黑" pitchFamily="34" charset="-122"/>
              </a:rPr>
              <a:t>合同经营范围变更</a:t>
            </a:r>
            <a:endParaRPr lang="zh-CN" altLang="en-US" sz="1200" dirty="0">
              <a:solidFill>
                <a:schemeClr val="tx1"/>
              </a:solidFill>
              <a:latin typeface="微软雅黑" pitchFamily="34" charset="-122"/>
              <a:ea typeface="微软雅黑" pitchFamily="34" charset="-122"/>
            </a:endParaRPr>
          </a:p>
        </p:txBody>
      </p:sp>
      <p:sp>
        <p:nvSpPr>
          <p:cNvPr id="251" name="TextBox 250"/>
          <p:cNvSpPr txBox="1"/>
          <p:nvPr/>
        </p:nvSpPr>
        <p:spPr>
          <a:xfrm>
            <a:off x="2411760" y="5661248"/>
            <a:ext cx="1224815" cy="258532"/>
          </a:xfrm>
          <a:prstGeom prst="rect">
            <a:avLst/>
          </a:prstGeom>
          <a:noFill/>
        </p:spPr>
        <p:txBody>
          <a:bodyPr wrap="square" rtlCol="0">
            <a:spAutoFit/>
          </a:bodyPr>
          <a:lstStyle/>
          <a:p>
            <a:pPr algn="ctr"/>
            <a:r>
              <a:rPr lang="zh-CN" altLang="en-US" sz="1200" dirty="0" smtClean="0">
                <a:solidFill>
                  <a:schemeClr val="tx1"/>
                </a:solidFill>
                <a:latin typeface="微软雅黑" pitchFamily="34" charset="-122"/>
                <a:ea typeface="微软雅黑" pitchFamily="34" charset="-122"/>
              </a:rPr>
              <a:t>商品门店配置</a:t>
            </a:r>
            <a:endParaRPr lang="zh-CN" altLang="en-US" sz="1200" dirty="0">
              <a:solidFill>
                <a:schemeClr val="tx1"/>
              </a:solidFill>
              <a:latin typeface="微软雅黑" pitchFamily="34" charset="-122"/>
              <a:ea typeface="微软雅黑" pitchFamily="34" charset="-122"/>
            </a:endParaRPr>
          </a:p>
        </p:txBody>
      </p:sp>
      <p:sp>
        <p:nvSpPr>
          <p:cNvPr id="252" name="TextBox 251"/>
          <p:cNvSpPr txBox="1"/>
          <p:nvPr/>
        </p:nvSpPr>
        <p:spPr>
          <a:xfrm>
            <a:off x="3491201" y="5661248"/>
            <a:ext cx="1224815" cy="258532"/>
          </a:xfrm>
          <a:prstGeom prst="rect">
            <a:avLst/>
          </a:prstGeom>
          <a:noFill/>
        </p:spPr>
        <p:txBody>
          <a:bodyPr wrap="square" rtlCol="0">
            <a:spAutoFit/>
          </a:bodyPr>
          <a:lstStyle/>
          <a:p>
            <a:pPr algn="ctr"/>
            <a:r>
              <a:rPr lang="zh-CN" altLang="en-US" sz="1200" dirty="0">
                <a:solidFill>
                  <a:schemeClr val="tx1"/>
                </a:solidFill>
                <a:latin typeface="微软雅黑" pitchFamily="34" charset="-122"/>
                <a:ea typeface="微软雅黑" pitchFamily="34" charset="-122"/>
              </a:rPr>
              <a:t>大</a:t>
            </a:r>
            <a:r>
              <a:rPr lang="zh-CN" altLang="en-US" sz="1200" dirty="0" smtClean="0">
                <a:solidFill>
                  <a:schemeClr val="tx1"/>
                </a:solidFill>
                <a:latin typeface="微软雅黑" pitchFamily="34" charset="-122"/>
                <a:ea typeface="微软雅黑" pitchFamily="34" charset="-122"/>
              </a:rPr>
              <a:t>进货</a:t>
            </a:r>
            <a:endParaRPr lang="zh-CN" altLang="en-US" sz="1200" dirty="0">
              <a:solidFill>
                <a:schemeClr val="tx1"/>
              </a:solidFill>
              <a:latin typeface="微软雅黑" pitchFamily="34" charset="-122"/>
              <a:ea typeface="微软雅黑" pitchFamily="34" charset="-122"/>
            </a:endParaRPr>
          </a:p>
        </p:txBody>
      </p:sp>
      <p:sp>
        <p:nvSpPr>
          <p:cNvPr id="253" name="TextBox 252"/>
          <p:cNvSpPr txBox="1"/>
          <p:nvPr/>
        </p:nvSpPr>
        <p:spPr>
          <a:xfrm>
            <a:off x="4572000" y="5661248"/>
            <a:ext cx="1224815" cy="258532"/>
          </a:xfrm>
          <a:prstGeom prst="rect">
            <a:avLst/>
          </a:prstGeom>
          <a:noFill/>
        </p:spPr>
        <p:txBody>
          <a:bodyPr wrap="square" rtlCol="0">
            <a:spAutoFit/>
          </a:bodyPr>
          <a:lstStyle/>
          <a:p>
            <a:pPr algn="ctr"/>
            <a:r>
              <a:rPr lang="zh-CN" altLang="en-US" sz="1200" dirty="0" smtClean="0">
                <a:solidFill>
                  <a:schemeClr val="tx1"/>
                </a:solidFill>
                <a:latin typeface="微软雅黑" pitchFamily="34" charset="-122"/>
                <a:ea typeface="微软雅黑" pitchFamily="34" charset="-122"/>
              </a:rPr>
              <a:t>进价管理</a:t>
            </a:r>
            <a:endParaRPr lang="zh-CN" altLang="en-US" sz="1200" dirty="0">
              <a:solidFill>
                <a:schemeClr val="tx1"/>
              </a:solidFill>
              <a:latin typeface="微软雅黑" pitchFamily="34" charset="-122"/>
              <a:ea typeface="微软雅黑" pitchFamily="34" charset="-122"/>
            </a:endParaRPr>
          </a:p>
        </p:txBody>
      </p:sp>
      <p:sp>
        <p:nvSpPr>
          <p:cNvPr id="254" name="TextBox 253"/>
          <p:cNvSpPr txBox="1"/>
          <p:nvPr/>
        </p:nvSpPr>
        <p:spPr>
          <a:xfrm>
            <a:off x="5651441" y="5661248"/>
            <a:ext cx="1224815" cy="424732"/>
          </a:xfrm>
          <a:prstGeom prst="rect">
            <a:avLst/>
          </a:prstGeom>
          <a:noFill/>
        </p:spPr>
        <p:txBody>
          <a:bodyPr wrap="square" rtlCol="0">
            <a:spAutoFit/>
          </a:bodyPr>
          <a:lstStyle/>
          <a:p>
            <a:pPr algn="ctr"/>
            <a:r>
              <a:rPr lang="zh-CN" altLang="en-US" sz="1200" dirty="0">
                <a:solidFill>
                  <a:schemeClr val="tx1"/>
                </a:solidFill>
                <a:latin typeface="微软雅黑" pitchFamily="34" charset="-122"/>
                <a:ea typeface="微软雅黑" pitchFamily="34" charset="-122"/>
              </a:rPr>
              <a:t>新</a:t>
            </a:r>
            <a:r>
              <a:rPr lang="zh-CN" altLang="en-US" sz="1200" dirty="0" smtClean="0">
                <a:solidFill>
                  <a:schemeClr val="tx1"/>
                </a:solidFill>
                <a:latin typeface="微软雅黑" pitchFamily="34" charset="-122"/>
                <a:ea typeface="微软雅黑" pitchFamily="34" charset="-122"/>
              </a:rPr>
              <a:t>店价格变更</a:t>
            </a:r>
            <a:endParaRPr lang="en-US" altLang="zh-CN" sz="1200" dirty="0" smtClean="0">
              <a:solidFill>
                <a:schemeClr val="tx1"/>
              </a:solidFill>
              <a:latin typeface="微软雅黑" pitchFamily="34" charset="-122"/>
              <a:ea typeface="微软雅黑" pitchFamily="34" charset="-122"/>
            </a:endParaRPr>
          </a:p>
          <a:p>
            <a:pPr algn="ctr"/>
            <a:r>
              <a:rPr lang="zh-CN" altLang="en-US" sz="1200" dirty="0">
                <a:solidFill>
                  <a:schemeClr val="tx1"/>
                </a:solidFill>
                <a:latin typeface="微软雅黑" pitchFamily="34" charset="-122"/>
                <a:ea typeface="微软雅黑" pitchFamily="34" charset="-122"/>
              </a:rPr>
              <a:t>新</a:t>
            </a:r>
            <a:r>
              <a:rPr lang="zh-CN" altLang="en-US" sz="1200" dirty="0" smtClean="0">
                <a:solidFill>
                  <a:schemeClr val="tx1"/>
                </a:solidFill>
                <a:latin typeface="微软雅黑" pitchFamily="34" charset="-122"/>
                <a:ea typeface="微软雅黑" pitchFamily="34" charset="-122"/>
              </a:rPr>
              <a:t>店促销</a:t>
            </a:r>
            <a:endParaRPr lang="zh-CN" altLang="en-US" sz="1200" dirty="0">
              <a:solidFill>
                <a:schemeClr val="tx1"/>
              </a:solidFill>
              <a:latin typeface="微软雅黑" pitchFamily="34" charset="-122"/>
              <a:ea typeface="微软雅黑" pitchFamily="34" charset="-122"/>
            </a:endParaRPr>
          </a:p>
        </p:txBody>
      </p:sp>
      <p:sp>
        <p:nvSpPr>
          <p:cNvPr id="255" name="圆角矩形 254"/>
          <p:cNvSpPr/>
          <p:nvPr/>
        </p:nvSpPr>
        <p:spPr bwMode="auto">
          <a:xfrm>
            <a:off x="5796136" y="1533814"/>
            <a:ext cx="1080120" cy="737505"/>
          </a:xfrm>
          <a:prstGeom prst="roundRect">
            <a:avLst/>
          </a:prstGeom>
          <a:noFill/>
          <a:ln w="38100" cap="flat" cmpd="sng" algn="ctr">
            <a:solidFill>
              <a:srgbClr val="FF000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楷体_GB2312" pitchFamily="49" charset="-122"/>
              <a:cs typeface="Arial" pitchFamily="34" charset="0"/>
            </a:endParaRPr>
          </a:p>
        </p:txBody>
      </p:sp>
      <p:sp>
        <p:nvSpPr>
          <p:cNvPr id="256" name="TextBox 255"/>
          <p:cNvSpPr txBox="1"/>
          <p:nvPr/>
        </p:nvSpPr>
        <p:spPr>
          <a:xfrm>
            <a:off x="6804248" y="5661248"/>
            <a:ext cx="1224815" cy="424732"/>
          </a:xfrm>
          <a:prstGeom prst="rect">
            <a:avLst/>
          </a:prstGeom>
          <a:noFill/>
        </p:spPr>
        <p:txBody>
          <a:bodyPr wrap="square" rtlCol="0">
            <a:spAutoFit/>
          </a:bodyPr>
          <a:lstStyle/>
          <a:p>
            <a:pPr algn="ctr"/>
            <a:r>
              <a:rPr lang="zh-CN" altLang="en-US" sz="1200" dirty="0" smtClean="0">
                <a:solidFill>
                  <a:schemeClr val="tx1"/>
                </a:solidFill>
                <a:latin typeface="微软雅黑" pitchFamily="34" charset="-122"/>
                <a:ea typeface="微软雅黑" pitchFamily="34" charset="-122"/>
              </a:rPr>
              <a:t>仓库收货</a:t>
            </a:r>
            <a:endParaRPr lang="en-US" altLang="zh-CN" sz="1200" dirty="0" smtClean="0">
              <a:solidFill>
                <a:schemeClr val="tx1"/>
              </a:solidFill>
              <a:latin typeface="微软雅黑" pitchFamily="34" charset="-122"/>
              <a:ea typeface="微软雅黑" pitchFamily="34" charset="-122"/>
            </a:endParaRPr>
          </a:p>
          <a:p>
            <a:pPr algn="ctr"/>
            <a:r>
              <a:rPr lang="zh-CN" altLang="en-US" sz="1200" dirty="0" smtClean="0">
                <a:solidFill>
                  <a:schemeClr val="tx1"/>
                </a:solidFill>
                <a:latin typeface="微软雅黑" pitchFamily="34" charset="-122"/>
                <a:ea typeface="微软雅黑" pitchFamily="34" charset="-122"/>
              </a:rPr>
              <a:t>仓库配送出库</a:t>
            </a:r>
            <a:endParaRPr lang="zh-CN" altLang="en-US" sz="1200" dirty="0">
              <a:solidFill>
                <a:schemeClr val="tx1"/>
              </a:solidFill>
              <a:latin typeface="微软雅黑" pitchFamily="34" charset="-122"/>
              <a:ea typeface="微软雅黑" pitchFamily="34" charset="-122"/>
            </a:endParaRPr>
          </a:p>
        </p:txBody>
      </p:sp>
      <p:sp>
        <p:nvSpPr>
          <p:cNvPr id="257" name="TextBox 256"/>
          <p:cNvSpPr txBox="1"/>
          <p:nvPr/>
        </p:nvSpPr>
        <p:spPr>
          <a:xfrm>
            <a:off x="7883689" y="5661248"/>
            <a:ext cx="1224815" cy="258532"/>
          </a:xfrm>
          <a:prstGeom prst="rect">
            <a:avLst/>
          </a:prstGeom>
          <a:noFill/>
        </p:spPr>
        <p:txBody>
          <a:bodyPr wrap="square" rtlCol="0">
            <a:spAutoFit/>
          </a:bodyPr>
          <a:lstStyle/>
          <a:p>
            <a:pPr algn="ctr"/>
            <a:r>
              <a:rPr lang="zh-CN" altLang="en-US" sz="1200" dirty="0" smtClean="0">
                <a:solidFill>
                  <a:schemeClr val="tx1"/>
                </a:solidFill>
                <a:latin typeface="微软雅黑" pitchFamily="34" charset="-122"/>
                <a:ea typeface="微软雅黑" pitchFamily="34" charset="-122"/>
              </a:rPr>
              <a:t>门店收货</a:t>
            </a:r>
            <a:endParaRPr lang="zh-CN" altLang="en-US" sz="12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9592434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210"/>
                                        </p:tgtEl>
                                        <p:attrNameLst>
                                          <p:attrName>style.visibility</p:attrName>
                                        </p:attrNameLst>
                                      </p:cBhvr>
                                      <p:to>
                                        <p:strVal val="visible"/>
                                      </p:to>
                                    </p:set>
                                    <p:anim calcmode="lin" valueType="num">
                                      <p:cBhvr additive="base">
                                        <p:cTn id="7" dur="500" fill="hold"/>
                                        <p:tgtEl>
                                          <p:spTgt spid="7210"/>
                                        </p:tgtEl>
                                        <p:attrNameLst>
                                          <p:attrName>ppt_x</p:attrName>
                                        </p:attrNameLst>
                                      </p:cBhvr>
                                      <p:tavLst>
                                        <p:tav tm="0">
                                          <p:val>
                                            <p:strVal val="#ppt_x"/>
                                          </p:val>
                                        </p:tav>
                                        <p:tav tm="100000">
                                          <p:val>
                                            <p:strVal val="#ppt_x"/>
                                          </p:val>
                                        </p:tav>
                                      </p:tavLst>
                                    </p:anim>
                                    <p:anim calcmode="lin" valueType="num">
                                      <p:cBhvr additive="base">
                                        <p:cTn id="8" dur="500" fill="hold"/>
                                        <p:tgtEl>
                                          <p:spTgt spid="72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209"/>
                                        </p:tgtEl>
                                        <p:attrNameLst>
                                          <p:attrName>style.visibility</p:attrName>
                                        </p:attrNameLst>
                                      </p:cBhvr>
                                      <p:to>
                                        <p:strVal val="visible"/>
                                      </p:to>
                                    </p:set>
                                    <p:animEffect transition="in" filter="fade">
                                      <p:cBhvr>
                                        <p:cTn id="13" dur="1000"/>
                                        <p:tgtEl>
                                          <p:spTgt spid="7209"/>
                                        </p:tgtEl>
                                      </p:cBhvr>
                                    </p:animEffect>
                                    <p:anim calcmode="lin" valueType="num">
                                      <p:cBhvr>
                                        <p:cTn id="14" dur="1000" fill="hold"/>
                                        <p:tgtEl>
                                          <p:spTgt spid="7209"/>
                                        </p:tgtEl>
                                        <p:attrNameLst>
                                          <p:attrName>ppt_x</p:attrName>
                                        </p:attrNameLst>
                                      </p:cBhvr>
                                      <p:tavLst>
                                        <p:tav tm="0">
                                          <p:val>
                                            <p:strVal val="#ppt_x"/>
                                          </p:val>
                                        </p:tav>
                                        <p:tav tm="100000">
                                          <p:val>
                                            <p:strVal val="#ppt_x"/>
                                          </p:val>
                                        </p:tav>
                                      </p:tavLst>
                                    </p:anim>
                                    <p:anim calcmode="lin" valueType="num">
                                      <p:cBhvr>
                                        <p:cTn id="15" dur="1000" fill="hold"/>
                                        <p:tgtEl>
                                          <p:spTgt spid="7209"/>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240"/>
                                        </p:tgtEl>
                                        <p:attrNameLst>
                                          <p:attrName>style.visibility</p:attrName>
                                        </p:attrNameLst>
                                      </p:cBhvr>
                                      <p:to>
                                        <p:strVal val="visible"/>
                                      </p:to>
                                    </p:set>
                                    <p:animEffect transition="in" filter="fade">
                                      <p:cBhvr>
                                        <p:cTn id="18" dur="1000"/>
                                        <p:tgtEl>
                                          <p:spTgt spid="240"/>
                                        </p:tgtEl>
                                      </p:cBhvr>
                                    </p:animEffect>
                                    <p:anim calcmode="lin" valueType="num">
                                      <p:cBhvr>
                                        <p:cTn id="19" dur="1000" fill="hold"/>
                                        <p:tgtEl>
                                          <p:spTgt spid="240"/>
                                        </p:tgtEl>
                                        <p:attrNameLst>
                                          <p:attrName>ppt_x</p:attrName>
                                        </p:attrNameLst>
                                      </p:cBhvr>
                                      <p:tavLst>
                                        <p:tav tm="0">
                                          <p:val>
                                            <p:strVal val="#ppt_x"/>
                                          </p:val>
                                        </p:tav>
                                        <p:tav tm="100000">
                                          <p:val>
                                            <p:strVal val="#ppt_x"/>
                                          </p:val>
                                        </p:tav>
                                      </p:tavLst>
                                    </p:anim>
                                    <p:anim calcmode="lin" valueType="num">
                                      <p:cBhvr>
                                        <p:cTn id="20" dur="1000" fill="hold"/>
                                        <p:tgtEl>
                                          <p:spTgt spid="240"/>
                                        </p:tgtEl>
                                        <p:attrNameLst>
                                          <p:attrName>ppt_y</p:attrName>
                                        </p:attrNameLst>
                                      </p:cBhvr>
                                      <p:tavLst>
                                        <p:tav tm="0">
                                          <p:val>
                                            <p:strVal val="#ppt_y+.1"/>
                                          </p:val>
                                        </p:tav>
                                        <p:tav tm="100000">
                                          <p:val>
                                            <p:strVal val="#ppt_y"/>
                                          </p:val>
                                        </p:tav>
                                      </p:tavLst>
                                    </p:anim>
                                  </p:childTnLst>
                                </p:cTn>
                              </p:par>
                              <p:par>
                                <p:cTn id="21" presetID="1" presetClass="entr" presetSubtype="0" fill="hold" grpId="0" nodeType="withEffect">
                                  <p:stCondLst>
                                    <p:cond delay="0"/>
                                  </p:stCondLst>
                                  <p:childTnLst>
                                    <p:set>
                                      <p:cBhvr>
                                        <p:cTn id="22" dur="1" fill="hold">
                                          <p:stCondLst>
                                            <p:cond delay="0"/>
                                          </p:stCondLst>
                                        </p:cTn>
                                        <p:tgtEl>
                                          <p:spTgt spid="72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41"/>
                                        </p:tgtEl>
                                        <p:attrNameLst>
                                          <p:attrName>style.visibility</p:attrName>
                                        </p:attrNameLst>
                                      </p:cBhvr>
                                      <p:to>
                                        <p:strVal val="visible"/>
                                      </p:to>
                                    </p:set>
                                    <p:animEffect transition="in" filter="fade">
                                      <p:cBhvr>
                                        <p:cTn id="27" dur="1000"/>
                                        <p:tgtEl>
                                          <p:spTgt spid="241"/>
                                        </p:tgtEl>
                                      </p:cBhvr>
                                    </p:animEffect>
                                    <p:anim calcmode="lin" valueType="num">
                                      <p:cBhvr>
                                        <p:cTn id="28" dur="1000" fill="hold"/>
                                        <p:tgtEl>
                                          <p:spTgt spid="241"/>
                                        </p:tgtEl>
                                        <p:attrNameLst>
                                          <p:attrName>ppt_x</p:attrName>
                                        </p:attrNameLst>
                                      </p:cBhvr>
                                      <p:tavLst>
                                        <p:tav tm="0">
                                          <p:val>
                                            <p:strVal val="#ppt_x"/>
                                          </p:val>
                                        </p:tav>
                                        <p:tav tm="100000">
                                          <p:val>
                                            <p:strVal val="#ppt_x"/>
                                          </p:val>
                                        </p:tav>
                                      </p:tavLst>
                                    </p:anim>
                                    <p:anim calcmode="lin" valueType="num">
                                      <p:cBhvr>
                                        <p:cTn id="29" dur="1000" fill="hold"/>
                                        <p:tgtEl>
                                          <p:spTgt spid="241"/>
                                        </p:tgtEl>
                                        <p:attrNameLst>
                                          <p:attrName>ppt_y</p:attrName>
                                        </p:attrNameLst>
                                      </p:cBhvr>
                                      <p:tavLst>
                                        <p:tav tm="0">
                                          <p:val>
                                            <p:strVal val="#ppt_y+.1"/>
                                          </p:val>
                                        </p:tav>
                                        <p:tav tm="100000">
                                          <p:val>
                                            <p:strVal val="#ppt_y"/>
                                          </p:val>
                                        </p:tav>
                                      </p:tavLst>
                                    </p:anim>
                                  </p:childTnLst>
                                </p:cTn>
                              </p:par>
                              <p:par>
                                <p:cTn id="30" presetID="1" presetClass="entr" presetSubtype="0" fill="hold" grpId="0" nodeType="withEffect">
                                  <p:stCondLst>
                                    <p:cond delay="0"/>
                                  </p:stCondLst>
                                  <p:childTnLst>
                                    <p:set>
                                      <p:cBhvr>
                                        <p:cTn id="31" dur="1" fill="hold">
                                          <p:stCondLst>
                                            <p:cond delay="0"/>
                                          </p:stCondLst>
                                        </p:cTn>
                                        <p:tgtEl>
                                          <p:spTgt spid="25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42"/>
                                        </p:tgtEl>
                                        <p:attrNameLst>
                                          <p:attrName>style.visibility</p:attrName>
                                        </p:attrNameLst>
                                      </p:cBhvr>
                                      <p:to>
                                        <p:strVal val="visible"/>
                                      </p:to>
                                    </p:set>
                                    <p:animEffect transition="in" filter="fade">
                                      <p:cBhvr>
                                        <p:cTn id="36" dur="1000"/>
                                        <p:tgtEl>
                                          <p:spTgt spid="242"/>
                                        </p:tgtEl>
                                      </p:cBhvr>
                                    </p:animEffect>
                                    <p:anim calcmode="lin" valueType="num">
                                      <p:cBhvr>
                                        <p:cTn id="37" dur="1000" fill="hold"/>
                                        <p:tgtEl>
                                          <p:spTgt spid="242"/>
                                        </p:tgtEl>
                                        <p:attrNameLst>
                                          <p:attrName>ppt_x</p:attrName>
                                        </p:attrNameLst>
                                      </p:cBhvr>
                                      <p:tavLst>
                                        <p:tav tm="0">
                                          <p:val>
                                            <p:strVal val="#ppt_x"/>
                                          </p:val>
                                        </p:tav>
                                        <p:tav tm="100000">
                                          <p:val>
                                            <p:strVal val="#ppt_x"/>
                                          </p:val>
                                        </p:tav>
                                      </p:tavLst>
                                    </p:anim>
                                    <p:anim calcmode="lin" valueType="num">
                                      <p:cBhvr>
                                        <p:cTn id="38" dur="1000" fill="hold"/>
                                        <p:tgtEl>
                                          <p:spTgt spid="242"/>
                                        </p:tgtEl>
                                        <p:attrNameLst>
                                          <p:attrName>ppt_y</p:attrName>
                                        </p:attrNameLst>
                                      </p:cBhvr>
                                      <p:tavLst>
                                        <p:tav tm="0">
                                          <p:val>
                                            <p:strVal val="#ppt_y+.1"/>
                                          </p:val>
                                        </p:tav>
                                        <p:tav tm="100000">
                                          <p:val>
                                            <p:strVal val="#ppt_y"/>
                                          </p:val>
                                        </p:tav>
                                      </p:tavLst>
                                    </p:anim>
                                  </p:childTnLst>
                                </p:cTn>
                              </p:par>
                              <p:par>
                                <p:cTn id="39" presetID="1" presetClass="entr" presetSubtype="0" fill="hold" grpId="0" nodeType="withEffect">
                                  <p:stCondLst>
                                    <p:cond delay="0"/>
                                  </p:stCondLst>
                                  <p:childTnLst>
                                    <p:set>
                                      <p:cBhvr>
                                        <p:cTn id="40" dur="1" fill="hold">
                                          <p:stCondLst>
                                            <p:cond delay="0"/>
                                          </p:stCondLst>
                                        </p:cTn>
                                        <p:tgtEl>
                                          <p:spTgt spid="25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243"/>
                                        </p:tgtEl>
                                        <p:attrNameLst>
                                          <p:attrName>style.visibility</p:attrName>
                                        </p:attrNameLst>
                                      </p:cBhvr>
                                      <p:to>
                                        <p:strVal val="visible"/>
                                      </p:to>
                                    </p:set>
                                    <p:animEffect transition="in" filter="fade">
                                      <p:cBhvr>
                                        <p:cTn id="45" dur="1000"/>
                                        <p:tgtEl>
                                          <p:spTgt spid="243"/>
                                        </p:tgtEl>
                                      </p:cBhvr>
                                    </p:animEffect>
                                    <p:anim calcmode="lin" valueType="num">
                                      <p:cBhvr>
                                        <p:cTn id="46" dur="1000" fill="hold"/>
                                        <p:tgtEl>
                                          <p:spTgt spid="243"/>
                                        </p:tgtEl>
                                        <p:attrNameLst>
                                          <p:attrName>ppt_x</p:attrName>
                                        </p:attrNameLst>
                                      </p:cBhvr>
                                      <p:tavLst>
                                        <p:tav tm="0">
                                          <p:val>
                                            <p:strVal val="#ppt_x"/>
                                          </p:val>
                                        </p:tav>
                                        <p:tav tm="100000">
                                          <p:val>
                                            <p:strVal val="#ppt_x"/>
                                          </p:val>
                                        </p:tav>
                                      </p:tavLst>
                                    </p:anim>
                                    <p:anim calcmode="lin" valueType="num">
                                      <p:cBhvr>
                                        <p:cTn id="47" dur="1000" fill="hold"/>
                                        <p:tgtEl>
                                          <p:spTgt spid="243"/>
                                        </p:tgtEl>
                                        <p:attrNameLst>
                                          <p:attrName>ppt_y</p:attrName>
                                        </p:attrNameLst>
                                      </p:cBhvr>
                                      <p:tavLst>
                                        <p:tav tm="0">
                                          <p:val>
                                            <p:strVal val="#ppt_y+.1"/>
                                          </p:val>
                                        </p:tav>
                                        <p:tav tm="100000">
                                          <p:val>
                                            <p:strVal val="#ppt_y"/>
                                          </p:val>
                                        </p:tav>
                                      </p:tavLst>
                                    </p:anim>
                                  </p:childTnLst>
                                </p:cTn>
                              </p:par>
                              <p:par>
                                <p:cTn id="48" presetID="1" presetClass="entr" presetSubtype="0" fill="hold" grpId="0" nodeType="withEffect">
                                  <p:stCondLst>
                                    <p:cond delay="0"/>
                                  </p:stCondLst>
                                  <p:childTnLst>
                                    <p:set>
                                      <p:cBhvr>
                                        <p:cTn id="49" dur="1" fill="hold">
                                          <p:stCondLst>
                                            <p:cond delay="0"/>
                                          </p:stCondLst>
                                        </p:cTn>
                                        <p:tgtEl>
                                          <p:spTgt spid="25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244"/>
                                        </p:tgtEl>
                                        <p:attrNameLst>
                                          <p:attrName>style.visibility</p:attrName>
                                        </p:attrNameLst>
                                      </p:cBhvr>
                                      <p:to>
                                        <p:strVal val="visible"/>
                                      </p:to>
                                    </p:set>
                                    <p:animEffect transition="in" filter="fade">
                                      <p:cBhvr>
                                        <p:cTn id="54" dur="1000"/>
                                        <p:tgtEl>
                                          <p:spTgt spid="244"/>
                                        </p:tgtEl>
                                      </p:cBhvr>
                                    </p:animEffect>
                                    <p:anim calcmode="lin" valueType="num">
                                      <p:cBhvr>
                                        <p:cTn id="55" dur="1000" fill="hold"/>
                                        <p:tgtEl>
                                          <p:spTgt spid="244"/>
                                        </p:tgtEl>
                                        <p:attrNameLst>
                                          <p:attrName>ppt_x</p:attrName>
                                        </p:attrNameLst>
                                      </p:cBhvr>
                                      <p:tavLst>
                                        <p:tav tm="0">
                                          <p:val>
                                            <p:strVal val="#ppt_x"/>
                                          </p:val>
                                        </p:tav>
                                        <p:tav tm="100000">
                                          <p:val>
                                            <p:strVal val="#ppt_x"/>
                                          </p:val>
                                        </p:tav>
                                      </p:tavLst>
                                    </p:anim>
                                    <p:anim calcmode="lin" valueType="num">
                                      <p:cBhvr>
                                        <p:cTn id="56" dur="1000" fill="hold"/>
                                        <p:tgtEl>
                                          <p:spTgt spid="244"/>
                                        </p:tgtEl>
                                        <p:attrNameLst>
                                          <p:attrName>ppt_y</p:attrName>
                                        </p:attrNameLst>
                                      </p:cBhvr>
                                      <p:tavLst>
                                        <p:tav tm="0">
                                          <p:val>
                                            <p:strVal val="#ppt_y+.1"/>
                                          </p:val>
                                        </p:tav>
                                        <p:tav tm="100000">
                                          <p:val>
                                            <p:strVal val="#ppt_y"/>
                                          </p:val>
                                        </p:tav>
                                      </p:tavLst>
                                    </p:anim>
                                  </p:childTnLst>
                                </p:cTn>
                              </p:par>
                              <p:par>
                                <p:cTn id="57" presetID="1" presetClass="entr" presetSubtype="0" fill="hold" grpId="0" nodeType="withEffect">
                                  <p:stCondLst>
                                    <p:cond delay="0"/>
                                  </p:stCondLst>
                                  <p:childTnLst>
                                    <p:set>
                                      <p:cBhvr>
                                        <p:cTn id="58" dur="1" fill="hold">
                                          <p:stCondLst>
                                            <p:cond delay="0"/>
                                          </p:stCondLst>
                                        </p:cTn>
                                        <p:tgtEl>
                                          <p:spTgt spid="25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45"/>
                                        </p:tgtEl>
                                        <p:attrNameLst>
                                          <p:attrName>style.visibility</p:attrName>
                                        </p:attrNameLst>
                                      </p:cBhvr>
                                      <p:to>
                                        <p:strVal val="visible"/>
                                      </p:to>
                                    </p:set>
                                    <p:animEffect transition="in" filter="fade">
                                      <p:cBhvr>
                                        <p:cTn id="63" dur="1000"/>
                                        <p:tgtEl>
                                          <p:spTgt spid="245"/>
                                        </p:tgtEl>
                                      </p:cBhvr>
                                    </p:animEffect>
                                    <p:anim calcmode="lin" valueType="num">
                                      <p:cBhvr>
                                        <p:cTn id="64" dur="1000" fill="hold"/>
                                        <p:tgtEl>
                                          <p:spTgt spid="245"/>
                                        </p:tgtEl>
                                        <p:attrNameLst>
                                          <p:attrName>ppt_x</p:attrName>
                                        </p:attrNameLst>
                                      </p:cBhvr>
                                      <p:tavLst>
                                        <p:tav tm="0">
                                          <p:val>
                                            <p:strVal val="#ppt_x"/>
                                          </p:val>
                                        </p:tav>
                                        <p:tav tm="100000">
                                          <p:val>
                                            <p:strVal val="#ppt_x"/>
                                          </p:val>
                                        </p:tav>
                                      </p:tavLst>
                                    </p:anim>
                                    <p:anim calcmode="lin" valueType="num">
                                      <p:cBhvr>
                                        <p:cTn id="65" dur="1000" fill="hold"/>
                                        <p:tgtEl>
                                          <p:spTgt spid="245"/>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55"/>
                                        </p:tgtEl>
                                        <p:attrNameLst>
                                          <p:attrName>style.visibility</p:attrName>
                                        </p:attrNameLst>
                                      </p:cBhvr>
                                      <p:to>
                                        <p:strVal val="visible"/>
                                      </p:to>
                                    </p:set>
                                    <p:animEffect transition="in" filter="fade">
                                      <p:cBhvr>
                                        <p:cTn id="68" dur="1000"/>
                                        <p:tgtEl>
                                          <p:spTgt spid="255"/>
                                        </p:tgtEl>
                                      </p:cBhvr>
                                    </p:animEffect>
                                    <p:anim calcmode="lin" valueType="num">
                                      <p:cBhvr>
                                        <p:cTn id="69" dur="1000" fill="hold"/>
                                        <p:tgtEl>
                                          <p:spTgt spid="255"/>
                                        </p:tgtEl>
                                        <p:attrNameLst>
                                          <p:attrName>ppt_x</p:attrName>
                                        </p:attrNameLst>
                                      </p:cBhvr>
                                      <p:tavLst>
                                        <p:tav tm="0">
                                          <p:val>
                                            <p:strVal val="#ppt_x"/>
                                          </p:val>
                                        </p:tav>
                                        <p:tav tm="100000">
                                          <p:val>
                                            <p:strVal val="#ppt_x"/>
                                          </p:val>
                                        </p:tav>
                                      </p:tavLst>
                                    </p:anim>
                                    <p:anim calcmode="lin" valueType="num">
                                      <p:cBhvr>
                                        <p:cTn id="70" dur="1000" fill="hold"/>
                                        <p:tgtEl>
                                          <p:spTgt spid="255"/>
                                        </p:tgtEl>
                                        <p:attrNameLst>
                                          <p:attrName>ppt_y</p:attrName>
                                        </p:attrNameLst>
                                      </p:cBhvr>
                                      <p:tavLst>
                                        <p:tav tm="0">
                                          <p:val>
                                            <p:strVal val="#ppt_y+.1"/>
                                          </p:val>
                                        </p:tav>
                                        <p:tav tm="100000">
                                          <p:val>
                                            <p:strVal val="#ppt_y"/>
                                          </p:val>
                                        </p:tav>
                                      </p:tavLst>
                                    </p:anim>
                                  </p:childTnLst>
                                </p:cTn>
                              </p:par>
                              <p:par>
                                <p:cTn id="71" presetID="1" presetClass="entr" presetSubtype="0" fill="hold" grpId="0" nodeType="withEffect">
                                  <p:stCondLst>
                                    <p:cond delay="0"/>
                                  </p:stCondLst>
                                  <p:childTnLst>
                                    <p:set>
                                      <p:cBhvr>
                                        <p:cTn id="72" dur="1" fill="hold">
                                          <p:stCondLst>
                                            <p:cond delay="0"/>
                                          </p:stCondLst>
                                        </p:cTn>
                                        <p:tgtEl>
                                          <p:spTgt spid="25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246"/>
                                        </p:tgtEl>
                                        <p:attrNameLst>
                                          <p:attrName>style.visibility</p:attrName>
                                        </p:attrNameLst>
                                      </p:cBhvr>
                                      <p:to>
                                        <p:strVal val="visible"/>
                                      </p:to>
                                    </p:set>
                                    <p:animEffect transition="in" filter="fade">
                                      <p:cBhvr>
                                        <p:cTn id="77" dur="1000"/>
                                        <p:tgtEl>
                                          <p:spTgt spid="246"/>
                                        </p:tgtEl>
                                      </p:cBhvr>
                                    </p:animEffect>
                                    <p:anim calcmode="lin" valueType="num">
                                      <p:cBhvr>
                                        <p:cTn id="78" dur="1000" fill="hold"/>
                                        <p:tgtEl>
                                          <p:spTgt spid="246"/>
                                        </p:tgtEl>
                                        <p:attrNameLst>
                                          <p:attrName>ppt_x</p:attrName>
                                        </p:attrNameLst>
                                      </p:cBhvr>
                                      <p:tavLst>
                                        <p:tav tm="0">
                                          <p:val>
                                            <p:strVal val="#ppt_x"/>
                                          </p:val>
                                        </p:tav>
                                        <p:tav tm="100000">
                                          <p:val>
                                            <p:strVal val="#ppt_x"/>
                                          </p:val>
                                        </p:tav>
                                      </p:tavLst>
                                    </p:anim>
                                    <p:anim calcmode="lin" valueType="num">
                                      <p:cBhvr>
                                        <p:cTn id="79" dur="1000" fill="hold"/>
                                        <p:tgtEl>
                                          <p:spTgt spid="246"/>
                                        </p:tgtEl>
                                        <p:attrNameLst>
                                          <p:attrName>ppt_y</p:attrName>
                                        </p:attrNameLst>
                                      </p:cBhvr>
                                      <p:tavLst>
                                        <p:tav tm="0">
                                          <p:val>
                                            <p:strVal val="#ppt_y+.1"/>
                                          </p:val>
                                        </p:tav>
                                        <p:tav tm="100000">
                                          <p:val>
                                            <p:strVal val="#ppt_y"/>
                                          </p:val>
                                        </p:tav>
                                      </p:tavLst>
                                    </p:anim>
                                  </p:childTnLst>
                                </p:cTn>
                              </p:par>
                              <p:par>
                                <p:cTn id="80" presetID="1" presetClass="entr" presetSubtype="0" fill="hold" grpId="0" nodeType="withEffect">
                                  <p:stCondLst>
                                    <p:cond delay="0"/>
                                  </p:stCondLst>
                                  <p:childTnLst>
                                    <p:set>
                                      <p:cBhvr>
                                        <p:cTn id="81" dur="1" fill="hold">
                                          <p:stCondLst>
                                            <p:cond delay="0"/>
                                          </p:stCondLst>
                                        </p:cTn>
                                        <p:tgtEl>
                                          <p:spTgt spid="256"/>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247"/>
                                        </p:tgtEl>
                                        <p:attrNameLst>
                                          <p:attrName>style.visibility</p:attrName>
                                        </p:attrNameLst>
                                      </p:cBhvr>
                                      <p:to>
                                        <p:strVal val="visible"/>
                                      </p:to>
                                    </p:set>
                                    <p:animEffect transition="in" filter="fade">
                                      <p:cBhvr>
                                        <p:cTn id="86" dur="1000"/>
                                        <p:tgtEl>
                                          <p:spTgt spid="247"/>
                                        </p:tgtEl>
                                      </p:cBhvr>
                                    </p:animEffect>
                                    <p:anim calcmode="lin" valueType="num">
                                      <p:cBhvr>
                                        <p:cTn id="87" dur="1000" fill="hold"/>
                                        <p:tgtEl>
                                          <p:spTgt spid="247"/>
                                        </p:tgtEl>
                                        <p:attrNameLst>
                                          <p:attrName>ppt_x</p:attrName>
                                        </p:attrNameLst>
                                      </p:cBhvr>
                                      <p:tavLst>
                                        <p:tav tm="0">
                                          <p:val>
                                            <p:strVal val="#ppt_x"/>
                                          </p:val>
                                        </p:tav>
                                        <p:tav tm="100000">
                                          <p:val>
                                            <p:strVal val="#ppt_x"/>
                                          </p:val>
                                        </p:tav>
                                      </p:tavLst>
                                    </p:anim>
                                    <p:anim calcmode="lin" valueType="num">
                                      <p:cBhvr>
                                        <p:cTn id="88" dur="1000" fill="hold"/>
                                        <p:tgtEl>
                                          <p:spTgt spid="247"/>
                                        </p:tgtEl>
                                        <p:attrNameLst>
                                          <p:attrName>ppt_y</p:attrName>
                                        </p:attrNameLst>
                                      </p:cBhvr>
                                      <p:tavLst>
                                        <p:tav tm="0">
                                          <p:val>
                                            <p:strVal val="#ppt_y+.1"/>
                                          </p:val>
                                        </p:tav>
                                        <p:tav tm="100000">
                                          <p:val>
                                            <p:strVal val="#ppt_y"/>
                                          </p:val>
                                        </p:tav>
                                      </p:tavLst>
                                    </p:anim>
                                  </p:childTnLst>
                                </p:cTn>
                              </p:par>
                              <p:par>
                                <p:cTn id="89" presetID="1" presetClass="entr" presetSubtype="0" fill="hold" grpId="0" nodeType="withEffect">
                                  <p:stCondLst>
                                    <p:cond delay="0"/>
                                  </p:stCondLst>
                                  <p:childTnLst>
                                    <p:set>
                                      <p:cBhvr>
                                        <p:cTn id="90" dur="1" fill="hold">
                                          <p:stCondLst>
                                            <p:cond delay="0"/>
                                          </p:stCondLst>
                                        </p:cTn>
                                        <p:tgtEl>
                                          <p:spTgt spid="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9" grpId="0" animBg="1"/>
      <p:bldP spid="240" grpId="0" animBg="1"/>
      <p:bldP spid="241" grpId="0" animBg="1"/>
      <p:bldP spid="242" grpId="0" animBg="1"/>
      <p:bldP spid="243" grpId="0" animBg="1"/>
      <p:bldP spid="244" grpId="0" animBg="1"/>
      <p:bldP spid="245" grpId="0" animBg="1"/>
      <p:bldP spid="246" grpId="0" animBg="1"/>
      <p:bldP spid="247" grpId="0" animBg="1"/>
      <p:bldP spid="7210" grpId="0" animBg="1"/>
      <p:bldP spid="7211" grpId="0"/>
      <p:bldP spid="250" grpId="0"/>
      <p:bldP spid="251" grpId="0"/>
      <p:bldP spid="252" grpId="0"/>
      <p:bldP spid="253" grpId="0"/>
      <p:bldP spid="254" grpId="0"/>
      <p:bldP spid="255" grpId="0" animBg="1"/>
      <p:bldP spid="256" grpId="0"/>
      <p:bldP spid="25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2"/>
          <p:cNvSpPr>
            <a:spLocks noChangeArrowheads="1"/>
          </p:cNvSpPr>
          <p:nvPr/>
        </p:nvSpPr>
        <p:spPr bwMode="auto">
          <a:xfrm>
            <a:off x="6300788" y="5050062"/>
            <a:ext cx="2530475" cy="1447800"/>
          </a:xfrm>
          <a:prstGeom prst="triangle">
            <a:avLst>
              <a:gd name="adj" fmla="val 50000"/>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lstStyle/>
          <a:p>
            <a:pPr>
              <a:lnSpc>
                <a:spcPct val="90000"/>
              </a:lnSpc>
            </a:pPr>
            <a:endParaRPr lang="zh-CN" altLang="en-US">
              <a:solidFill>
                <a:schemeClr val="bg1"/>
              </a:solidFill>
              <a:latin typeface="微软雅黑" pitchFamily="34" charset="-122"/>
              <a:ea typeface="微软雅黑" pitchFamily="34" charset="-122"/>
            </a:endParaRPr>
          </a:p>
        </p:txBody>
      </p:sp>
      <p:sp>
        <p:nvSpPr>
          <p:cNvPr id="26628" name="Line 4"/>
          <p:cNvSpPr>
            <a:spLocks noChangeShapeType="1"/>
          </p:cNvSpPr>
          <p:nvPr/>
        </p:nvSpPr>
        <p:spPr bwMode="auto">
          <a:xfrm>
            <a:off x="993775" y="4205514"/>
            <a:ext cx="4103688" cy="11113"/>
          </a:xfrm>
          <a:prstGeom prst="line">
            <a:avLst/>
          </a:prstGeom>
          <a:noFill/>
          <a:ln w="6350">
            <a:solidFill>
              <a:schemeClr val="tx1"/>
            </a:solidFill>
            <a:prstDash val="dash"/>
            <a:miter lim="800000"/>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6629" name="Rectangle 5"/>
          <p:cNvSpPr>
            <a:spLocks noChangeArrowheads="1"/>
          </p:cNvSpPr>
          <p:nvPr/>
        </p:nvSpPr>
        <p:spPr bwMode="auto">
          <a:xfrm>
            <a:off x="1116014" y="2105250"/>
            <a:ext cx="2422525" cy="17637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a:lstStyle/>
          <a:p>
            <a:pPr algn="ctr" eaLnBrk="0" hangingPunct="0"/>
            <a:endParaRPr lang="zh-CN" altLang="zh-CN" b="1">
              <a:latin typeface="微软雅黑" pitchFamily="34" charset="-122"/>
              <a:ea typeface="微软雅黑" pitchFamily="34" charset="-122"/>
              <a:cs typeface="Arial" pitchFamily="34" charset="0"/>
            </a:endParaRPr>
          </a:p>
        </p:txBody>
      </p:sp>
      <p:sp>
        <p:nvSpPr>
          <p:cNvPr id="26630" name="Rectangle 6"/>
          <p:cNvSpPr>
            <a:spLocks noChangeArrowheads="1"/>
          </p:cNvSpPr>
          <p:nvPr/>
        </p:nvSpPr>
        <p:spPr bwMode="auto">
          <a:xfrm>
            <a:off x="3573463" y="2159225"/>
            <a:ext cx="1839912"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09538" indent="-109538">
              <a:lnSpc>
                <a:spcPct val="104000"/>
              </a:lnSpc>
              <a:spcBef>
                <a:spcPct val="20000"/>
              </a:spcBef>
              <a:buClr>
                <a:schemeClr val="accent1"/>
              </a:buClr>
              <a:buFont typeface="Wingdings" pitchFamily="2" charset="2"/>
              <a:buNone/>
            </a:pPr>
            <a:r>
              <a:rPr lang="zh-CN" altLang="en-US" sz="1400" u="sng" dirty="0" smtClean="0">
                <a:solidFill>
                  <a:schemeClr val="tx1"/>
                </a:solidFill>
                <a:latin typeface="微软雅黑" pitchFamily="34" charset="-122"/>
                <a:ea typeface="微软雅黑" pitchFamily="34" charset="-122"/>
              </a:rPr>
              <a:t>集中的数据管理流程</a:t>
            </a:r>
            <a:endParaRPr lang="zh-CN" altLang="en-US" sz="1400" dirty="0">
              <a:solidFill>
                <a:schemeClr val="tx1"/>
              </a:solidFill>
              <a:latin typeface="微软雅黑" pitchFamily="34" charset="-122"/>
              <a:ea typeface="微软雅黑" pitchFamily="34" charset="-122"/>
            </a:endParaRPr>
          </a:p>
          <a:p>
            <a:pPr marL="109538" indent="-109538">
              <a:lnSpc>
                <a:spcPct val="104000"/>
              </a:lnSpc>
              <a:spcBef>
                <a:spcPct val="20000"/>
              </a:spcBef>
              <a:buClr>
                <a:schemeClr val="accent1"/>
              </a:buClr>
              <a:buFont typeface="Wingdings" pitchFamily="2" charset="2"/>
              <a:buChar char="§"/>
            </a:pPr>
            <a:r>
              <a:rPr lang="zh-CN" altLang="en-US" sz="1200" dirty="0" smtClean="0">
                <a:solidFill>
                  <a:schemeClr val="tx1"/>
                </a:solidFill>
                <a:latin typeface="微软雅黑" pitchFamily="34" charset="-122"/>
                <a:ea typeface="微软雅黑" pitchFamily="34" charset="-122"/>
              </a:rPr>
              <a:t>组织商品架构管理流程</a:t>
            </a:r>
            <a:endParaRPr lang="zh-CN" altLang="en-US" sz="1200" dirty="0">
              <a:solidFill>
                <a:schemeClr val="tx1"/>
              </a:solidFill>
              <a:latin typeface="微软雅黑" pitchFamily="34" charset="-122"/>
              <a:ea typeface="微软雅黑" pitchFamily="34" charset="-122"/>
            </a:endParaRPr>
          </a:p>
          <a:p>
            <a:pPr marL="109538" indent="-109538">
              <a:lnSpc>
                <a:spcPct val="104000"/>
              </a:lnSpc>
              <a:spcBef>
                <a:spcPct val="20000"/>
              </a:spcBef>
              <a:buClr>
                <a:schemeClr val="accent1"/>
              </a:buClr>
              <a:buFont typeface="Wingdings" pitchFamily="2" charset="2"/>
              <a:buChar char="§"/>
            </a:pPr>
            <a:r>
              <a:rPr lang="zh-CN" altLang="en-US" sz="1200" dirty="0" smtClean="0">
                <a:solidFill>
                  <a:schemeClr val="tx1"/>
                </a:solidFill>
                <a:latin typeface="微软雅黑" pitchFamily="34" charset="-122"/>
                <a:ea typeface="微软雅黑" pitchFamily="34" charset="-122"/>
              </a:rPr>
              <a:t>商品数据管理流程</a:t>
            </a:r>
            <a:endParaRPr lang="en-US" altLang="zh-CN" sz="1200" dirty="0" smtClean="0">
              <a:solidFill>
                <a:schemeClr val="tx1"/>
              </a:solidFill>
              <a:latin typeface="微软雅黑" pitchFamily="34" charset="-122"/>
              <a:ea typeface="微软雅黑" pitchFamily="34" charset="-122"/>
            </a:endParaRPr>
          </a:p>
          <a:p>
            <a:pPr marL="109538" indent="-109538">
              <a:lnSpc>
                <a:spcPct val="104000"/>
              </a:lnSpc>
              <a:spcBef>
                <a:spcPct val="20000"/>
              </a:spcBef>
              <a:buClr>
                <a:schemeClr val="accent1"/>
              </a:buClr>
              <a:buFont typeface="Wingdings" pitchFamily="2" charset="2"/>
              <a:buChar char="§"/>
            </a:pPr>
            <a:r>
              <a:rPr lang="zh-CN" altLang="en-US" sz="1200" dirty="0">
                <a:latin typeface="微软雅黑" pitchFamily="34" charset="-122"/>
                <a:ea typeface="微软雅黑" pitchFamily="34" charset="-122"/>
              </a:rPr>
              <a:t>门</a:t>
            </a:r>
            <a:r>
              <a:rPr lang="zh-CN" altLang="en-US" sz="1200" dirty="0" smtClean="0">
                <a:latin typeface="微软雅黑" pitchFamily="34" charset="-122"/>
                <a:ea typeface="微软雅黑" pitchFamily="34" charset="-122"/>
              </a:rPr>
              <a:t>店数据管理流程</a:t>
            </a:r>
            <a:endParaRPr lang="en-US" altLang="zh-CN" sz="1200" dirty="0" smtClean="0">
              <a:latin typeface="微软雅黑" pitchFamily="34" charset="-122"/>
              <a:ea typeface="微软雅黑" pitchFamily="34" charset="-122"/>
            </a:endParaRPr>
          </a:p>
          <a:p>
            <a:pPr marL="109538" indent="-109538">
              <a:lnSpc>
                <a:spcPct val="104000"/>
              </a:lnSpc>
              <a:spcBef>
                <a:spcPct val="20000"/>
              </a:spcBef>
              <a:buClr>
                <a:schemeClr val="accent1"/>
              </a:buClr>
              <a:buFont typeface="Wingdings" pitchFamily="2" charset="2"/>
              <a:buChar char="§"/>
            </a:pPr>
            <a:r>
              <a:rPr lang="zh-CN" altLang="en-US" sz="1200" dirty="0" smtClean="0">
                <a:solidFill>
                  <a:schemeClr val="tx1"/>
                </a:solidFill>
                <a:latin typeface="微软雅黑" pitchFamily="34" charset="-122"/>
                <a:ea typeface="微软雅黑" pitchFamily="34" charset="-122"/>
              </a:rPr>
              <a:t>仓库数据管理流程</a:t>
            </a:r>
            <a:endParaRPr lang="en-US" altLang="zh-CN" sz="1200" dirty="0" smtClean="0">
              <a:solidFill>
                <a:schemeClr val="tx1"/>
              </a:solidFill>
              <a:latin typeface="微软雅黑" pitchFamily="34" charset="-122"/>
              <a:ea typeface="微软雅黑" pitchFamily="34" charset="-122"/>
            </a:endParaRPr>
          </a:p>
          <a:p>
            <a:pPr marL="109538" indent="-109538">
              <a:lnSpc>
                <a:spcPct val="104000"/>
              </a:lnSpc>
              <a:spcBef>
                <a:spcPct val="20000"/>
              </a:spcBef>
              <a:buClr>
                <a:schemeClr val="accent1"/>
              </a:buClr>
              <a:buFont typeface="Wingdings" pitchFamily="2" charset="2"/>
              <a:buChar char="§"/>
            </a:pPr>
            <a:r>
              <a:rPr lang="zh-CN" altLang="en-US" sz="1200" dirty="0" smtClean="0">
                <a:solidFill>
                  <a:schemeClr val="tx1"/>
                </a:solidFill>
                <a:latin typeface="微软雅黑" pitchFamily="34" charset="-122"/>
                <a:ea typeface="微软雅黑" pitchFamily="34" charset="-122"/>
              </a:rPr>
              <a:t>供应商数据管理流程</a:t>
            </a:r>
            <a:endParaRPr lang="zh-CN" altLang="en-US" sz="1200" dirty="0">
              <a:solidFill>
                <a:schemeClr val="tx1"/>
              </a:solidFill>
              <a:latin typeface="微软雅黑" pitchFamily="34" charset="-122"/>
              <a:ea typeface="微软雅黑" pitchFamily="34" charset="-122"/>
            </a:endParaRPr>
          </a:p>
        </p:txBody>
      </p:sp>
      <p:graphicFrame>
        <p:nvGraphicFramePr>
          <p:cNvPr id="26631" name="Object 7"/>
          <p:cNvGraphicFramePr>
            <a:graphicFrameLocks noChangeAspect="1"/>
          </p:cNvGraphicFramePr>
          <p:nvPr>
            <p:extLst>
              <p:ext uri="{D42A27DB-BD31-4B8C-83A1-F6EECF244321}">
                <p14:modId xmlns:p14="http://schemas.microsoft.com/office/powerpoint/2010/main" val="60373295"/>
              </p:ext>
            </p:extLst>
          </p:nvPr>
        </p:nvGraphicFramePr>
        <p:xfrm>
          <a:off x="2713039" y="3007860"/>
          <a:ext cx="595312" cy="511175"/>
        </p:xfrm>
        <a:graphic>
          <a:graphicData uri="http://schemas.openxmlformats.org/presentationml/2006/ole">
            <mc:AlternateContent xmlns:mc="http://schemas.openxmlformats.org/markup-compatibility/2006">
              <mc:Choice xmlns:v="urn:schemas-microsoft-com:vml" Requires="v">
                <p:oleObj spid="_x0000_s5298" name="Clip" r:id="rId4" imgW="1036015" imgH="753466" progId="">
                  <p:embed/>
                </p:oleObj>
              </mc:Choice>
              <mc:Fallback>
                <p:oleObj name="Clip" r:id="rId4" imgW="1036015" imgH="753466" progId="">
                  <p:embed/>
                  <p:pic>
                    <p:nvPicPr>
                      <p:cNvPr id="0" name="Picture 1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3039" y="3007860"/>
                        <a:ext cx="595312"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2" name="Rectangle 8"/>
          <p:cNvSpPr>
            <a:spLocks noChangeArrowheads="1"/>
          </p:cNvSpPr>
          <p:nvPr/>
        </p:nvSpPr>
        <p:spPr bwMode="auto">
          <a:xfrm>
            <a:off x="2641600" y="3537175"/>
            <a:ext cx="4924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buNone/>
            </a:pPr>
            <a:r>
              <a:rPr lang="zh-CN" altLang="en-US" sz="1200" dirty="0">
                <a:latin typeface="微软雅黑" pitchFamily="34" charset="-122"/>
                <a:ea typeface="微软雅黑" pitchFamily="34" charset="-122"/>
                <a:cs typeface="Arial" pitchFamily="34" charset="0"/>
              </a:rPr>
              <a:t>合同</a:t>
            </a:r>
          </a:p>
        </p:txBody>
      </p:sp>
      <p:graphicFrame>
        <p:nvGraphicFramePr>
          <p:cNvPr id="26633" name="Object 9"/>
          <p:cNvGraphicFramePr>
            <a:graphicFrameLocks noChangeAspect="1"/>
          </p:cNvGraphicFramePr>
          <p:nvPr>
            <p:extLst>
              <p:ext uri="{D42A27DB-BD31-4B8C-83A1-F6EECF244321}">
                <p14:modId xmlns:p14="http://schemas.microsoft.com/office/powerpoint/2010/main" val="2358295219"/>
              </p:ext>
            </p:extLst>
          </p:nvPr>
        </p:nvGraphicFramePr>
        <p:xfrm>
          <a:off x="2128839" y="2929164"/>
          <a:ext cx="473075" cy="709613"/>
        </p:xfrm>
        <a:graphic>
          <a:graphicData uri="http://schemas.openxmlformats.org/presentationml/2006/ole">
            <mc:AlternateContent xmlns:mc="http://schemas.openxmlformats.org/markup-compatibility/2006">
              <mc:Choice xmlns:v="urn:schemas-microsoft-com:vml" Requires="v">
                <p:oleObj spid="_x0000_s5299" name="Clip" r:id="rId6" imgW="4672061" imgH="5932824" progId="">
                  <p:embed/>
                </p:oleObj>
              </mc:Choice>
              <mc:Fallback>
                <p:oleObj name="Clip" r:id="rId6" imgW="4672061" imgH="5932824" progId="">
                  <p:embed/>
                  <p:pic>
                    <p:nvPicPr>
                      <p:cNvPr id="0" name="Picture 15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8839" y="2929164"/>
                        <a:ext cx="473075" cy="709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4" name="Rectangle 10"/>
          <p:cNvSpPr>
            <a:spLocks noChangeArrowheads="1"/>
          </p:cNvSpPr>
          <p:nvPr/>
        </p:nvSpPr>
        <p:spPr bwMode="auto">
          <a:xfrm>
            <a:off x="1941514" y="3605438"/>
            <a:ext cx="6463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buNone/>
            </a:pPr>
            <a:r>
              <a:rPr lang="zh-CN" altLang="en-US" sz="1200" dirty="0" smtClean="0">
                <a:latin typeface="微软雅黑" pitchFamily="34" charset="-122"/>
                <a:ea typeface="微软雅黑" pitchFamily="34" charset="-122"/>
                <a:cs typeface="Arial" pitchFamily="34" charset="0"/>
              </a:rPr>
              <a:t>供应商</a:t>
            </a:r>
            <a:endParaRPr lang="zh-CN" altLang="en-US" sz="1200" dirty="0">
              <a:latin typeface="微软雅黑" pitchFamily="34" charset="-122"/>
              <a:ea typeface="微软雅黑" pitchFamily="34" charset="-122"/>
              <a:cs typeface="Arial" pitchFamily="34" charset="0"/>
            </a:endParaRPr>
          </a:p>
        </p:txBody>
      </p:sp>
      <p:sp>
        <p:nvSpPr>
          <p:cNvPr id="26635" name="Rectangle 11"/>
          <p:cNvSpPr>
            <a:spLocks noChangeArrowheads="1"/>
          </p:cNvSpPr>
          <p:nvPr/>
        </p:nvSpPr>
        <p:spPr bwMode="auto">
          <a:xfrm>
            <a:off x="1348969" y="5154838"/>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buNone/>
            </a:pPr>
            <a:r>
              <a:rPr lang="zh-CN" altLang="en-US" sz="1400" b="1" dirty="0" smtClean="0">
                <a:latin typeface="微软雅黑" pitchFamily="34" charset="-122"/>
                <a:ea typeface="微软雅黑" pitchFamily="34" charset="-122"/>
                <a:cs typeface="Arial" pitchFamily="34" charset="0"/>
              </a:rPr>
              <a:t>北京</a:t>
            </a:r>
            <a:endParaRPr lang="zh-CN" altLang="en-US" sz="1400" b="1" dirty="0">
              <a:latin typeface="微软雅黑" pitchFamily="34" charset="-122"/>
              <a:ea typeface="微软雅黑" pitchFamily="34" charset="-122"/>
              <a:cs typeface="Arial" pitchFamily="34" charset="0"/>
            </a:endParaRPr>
          </a:p>
        </p:txBody>
      </p:sp>
      <p:sp>
        <p:nvSpPr>
          <p:cNvPr id="26636" name="Rectangle 12"/>
          <p:cNvSpPr>
            <a:spLocks noChangeArrowheads="1"/>
          </p:cNvSpPr>
          <p:nvPr/>
        </p:nvSpPr>
        <p:spPr bwMode="auto">
          <a:xfrm>
            <a:off x="2252553" y="4969101"/>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buNone/>
            </a:pPr>
            <a:r>
              <a:rPr lang="zh-CN" altLang="en-US" dirty="0">
                <a:solidFill>
                  <a:schemeClr val="bg1">
                    <a:lumMod val="75000"/>
                  </a:schemeClr>
                </a:solidFill>
                <a:latin typeface="微软雅黑" pitchFamily="34" charset="-122"/>
                <a:ea typeface="微软雅黑" pitchFamily="34" charset="-122"/>
                <a:cs typeface="Arial" pitchFamily="34" charset="0"/>
              </a:rPr>
              <a:t>西南</a:t>
            </a:r>
            <a:endParaRPr lang="zh-CN" altLang="en-US" sz="1400" dirty="0">
              <a:solidFill>
                <a:schemeClr val="bg1">
                  <a:lumMod val="75000"/>
                </a:schemeClr>
              </a:solidFill>
              <a:latin typeface="微软雅黑" pitchFamily="34" charset="-122"/>
              <a:ea typeface="微软雅黑" pitchFamily="34" charset="-122"/>
              <a:cs typeface="Arial" pitchFamily="34" charset="0"/>
            </a:endParaRPr>
          </a:p>
        </p:txBody>
      </p:sp>
      <p:sp>
        <p:nvSpPr>
          <p:cNvPr id="26637" name="Rectangle 13"/>
          <p:cNvSpPr>
            <a:spLocks noChangeArrowheads="1"/>
          </p:cNvSpPr>
          <p:nvPr/>
        </p:nvSpPr>
        <p:spPr bwMode="auto">
          <a:xfrm>
            <a:off x="1803291" y="5615213"/>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buNone/>
            </a:pPr>
            <a:r>
              <a:rPr lang="zh-CN" altLang="en-US" dirty="0">
                <a:solidFill>
                  <a:schemeClr val="bg1">
                    <a:lumMod val="75000"/>
                  </a:schemeClr>
                </a:solidFill>
                <a:latin typeface="微软雅黑" pitchFamily="34" charset="-122"/>
                <a:ea typeface="微软雅黑" pitchFamily="34" charset="-122"/>
                <a:cs typeface="Arial" pitchFamily="34" charset="0"/>
              </a:rPr>
              <a:t>西北</a:t>
            </a:r>
            <a:endParaRPr lang="zh-CN" altLang="en-US" sz="1400" dirty="0">
              <a:solidFill>
                <a:schemeClr val="bg1">
                  <a:lumMod val="75000"/>
                </a:schemeClr>
              </a:solidFill>
              <a:latin typeface="微软雅黑" pitchFamily="34" charset="-122"/>
              <a:ea typeface="微软雅黑" pitchFamily="34" charset="-122"/>
              <a:cs typeface="Arial" pitchFamily="34" charset="0"/>
            </a:endParaRPr>
          </a:p>
        </p:txBody>
      </p:sp>
      <p:sp>
        <p:nvSpPr>
          <p:cNvPr id="26638" name="Line 14"/>
          <p:cNvSpPr>
            <a:spLocks noChangeShapeType="1"/>
          </p:cNvSpPr>
          <p:nvPr/>
        </p:nvSpPr>
        <p:spPr bwMode="auto">
          <a:xfrm rot="5070631" flipV="1">
            <a:off x="2003426" y="4221389"/>
            <a:ext cx="1592263" cy="760413"/>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9" name="Line 15"/>
          <p:cNvSpPr>
            <a:spLocks noChangeShapeType="1"/>
          </p:cNvSpPr>
          <p:nvPr/>
        </p:nvSpPr>
        <p:spPr bwMode="auto">
          <a:xfrm rot="5070631" flipH="1">
            <a:off x="1937544" y="4233294"/>
            <a:ext cx="850900" cy="7461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0" name="Line 16"/>
          <p:cNvSpPr>
            <a:spLocks noChangeShapeType="1"/>
          </p:cNvSpPr>
          <p:nvPr/>
        </p:nvSpPr>
        <p:spPr bwMode="auto">
          <a:xfrm rot="5070631">
            <a:off x="1531938" y="4434114"/>
            <a:ext cx="1316038" cy="17303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1" name="Line 17"/>
          <p:cNvSpPr>
            <a:spLocks noChangeShapeType="1"/>
          </p:cNvSpPr>
          <p:nvPr/>
        </p:nvSpPr>
        <p:spPr bwMode="auto">
          <a:xfrm rot="5070631">
            <a:off x="1535113" y="4088038"/>
            <a:ext cx="865188" cy="45243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6642" name="Group 18"/>
          <p:cNvGrpSpPr>
            <a:grpSpLocks/>
          </p:cNvGrpSpPr>
          <p:nvPr/>
        </p:nvGrpSpPr>
        <p:grpSpPr bwMode="auto">
          <a:xfrm>
            <a:off x="2081211" y="2157637"/>
            <a:ext cx="800099" cy="625475"/>
            <a:chOff x="872" y="2444"/>
            <a:chExt cx="717" cy="474"/>
          </a:xfrm>
        </p:grpSpPr>
        <p:pic>
          <p:nvPicPr>
            <p:cNvPr id="26873" name="Picture 19" descr="j019939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69" y="2444"/>
              <a:ext cx="331"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874" name="Rectangle 20"/>
            <p:cNvSpPr>
              <a:spLocks noChangeArrowheads="1"/>
            </p:cNvSpPr>
            <p:nvPr/>
          </p:nvSpPr>
          <p:spPr bwMode="auto">
            <a:xfrm>
              <a:off x="872" y="2708"/>
              <a:ext cx="71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buNone/>
              </a:pPr>
              <a:r>
                <a:rPr lang="zh-CN" altLang="en-US" sz="1200" dirty="0" smtClean="0">
                  <a:latin typeface="微软雅黑" pitchFamily="34" charset="-122"/>
                  <a:ea typeface="微软雅黑" pitchFamily="34" charset="-122"/>
                  <a:cs typeface="Arial" pitchFamily="34" charset="0"/>
                </a:rPr>
                <a:t>商品管理</a:t>
              </a:r>
              <a:endParaRPr lang="zh-CN" altLang="en-US" sz="1200" dirty="0">
                <a:latin typeface="微软雅黑" pitchFamily="34" charset="-122"/>
                <a:ea typeface="微软雅黑" pitchFamily="34" charset="-122"/>
                <a:cs typeface="Arial" pitchFamily="34" charset="0"/>
              </a:endParaRPr>
            </a:p>
          </p:txBody>
        </p:sp>
      </p:grpSp>
      <p:grpSp>
        <p:nvGrpSpPr>
          <p:cNvPr id="26643" name="Group 21"/>
          <p:cNvGrpSpPr>
            <a:grpSpLocks/>
          </p:cNvGrpSpPr>
          <p:nvPr/>
        </p:nvGrpSpPr>
        <p:grpSpPr bwMode="auto">
          <a:xfrm>
            <a:off x="1317626" y="3164112"/>
            <a:ext cx="647709" cy="615416"/>
            <a:chOff x="349" y="2151"/>
            <a:chExt cx="581" cy="466"/>
          </a:xfrm>
        </p:grpSpPr>
        <p:pic>
          <p:nvPicPr>
            <p:cNvPr id="26871" name="Picture 22" descr="j0295177"/>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a:off x="487" y="2151"/>
              <a:ext cx="443"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872" name="Rectangle 23"/>
            <p:cNvSpPr>
              <a:spLocks noChangeArrowheads="1"/>
            </p:cNvSpPr>
            <p:nvPr/>
          </p:nvSpPr>
          <p:spPr bwMode="auto">
            <a:xfrm>
              <a:off x="349" y="2407"/>
              <a:ext cx="4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buNone/>
              </a:pPr>
              <a:r>
                <a:rPr lang="zh-CN" altLang="en-US" sz="1200" dirty="0" smtClean="0">
                  <a:latin typeface="微软雅黑" pitchFamily="34" charset="-122"/>
                  <a:ea typeface="微软雅黑" pitchFamily="34" charset="-122"/>
                  <a:cs typeface="Arial" pitchFamily="34" charset="0"/>
                </a:rPr>
                <a:t>门店</a:t>
              </a:r>
              <a:endParaRPr lang="zh-CN" altLang="en-US" sz="1200" dirty="0">
                <a:latin typeface="微软雅黑" pitchFamily="34" charset="-122"/>
                <a:ea typeface="微软雅黑" pitchFamily="34" charset="-122"/>
                <a:cs typeface="Arial" pitchFamily="34" charset="0"/>
              </a:endParaRPr>
            </a:p>
          </p:txBody>
        </p:sp>
      </p:grpSp>
      <p:grpSp>
        <p:nvGrpSpPr>
          <p:cNvPr id="26644" name="Group 24"/>
          <p:cNvGrpSpPr>
            <a:grpSpLocks/>
          </p:cNvGrpSpPr>
          <p:nvPr/>
        </p:nvGrpSpPr>
        <p:grpSpPr bwMode="auto">
          <a:xfrm>
            <a:off x="1363663" y="2152875"/>
            <a:ext cx="560387" cy="658812"/>
            <a:chOff x="697" y="449"/>
            <a:chExt cx="966" cy="1006"/>
          </a:xfrm>
        </p:grpSpPr>
        <p:sp>
          <p:nvSpPr>
            <p:cNvPr id="26728" name="Freeform 25"/>
            <p:cNvSpPr>
              <a:spLocks/>
            </p:cNvSpPr>
            <p:nvPr/>
          </p:nvSpPr>
          <p:spPr bwMode="auto">
            <a:xfrm>
              <a:off x="901" y="449"/>
              <a:ext cx="762" cy="842"/>
            </a:xfrm>
            <a:custGeom>
              <a:avLst/>
              <a:gdLst>
                <a:gd name="T0" fmla="*/ 0 w 762"/>
                <a:gd name="T1" fmla="*/ 19 h 842"/>
                <a:gd name="T2" fmla="*/ 762 w 762"/>
                <a:gd name="T3" fmla="*/ 0 h 842"/>
                <a:gd name="T4" fmla="*/ 762 w 762"/>
                <a:gd name="T5" fmla="*/ 842 h 842"/>
                <a:gd name="T6" fmla="*/ 0 w 762"/>
                <a:gd name="T7" fmla="*/ 826 h 842"/>
                <a:gd name="T8" fmla="*/ 0 w 762"/>
                <a:gd name="T9" fmla="*/ 19 h 842"/>
                <a:gd name="T10" fmla="*/ 0 60000 65536"/>
                <a:gd name="T11" fmla="*/ 0 60000 65536"/>
                <a:gd name="T12" fmla="*/ 0 60000 65536"/>
                <a:gd name="T13" fmla="*/ 0 60000 65536"/>
                <a:gd name="T14" fmla="*/ 0 60000 65536"/>
                <a:gd name="T15" fmla="*/ 0 w 762"/>
                <a:gd name="T16" fmla="*/ 0 h 842"/>
                <a:gd name="T17" fmla="*/ 762 w 762"/>
                <a:gd name="T18" fmla="*/ 842 h 842"/>
              </a:gdLst>
              <a:ahLst/>
              <a:cxnLst>
                <a:cxn ang="T10">
                  <a:pos x="T0" y="T1"/>
                </a:cxn>
                <a:cxn ang="T11">
                  <a:pos x="T2" y="T3"/>
                </a:cxn>
                <a:cxn ang="T12">
                  <a:pos x="T4" y="T5"/>
                </a:cxn>
                <a:cxn ang="T13">
                  <a:pos x="T6" y="T7"/>
                </a:cxn>
                <a:cxn ang="T14">
                  <a:pos x="T8" y="T9"/>
                </a:cxn>
              </a:cxnLst>
              <a:rect l="T15" t="T16" r="T17" b="T18"/>
              <a:pathLst>
                <a:path w="762" h="842">
                  <a:moveTo>
                    <a:pt x="0" y="19"/>
                  </a:moveTo>
                  <a:lnTo>
                    <a:pt x="762" y="0"/>
                  </a:lnTo>
                  <a:lnTo>
                    <a:pt x="762" y="842"/>
                  </a:lnTo>
                  <a:lnTo>
                    <a:pt x="0" y="826"/>
                  </a:lnTo>
                  <a:lnTo>
                    <a:pt x="0" y="19"/>
                  </a:lnTo>
                  <a:close/>
                </a:path>
              </a:pathLst>
            </a:custGeom>
            <a:solidFill>
              <a:srgbClr val="00FFFF"/>
            </a:solidFill>
            <a:ln w="0">
              <a:solidFill>
                <a:srgbClr val="000000"/>
              </a:solidFill>
              <a:round/>
              <a:headEnd/>
              <a:tailEnd/>
            </a:ln>
          </p:spPr>
          <p:txBody>
            <a:bodyPr/>
            <a:lstStyle/>
            <a:p>
              <a:endParaRPr lang="zh-CN" altLang="en-US"/>
            </a:p>
          </p:txBody>
        </p:sp>
        <p:sp>
          <p:nvSpPr>
            <p:cNvPr id="26729" name="Freeform 26"/>
            <p:cNvSpPr>
              <a:spLocks/>
            </p:cNvSpPr>
            <p:nvPr/>
          </p:nvSpPr>
          <p:spPr bwMode="auto">
            <a:xfrm>
              <a:off x="1117" y="552"/>
              <a:ext cx="361" cy="311"/>
            </a:xfrm>
            <a:custGeom>
              <a:avLst/>
              <a:gdLst>
                <a:gd name="T0" fmla="*/ 0 w 361"/>
                <a:gd name="T1" fmla="*/ 8 h 311"/>
                <a:gd name="T2" fmla="*/ 361 w 361"/>
                <a:gd name="T3" fmla="*/ 0 h 311"/>
                <a:gd name="T4" fmla="*/ 361 w 361"/>
                <a:gd name="T5" fmla="*/ 311 h 311"/>
                <a:gd name="T6" fmla="*/ 0 w 361"/>
                <a:gd name="T7" fmla="*/ 290 h 311"/>
                <a:gd name="T8" fmla="*/ 0 w 361"/>
                <a:gd name="T9" fmla="*/ 8 h 311"/>
                <a:gd name="T10" fmla="*/ 0 60000 65536"/>
                <a:gd name="T11" fmla="*/ 0 60000 65536"/>
                <a:gd name="T12" fmla="*/ 0 60000 65536"/>
                <a:gd name="T13" fmla="*/ 0 60000 65536"/>
                <a:gd name="T14" fmla="*/ 0 60000 65536"/>
                <a:gd name="T15" fmla="*/ 0 w 361"/>
                <a:gd name="T16" fmla="*/ 0 h 311"/>
                <a:gd name="T17" fmla="*/ 361 w 361"/>
                <a:gd name="T18" fmla="*/ 311 h 311"/>
              </a:gdLst>
              <a:ahLst/>
              <a:cxnLst>
                <a:cxn ang="T10">
                  <a:pos x="T0" y="T1"/>
                </a:cxn>
                <a:cxn ang="T11">
                  <a:pos x="T2" y="T3"/>
                </a:cxn>
                <a:cxn ang="T12">
                  <a:pos x="T4" y="T5"/>
                </a:cxn>
                <a:cxn ang="T13">
                  <a:pos x="T6" y="T7"/>
                </a:cxn>
                <a:cxn ang="T14">
                  <a:pos x="T8" y="T9"/>
                </a:cxn>
              </a:cxnLst>
              <a:rect l="T15" t="T16" r="T17" b="T18"/>
              <a:pathLst>
                <a:path w="361" h="311">
                  <a:moveTo>
                    <a:pt x="0" y="8"/>
                  </a:moveTo>
                  <a:lnTo>
                    <a:pt x="361" y="0"/>
                  </a:lnTo>
                  <a:lnTo>
                    <a:pt x="361" y="311"/>
                  </a:lnTo>
                  <a:lnTo>
                    <a:pt x="0" y="290"/>
                  </a:lnTo>
                  <a:lnTo>
                    <a:pt x="0" y="8"/>
                  </a:lnTo>
                  <a:close/>
                </a:path>
              </a:pathLst>
            </a:custGeom>
            <a:solidFill>
              <a:srgbClr val="FFFFFF"/>
            </a:solidFill>
            <a:ln w="0">
              <a:solidFill>
                <a:srgbClr val="000000"/>
              </a:solidFill>
              <a:round/>
              <a:headEnd/>
              <a:tailEnd/>
            </a:ln>
          </p:spPr>
          <p:txBody>
            <a:bodyPr/>
            <a:lstStyle/>
            <a:p>
              <a:endParaRPr lang="zh-CN" altLang="en-US"/>
            </a:p>
          </p:txBody>
        </p:sp>
        <p:sp>
          <p:nvSpPr>
            <p:cNvPr id="26730" name="Freeform 27"/>
            <p:cNvSpPr>
              <a:spLocks/>
            </p:cNvSpPr>
            <p:nvPr/>
          </p:nvSpPr>
          <p:spPr bwMode="auto">
            <a:xfrm>
              <a:off x="1157" y="873"/>
              <a:ext cx="281" cy="261"/>
            </a:xfrm>
            <a:custGeom>
              <a:avLst/>
              <a:gdLst>
                <a:gd name="T0" fmla="*/ 0 w 281"/>
                <a:gd name="T1" fmla="*/ 0 h 261"/>
                <a:gd name="T2" fmla="*/ 281 w 281"/>
                <a:gd name="T3" fmla="*/ 11 h 261"/>
                <a:gd name="T4" fmla="*/ 281 w 281"/>
                <a:gd name="T5" fmla="*/ 261 h 261"/>
                <a:gd name="T6" fmla="*/ 0 w 281"/>
                <a:gd name="T7" fmla="*/ 254 h 261"/>
                <a:gd name="T8" fmla="*/ 0 w 281"/>
                <a:gd name="T9" fmla="*/ 0 h 261"/>
                <a:gd name="T10" fmla="*/ 0 60000 65536"/>
                <a:gd name="T11" fmla="*/ 0 60000 65536"/>
                <a:gd name="T12" fmla="*/ 0 60000 65536"/>
                <a:gd name="T13" fmla="*/ 0 60000 65536"/>
                <a:gd name="T14" fmla="*/ 0 60000 65536"/>
                <a:gd name="T15" fmla="*/ 0 w 281"/>
                <a:gd name="T16" fmla="*/ 0 h 261"/>
                <a:gd name="T17" fmla="*/ 281 w 281"/>
                <a:gd name="T18" fmla="*/ 261 h 261"/>
              </a:gdLst>
              <a:ahLst/>
              <a:cxnLst>
                <a:cxn ang="T10">
                  <a:pos x="T0" y="T1"/>
                </a:cxn>
                <a:cxn ang="T11">
                  <a:pos x="T2" y="T3"/>
                </a:cxn>
                <a:cxn ang="T12">
                  <a:pos x="T4" y="T5"/>
                </a:cxn>
                <a:cxn ang="T13">
                  <a:pos x="T6" y="T7"/>
                </a:cxn>
                <a:cxn ang="T14">
                  <a:pos x="T8" y="T9"/>
                </a:cxn>
              </a:cxnLst>
              <a:rect l="T15" t="T16" r="T17" b="T18"/>
              <a:pathLst>
                <a:path w="281" h="261">
                  <a:moveTo>
                    <a:pt x="0" y="0"/>
                  </a:moveTo>
                  <a:lnTo>
                    <a:pt x="281" y="11"/>
                  </a:lnTo>
                  <a:lnTo>
                    <a:pt x="281" y="261"/>
                  </a:lnTo>
                  <a:lnTo>
                    <a:pt x="0" y="254"/>
                  </a:lnTo>
                  <a:lnTo>
                    <a:pt x="0" y="0"/>
                  </a:lnTo>
                  <a:close/>
                </a:path>
              </a:pathLst>
            </a:custGeom>
            <a:solidFill>
              <a:srgbClr val="FFFFFF"/>
            </a:solidFill>
            <a:ln w="0">
              <a:solidFill>
                <a:srgbClr val="000000"/>
              </a:solidFill>
              <a:round/>
              <a:headEnd/>
              <a:tailEnd/>
            </a:ln>
          </p:spPr>
          <p:txBody>
            <a:bodyPr/>
            <a:lstStyle/>
            <a:p>
              <a:endParaRPr lang="zh-CN" altLang="en-US"/>
            </a:p>
          </p:txBody>
        </p:sp>
        <p:sp>
          <p:nvSpPr>
            <p:cNvPr id="26731" name="Freeform 28"/>
            <p:cNvSpPr>
              <a:spLocks/>
            </p:cNvSpPr>
            <p:nvPr/>
          </p:nvSpPr>
          <p:spPr bwMode="auto">
            <a:xfrm>
              <a:off x="941" y="665"/>
              <a:ext cx="163" cy="257"/>
            </a:xfrm>
            <a:custGeom>
              <a:avLst/>
              <a:gdLst>
                <a:gd name="T0" fmla="*/ 0 w 163"/>
                <a:gd name="T1" fmla="*/ 42 h 257"/>
                <a:gd name="T2" fmla="*/ 0 w 163"/>
                <a:gd name="T3" fmla="*/ 65 h 257"/>
                <a:gd name="T4" fmla="*/ 2 w 163"/>
                <a:gd name="T5" fmla="*/ 84 h 257"/>
                <a:gd name="T6" fmla="*/ 4 w 163"/>
                <a:gd name="T7" fmla="*/ 88 h 257"/>
                <a:gd name="T8" fmla="*/ 8 w 163"/>
                <a:gd name="T9" fmla="*/ 95 h 257"/>
                <a:gd name="T10" fmla="*/ 8 w 163"/>
                <a:gd name="T11" fmla="*/ 101 h 257"/>
                <a:gd name="T12" fmla="*/ 10 w 163"/>
                <a:gd name="T13" fmla="*/ 105 h 257"/>
                <a:gd name="T14" fmla="*/ 10 w 163"/>
                <a:gd name="T15" fmla="*/ 109 h 257"/>
                <a:gd name="T16" fmla="*/ 10 w 163"/>
                <a:gd name="T17" fmla="*/ 116 h 257"/>
                <a:gd name="T18" fmla="*/ 12 w 163"/>
                <a:gd name="T19" fmla="*/ 120 h 257"/>
                <a:gd name="T20" fmla="*/ 14 w 163"/>
                <a:gd name="T21" fmla="*/ 126 h 257"/>
                <a:gd name="T22" fmla="*/ 12 w 163"/>
                <a:gd name="T23" fmla="*/ 133 h 257"/>
                <a:gd name="T24" fmla="*/ 10 w 163"/>
                <a:gd name="T25" fmla="*/ 139 h 257"/>
                <a:gd name="T26" fmla="*/ 16 w 163"/>
                <a:gd name="T27" fmla="*/ 143 h 257"/>
                <a:gd name="T28" fmla="*/ 16 w 163"/>
                <a:gd name="T29" fmla="*/ 151 h 257"/>
                <a:gd name="T30" fmla="*/ 19 w 163"/>
                <a:gd name="T31" fmla="*/ 158 h 257"/>
                <a:gd name="T32" fmla="*/ 21 w 163"/>
                <a:gd name="T33" fmla="*/ 162 h 257"/>
                <a:gd name="T34" fmla="*/ 25 w 163"/>
                <a:gd name="T35" fmla="*/ 164 h 257"/>
                <a:gd name="T36" fmla="*/ 23 w 163"/>
                <a:gd name="T37" fmla="*/ 168 h 257"/>
                <a:gd name="T38" fmla="*/ 25 w 163"/>
                <a:gd name="T39" fmla="*/ 172 h 257"/>
                <a:gd name="T40" fmla="*/ 27 w 163"/>
                <a:gd name="T41" fmla="*/ 177 h 257"/>
                <a:gd name="T42" fmla="*/ 31 w 163"/>
                <a:gd name="T43" fmla="*/ 181 h 257"/>
                <a:gd name="T44" fmla="*/ 31 w 163"/>
                <a:gd name="T45" fmla="*/ 187 h 257"/>
                <a:gd name="T46" fmla="*/ 29 w 163"/>
                <a:gd name="T47" fmla="*/ 191 h 257"/>
                <a:gd name="T48" fmla="*/ 29 w 163"/>
                <a:gd name="T49" fmla="*/ 196 h 257"/>
                <a:gd name="T50" fmla="*/ 31 w 163"/>
                <a:gd name="T51" fmla="*/ 200 h 257"/>
                <a:gd name="T52" fmla="*/ 33 w 163"/>
                <a:gd name="T53" fmla="*/ 204 h 257"/>
                <a:gd name="T54" fmla="*/ 52 w 163"/>
                <a:gd name="T55" fmla="*/ 206 h 257"/>
                <a:gd name="T56" fmla="*/ 75 w 163"/>
                <a:gd name="T57" fmla="*/ 202 h 257"/>
                <a:gd name="T58" fmla="*/ 75 w 163"/>
                <a:gd name="T59" fmla="*/ 212 h 257"/>
                <a:gd name="T60" fmla="*/ 75 w 163"/>
                <a:gd name="T61" fmla="*/ 221 h 257"/>
                <a:gd name="T62" fmla="*/ 77 w 163"/>
                <a:gd name="T63" fmla="*/ 227 h 257"/>
                <a:gd name="T64" fmla="*/ 75 w 163"/>
                <a:gd name="T65" fmla="*/ 257 h 257"/>
                <a:gd name="T66" fmla="*/ 151 w 163"/>
                <a:gd name="T67" fmla="*/ 210 h 257"/>
                <a:gd name="T68" fmla="*/ 159 w 163"/>
                <a:gd name="T69" fmla="*/ 160 h 257"/>
                <a:gd name="T70" fmla="*/ 159 w 163"/>
                <a:gd name="T71" fmla="*/ 151 h 257"/>
                <a:gd name="T72" fmla="*/ 163 w 163"/>
                <a:gd name="T73" fmla="*/ 107 h 257"/>
                <a:gd name="T74" fmla="*/ 115 w 163"/>
                <a:gd name="T75" fmla="*/ 0 h 257"/>
                <a:gd name="T76" fmla="*/ 0 w 163"/>
                <a:gd name="T77" fmla="*/ 42 h 25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63"/>
                <a:gd name="T118" fmla="*/ 0 h 257"/>
                <a:gd name="T119" fmla="*/ 163 w 163"/>
                <a:gd name="T120" fmla="*/ 257 h 25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63" h="257">
                  <a:moveTo>
                    <a:pt x="0" y="42"/>
                  </a:moveTo>
                  <a:lnTo>
                    <a:pt x="0" y="65"/>
                  </a:lnTo>
                  <a:lnTo>
                    <a:pt x="2" y="84"/>
                  </a:lnTo>
                  <a:lnTo>
                    <a:pt x="4" y="88"/>
                  </a:lnTo>
                  <a:lnTo>
                    <a:pt x="8" y="95"/>
                  </a:lnTo>
                  <a:lnTo>
                    <a:pt x="8" y="101"/>
                  </a:lnTo>
                  <a:lnTo>
                    <a:pt x="10" y="105"/>
                  </a:lnTo>
                  <a:lnTo>
                    <a:pt x="10" y="109"/>
                  </a:lnTo>
                  <a:lnTo>
                    <a:pt x="10" y="116"/>
                  </a:lnTo>
                  <a:lnTo>
                    <a:pt x="12" y="120"/>
                  </a:lnTo>
                  <a:lnTo>
                    <a:pt x="14" y="126"/>
                  </a:lnTo>
                  <a:lnTo>
                    <a:pt x="12" y="133"/>
                  </a:lnTo>
                  <a:lnTo>
                    <a:pt x="10" y="139"/>
                  </a:lnTo>
                  <a:lnTo>
                    <a:pt x="16" y="143"/>
                  </a:lnTo>
                  <a:lnTo>
                    <a:pt x="16" y="151"/>
                  </a:lnTo>
                  <a:lnTo>
                    <a:pt x="19" y="158"/>
                  </a:lnTo>
                  <a:lnTo>
                    <a:pt x="21" y="162"/>
                  </a:lnTo>
                  <a:lnTo>
                    <a:pt x="25" y="164"/>
                  </a:lnTo>
                  <a:lnTo>
                    <a:pt x="23" y="168"/>
                  </a:lnTo>
                  <a:lnTo>
                    <a:pt x="25" y="172"/>
                  </a:lnTo>
                  <a:lnTo>
                    <a:pt x="27" y="177"/>
                  </a:lnTo>
                  <a:lnTo>
                    <a:pt x="31" y="181"/>
                  </a:lnTo>
                  <a:lnTo>
                    <a:pt x="31" y="187"/>
                  </a:lnTo>
                  <a:lnTo>
                    <a:pt x="29" y="191"/>
                  </a:lnTo>
                  <a:lnTo>
                    <a:pt x="29" y="196"/>
                  </a:lnTo>
                  <a:lnTo>
                    <a:pt x="31" y="200"/>
                  </a:lnTo>
                  <a:lnTo>
                    <a:pt x="33" y="204"/>
                  </a:lnTo>
                  <a:lnTo>
                    <a:pt x="52" y="206"/>
                  </a:lnTo>
                  <a:lnTo>
                    <a:pt x="75" y="202"/>
                  </a:lnTo>
                  <a:lnTo>
                    <a:pt x="75" y="212"/>
                  </a:lnTo>
                  <a:lnTo>
                    <a:pt x="75" y="221"/>
                  </a:lnTo>
                  <a:lnTo>
                    <a:pt x="77" y="227"/>
                  </a:lnTo>
                  <a:lnTo>
                    <a:pt x="75" y="257"/>
                  </a:lnTo>
                  <a:lnTo>
                    <a:pt x="151" y="210"/>
                  </a:lnTo>
                  <a:lnTo>
                    <a:pt x="159" y="160"/>
                  </a:lnTo>
                  <a:lnTo>
                    <a:pt x="159" y="151"/>
                  </a:lnTo>
                  <a:lnTo>
                    <a:pt x="163" y="107"/>
                  </a:lnTo>
                  <a:lnTo>
                    <a:pt x="115" y="0"/>
                  </a:lnTo>
                  <a:lnTo>
                    <a:pt x="0" y="42"/>
                  </a:lnTo>
                  <a:close/>
                </a:path>
              </a:pathLst>
            </a:custGeom>
            <a:solidFill>
              <a:srgbClr val="FFC283"/>
            </a:solidFill>
            <a:ln w="0">
              <a:solidFill>
                <a:srgbClr val="000000"/>
              </a:solidFill>
              <a:round/>
              <a:headEnd/>
              <a:tailEnd/>
            </a:ln>
          </p:spPr>
          <p:txBody>
            <a:bodyPr/>
            <a:lstStyle/>
            <a:p>
              <a:endParaRPr lang="zh-CN" altLang="en-US"/>
            </a:p>
          </p:txBody>
        </p:sp>
        <p:sp>
          <p:nvSpPr>
            <p:cNvPr id="26732" name="Freeform 29"/>
            <p:cNvSpPr>
              <a:spLocks/>
            </p:cNvSpPr>
            <p:nvPr/>
          </p:nvSpPr>
          <p:spPr bwMode="auto">
            <a:xfrm>
              <a:off x="886" y="1272"/>
              <a:ext cx="777" cy="57"/>
            </a:xfrm>
            <a:custGeom>
              <a:avLst/>
              <a:gdLst>
                <a:gd name="T0" fmla="*/ 0 w 777"/>
                <a:gd name="T1" fmla="*/ 0 h 57"/>
                <a:gd name="T2" fmla="*/ 777 w 777"/>
                <a:gd name="T3" fmla="*/ 19 h 57"/>
                <a:gd name="T4" fmla="*/ 777 w 777"/>
                <a:gd name="T5" fmla="*/ 57 h 57"/>
                <a:gd name="T6" fmla="*/ 0 w 777"/>
                <a:gd name="T7" fmla="*/ 40 h 57"/>
                <a:gd name="T8" fmla="*/ 0 w 777"/>
                <a:gd name="T9" fmla="*/ 0 h 57"/>
                <a:gd name="T10" fmla="*/ 0 60000 65536"/>
                <a:gd name="T11" fmla="*/ 0 60000 65536"/>
                <a:gd name="T12" fmla="*/ 0 60000 65536"/>
                <a:gd name="T13" fmla="*/ 0 60000 65536"/>
                <a:gd name="T14" fmla="*/ 0 60000 65536"/>
                <a:gd name="T15" fmla="*/ 0 w 777"/>
                <a:gd name="T16" fmla="*/ 0 h 57"/>
                <a:gd name="T17" fmla="*/ 777 w 777"/>
                <a:gd name="T18" fmla="*/ 57 h 57"/>
              </a:gdLst>
              <a:ahLst/>
              <a:cxnLst>
                <a:cxn ang="T10">
                  <a:pos x="T0" y="T1"/>
                </a:cxn>
                <a:cxn ang="T11">
                  <a:pos x="T2" y="T3"/>
                </a:cxn>
                <a:cxn ang="T12">
                  <a:pos x="T4" y="T5"/>
                </a:cxn>
                <a:cxn ang="T13">
                  <a:pos x="T6" y="T7"/>
                </a:cxn>
                <a:cxn ang="T14">
                  <a:pos x="T8" y="T9"/>
                </a:cxn>
              </a:cxnLst>
              <a:rect l="T15" t="T16" r="T17" b="T18"/>
              <a:pathLst>
                <a:path w="777" h="57">
                  <a:moveTo>
                    <a:pt x="0" y="0"/>
                  </a:moveTo>
                  <a:lnTo>
                    <a:pt x="777" y="19"/>
                  </a:lnTo>
                  <a:lnTo>
                    <a:pt x="777" y="57"/>
                  </a:lnTo>
                  <a:lnTo>
                    <a:pt x="0" y="40"/>
                  </a:lnTo>
                  <a:lnTo>
                    <a:pt x="0" y="0"/>
                  </a:lnTo>
                  <a:close/>
                </a:path>
              </a:pathLst>
            </a:custGeom>
            <a:solidFill>
              <a:srgbClr val="FFFFFF"/>
            </a:solidFill>
            <a:ln w="0">
              <a:solidFill>
                <a:srgbClr val="000000"/>
              </a:solidFill>
              <a:round/>
              <a:headEnd/>
              <a:tailEnd/>
            </a:ln>
          </p:spPr>
          <p:txBody>
            <a:bodyPr/>
            <a:lstStyle/>
            <a:p>
              <a:endParaRPr lang="zh-CN" altLang="en-US"/>
            </a:p>
          </p:txBody>
        </p:sp>
        <p:sp>
          <p:nvSpPr>
            <p:cNvPr id="26733" name="Freeform 30"/>
            <p:cNvSpPr>
              <a:spLocks/>
            </p:cNvSpPr>
            <p:nvPr/>
          </p:nvSpPr>
          <p:spPr bwMode="auto">
            <a:xfrm>
              <a:off x="1153" y="579"/>
              <a:ext cx="288" cy="258"/>
            </a:xfrm>
            <a:custGeom>
              <a:avLst/>
              <a:gdLst>
                <a:gd name="T0" fmla="*/ 0 w 288"/>
                <a:gd name="T1" fmla="*/ 4 h 258"/>
                <a:gd name="T2" fmla="*/ 288 w 288"/>
                <a:gd name="T3" fmla="*/ 0 h 258"/>
                <a:gd name="T4" fmla="*/ 288 w 288"/>
                <a:gd name="T5" fmla="*/ 258 h 258"/>
                <a:gd name="T6" fmla="*/ 0 w 288"/>
                <a:gd name="T7" fmla="*/ 248 h 258"/>
                <a:gd name="T8" fmla="*/ 0 w 288"/>
                <a:gd name="T9" fmla="*/ 4 h 258"/>
                <a:gd name="T10" fmla="*/ 0 60000 65536"/>
                <a:gd name="T11" fmla="*/ 0 60000 65536"/>
                <a:gd name="T12" fmla="*/ 0 60000 65536"/>
                <a:gd name="T13" fmla="*/ 0 60000 65536"/>
                <a:gd name="T14" fmla="*/ 0 60000 65536"/>
                <a:gd name="T15" fmla="*/ 0 w 288"/>
                <a:gd name="T16" fmla="*/ 0 h 258"/>
                <a:gd name="T17" fmla="*/ 288 w 288"/>
                <a:gd name="T18" fmla="*/ 258 h 258"/>
              </a:gdLst>
              <a:ahLst/>
              <a:cxnLst>
                <a:cxn ang="T10">
                  <a:pos x="T0" y="T1"/>
                </a:cxn>
                <a:cxn ang="T11">
                  <a:pos x="T2" y="T3"/>
                </a:cxn>
                <a:cxn ang="T12">
                  <a:pos x="T4" y="T5"/>
                </a:cxn>
                <a:cxn ang="T13">
                  <a:pos x="T6" y="T7"/>
                </a:cxn>
                <a:cxn ang="T14">
                  <a:pos x="T8" y="T9"/>
                </a:cxn>
              </a:cxnLst>
              <a:rect l="T15" t="T16" r="T17" b="T18"/>
              <a:pathLst>
                <a:path w="288" h="258">
                  <a:moveTo>
                    <a:pt x="0" y="4"/>
                  </a:moveTo>
                  <a:lnTo>
                    <a:pt x="288" y="0"/>
                  </a:lnTo>
                  <a:lnTo>
                    <a:pt x="288" y="258"/>
                  </a:lnTo>
                  <a:lnTo>
                    <a:pt x="0" y="248"/>
                  </a:lnTo>
                  <a:lnTo>
                    <a:pt x="0" y="4"/>
                  </a:lnTo>
                  <a:close/>
                </a:path>
              </a:pathLst>
            </a:custGeom>
            <a:solidFill>
              <a:srgbClr val="FFFFFF"/>
            </a:solidFill>
            <a:ln w="0">
              <a:solidFill>
                <a:srgbClr val="000000"/>
              </a:solidFill>
              <a:round/>
              <a:headEnd/>
              <a:tailEnd/>
            </a:ln>
          </p:spPr>
          <p:txBody>
            <a:bodyPr/>
            <a:lstStyle/>
            <a:p>
              <a:endParaRPr lang="zh-CN" altLang="en-US"/>
            </a:p>
          </p:txBody>
        </p:sp>
        <p:sp>
          <p:nvSpPr>
            <p:cNvPr id="26734" name="Freeform 31"/>
            <p:cNvSpPr>
              <a:spLocks/>
            </p:cNvSpPr>
            <p:nvPr/>
          </p:nvSpPr>
          <p:spPr bwMode="auto">
            <a:xfrm>
              <a:off x="1153" y="623"/>
              <a:ext cx="31" cy="206"/>
            </a:xfrm>
            <a:custGeom>
              <a:avLst/>
              <a:gdLst>
                <a:gd name="T0" fmla="*/ 0 w 31"/>
                <a:gd name="T1" fmla="*/ 0 h 206"/>
                <a:gd name="T2" fmla="*/ 31 w 31"/>
                <a:gd name="T3" fmla="*/ 0 h 206"/>
                <a:gd name="T4" fmla="*/ 31 w 31"/>
                <a:gd name="T5" fmla="*/ 206 h 206"/>
                <a:gd name="T6" fmla="*/ 0 w 31"/>
                <a:gd name="T7" fmla="*/ 204 h 206"/>
                <a:gd name="T8" fmla="*/ 0 w 31"/>
                <a:gd name="T9" fmla="*/ 0 h 206"/>
                <a:gd name="T10" fmla="*/ 0 60000 65536"/>
                <a:gd name="T11" fmla="*/ 0 60000 65536"/>
                <a:gd name="T12" fmla="*/ 0 60000 65536"/>
                <a:gd name="T13" fmla="*/ 0 60000 65536"/>
                <a:gd name="T14" fmla="*/ 0 60000 65536"/>
                <a:gd name="T15" fmla="*/ 0 w 31"/>
                <a:gd name="T16" fmla="*/ 0 h 206"/>
                <a:gd name="T17" fmla="*/ 31 w 31"/>
                <a:gd name="T18" fmla="*/ 206 h 206"/>
              </a:gdLst>
              <a:ahLst/>
              <a:cxnLst>
                <a:cxn ang="T10">
                  <a:pos x="T0" y="T1"/>
                </a:cxn>
                <a:cxn ang="T11">
                  <a:pos x="T2" y="T3"/>
                </a:cxn>
                <a:cxn ang="T12">
                  <a:pos x="T4" y="T5"/>
                </a:cxn>
                <a:cxn ang="T13">
                  <a:pos x="T6" y="T7"/>
                </a:cxn>
                <a:cxn ang="T14">
                  <a:pos x="T8" y="T9"/>
                </a:cxn>
              </a:cxnLst>
              <a:rect l="T15" t="T16" r="T17" b="T18"/>
              <a:pathLst>
                <a:path w="31" h="206">
                  <a:moveTo>
                    <a:pt x="0" y="0"/>
                  </a:moveTo>
                  <a:lnTo>
                    <a:pt x="31" y="0"/>
                  </a:lnTo>
                  <a:lnTo>
                    <a:pt x="31" y="206"/>
                  </a:lnTo>
                  <a:lnTo>
                    <a:pt x="0" y="204"/>
                  </a:lnTo>
                  <a:lnTo>
                    <a:pt x="0" y="0"/>
                  </a:lnTo>
                  <a:close/>
                </a:path>
              </a:pathLst>
            </a:custGeom>
            <a:solidFill>
              <a:srgbClr val="FF00FF"/>
            </a:solidFill>
            <a:ln w="0">
              <a:solidFill>
                <a:srgbClr val="000000"/>
              </a:solidFill>
              <a:round/>
              <a:headEnd/>
              <a:tailEnd/>
            </a:ln>
          </p:spPr>
          <p:txBody>
            <a:bodyPr/>
            <a:lstStyle/>
            <a:p>
              <a:endParaRPr lang="zh-CN" altLang="en-US"/>
            </a:p>
          </p:txBody>
        </p:sp>
        <p:sp>
          <p:nvSpPr>
            <p:cNvPr id="26735" name="Freeform 32"/>
            <p:cNvSpPr>
              <a:spLocks/>
            </p:cNvSpPr>
            <p:nvPr/>
          </p:nvSpPr>
          <p:spPr bwMode="auto">
            <a:xfrm>
              <a:off x="1218" y="693"/>
              <a:ext cx="31" cy="138"/>
            </a:xfrm>
            <a:custGeom>
              <a:avLst/>
              <a:gdLst>
                <a:gd name="T0" fmla="*/ 0 w 31"/>
                <a:gd name="T1" fmla="*/ 0 h 138"/>
                <a:gd name="T2" fmla="*/ 31 w 31"/>
                <a:gd name="T3" fmla="*/ 0 h 138"/>
                <a:gd name="T4" fmla="*/ 31 w 31"/>
                <a:gd name="T5" fmla="*/ 138 h 138"/>
                <a:gd name="T6" fmla="*/ 0 w 31"/>
                <a:gd name="T7" fmla="*/ 136 h 138"/>
                <a:gd name="T8" fmla="*/ 0 w 31"/>
                <a:gd name="T9" fmla="*/ 0 h 138"/>
                <a:gd name="T10" fmla="*/ 0 60000 65536"/>
                <a:gd name="T11" fmla="*/ 0 60000 65536"/>
                <a:gd name="T12" fmla="*/ 0 60000 65536"/>
                <a:gd name="T13" fmla="*/ 0 60000 65536"/>
                <a:gd name="T14" fmla="*/ 0 60000 65536"/>
                <a:gd name="T15" fmla="*/ 0 w 31"/>
                <a:gd name="T16" fmla="*/ 0 h 138"/>
                <a:gd name="T17" fmla="*/ 31 w 31"/>
                <a:gd name="T18" fmla="*/ 138 h 138"/>
              </a:gdLst>
              <a:ahLst/>
              <a:cxnLst>
                <a:cxn ang="T10">
                  <a:pos x="T0" y="T1"/>
                </a:cxn>
                <a:cxn ang="T11">
                  <a:pos x="T2" y="T3"/>
                </a:cxn>
                <a:cxn ang="T12">
                  <a:pos x="T4" y="T5"/>
                </a:cxn>
                <a:cxn ang="T13">
                  <a:pos x="T6" y="T7"/>
                </a:cxn>
                <a:cxn ang="T14">
                  <a:pos x="T8" y="T9"/>
                </a:cxn>
              </a:cxnLst>
              <a:rect l="T15" t="T16" r="T17" b="T18"/>
              <a:pathLst>
                <a:path w="31" h="138">
                  <a:moveTo>
                    <a:pt x="0" y="0"/>
                  </a:moveTo>
                  <a:lnTo>
                    <a:pt x="31" y="0"/>
                  </a:lnTo>
                  <a:lnTo>
                    <a:pt x="31" y="138"/>
                  </a:lnTo>
                  <a:lnTo>
                    <a:pt x="0" y="136"/>
                  </a:lnTo>
                  <a:lnTo>
                    <a:pt x="0" y="0"/>
                  </a:lnTo>
                  <a:close/>
                </a:path>
              </a:pathLst>
            </a:custGeom>
            <a:solidFill>
              <a:srgbClr val="020285"/>
            </a:solidFill>
            <a:ln w="0">
              <a:solidFill>
                <a:srgbClr val="000000"/>
              </a:solidFill>
              <a:round/>
              <a:headEnd/>
              <a:tailEnd/>
            </a:ln>
          </p:spPr>
          <p:txBody>
            <a:bodyPr/>
            <a:lstStyle/>
            <a:p>
              <a:endParaRPr lang="zh-CN" altLang="en-US"/>
            </a:p>
          </p:txBody>
        </p:sp>
        <p:sp>
          <p:nvSpPr>
            <p:cNvPr id="26736" name="Rectangle 33"/>
            <p:cNvSpPr>
              <a:spLocks noChangeArrowheads="1"/>
            </p:cNvSpPr>
            <p:nvPr/>
          </p:nvSpPr>
          <p:spPr bwMode="auto">
            <a:xfrm>
              <a:off x="1249" y="758"/>
              <a:ext cx="32" cy="73"/>
            </a:xfrm>
            <a:prstGeom prst="rect">
              <a:avLst/>
            </a:prstGeom>
            <a:solidFill>
              <a:srgbClr val="FF0016"/>
            </a:solidFill>
            <a:ln w="0">
              <a:solidFill>
                <a:srgbClr val="000000"/>
              </a:solidFill>
              <a:miter lim="800000"/>
              <a:headEnd/>
              <a:tailEnd/>
            </a:ln>
          </p:spPr>
          <p:txBody>
            <a:bodyPr/>
            <a:lstStyle/>
            <a:p>
              <a:pPr algn="ctr"/>
              <a:endParaRPr lang="zh-CN" altLang="en-US">
                <a:latin typeface="微软雅黑" pitchFamily="34" charset="-122"/>
                <a:ea typeface="微软雅黑" pitchFamily="34" charset="-122"/>
              </a:endParaRPr>
            </a:p>
          </p:txBody>
        </p:sp>
        <p:sp>
          <p:nvSpPr>
            <p:cNvPr id="26737" name="Rectangle 34"/>
            <p:cNvSpPr>
              <a:spLocks noChangeArrowheads="1"/>
            </p:cNvSpPr>
            <p:nvPr/>
          </p:nvSpPr>
          <p:spPr bwMode="auto">
            <a:xfrm>
              <a:off x="1281" y="707"/>
              <a:ext cx="31" cy="126"/>
            </a:xfrm>
            <a:prstGeom prst="rect">
              <a:avLst/>
            </a:prstGeom>
            <a:solidFill>
              <a:srgbClr val="FFFF14"/>
            </a:solidFill>
            <a:ln w="0">
              <a:solidFill>
                <a:srgbClr val="000000"/>
              </a:solidFill>
              <a:miter lim="800000"/>
              <a:headEnd/>
              <a:tailEnd/>
            </a:ln>
          </p:spPr>
          <p:txBody>
            <a:bodyPr/>
            <a:lstStyle/>
            <a:p>
              <a:pPr algn="ctr"/>
              <a:endParaRPr lang="zh-CN" altLang="en-US">
                <a:latin typeface="微软雅黑" pitchFamily="34" charset="-122"/>
                <a:ea typeface="微软雅黑" pitchFamily="34" charset="-122"/>
              </a:endParaRPr>
            </a:p>
          </p:txBody>
        </p:sp>
        <p:sp>
          <p:nvSpPr>
            <p:cNvPr id="26738" name="Rectangle 35"/>
            <p:cNvSpPr>
              <a:spLocks noChangeArrowheads="1"/>
            </p:cNvSpPr>
            <p:nvPr/>
          </p:nvSpPr>
          <p:spPr bwMode="auto">
            <a:xfrm>
              <a:off x="1312" y="674"/>
              <a:ext cx="32" cy="159"/>
            </a:xfrm>
            <a:prstGeom prst="rect">
              <a:avLst/>
            </a:prstGeom>
            <a:solidFill>
              <a:srgbClr val="0000FF"/>
            </a:solidFill>
            <a:ln w="0">
              <a:solidFill>
                <a:srgbClr val="000000"/>
              </a:solidFill>
              <a:miter lim="800000"/>
              <a:headEnd/>
              <a:tailEnd/>
            </a:ln>
          </p:spPr>
          <p:txBody>
            <a:bodyPr/>
            <a:lstStyle/>
            <a:p>
              <a:pPr algn="ctr"/>
              <a:endParaRPr lang="zh-CN" altLang="en-US">
                <a:latin typeface="微软雅黑" pitchFamily="34" charset="-122"/>
                <a:ea typeface="微软雅黑" pitchFamily="34" charset="-122"/>
              </a:endParaRPr>
            </a:p>
          </p:txBody>
        </p:sp>
        <p:sp>
          <p:nvSpPr>
            <p:cNvPr id="26739" name="Freeform 36"/>
            <p:cNvSpPr>
              <a:spLocks/>
            </p:cNvSpPr>
            <p:nvPr/>
          </p:nvSpPr>
          <p:spPr bwMode="auto">
            <a:xfrm>
              <a:off x="1344" y="720"/>
              <a:ext cx="31" cy="115"/>
            </a:xfrm>
            <a:custGeom>
              <a:avLst/>
              <a:gdLst>
                <a:gd name="T0" fmla="*/ 0 w 31"/>
                <a:gd name="T1" fmla="*/ 0 h 115"/>
                <a:gd name="T2" fmla="*/ 31 w 31"/>
                <a:gd name="T3" fmla="*/ 0 h 115"/>
                <a:gd name="T4" fmla="*/ 31 w 31"/>
                <a:gd name="T5" fmla="*/ 115 h 115"/>
                <a:gd name="T6" fmla="*/ 0 w 31"/>
                <a:gd name="T7" fmla="*/ 113 h 115"/>
                <a:gd name="T8" fmla="*/ 0 w 31"/>
                <a:gd name="T9" fmla="*/ 0 h 115"/>
                <a:gd name="T10" fmla="*/ 0 60000 65536"/>
                <a:gd name="T11" fmla="*/ 0 60000 65536"/>
                <a:gd name="T12" fmla="*/ 0 60000 65536"/>
                <a:gd name="T13" fmla="*/ 0 60000 65536"/>
                <a:gd name="T14" fmla="*/ 0 60000 65536"/>
                <a:gd name="T15" fmla="*/ 0 w 31"/>
                <a:gd name="T16" fmla="*/ 0 h 115"/>
                <a:gd name="T17" fmla="*/ 31 w 31"/>
                <a:gd name="T18" fmla="*/ 115 h 115"/>
              </a:gdLst>
              <a:ahLst/>
              <a:cxnLst>
                <a:cxn ang="T10">
                  <a:pos x="T0" y="T1"/>
                </a:cxn>
                <a:cxn ang="T11">
                  <a:pos x="T2" y="T3"/>
                </a:cxn>
                <a:cxn ang="T12">
                  <a:pos x="T4" y="T5"/>
                </a:cxn>
                <a:cxn ang="T13">
                  <a:pos x="T6" y="T7"/>
                </a:cxn>
                <a:cxn ang="T14">
                  <a:pos x="T8" y="T9"/>
                </a:cxn>
              </a:cxnLst>
              <a:rect l="T15" t="T16" r="T17" b="T18"/>
              <a:pathLst>
                <a:path w="31" h="115">
                  <a:moveTo>
                    <a:pt x="0" y="0"/>
                  </a:moveTo>
                  <a:lnTo>
                    <a:pt x="31" y="0"/>
                  </a:lnTo>
                  <a:lnTo>
                    <a:pt x="31" y="115"/>
                  </a:lnTo>
                  <a:lnTo>
                    <a:pt x="0" y="113"/>
                  </a:lnTo>
                  <a:lnTo>
                    <a:pt x="0" y="0"/>
                  </a:lnTo>
                  <a:close/>
                </a:path>
              </a:pathLst>
            </a:custGeom>
            <a:solidFill>
              <a:srgbClr val="850285"/>
            </a:solidFill>
            <a:ln w="0">
              <a:solidFill>
                <a:srgbClr val="000000"/>
              </a:solidFill>
              <a:round/>
              <a:headEnd/>
              <a:tailEnd/>
            </a:ln>
          </p:spPr>
          <p:txBody>
            <a:bodyPr/>
            <a:lstStyle/>
            <a:p>
              <a:endParaRPr lang="zh-CN" altLang="en-US"/>
            </a:p>
          </p:txBody>
        </p:sp>
        <p:sp>
          <p:nvSpPr>
            <p:cNvPr id="26740" name="Freeform 37"/>
            <p:cNvSpPr>
              <a:spLocks/>
            </p:cNvSpPr>
            <p:nvPr/>
          </p:nvSpPr>
          <p:spPr bwMode="auto">
            <a:xfrm>
              <a:off x="1375" y="659"/>
              <a:ext cx="32" cy="176"/>
            </a:xfrm>
            <a:custGeom>
              <a:avLst/>
              <a:gdLst>
                <a:gd name="T0" fmla="*/ 0 w 32"/>
                <a:gd name="T1" fmla="*/ 0 h 176"/>
                <a:gd name="T2" fmla="*/ 32 w 32"/>
                <a:gd name="T3" fmla="*/ 0 h 176"/>
                <a:gd name="T4" fmla="*/ 32 w 32"/>
                <a:gd name="T5" fmla="*/ 176 h 176"/>
                <a:gd name="T6" fmla="*/ 0 w 32"/>
                <a:gd name="T7" fmla="*/ 176 h 176"/>
                <a:gd name="T8" fmla="*/ 0 w 32"/>
                <a:gd name="T9" fmla="*/ 0 h 176"/>
                <a:gd name="T10" fmla="*/ 0 w 32"/>
                <a:gd name="T11" fmla="*/ 0 h 176"/>
                <a:gd name="T12" fmla="*/ 0 60000 65536"/>
                <a:gd name="T13" fmla="*/ 0 60000 65536"/>
                <a:gd name="T14" fmla="*/ 0 60000 65536"/>
                <a:gd name="T15" fmla="*/ 0 60000 65536"/>
                <a:gd name="T16" fmla="*/ 0 60000 65536"/>
                <a:gd name="T17" fmla="*/ 0 60000 65536"/>
                <a:gd name="T18" fmla="*/ 0 w 32"/>
                <a:gd name="T19" fmla="*/ 0 h 176"/>
                <a:gd name="T20" fmla="*/ 32 w 32"/>
                <a:gd name="T21" fmla="*/ 176 h 176"/>
              </a:gdLst>
              <a:ahLst/>
              <a:cxnLst>
                <a:cxn ang="T12">
                  <a:pos x="T0" y="T1"/>
                </a:cxn>
                <a:cxn ang="T13">
                  <a:pos x="T2" y="T3"/>
                </a:cxn>
                <a:cxn ang="T14">
                  <a:pos x="T4" y="T5"/>
                </a:cxn>
                <a:cxn ang="T15">
                  <a:pos x="T6" y="T7"/>
                </a:cxn>
                <a:cxn ang="T16">
                  <a:pos x="T8" y="T9"/>
                </a:cxn>
                <a:cxn ang="T17">
                  <a:pos x="T10" y="T11"/>
                </a:cxn>
              </a:cxnLst>
              <a:rect l="T18" t="T19" r="T20" b="T21"/>
              <a:pathLst>
                <a:path w="32" h="176">
                  <a:moveTo>
                    <a:pt x="0" y="0"/>
                  </a:moveTo>
                  <a:lnTo>
                    <a:pt x="32" y="0"/>
                  </a:lnTo>
                  <a:lnTo>
                    <a:pt x="32" y="176"/>
                  </a:lnTo>
                  <a:lnTo>
                    <a:pt x="0" y="176"/>
                  </a:lnTo>
                  <a:lnTo>
                    <a:pt x="0" y="0"/>
                  </a:lnTo>
                  <a:close/>
                </a:path>
              </a:pathLst>
            </a:custGeom>
            <a:solidFill>
              <a:srgbClr val="FF0085"/>
            </a:solidFill>
            <a:ln w="0">
              <a:solidFill>
                <a:srgbClr val="000000"/>
              </a:solidFill>
              <a:round/>
              <a:headEnd/>
              <a:tailEnd/>
            </a:ln>
          </p:spPr>
          <p:txBody>
            <a:bodyPr/>
            <a:lstStyle/>
            <a:p>
              <a:endParaRPr lang="zh-CN" altLang="en-US"/>
            </a:p>
          </p:txBody>
        </p:sp>
        <p:sp>
          <p:nvSpPr>
            <p:cNvPr id="26741" name="Freeform 38"/>
            <p:cNvSpPr>
              <a:spLocks/>
            </p:cNvSpPr>
            <p:nvPr/>
          </p:nvSpPr>
          <p:spPr bwMode="auto">
            <a:xfrm>
              <a:off x="1409" y="625"/>
              <a:ext cx="32" cy="212"/>
            </a:xfrm>
            <a:custGeom>
              <a:avLst/>
              <a:gdLst>
                <a:gd name="T0" fmla="*/ 0 w 32"/>
                <a:gd name="T1" fmla="*/ 0 h 212"/>
                <a:gd name="T2" fmla="*/ 32 w 32"/>
                <a:gd name="T3" fmla="*/ 0 h 212"/>
                <a:gd name="T4" fmla="*/ 32 w 32"/>
                <a:gd name="T5" fmla="*/ 212 h 212"/>
                <a:gd name="T6" fmla="*/ 0 w 32"/>
                <a:gd name="T7" fmla="*/ 210 h 212"/>
                <a:gd name="T8" fmla="*/ 0 w 32"/>
                <a:gd name="T9" fmla="*/ 0 h 212"/>
                <a:gd name="T10" fmla="*/ 0 60000 65536"/>
                <a:gd name="T11" fmla="*/ 0 60000 65536"/>
                <a:gd name="T12" fmla="*/ 0 60000 65536"/>
                <a:gd name="T13" fmla="*/ 0 60000 65536"/>
                <a:gd name="T14" fmla="*/ 0 60000 65536"/>
                <a:gd name="T15" fmla="*/ 0 w 32"/>
                <a:gd name="T16" fmla="*/ 0 h 212"/>
                <a:gd name="T17" fmla="*/ 32 w 32"/>
                <a:gd name="T18" fmla="*/ 212 h 212"/>
              </a:gdLst>
              <a:ahLst/>
              <a:cxnLst>
                <a:cxn ang="T10">
                  <a:pos x="T0" y="T1"/>
                </a:cxn>
                <a:cxn ang="T11">
                  <a:pos x="T2" y="T3"/>
                </a:cxn>
                <a:cxn ang="T12">
                  <a:pos x="T4" y="T5"/>
                </a:cxn>
                <a:cxn ang="T13">
                  <a:pos x="T6" y="T7"/>
                </a:cxn>
                <a:cxn ang="T14">
                  <a:pos x="T8" y="T9"/>
                </a:cxn>
              </a:cxnLst>
              <a:rect l="T15" t="T16" r="T17" b="T18"/>
              <a:pathLst>
                <a:path w="32" h="212">
                  <a:moveTo>
                    <a:pt x="0" y="0"/>
                  </a:moveTo>
                  <a:lnTo>
                    <a:pt x="32" y="0"/>
                  </a:lnTo>
                  <a:lnTo>
                    <a:pt x="32" y="212"/>
                  </a:lnTo>
                  <a:lnTo>
                    <a:pt x="0" y="210"/>
                  </a:lnTo>
                  <a:lnTo>
                    <a:pt x="0" y="0"/>
                  </a:lnTo>
                  <a:close/>
                </a:path>
              </a:pathLst>
            </a:custGeom>
            <a:solidFill>
              <a:srgbClr val="003F00"/>
            </a:solidFill>
            <a:ln w="0">
              <a:solidFill>
                <a:srgbClr val="000000"/>
              </a:solidFill>
              <a:round/>
              <a:headEnd/>
              <a:tailEnd/>
            </a:ln>
          </p:spPr>
          <p:txBody>
            <a:bodyPr/>
            <a:lstStyle/>
            <a:p>
              <a:endParaRPr lang="zh-CN" altLang="en-US"/>
            </a:p>
          </p:txBody>
        </p:sp>
        <p:sp>
          <p:nvSpPr>
            <p:cNvPr id="26742" name="Rectangle 39"/>
            <p:cNvSpPr>
              <a:spLocks noChangeArrowheads="1"/>
            </p:cNvSpPr>
            <p:nvPr/>
          </p:nvSpPr>
          <p:spPr bwMode="auto">
            <a:xfrm>
              <a:off x="1184" y="657"/>
              <a:ext cx="34" cy="172"/>
            </a:xfrm>
            <a:prstGeom prst="rect">
              <a:avLst/>
            </a:prstGeom>
            <a:solidFill>
              <a:srgbClr val="00FF00"/>
            </a:solidFill>
            <a:ln w="0">
              <a:solidFill>
                <a:srgbClr val="000000"/>
              </a:solidFill>
              <a:miter lim="800000"/>
              <a:headEnd/>
              <a:tailEnd/>
            </a:ln>
          </p:spPr>
          <p:txBody>
            <a:bodyPr/>
            <a:lstStyle/>
            <a:p>
              <a:pPr algn="ctr"/>
              <a:endParaRPr lang="zh-CN" altLang="en-US">
                <a:latin typeface="微软雅黑" pitchFamily="34" charset="-122"/>
                <a:ea typeface="微软雅黑" pitchFamily="34" charset="-122"/>
              </a:endParaRPr>
            </a:p>
          </p:txBody>
        </p:sp>
        <p:sp>
          <p:nvSpPr>
            <p:cNvPr id="26743" name="Freeform 40"/>
            <p:cNvSpPr>
              <a:spLocks/>
            </p:cNvSpPr>
            <p:nvPr/>
          </p:nvSpPr>
          <p:spPr bwMode="auto">
            <a:xfrm>
              <a:off x="697" y="1027"/>
              <a:ext cx="141" cy="113"/>
            </a:xfrm>
            <a:custGeom>
              <a:avLst/>
              <a:gdLst>
                <a:gd name="T0" fmla="*/ 137 w 141"/>
                <a:gd name="T1" fmla="*/ 65 h 113"/>
                <a:gd name="T2" fmla="*/ 128 w 141"/>
                <a:gd name="T3" fmla="*/ 56 h 113"/>
                <a:gd name="T4" fmla="*/ 124 w 141"/>
                <a:gd name="T5" fmla="*/ 48 h 113"/>
                <a:gd name="T6" fmla="*/ 111 w 141"/>
                <a:gd name="T7" fmla="*/ 33 h 113"/>
                <a:gd name="T8" fmla="*/ 107 w 141"/>
                <a:gd name="T9" fmla="*/ 23 h 113"/>
                <a:gd name="T10" fmla="*/ 97 w 141"/>
                <a:gd name="T11" fmla="*/ 2 h 113"/>
                <a:gd name="T12" fmla="*/ 90 w 141"/>
                <a:gd name="T13" fmla="*/ 0 h 113"/>
                <a:gd name="T14" fmla="*/ 84 w 141"/>
                <a:gd name="T15" fmla="*/ 6 h 113"/>
                <a:gd name="T16" fmla="*/ 84 w 141"/>
                <a:gd name="T17" fmla="*/ 16 h 113"/>
                <a:gd name="T18" fmla="*/ 90 w 141"/>
                <a:gd name="T19" fmla="*/ 33 h 113"/>
                <a:gd name="T20" fmla="*/ 99 w 141"/>
                <a:gd name="T21" fmla="*/ 44 h 113"/>
                <a:gd name="T22" fmla="*/ 80 w 141"/>
                <a:gd name="T23" fmla="*/ 42 h 113"/>
                <a:gd name="T24" fmla="*/ 65 w 141"/>
                <a:gd name="T25" fmla="*/ 40 h 113"/>
                <a:gd name="T26" fmla="*/ 44 w 141"/>
                <a:gd name="T27" fmla="*/ 40 h 113"/>
                <a:gd name="T28" fmla="*/ 31 w 141"/>
                <a:gd name="T29" fmla="*/ 40 h 113"/>
                <a:gd name="T30" fmla="*/ 15 w 141"/>
                <a:gd name="T31" fmla="*/ 37 h 113"/>
                <a:gd name="T32" fmla="*/ 8 w 141"/>
                <a:gd name="T33" fmla="*/ 44 h 113"/>
                <a:gd name="T34" fmla="*/ 13 w 141"/>
                <a:gd name="T35" fmla="*/ 50 h 113"/>
                <a:gd name="T36" fmla="*/ 55 w 141"/>
                <a:gd name="T37" fmla="*/ 58 h 113"/>
                <a:gd name="T38" fmla="*/ 38 w 141"/>
                <a:gd name="T39" fmla="*/ 61 h 113"/>
                <a:gd name="T40" fmla="*/ 19 w 141"/>
                <a:gd name="T41" fmla="*/ 61 h 113"/>
                <a:gd name="T42" fmla="*/ 6 w 141"/>
                <a:gd name="T43" fmla="*/ 61 h 113"/>
                <a:gd name="T44" fmla="*/ 0 w 141"/>
                <a:gd name="T45" fmla="*/ 65 h 113"/>
                <a:gd name="T46" fmla="*/ 4 w 141"/>
                <a:gd name="T47" fmla="*/ 71 h 113"/>
                <a:gd name="T48" fmla="*/ 17 w 141"/>
                <a:gd name="T49" fmla="*/ 75 h 113"/>
                <a:gd name="T50" fmla="*/ 17 w 141"/>
                <a:gd name="T51" fmla="*/ 82 h 113"/>
                <a:gd name="T52" fmla="*/ 36 w 141"/>
                <a:gd name="T53" fmla="*/ 90 h 113"/>
                <a:gd name="T54" fmla="*/ 31 w 141"/>
                <a:gd name="T55" fmla="*/ 96 h 113"/>
                <a:gd name="T56" fmla="*/ 36 w 141"/>
                <a:gd name="T57" fmla="*/ 100 h 113"/>
                <a:gd name="T58" fmla="*/ 52 w 141"/>
                <a:gd name="T59" fmla="*/ 107 h 113"/>
                <a:gd name="T60" fmla="*/ 71 w 141"/>
                <a:gd name="T61" fmla="*/ 107 h 113"/>
                <a:gd name="T62" fmla="*/ 80 w 141"/>
                <a:gd name="T63" fmla="*/ 109 h 113"/>
                <a:gd name="T64" fmla="*/ 97 w 141"/>
                <a:gd name="T65" fmla="*/ 113 h 113"/>
                <a:gd name="T66" fmla="*/ 107 w 141"/>
                <a:gd name="T67" fmla="*/ 113 h 113"/>
                <a:gd name="T68" fmla="*/ 118 w 141"/>
                <a:gd name="T69" fmla="*/ 111 h 113"/>
                <a:gd name="T70" fmla="*/ 130 w 141"/>
                <a:gd name="T71" fmla="*/ 113 h 113"/>
                <a:gd name="T72" fmla="*/ 141 w 141"/>
                <a:gd name="T73" fmla="*/ 67 h 11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1"/>
                <a:gd name="T112" fmla="*/ 0 h 113"/>
                <a:gd name="T113" fmla="*/ 141 w 141"/>
                <a:gd name="T114" fmla="*/ 113 h 11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1" h="113">
                  <a:moveTo>
                    <a:pt x="141" y="67"/>
                  </a:moveTo>
                  <a:lnTo>
                    <a:pt x="137" y="65"/>
                  </a:lnTo>
                  <a:lnTo>
                    <a:pt x="132" y="63"/>
                  </a:lnTo>
                  <a:lnTo>
                    <a:pt x="128" y="56"/>
                  </a:lnTo>
                  <a:lnTo>
                    <a:pt x="126" y="52"/>
                  </a:lnTo>
                  <a:lnTo>
                    <a:pt x="124" y="48"/>
                  </a:lnTo>
                  <a:lnTo>
                    <a:pt x="118" y="37"/>
                  </a:lnTo>
                  <a:lnTo>
                    <a:pt x="111" y="33"/>
                  </a:lnTo>
                  <a:lnTo>
                    <a:pt x="109" y="27"/>
                  </a:lnTo>
                  <a:lnTo>
                    <a:pt x="107" y="23"/>
                  </a:lnTo>
                  <a:lnTo>
                    <a:pt x="103" y="16"/>
                  </a:lnTo>
                  <a:lnTo>
                    <a:pt x="97" y="2"/>
                  </a:lnTo>
                  <a:lnTo>
                    <a:pt x="97" y="0"/>
                  </a:lnTo>
                  <a:lnTo>
                    <a:pt x="90" y="0"/>
                  </a:lnTo>
                  <a:lnTo>
                    <a:pt x="88" y="2"/>
                  </a:lnTo>
                  <a:lnTo>
                    <a:pt x="84" y="6"/>
                  </a:lnTo>
                  <a:lnTo>
                    <a:pt x="84" y="10"/>
                  </a:lnTo>
                  <a:lnTo>
                    <a:pt x="84" y="16"/>
                  </a:lnTo>
                  <a:lnTo>
                    <a:pt x="88" y="27"/>
                  </a:lnTo>
                  <a:lnTo>
                    <a:pt x="90" y="33"/>
                  </a:lnTo>
                  <a:lnTo>
                    <a:pt x="94" y="37"/>
                  </a:lnTo>
                  <a:lnTo>
                    <a:pt x="99" y="44"/>
                  </a:lnTo>
                  <a:lnTo>
                    <a:pt x="90" y="44"/>
                  </a:lnTo>
                  <a:lnTo>
                    <a:pt x="80" y="42"/>
                  </a:lnTo>
                  <a:lnTo>
                    <a:pt x="76" y="42"/>
                  </a:lnTo>
                  <a:lnTo>
                    <a:pt x="65" y="40"/>
                  </a:lnTo>
                  <a:lnTo>
                    <a:pt x="52" y="40"/>
                  </a:lnTo>
                  <a:lnTo>
                    <a:pt x="44" y="40"/>
                  </a:lnTo>
                  <a:lnTo>
                    <a:pt x="38" y="40"/>
                  </a:lnTo>
                  <a:lnTo>
                    <a:pt x="31" y="40"/>
                  </a:lnTo>
                  <a:lnTo>
                    <a:pt x="19" y="37"/>
                  </a:lnTo>
                  <a:lnTo>
                    <a:pt x="15" y="37"/>
                  </a:lnTo>
                  <a:lnTo>
                    <a:pt x="10" y="40"/>
                  </a:lnTo>
                  <a:lnTo>
                    <a:pt x="8" y="44"/>
                  </a:lnTo>
                  <a:lnTo>
                    <a:pt x="10" y="48"/>
                  </a:lnTo>
                  <a:lnTo>
                    <a:pt x="13" y="50"/>
                  </a:lnTo>
                  <a:lnTo>
                    <a:pt x="38" y="54"/>
                  </a:lnTo>
                  <a:lnTo>
                    <a:pt x="55" y="58"/>
                  </a:lnTo>
                  <a:lnTo>
                    <a:pt x="46" y="61"/>
                  </a:lnTo>
                  <a:lnTo>
                    <a:pt x="38" y="61"/>
                  </a:lnTo>
                  <a:lnTo>
                    <a:pt x="29" y="61"/>
                  </a:lnTo>
                  <a:lnTo>
                    <a:pt x="19" y="61"/>
                  </a:lnTo>
                  <a:lnTo>
                    <a:pt x="13" y="58"/>
                  </a:lnTo>
                  <a:lnTo>
                    <a:pt x="6" y="61"/>
                  </a:lnTo>
                  <a:lnTo>
                    <a:pt x="2" y="61"/>
                  </a:lnTo>
                  <a:lnTo>
                    <a:pt x="0" y="65"/>
                  </a:lnTo>
                  <a:lnTo>
                    <a:pt x="2" y="69"/>
                  </a:lnTo>
                  <a:lnTo>
                    <a:pt x="4" y="71"/>
                  </a:lnTo>
                  <a:lnTo>
                    <a:pt x="10" y="73"/>
                  </a:lnTo>
                  <a:lnTo>
                    <a:pt x="17" y="75"/>
                  </a:lnTo>
                  <a:lnTo>
                    <a:pt x="17" y="79"/>
                  </a:lnTo>
                  <a:lnTo>
                    <a:pt x="17" y="82"/>
                  </a:lnTo>
                  <a:lnTo>
                    <a:pt x="19" y="86"/>
                  </a:lnTo>
                  <a:lnTo>
                    <a:pt x="36" y="90"/>
                  </a:lnTo>
                  <a:lnTo>
                    <a:pt x="31" y="92"/>
                  </a:lnTo>
                  <a:lnTo>
                    <a:pt x="31" y="96"/>
                  </a:lnTo>
                  <a:lnTo>
                    <a:pt x="34" y="98"/>
                  </a:lnTo>
                  <a:lnTo>
                    <a:pt x="36" y="100"/>
                  </a:lnTo>
                  <a:lnTo>
                    <a:pt x="42" y="105"/>
                  </a:lnTo>
                  <a:lnTo>
                    <a:pt x="52" y="107"/>
                  </a:lnTo>
                  <a:lnTo>
                    <a:pt x="63" y="107"/>
                  </a:lnTo>
                  <a:lnTo>
                    <a:pt x="71" y="107"/>
                  </a:lnTo>
                  <a:lnTo>
                    <a:pt x="76" y="109"/>
                  </a:lnTo>
                  <a:lnTo>
                    <a:pt x="80" y="109"/>
                  </a:lnTo>
                  <a:lnTo>
                    <a:pt x="92" y="111"/>
                  </a:lnTo>
                  <a:lnTo>
                    <a:pt x="97" y="113"/>
                  </a:lnTo>
                  <a:lnTo>
                    <a:pt x="101" y="113"/>
                  </a:lnTo>
                  <a:lnTo>
                    <a:pt x="107" y="113"/>
                  </a:lnTo>
                  <a:lnTo>
                    <a:pt x="113" y="113"/>
                  </a:lnTo>
                  <a:lnTo>
                    <a:pt x="118" y="111"/>
                  </a:lnTo>
                  <a:lnTo>
                    <a:pt x="122" y="111"/>
                  </a:lnTo>
                  <a:lnTo>
                    <a:pt x="130" y="113"/>
                  </a:lnTo>
                  <a:lnTo>
                    <a:pt x="137" y="113"/>
                  </a:lnTo>
                  <a:lnTo>
                    <a:pt x="141" y="67"/>
                  </a:lnTo>
                  <a:close/>
                </a:path>
              </a:pathLst>
            </a:custGeom>
            <a:solidFill>
              <a:srgbClr val="FFC283"/>
            </a:solidFill>
            <a:ln w="0">
              <a:solidFill>
                <a:srgbClr val="000000"/>
              </a:solidFill>
              <a:round/>
              <a:headEnd/>
              <a:tailEnd/>
            </a:ln>
          </p:spPr>
          <p:txBody>
            <a:bodyPr/>
            <a:lstStyle/>
            <a:p>
              <a:endParaRPr lang="zh-CN" altLang="en-US"/>
            </a:p>
          </p:txBody>
        </p:sp>
        <p:sp>
          <p:nvSpPr>
            <p:cNvPr id="26744" name="Freeform 41"/>
            <p:cNvSpPr>
              <a:spLocks/>
            </p:cNvSpPr>
            <p:nvPr/>
          </p:nvSpPr>
          <p:spPr bwMode="auto">
            <a:xfrm>
              <a:off x="764" y="1184"/>
              <a:ext cx="30" cy="17"/>
            </a:xfrm>
            <a:custGeom>
              <a:avLst/>
              <a:gdLst>
                <a:gd name="T0" fmla="*/ 30 w 30"/>
                <a:gd name="T1" fmla="*/ 17 h 17"/>
                <a:gd name="T2" fmla="*/ 0 w 30"/>
                <a:gd name="T3" fmla="*/ 0 h 17"/>
                <a:gd name="T4" fmla="*/ 30 w 30"/>
                <a:gd name="T5" fmla="*/ 0 h 17"/>
                <a:gd name="T6" fmla="*/ 30 w 30"/>
                <a:gd name="T7" fmla="*/ 17 h 17"/>
                <a:gd name="T8" fmla="*/ 0 60000 65536"/>
                <a:gd name="T9" fmla="*/ 0 60000 65536"/>
                <a:gd name="T10" fmla="*/ 0 60000 65536"/>
                <a:gd name="T11" fmla="*/ 0 60000 65536"/>
                <a:gd name="T12" fmla="*/ 0 w 30"/>
                <a:gd name="T13" fmla="*/ 0 h 17"/>
                <a:gd name="T14" fmla="*/ 30 w 30"/>
                <a:gd name="T15" fmla="*/ 17 h 17"/>
              </a:gdLst>
              <a:ahLst/>
              <a:cxnLst>
                <a:cxn ang="T8">
                  <a:pos x="T0" y="T1"/>
                </a:cxn>
                <a:cxn ang="T9">
                  <a:pos x="T2" y="T3"/>
                </a:cxn>
                <a:cxn ang="T10">
                  <a:pos x="T4" y="T5"/>
                </a:cxn>
                <a:cxn ang="T11">
                  <a:pos x="T6" y="T7"/>
                </a:cxn>
              </a:cxnLst>
              <a:rect l="T12" t="T13" r="T14" b="T15"/>
              <a:pathLst>
                <a:path w="30" h="17">
                  <a:moveTo>
                    <a:pt x="30" y="17"/>
                  </a:moveTo>
                  <a:lnTo>
                    <a:pt x="0" y="0"/>
                  </a:lnTo>
                  <a:lnTo>
                    <a:pt x="30" y="0"/>
                  </a:lnTo>
                  <a:lnTo>
                    <a:pt x="30" y="17"/>
                  </a:lnTo>
                  <a:close/>
                </a:path>
              </a:pathLst>
            </a:custGeom>
            <a:solidFill>
              <a:srgbClr val="850202"/>
            </a:solidFill>
            <a:ln w="0">
              <a:solidFill>
                <a:srgbClr val="000000"/>
              </a:solidFill>
              <a:round/>
              <a:headEnd/>
              <a:tailEnd/>
            </a:ln>
          </p:spPr>
          <p:txBody>
            <a:bodyPr/>
            <a:lstStyle/>
            <a:p>
              <a:endParaRPr lang="zh-CN" altLang="en-US"/>
            </a:p>
          </p:txBody>
        </p:sp>
        <p:sp>
          <p:nvSpPr>
            <p:cNvPr id="26745" name="Freeform 42"/>
            <p:cNvSpPr>
              <a:spLocks/>
            </p:cNvSpPr>
            <p:nvPr/>
          </p:nvSpPr>
          <p:spPr bwMode="auto">
            <a:xfrm>
              <a:off x="707" y="1075"/>
              <a:ext cx="57" cy="15"/>
            </a:xfrm>
            <a:custGeom>
              <a:avLst/>
              <a:gdLst>
                <a:gd name="T0" fmla="*/ 38 w 57"/>
                <a:gd name="T1" fmla="*/ 15 h 15"/>
                <a:gd name="T2" fmla="*/ 42 w 57"/>
                <a:gd name="T3" fmla="*/ 13 h 15"/>
                <a:gd name="T4" fmla="*/ 47 w 57"/>
                <a:gd name="T5" fmla="*/ 13 h 15"/>
                <a:gd name="T6" fmla="*/ 51 w 57"/>
                <a:gd name="T7" fmla="*/ 15 h 15"/>
                <a:gd name="T8" fmla="*/ 55 w 57"/>
                <a:gd name="T9" fmla="*/ 15 h 15"/>
                <a:gd name="T10" fmla="*/ 57 w 57"/>
                <a:gd name="T11" fmla="*/ 10 h 15"/>
                <a:gd name="T12" fmla="*/ 53 w 57"/>
                <a:gd name="T13" fmla="*/ 10 h 15"/>
                <a:gd name="T14" fmla="*/ 51 w 57"/>
                <a:gd name="T15" fmla="*/ 10 h 15"/>
                <a:gd name="T16" fmla="*/ 45 w 57"/>
                <a:gd name="T17" fmla="*/ 8 h 15"/>
                <a:gd name="T18" fmla="*/ 38 w 57"/>
                <a:gd name="T19" fmla="*/ 8 h 15"/>
                <a:gd name="T20" fmla="*/ 36 w 57"/>
                <a:gd name="T21" fmla="*/ 6 h 15"/>
                <a:gd name="T22" fmla="*/ 32 w 57"/>
                <a:gd name="T23" fmla="*/ 6 h 15"/>
                <a:gd name="T24" fmla="*/ 28 w 57"/>
                <a:gd name="T25" fmla="*/ 6 h 15"/>
                <a:gd name="T26" fmla="*/ 21 w 57"/>
                <a:gd name="T27" fmla="*/ 4 h 15"/>
                <a:gd name="T28" fmla="*/ 19 w 57"/>
                <a:gd name="T29" fmla="*/ 2 h 15"/>
                <a:gd name="T30" fmla="*/ 17 w 57"/>
                <a:gd name="T31" fmla="*/ 2 h 15"/>
                <a:gd name="T32" fmla="*/ 13 w 57"/>
                <a:gd name="T33" fmla="*/ 4 h 15"/>
                <a:gd name="T34" fmla="*/ 9 w 57"/>
                <a:gd name="T35" fmla="*/ 2 h 15"/>
                <a:gd name="T36" fmla="*/ 5 w 57"/>
                <a:gd name="T37" fmla="*/ 0 h 15"/>
                <a:gd name="T38" fmla="*/ 0 w 57"/>
                <a:gd name="T39" fmla="*/ 2 h 15"/>
                <a:gd name="T40" fmla="*/ 3 w 57"/>
                <a:gd name="T41" fmla="*/ 2 h 15"/>
                <a:gd name="T42" fmla="*/ 9 w 57"/>
                <a:gd name="T43" fmla="*/ 4 h 15"/>
                <a:gd name="T44" fmla="*/ 15 w 57"/>
                <a:gd name="T45" fmla="*/ 6 h 15"/>
                <a:gd name="T46" fmla="*/ 17 w 57"/>
                <a:gd name="T47" fmla="*/ 6 h 15"/>
                <a:gd name="T48" fmla="*/ 21 w 57"/>
                <a:gd name="T49" fmla="*/ 8 h 15"/>
                <a:gd name="T50" fmla="*/ 32 w 57"/>
                <a:gd name="T51" fmla="*/ 8 h 15"/>
                <a:gd name="T52" fmla="*/ 36 w 57"/>
                <a:gd name="T53" fmla="*/ 8 h 15"/>
                <a:gd name="T54" fmla="*/ 42 w 57"/>
                <a:gd name="T55" fmla="*/ 10 h 15"/>
                <a:gd name="T56" fmla="*/ 34 w 57"/>
                <a:gd name="T57" fmla="*/ 13 h 15"/>
                <a:gd name="T58" fmla="*/ 28 w 57"/>
                <a:gd name="T59" fmla="*/ 13 h 15"/>
                <a:gd name="T60" fmla="*/ 32 w 57"/>
                <a:gd name="T61" fmla="*/ 13 h 15"/>
                <a:gd name="T62" fmla="*/ 38 w 57"/>
                <a:gd name="T63" fmla="*/ 15 h 1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7"/>
                <a:gd name="T97" fmla="*/ 0 h 15"/>
                <a:gd name="T98" fmla="*/ 57 w 57"/>
                <a:gd name="T99" fmla="*/ 15 h 1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7" h="15">
                  <a:moveTo>
                    <a:pt x="38" y="15"/>
                  </a:moveTo>
                  <a:lnTo>
                    <a:pt x="42" y="13"/>
                  </a:lnTo>
                  <a:lnTo>
                    <a:pt x="47" y="13"/>
                  </a:lnTo>
                  <a:lnTo>
                    <a:pt x="51" y="15"/>
                  </a:lnTo>
                  <a:lnTo>
                    <a:pt x="55" y="15"/>
                  </a:lnTo>
                  <a:lnTo>
                    <a:pt x="57" y="10"/>
                  </a:lnTo>
                  <a:lnTo>
                    <a:pt x="53" y="10"/>
                  </a:lnTo>
                  <a:lnTo>
                    <a:pt x="51" y="10"/>
                  </a:lnTo>
                  <a:lnTo>
                    <a:pt x="45" y="8"/>
                  </a:lnTo>
                  <a:lnTo>
                    <a:pt x="38" y="8"/>
                  </a:lnTo>
                  <a:lnTo>
                    <a:pt x="36" y="6"/>
                  </a:lnTo>
                  <a:lnTo>
                    <a:pt x="32" y="6"/>
                  </a:lnTo>
                  <a:lnTo>
                    <a:pt x="28" y="6"/>
                  </a:lnTo>
                  <a:lnTo>
                    <a:pt x="21" y="4"/>
                  </a:lnTo>
                  <a:lnTo>
                    <a:pt x="19" y="2"/>
                  </a:lnTo>
                  <a:lnTo>
                    <a:pt x="17" y="2"/>
                  </a:lnTo>
                  <a:lnTo>
                    <a:pt x="13" y="4"/>
                  </a:lnTo>
                  <a:lnTo>
                    <a:pt x="9" y="2"/>
                  </a:lnTo>
                  <a:lnTo>
                    <a:pt x="5" y="0"/>
                  </a:lnTo>
                  <a:lnTo>
                    <a:pt x="0" y="2"/>
                  </a:lnTo>
                  <a:lnTo>
                    <a:pt x="3" y="2"/>
                  </a:lnTo>
                  <a:lnTo>
                    <a:pt x="9" y="4"/>
                  </a:lnTo>
                  <a:lnTo>
                    <a:pt x="15" y="6"/>
                  </a:lnTo>
                  <a:lnTo>
                    <a:pt x="17" y="6"/>
                  </a:lnTo>
                  <a:lnTo>
                    <a:pt x="21" y="8"/>
                  </a:lnTo>
                  <a:lnTo>
                    <a:pt x="32" y="8"/>
                  </a:lnTo>
                  <a:lnTo>
                    <a:pt x="36" y="8"/>
                  </a:lnTo>
                  <a:lnTo>
                    <a:pt x="42" y="10"/>
                  </a:lnTo>
                  <a:lnTo>
                    <a:pt x="34" y="13"/>
                  </a:lnTo>
                  <a:lnTo>
                    <a:pt x="28" y="13"/>
                  </a:lnTo>
                  <a:lnTo>
                    <a:pt x="32" y="13"/>
                  </a:lnTo>
                  <a:lnTo>
                    <a:pt x="38" y="15"/>
                  </a:lnTo>
                  <a:close/>
                </a:path>
              </a:pathLst>
            </a:custGeom>
            <a:solidFill>
              <a:srgbClr val="C295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6" name="Freeform 43"/>
            <p:cNvSpPr>
              <a:spLocks/>
            </p:cNvSpPr>
            <p:nvPr/>
          </p:nvSpPr>
          <p:spPr bwMode="auto">
            <a:xfrm>
              <a:off x="699" y="1094"/>
              <a:ext cx="67" cy="12"/>
            </a:xfrm>
            <a:custGeom>
              <a:avLst/>
              <a:gdLst>
                <a:gd name="T0" fmla="*/ 48 w 67"/>
                <a:gd name="T1" fmla="*/ 12 h 12"/>
                <a:gd name="T2" fmla="*/ 53 w 67"/>
                <a:gd name="T3" fmla="*/ 12 h 12"/>
                <a:gd name="T4" fmla="*/ 61 w 67"/>
                <a:gd name="T5" fmla="*/ 12 h 12"/>
                <a:gd name="T6" fmla="*/ 65 w 67"/>
                <a:gd name="T7" fmla="*/ 12 h 12"/>
                <a:gd name="T8" fmla="*/ 67 w 67"/>
                <a:gd name="T9" fmla="*/ 10 h 12"/>
                <a:gd name="T10" fmla="*/ 67 w 67"/>
                <a:gd name="T11" fmla="*/ 6 h 12"/>
                <a:gd name="T12" fmla="*/ 67 w 67"/>
                <a:gd name="T13" fmla="*/ 4 h 12"/>
                <a:gd name="T14" fmla="*/ 61 w 67"/>
                <a:gd name="T15" fmla="*/ 6 h 12"/>
                <a:gd name="T16" fmla="*/ 53 w 67"/>
                <a:gd name="T17" fmla="*/ 6 h 12"/>
                <a:gd name="T18" fmla="*/ 48 w 67"/>
                <a:gd name="T19" fmla="*/ 4 h 12"/>
                <a:gd name="T20" fmla="*/ 46 w 67"/>
                <a:gd name="T21" fmla="*/ 4 h 12"/>
                <a:gd name="T22" fmla="*/ 42 w 67"/>
                <a:gd name="T23" fmla="*/ 0 h 12"/>
                <a:gd name="T24" fmla="*/ 40 w 67"/>
                <a:gd name="T25" fmla="*/ 2 h 12"/>
                <a:gd name="T26" fmla="*/ 34 w 67"/>
                <a:gd name="T27" fmla="*/ 2 h 12"/>
                <a:gd name="T28" fmla="*/ 27 w 67"/>
                <a:gd name="T29" fmla="*/ 2 h 12"/>
                <a:gd name="T30" fmla="*/ 23 w 67"/>
                <a:gd name="T31" fmla="*/ 2 h 12"/>
                <a:gd name="T32" fmla="*/ 19 w 67"/>
                <a:gd name="T33" fmla="*/ 2 h 12"/>
                <a:gd name="T34" fmla="*/ 13 w 67"/>
                <a:gd name="T35" fmla="*/ 2 h 12"/>
                <a:gd name="T36" fmla="*/ 6 w 67"/>
                <a:gd name="T37" fmla="*/ 2 h 12"/>
                <a:gd name="T38" fmla="*/ 2 w 67"/>
                <a:gd name="T39" fmla="*/ 2 h 12"/>
                <a:gd name="T40" fmla="*/ 0 w 67"/>
                <a:gd name="T41" fmla="*/ 2 h 12"/>
                <a:gd name="T42" fmla="*/ 4 w 67"/>
                <a:gd name="T43" fmla="*/ 6 h 12"/>
                <a:gd name="T44" fmla="*/ 8 w 67"/>
                <a:gd name="T45" fmla="*/ 6 h 12"/>
                <a:gd name="T46" fmla="*/ 15 w 67"/>
                <a:gd name="T47" fmla="*/ 8 h 12"/>
                <a:gd name="T48" fmla="*/ 19 w 67"/>
                <a:gd name="T49" fmla="*/ 6 h 12"/>
                <a:gd name="T50" fmla="*/ 23 w 67"/>
                <a:gd name="T51" fmla="*/ 6 h 12"/>
                <a:gd name="T52" fmla="*/ 29 w 67"/>
                <a:gd name="T53" fmla="*/ 6 h 12"/>
                <a:gd name="T54" fmla="*/ 38 w 67"/>
                <a:gd name="T55" fmla="*/ 8 h 12"/>
                <a:gd name="T56" fmla="*/ 42 w 67"/>
                <a:gd name="T57" fmla="*/ 10 h 12"/>
                <a:gd name="T58" fmla="*/ 46 w 67"/>
                <a:gd name="T59" fmla="*/ 10 h 12"/>
                <a:gd name="T60" fmla="*/ 48 w 67"/>
                <a:gd name="T61" fmla="*/ 12 h 1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67"/>
                <a:gd name="T94" fmla="*/ 0 h 12"/>
                <a:gd name="T95" fmla="*/ 67 w 67"/>
                <a:gd name="T96" fmla="*/ 12 h 1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67" h="12">
                  <a:moveTo>
                    <a:pt x="48" y="12"/>
                  </a:moveTo>
                  <a:lnTo>
                    <a:pt x="53" y="12"/>
                  </a:lnTo>
                  <a:lnTo>
                    <a:pt x="61" y="12"/>
                  </a:lnTo>
                  <a:lnTo>
                    <a:pt x="65" y="12"/>
                  </a:lnTo>
                  <a:lnTo>
                    <a:pt x="67" y="10"/>
                  </a:lnTo>
                  <a:lnTo>
                    <a:pt x="67" y="6"/>
                  </a:lnTo>
                  <a:lnTo>
                    <a:pt x="67" y="4"/>
                  </a:lnTo>
                  <a:lnTo>
                    <a:pt x="61" y="6"/>
                  </a:lnTo>
                  <a:lnTo>
                    <a:pt x="53" y="6"/>
                  </a:lnTo>
                  <a:lnTo>
                    <a:pt x="48" y="4"/>
                  </a:lnTo>
                  <a:lnTo>
                    <a:pt x="46" y="4"/>
                  </a:lnTo>
                  <a:lnTo>
                    <a:pt x="42" y="0"/>
                  </a:lnTo>
                  <a:lnTo>
                    <a:pt x="40" y="2"/>
                  </a:lnTo>
                  <a:lnTo>
                    <a:pt x="34" y="2"/>
                  </a:lnTo>
                  <a:lnTo>
                    <a:pt x="27" y="2"/>
                  </a:lnTo>
                  <a:lnTo>
                    <a:pt x="23" y="2"/>
                  </a:lnTo>
                  <a:lnTo>
                    <a:pt x="19" y="2"/>
                  </a:lnTo>
                  <a:lnTo>
                    <a:pt x="13" y="2"/>
                  </a:lnTo>
                  <a:lnTo>
                    <a:pt x="6" y="2"/>
                  </a:lnTo>
                  <a:lnTo>
                    <a:pt x="2" y="2"/>
                  </a:lnTo>
                  <a:lnTo>
                    <a:pt x="0" y="2"/>
                  </a:lnTo>
                  <a:lnTo>
                    <a:pt x="4" y="6"/>
                  </a:lnTo>
                  <a:lnTo>
                    <a:pt x="8" y="6"/>
                  </a:lnTo>
                  <a:lnTo>
                    <a:pt x="15" y="8"/>
                  </a:lnTo>
                  <a:lnTo>
                    <a:pt x="19" y="6"/>
                  </a:lnTo>
                  <a:lnTo>
                    <a:pt x="23" y="6"/>
                  </a:lnTo>
                  <a:lnTo>
                    <a:pt x="29" y="6"/>
                  </a:lnTo>
                  <a:lnTo>
                    <a:pt x="38" y="8"/>
                  </a:lnTo>
                  <a:lnTo>
                    <a:pt x="42" y="10"/>
                  </a:lnTo>
                  <a:lnTo>
                    <a:pt x="46" y="10"/>
                  </a:lnTo>
                  <a:lnTo>
                    <a:pt x="48" y="12"/>
                  </a:lnTo>
                  <a:close/>
                </a:path>
              </a:pathLst>
            </a:custGeom>
            <a:solidFill>
              <a:srgbClr val="C295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7" name="Freeform 44"/>
            <p:cNvSpPr>
              <a:spLocks/>
            </p:cNvSpPr>
            <p:nvPr/>
          </p:nvSpPr>
          <p:spPr bwMode="auto">
            <a:xfrm>
              <a:off x="714" y="1111"/>
              <a:ext cx="54" cy="8"/>
            </a:xfrm>
            <a:custGeom>
              <a:avLst/>
              <a:gdLst>
                <a:gd name="T0" fmla="*/ 40 w 54"/>
                <a:gd name="T1" fmla="*/ 8 h 8"/>
                <a:gd name="T2" fmla="*/ 46 w 54"/>
                <a:gd name="T3" fmla="*/ 8 h 8"/>
                <a:gd name="T4" fmla="*/ 52 w 54"/>
                <a:gd name="T5" fmla="*/ 8 h 8"/>
                <a:gd name="T6" fmla="*/ 54 w 54"/>
                <a:gd name="T7" fmla="*/ 8 h 8"/>
                <a:gd name="T8" fmla="*/ 54 w 54"/>
                <a:gd name="T9" fmla="*/ 6 h 8"/>
                <a:gd name="T10" fmla="*/ 50 w 54"/>
                <a:gd name="T11" fmla="*/ 6 h 8"/>
                <a:gd name="T12" fmla="*/ 48 w 54"/>
                <a:gd name="T13" fmla="*/ 6 h 8"/>
                <a:gd name="T14" fmla="*/ 44 w 54"/>
                <a:gd name="T15" fmla="*/ 6 h 8"/>
                <a:gd name="T16" fmla="*/ 40 w 54"/>
                <a:gd name="T17" fmla="*/ 6 h 8"/>
                <a:gd name="T18" fmla="*/ 38 w 54"/>
                <a:gd name="T19" fmla="*/ 6 h 8"/>
                <a:gd name="T20" fmla="*/ 33 w 54"/>
                <a:gd name="T21" fmla="*/ 4 h 8"/>
                <a:gd name="T22" fmla="*/ 29 w 54"/>
                <a:gd name="T23" fmla="*/ 4 h 8"/>
                <a:gd name="T24" fmla="*/ 25 w 54"/>
                <a:gd name="T25" fmla="*/ 2 h 8"/>
                <a:gd name="T26" fmla="*/ 21 w 54"/>
                <a:gd name="T27" fmla="*/ 0 h 8"/>
                <a:gd name="T28" fmla="*/ 19 w 54"/>
                <a:gd name="T29" fmla="*/ 2 h 8"/>
                <a:gd name="T30" fmla="*/ 14 w 54"/>
                <a:gd name="T31" fmla="*/ 0 h 8"/>
                <a:gd name="T32" fmla="*/ 8 w 54"/>
                <a:gd name="T33" fmla="*/ 0 h 8"/>
                <a:gd name="T34" fmla="*/ 4 w 54"/>
                <a:gd name="T35" fmla="*/ 0 h 8"/>
                <a:gd name="T36" fmla="*/ 0 w 54"/>
                <a:gd name="T37" fmla="*/ 0 h 8"/>
                <a:gd name="T38" fmla="*/ 4 w 54"/>
                <a:gd name="T39" fmla="*/ 4 h 8"/>
                <a:gd name="T40" fmla="*/ 8 w 54"/>
                <a:gd name="T41" fmla="*/ 4 h 8"/>
                <a:gd name="T42" fmla="*/ 19 w 54"/>
                <a:gd name="T43" fmla="*/ 6 h 8"/>
                <a:gd name="T44" fmla="*/ 21 w 54"/>
                <a:gd name="T45" fmla="*/ 6 h 8"/>
                <a:gd name="T46" fmla="*/ 25 w 54"/>
                <a:gd name="T47" fmla="*/ 6 h 8"/>
                <a:gd name="T48" fmla="*/ 29 w 54"/>
                <a:gd name="T49" fmla="*/ 6 h 8"/>
                <a:gd name="T50" fmla="*/ 35 w 54"/>
                <a:gd name="T51" fmla="*/ 8 h 8"/>
                <a:gd name="T52" fmla="*/ 40 w 54"/>
                <a:gd name="T53" fmla="*/ 8 h 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4"/>
                <a:gd name="T82" fmla="*/ 0 h 8"/>
                <a:gd name="T83" fmla="*/ 54 w 54"/>
                <a:gd name="T84" fmla="*/ 8 h 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4" h="8">
                  <a:moveTo>
                    <a:pt x="40" y="8"/>
                  </a:moveTo>
                  <a:lnTo>
                    <a:pt x="46" y="8"/>
                  </a:lnTo>
                  <a:lnTo>
                    <a:pt x="52" y="8"/>
                  </a:lnTo>
                  <a:lnTo>
                    <a:pt x="54" y="8"/>
                  </a:lnTo>
                  <a:lnTo>
                    <a:pt x="54" y="6"/>
                  </a:lnTo>
                  <a:lnTo>
                    <a:pt x="50" y="6"/>
                  </a:lnTo>
                  <a:lnTo>
                    <a:pt x="48" y="6"/>
                  </a:lnTo>
                  <a:lnTo>
                    <a:pt x="44" y="6"/>
                  </a:lnTo>
                  <a:lnTo>
                    <a:pt x="40" y="6"/>
                  </a:lnTo>
                  <a:lnTo>
                    <a:pt x="38" y="6"/>
                  </a:lnTo>
                  <a:lnTo>
                    <a:pt x="33" y="4"/>
                  </a:lnTo>
                  <a:lnTo>
                    <a:pt x="29" y="4"/>
                  </a:lnTo>
                  <a:lnTo>
                    <a:pt x="25" y="2"/>
                  </a:lnTo>
                  <a:lnTo>
                    <a:pt x="21" y="0"/>
                  </a:lnTo>
                  <a:lnTo>
                    <a:pt x="19" y="2"/>
                  </a:lnTo>
                  <a:lnTo>
                    <a:pt x="14" y="0"/>
                  </a:lnTo>
                  <a:lnTo>
                    <a:pt x="8" y="0"/>
                  </a:lnTo>
                  <a:lnTo>
                    <a:pt x="4" y="0"/>
                  </a:lnTo>
                  <a:lnTo>
                    <a:pt x="0" y="0"/>
                  </a:lnTo>
                  <a:lnTo>
                    <a:pt x="4" y="4"/>
                  </a:lnTo>
                  <a:lnTo>
                    <a:pt x="8" y="4"/>
                  </a:lnTo>
                  <a:lnTo>
                    <a:pt x="19" y="6"/>
                  </a:lnTo>
                  <a:lnTo>
                    <a:pt x="21" y="6"/>
                  </a:lnTo>
                  <a:lnTo>
                    <a:pt x="25" y="6"/>
                  </a:lnTo>
                  <a:lnTo>
                    <a:pt x="29" y="6"/>
                  </a:lnTo>
                  <a:lnTo>
                    <a:pt x="35" y="8"/>
                  </a:lnTo>
                  <a:lnTo>
                    <a:pt x="40" y="8"/>
                  </a:lnTo>
                  <a:close/>
                </a:path>
              </a:pathLst>
            </a:custGeom>
            <a:solidFill>
              <a:srgbClr val="C295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8" name="Freeform 45"/>
            <p:cNvSpPr>
              <a:spLocks/>
            </p:cNvSpPr>
            <p:nvPr/>
          </p:nvSpPr>
          <p:spPr bwMode="auto">
            <a:xfrm>
              <a:off x="728" y="1123"/>
              <a:ext cx="106" cy="17"/>
            </a:xfrm>
            <a:custGeom>
              <a:avLst/>
              <a:gdLst>
                <a:gd name="T0" fmla="*/ 106 w 106"/>
                <a:gd name="T1" fmla="*/ 13 h 17"/>
                <a:gd name="T2" fmla="*/ 103 w 106"/>
                <a:gd name="T3" fmla="*/ 13 h 17"/>
                <a:gd name="T4" fmla="*/ 101 w 106"/>
                <a:gd name="T5" fmla="*/ 11 h 17"/>
                <a:gd name="T6" fmla="*/ 101 w 106"/>
                <a:gd name="T7" fmla="*/ 7 h 17"/>
                <a:gd name="T8" fmla="*/ 97 w 106"/>
                <a:gd name="T9" fmla="*/ 9 h 17"/>
                <a:gd name="T10" fmla="*/ 93 w 106"/>
                <a:gd name="T11" fmla="*/ 11 h 17"/>
                <a:gd name="T12" fmla="*/ 87 w 106"/>
                <a:gd name="T13" fmla="*/ 11 h 17"/>
                <a:gd name="T14" fmla="*/ 82 w 106"/>
                <a:gd name="T15" fmla="*/ 11 h 17"/>
                <a:gd name="T16" fmla="*/ 78 w 106"/>
                <a:gd name="T17" fmla="*/ 13 h 17"/>
                <a:gd name="T18" fmla="*/ 70 w 106"/>
                <a:gd name="T19" fmla="*/ 13 h 17"/>
                <a:gd name="T20" fmla="*/ 66 w 106"/>
                <a:gd name="T21" fmla="*/ 13 h 17"/>
                <a:gd name="T22" fmla="*/ 61 w 106"/>
                <a:gd name="T23" fmla="*/ 11 h 17"/>
                <a:gd name="T24" fmla="*/ 55 w 106"/>
                <a:gd name="T25" fmla="*/ 11 h 17"/>
                <a:gd name="T26" fmla="*/ 51 w 106"/>
                <a:gd name="T27" fmla="*/ 9 h 17"/>
                <a:gd name="T28" fmla="*/ 45 w 106"/>
                <a:gd name="T29" fmla="*/ 7 h 17"/>
                <a:gd name="T30" fmla="*/ 42 w 106"/>
                <a:gd name="T31" fmla="*/ 7 h 17"/>
                <a:gd name="T32" fmla="*/ 40 w 106"/>
                <a:gd name="T33" fmla="*/ 7 h 17"/>
                <a:gd name="T34" fmla="*/ 36 w 106"/>
                <a:gd name="T35" fmla="*/ 7 h 17"/>
                <a:gd name="T36" fmla="*/ 32 w 106"/>
                <a:gd name="T37" fmla="*/ 7 h 17"/>
                <a:gd name="T38" fmla="*/ 26 w 106"/>
                <a:gd name="T39" fmla="*/ 7 h 17"/>
                <a:gd name="T40" fmla="*/ 24 w 106"/>
                <a:gd name="T41" fmla="*/ 7 h 17"/>
                <a:gd name="T42" fmla="*/ 21 w 106"/>
                <a:gd name="T43" fmla="*/ 4 h 17"/>
                <a:gd name="T44" fmla="*/ 17 w 106"/>
                <a:gd name="T45" fmla="*/ 4 h 17"/>
                <a:gd name="T46" fmla="*/ 15 w 106"/>
                <a:gd name="T47" fmla="*/ 4 h 17"/>
                <a:gd name="T48" fmla="*/ 9 w 106"/>
                <a:gd name="T49" fmla="*/ 2 h 17"/>
                <a:gd name="T50" fmla="*/ 5 w 106"/>
                <a:gd name="T51" fmla="*/ 0 h 17"/>
                <a:gd name="T52" fmla="*/ 0 w 106"/>
                <a:gd name="T53" fmla="*/ 0 h 17"/>
                <a:gd name="T54" fmla="*/ 3 w 106"/>
                <a:gd name="T55" fmla="*/ 2 h 17"/>
                <a:gd name="T56" fmla="*/ 5 w 106"/>
                <a:gd name="T57" fmla="*/ 4 h 17"/>
                <a:gd name="T58" fmla="*/ 11 w 106"/>
                <a:gd name="T59" fmla="*/ 9 h 17"/>
                <a:gd name="T60" fmla="*/ 21 w 106"/>
                <a:gd name="T61" fmla="*/ 11 h 17"/>
                <a:gd name="T62" fmla="*/ 32 w 106"/>
                <a:gd name="T63" fmla="*/ 11 h 17"/>
                <a:gd name="T64" fmla="*/ 40 w 106"/>
                <a:gd name="T65" fmla="*/ 11 h 17"/>
                <a:gd name="T66" fmla="*/ 45 w 106"/>
                <a:gd name="T67" fmla="*/ 13 h 17"/>
                <a:gd name="T68" fmla="*/ 49 w 106"/>
                <a:gd name="T69" fmla="*/ 13 h 17"/>
                <a:gd name="T70" fmla="*/ 61 w 106"/>
                <a:gd name="T71" fmla="*/ 15 h 17"/>
                <a:gd name="T72" fmla="*/ 66 w 106"/>
                <a:gd name="T73" fmla="*/ 17 h 17"/>
                <a:gd name="T74" fmla="*/ 70 w 106"/>
                <a:gd name="T75" fmla="*/ 17 h 17"/>
                <a:gd name="T76" fmla="*/ 76 w 106"/>
                <a:gd name="T77" fmla="*/ 17 h 17"/>
                <a:gd name="T78" fmla="*/ 82 w 106"/>
                <a:gd name="T79" fmla="*/ 17 h 17"/>
                <a:gd name="T80" fmla="*/ 87 w 106"/>
                <a:gd name="T81" fmla="*/ 15 h 17"/>
                <a:gd name="T82" fmla="*/ 91 w 106"/>
                <a:gd name="T83" fmla="*/ 15 h 17"/>
                <a:gd name="T84" fmla="*/ 99 w 106"/>
                <a:gd name="T85" fmla="*/ 17 h 17"/>
                <a:gd name="T86" fmla="*/ 106 w 106"/>
                <a:gd name="T87" fmla="*/ 17 h 17"/>
                <a:gd name="T88" fmla="*/ 106 w 106"/>
                <a:gd name="T89" fmla="*/ 13 h 1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6"/>
                <a:gd name="T136" fmla="*/ 0 h 17"/>
                <a:gd name="T137" fmla="*/ 106 w 106"/>
                <a:gd name="T138" fmla="*/ 17 h 1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6" h="17">
                  <a:moveTo>
                    <a:pt x="106" y="13"/>
                  </a:moveTo>
                  <a:lnTo>
                    <a:pt x="103" y="13"/>
                  </a:lnTo>
                  <a:lnTo>
                    <a:pt x="101" y="11"/>
                  </a:lnTo>
                  <a:lnTo>
                    <a:pt x="101" y="7"/>
                  </a:lnTo>
                  <a:lnTo>
                    <a:pt x="97" y="9"/>
                  </a:lnTo>
                  <a:lnTo>
                    <a:pt x="93" y="11"/>
                  </a:lnTo>
                  <a:lnTo>
                    <a:pt x="87" y="11"/>
                  </a:lnTo>
                  <a:lnTo>
                    <a:pt x="82" y="11"/>
                  </a:lnTo>
                  <a:lnTo>
                    <a:pt x="78" y="13"/>
                  </a:lnTo>
                  <a:lnTo>
                    <a:pt x="70" y="13"/>
                  </a:lnTo>
                  <a:lnTo>
                    <a:pt x="66" y="13"/>
                  </a:lnTo>
                  <a:lnTo>
                    <a:pt x="61" y="11"/>
                  </a:lnTo>
                  <a:lnTo>
                    <a:pt x="55" y="11"/>
                  </a:lnTo>
                  <a:lnTo>
                    <a:pt x="51" y="9"/>
                  </a:lnTo>
                  <a:lnTo>
                    <a:pt x="45" y="7"/>
                  </a:lnTo>
                  <a:lnTo>
                    <a:pt x="42" y="7"/>
                  </a:lnTo>
                  <a:lnTo>
                    <a:pt x="40" y="7"/>
                  </a:lnTo>
                  <a:lnTo>
                    <a:pt x="36" y="7"/>
                  </a:lnTo>
                  <a:lnTo>
                    <a:pt x="32" y="7"/>
                  </a:lnTo>
                  <a:lnTo>
                    <a:pt x="26" y="7"/>
                  </a:lnTo>
                  <a:lnTo>
                    <a:pt x="24" y="7"/>
                  </a:lnTo>
                  <a:lnTo>
                    <a:pt x="21" y="4"/>
                  </a:lnTo>
                  <a:lnTo>
                    <a:pt x="17" y="4"/>
                  </a:lnTo>
                  <a:lnTo>
                    <a:pt x="15" y="4"/>
                  </a:lnTo>
                  <a:lnTo>
                    <a:pt x="9" y="2"/>
                  </a:lnTo>
                  <a:lnTo>
                    <a:pt x="5" y="0"/>
                  </a:lnTo>
                  <a:lnTo>
                    <a:pt x="0" y="0"/>
                  </a:lnTo>
                  <a:lnTo>
                    <a:pt x="3" y="2"/>
                  </a:lnTo>
                  <a:lnTo>
                    <a:pt x="5" y="4"/>
                  </a:lnTo>
                  <a:lnTo>
                    <a:pt x="11" y="9"/>
                  </a:lnTo>
                  <a:lnTo>
                    <a:pt x="21" y="11"/>
                  </a:lnTo>
                  <a:lnTo>
                    <a:pt x="32" y="11"/>
                  </a:lnTo>
                  <a:lnTo>
                    <a:pt x="40" y="11"/>
                  </a:lnTo>
                  <a:lnTo>
                    <a:pt x="45" y="13"/>
                  </a:lnTo>
                  <a:lnTo>
                    <a:pt x="49" y="13"/>
                  </a:lnTo>
                  <a:lnTo>
                    <a:pt x="61" y="15"/>
                  </a:lnTo>
                  <a:lnTo>
                    <a:pt x="66" y="17"/>
                  </a:lnTo>
                  <a:lnTo>
                    <a:pt x="70" y="17"/>
                  </a:lnTo>
                  <a:lnTo>
                    <a:pt x="76" y="17"/>
                  </a:lnTo>
                  <a:lnTo>
                    <a:pt x="82" y="17"/>
                  </a:lnTo>
                  <a:lnTo>
                    <a:pt x="87" y="15"/>
                  </a:lnTo>
                  <a:lnTo>
                    <a:pt x="91" y="15"/>
                  </a:lnTo>
                  <a:lnTo>
                    <a:pt x="99" y="17"/>
                  </a:lnTo>
                  <a:lnTo>
                    <a:pt x="106" y="17"/>
                  </a:lnTo>
                  <a:lnTo>
                    <a:pt x="106" y="13"/>
                  </a:lnTo>
                  <a:close/>
                </a:path>
              </a:pathLst>
            </a:custGeom>
            <a:solidFill>
              <a:srgbClr val="C295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9" name="Freeform 46"/>
            <p:cNvSpPr>
              <a:spLocks/>
            </p:cNvSpPr>
            <p:nvPr/>
          </p:nvSpPr>
          <p:spPr bwMode="auto">
            <a:xfrm>
              <a:off x="785" y="1054"/>
              <a:ext cx="15" cy="29"/>
            </a:xfrm>
            <a:custGeom>
              <a:avLst/>
              <a:gdLst>
                <a:gd name="T0" fmla="*/ 6 w 15"/>
                <a:gd name="T1" fmla="*/ 23 h 29"/>
                <a:gd name="T2" fmla="*/ 11 w 15"/>
                <a:gd name="T3" fmla="*/ 23 h 29"/>
                <a:gd name="T4" fmla="*/ 9 w 15"/>
                <a:gd name="T5" fmla="*/ 27 h 29"/>
                <a:gd name="T6" fmla="*/ 11 w 15"/>
                <a:gd name="T7" fmla="*/ 29 h 29"/>
                <a:gd name="T8" fmla="*/ 13 w 15"/>
                <a:gd name="T9" fmla="*/ 25 h 29"/>
                <a:gd name="T10" fmla="*/ 13 w 15"/>
                <a:gd name="T11" fmla="*/ 29 h 29"/>
                <a:gd name="T12" fmla="*/ 15 w 15"/>
                <a:gd name="T13" fmla="*/ 25 h 29"/>
                <a:gd name="T14" fmla="*/ 15 w 15"/>
                <a:gd name="T15" fmla="*/ 21 h 29"/>
                <a:gd name="T16" fmla="*/ 13 w 15"/>
                <a:gd name="T17" fmla="*/ 17 h 29"/>
                <a:gd name="T18" fmla="*/ 11 w 15"/>
                <a:gd name="T19" fmla="*/ 13 h 29"/>
                <a:gd name="T20" fmla="*/ 9 w 15"/>
                <a:gd name="T21" fmla="*/ 8 h 29"/>
                <a:gd name="T22" fmla="*/ 6 w 15"/>
                <a:gd name="T23" fmla="*/ 4 h 29"/>
                <a:gd name="T24" fmla="*/ 2 w 15"/>
                <a:gd name="T25" fmla="*/ 2 h 29"/>
                <a:gd name="T26" fmla="*/ 0 w 15"/>
                <a:gd name="T27" fmla="*/ 0 h 29"/>
                <a:gd name="T28" fmla="*/ 2 w 15"/>
                <a:gd name="T29" fmla="*/ 6 h 29"/>
                <a:gd name="T30" fmla="*/ 6 w 15"/>
                <a:gd name="T31" fmla="*/ 10 h 29"/>
                <a:gd name="T32" fmla="*/ 11 w 15"/>
                <a:gd name="T33" fmla="*/ 17 h 29"/>
                <a:gd name="T34" fmla="*/ 6 w 15"/>
                <a:gd name="T35" fmla="*/ 17 h 29"/>
                <a:gd name="T36" fmla="*/ 9 w 15"/>
                <a:gd name="T37" fmla="*/ 21 h 29"/>
                <a:gd name="T38" fmla="*/ 6 w 15"/>
                <a:gd name="T39" fmla="*/ 23 h 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5"/>
                <a:gd name="T61" fmla="*/ 0 h 29"/>
                <a:gd name="T62" fmla="*/ 15 w 15"/>
                <a:gd name="T63" fmla="*/ 29 h 2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5" h="29">
                  <a:moveTo>
                    <a:pt x="6" y="23"/>
                  </a:moveTo>
                  <a:lnTo>
                    <a:pt x="11" y="23"/>
                  </a:lnTo>
                  <a:lnTo>
                    <a:pt x="9" y="27"/>
                  </a:lnTo>
                  <a:lnTo>
                    <a:pt x="11" y="29"/>
                  </a:lnTo>
                  <a:lnTo>
                    <a:pt x="13" y="25"/>
                  </a:lnTo>
                  <a:lnTo>
                    <a:pt x="13" y="29"/>
                  </a:lnTo>
                  <a:lnTo>
                    <a:pt x="15" y="25"/>
                  </a:lnTo>
                  <a:lnTo>
                    <a:pt x="15" y="21"/>
                  </a:lnTo>
                  <a:lnTo>
                    <a:pt x="13" y="17"/>
                  </a:lnTo>
                  <a:lnTo>
                    <a:pt x="11" y="13"/>
                  </a:lnTo>
                  <a:lnTo>
                    <a:pt x="9" y="8"/>
                  </a:lnTo>
                  <a:lnTo>
                    <a:pt x="6" y="4"/>
                  </a:lnTo>
                  <a:lnTo>
                    <a:pt x="2" y="2"/>
                  </a:lnTo>
                  <a:lnTo>
                    <a:pt x="0" y="0"/>
                  </a:lnTo>
                  <a:lnTo>
                    <a:pt x="2" y="6"/>
                  </a:lnTo>
                  <a:lnTo>
                    <a:pt x="6" y="10"/>
                  </a:lnTo>
                  <a:lnTo>
                    <a:pt x="11" y="17"/>
                  </a:lnTo>
                  <a:lnTo>
                    <a:pt x="6" y="17"/>
                  </a:lnTo>
                  <a:lnTo>
                    <a:pt x="9" y="21"/>
                  </a:lnTo>
                  <a:lnTo>
                    <a:pt x="6" y="23"/>
                  </a:lnTo>
                  <a:close/>
                </a:path>
              </a:pathLst>
            </a:custGeom>
            <a:solidFill>
              <a:srgbClr val="C295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0" name="Freeform 47"/>
            <p:cNvSpPr>
              <a:spLocks/>
            </p:cNvSpPr>
            <p:nvPr/>
          </p:nvSpPr>
          <p:spPr bwMode="auto">
            <a:xfrm>
              <a:off x="745" y="1083"/>
              <a:ext cx="15" cy="5"/>
            </a:xfrm>
            <a:custGeom>
              <a:avLst/>
              <a:gdLst>
                <a:gd name="T0" fmla="*/ 0 w 15"/>
                <a:gd name="T1" fmla="*/ 2 h 5"/>
                <a:gd name="T2" fmla="*/ 7 w 15"/>
                <a:gd name="T3" fmla="*/ 5 h 5"/>
                <a:gd name="T4" fmla="*/ 11 w 15"/>
                <a:gd name="T5" fmla="*/ 5 h 5"/>
                <a:gd name="T6" fmla="*/ 13 w 15"/>
                <a:gd name="T7" fmla="*/ 5 h 5"/>
                <a:gd name="T8" fmla="*/ 15 w 15"/>
                <a:gd name="T9" fmla="*/ 0 h 5"/>
                <a:gd name="T10" fmla="*/ 0 60000 65536"/>
                <a:gd name="T11" fmla="*/ 0 60000 65536"/>
                <a:gd name="T12" fmla="*/ 0 60000 65536"/>
                <a:gd name="T13" fmla="*/ 0 60000 65536"/>
                <a:gd name="T14" fmla="*/ 0 60000 65536"/>
                <a:gd name="T15" fmla="*/ 0 w 15"/>
                <a:gd name="T16" fmla="*/ 0 h 5"/>
                <a:gd name="T17" fmla="*/ 15 w 15"/>
                <a:gd name="T18" fmla="*/ 5 h 5"/>
              </a:gdLst>
              <a:ahLst/>
              <a:cxnLst>
                <a:cxn ang="T10">
                  <a:pos x="T0" y="T1"/>
                </a:cxn>
                <a:cxn ang="T11">
                  <a:pos x="T2" y="T3"/>
                </a:cxn>
                <a:cxn ang="T12">
                  <a:pos x="T4" y="T5"/>
                </a:cxn>
                <a:cxn ang="T13">
                  <a:pos x="T6" y="T7"/>
                </a:cxn>
                <a:cxn ang="T14">
                  <a:pos x="T8" y="T9"/>
                </a:cxn>
              </a:cxnLst>
              <a:rect l="T15" t="T16" r="T17" b="T18"/>
              <a:pathLst>
                <a:path w="15" h="5">
                  <a:moveTo>
                    <a:pt x="0" y="2"/>
                  </a:moveTo>
                  <a:lnTo>
                    <a:pt x="7" y="5"/>
                  </a:lnTo>
                  <a:lnTo>
                    <a:pt x="11" y="5"/>
                  </a:lnTo>
                  <a:lnTo>
                    <a:pt x="13" y="5"/>
                  </a:lnTo>
                  <a:lnTo>
                    <a:pt x="15"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51" name="Freeform 48"/>
            <p:cNvSpPr>
              <a:spLocks/>
            </p:cNvSpPr>
            <p:nvPr/>
          </p:nvSpPr>
          <p:spPr bwMode="auto">
            <a:xfrm>
              <a:off x="735" y="1102"/>
              <a:ext cx="25" cy="2"/>
            </a:xfrm>
            <a:custGeom>
              <a:avLst/>
              <a:gdLst>
                <a:gd name="T0" fmla="*/ 0 w 25"/>
                <a:gd name="T1" fmla="*/ 0 h 2"/>
                <a:gd name="T2" fmla="*/ 4 w 25"/>
                <a:gd name="T3" fmla="*/ 0 h 2"/>
                <a:gd name="T4" fmla="*/ 10 w 25"/>
                <a:gd name="T5" fmla="*/ 0 h 2"/>
                <a:gd name="T6" fmla="*/ 17 w 25"/>
                <a:gd name="T7" fmla="*/ 2 h 2"/>
                <a:gd name="T8" fmla="*/ 25 w 25"/>
                <a:gd name="T9" fmla="*/ 2 h 2"/>
                <a:gd name="T10" fmla="*/ 25 w 25"/>
                <a:gd name="T11" fmla="*/ 0 h 2"/>
                <a:gd name="T12" fmla="*/ 0 60000 65536"/>
                <a:gd name="T13" fmla="*/ 0 60000 65536"/>
                <a:gd name="T14" fmla="*/ 0 60000 65536"/>
                <a:gd name="T15" fmla="*/ 0 60000 65536"/>
                <a:gd name="T16" fmla="*/ 0 60000 65536"/>
                <a:gd name="T17" fmla="*/ 0 60000 65536"/>
                <a:gd name="T18" fmla="*/ 0 w 25"/>
                <a:gd name="T19" fmla="*/ 0 h 2"/>
                <a:gd name="T20" fmla="*/ 25 w 25"/>
                <a:gd name="T21" fmla="*/ 2 h 2"/>
              </a:gdLst>
              <a:ahLst/>
              <a:cxnLst>
                <a:cxn ang="T12">
                  <a:pos x="T0" y="T1"/>
                </a:cxn>
                <a:cxn ang="T13">
                  <a:pos x="T2" y="T3"/>
                </a:cxn>
                <a:cxn ang="T14">
                  <a:pos x="T4" y="T5"/>
                </a:cxn>
                <a:cxn ang="T15">
                  <a:pos x="T6" y="T7"/>
                </a:cxn>
                <a:cxn ang="T16">
                  <a:pos x="T8" y="T9"/>
                </a:cxn>
                <a:cxn ang="T17">
                  <a:pos x="T10" y="T11"/>
                </a:cxn>
              </a:cxnLst>
              <a:rect l="T18" t="T19" r="T20" b="T21"/>
              <a:pathLst>
                <a:path w="25" h="2">
                  <a:moveTo>
                    <a:pt x="0" y="0"/>
                  </a:moveTo>
                  <a:lnTo>
                    <a:pt x="4" y="0"/>
                  </a:lnTo>
                  <a:lnTo>
                    <a:pt x="10" y="0"/>
                  </a:lnTo>
                  <a:lnTo>
                    <a:pt x="17" y="2"/>
                  </a:lnTo>
                  <a:lnTo>
                    <a:pt x="25" y="2"/>
                  </a:lnTo>
                  <a:lnTo>
                    <a:pt x="25"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52" name="Freeform 49"/>
            <p:cNvSpPr>
              <a:spLocks/>
            </p:cNvSpPr>
            <p:nvPr/>
          </p:nvSpPr>
          <p:spPr bwMode="auto">
            <a:xfrm>
              <a:off x="745" y="1113"/>
              <a:ext cx="19" cy="6"/>
            </a:xfrm>
            <a:custGeom>
              <a:avLst/>
              <a:gdLst>
                <a:gd name="T0" fmla="*/ 0 w 19"/>
                <a:gd name="T1" fmla="*/ 6 h 6"/>
                <a:gd name="T2" fmla="*/ 7 w 19"/>
                <a:gd name="T3" fmla="*/ 6 h 6"/>
                <a:gd name="T4" fmla="*/ 17 w 19"/>
                <a:gd name="T5" fmla="*/ 6 h 6"/>
                <a:gd name="T6" fmla="*/ 19 w 19"/>
                <a:gd name="T7" fmla="*/ 4 h 6"/>
                <a:gd name="T8" fmla="*/ 19 w 19"/>
                <a:gd name="T9" fmla="*/ 0 h 6"/>
                <a:gd name="T10" fmla="*/ 0 60000 65536"/>
                <a:gd name="T11" fmla="*/ 0 60000 65536"/>
                <a:gd name="T12" fmla="*/ 0 60000 65536"/>
                <a:gd name="T13" fmla="*/ 0 60000 65536"/>
                <a:gd name="T14" fmla="*/ 0 60000 65536"/>
                <a:gd name="T15" fmla="*/ 0 w 19"/>
                <a:gd name="T16" fmla="*/ 0 h 6"/>
                <a:gd name="T17" fmla="*/ 19 w 19"/>
                <a:gd name="T18" fmla="*/ 6 h 6"/>
              </a:gdLst>
              <a:ahLst/>
              <a:cxnLst>
                <a:cxn ang="T10">
                  <a:pos x="T0" y="T1"/>
                </a:cxn>
                <a:cxn ang="T11">
                  <a:pos x="T2" y="T3"/>
                </a:cxn>
                <a:cxn ang="T12">
                  <a:pos x="T4" y="T5"/>
                </a:cxn>
                <a:cxn ang="T13">
                  <a:pos x="T6" y="T7"/>
                </a:cxn>
                <a:cxn ang="T14">
                  <a:pos x="T8" y="T9"/>
                </a:cxn>
              </a:cxnLst>
              <a:rect l="T15" t="T16" r="T17" b="T18"/>
              <a:pathLst>
                <a:path w="19" h="6">
                  <a:moveTo>
                    <a:pt x="0" y="6"/>
                  </a:moveTo>
                  <a:lnTo>
                    <a:pt x="7" y="6"/>
                  </a:lnTo>
                  <a:lnTo>
                    <a:pt x="17" y="6"/>
                  </a:lnTo>
                  <a:lnTo>
                    <a:pt x="19" y="4"/>
                  </a:lnTo>
                  <a:lnTo>
                    <a:pt x="19"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53" name="Freeform 50"/>
            <p:cNvSpPr>
              <a:spLocks/>
            </p:cNvSpPr>
            <p:nvPr/>
          </p:nvSpPr>
          <p:spPr bwMode="auto">
            <a:xfrm>
              <a:off x="739" y="1069"/>
              <a:ext cx="2" cy="14"/>
            </a:xfrm>
            <a:custGeom>
              <a:avLst/>
              <a:gdLst>
                <a:gd name="T0" fmla="*/ 2 w 2"/>
                <a:gd name="T1" fmla="*/ 0 h 14"/>
                <a:gd name="T2" fmla="*/ 2 w 2"/>
                <a:gd name="T3" fmla="*/ 4 h 14"/>
                <a:gd name="T4" fmla="*/ 0 w 2"/>
                <a:gd name="T5" fmla="*/ 8 h 14"/>
                <a:gd name="T6" fmla="*/ 0 w 2"/>
                <a:gd name="T7" fmla="*/ 14 h 14"/>
                <a:gd name="T8" fmla="*/ 0 60000 65536"/>
                <a:gd name="T9" fmla="*/ 0 60000 65536"/>
                <a:gd name="T10" fmla="*/ 0 60000 65536"/>
                <a:gd name="T11" fmla="*/ 0 60000 65536"/>
                <a:gd name="T12" fmla="*/ 0 w 2"/>
                <a:gd name="T13" fmla="*/ 0 h 14"/>
                <a:gd name="T14" fmla="*/ 2 w 2"/>
                <a:gd name="T15" fmla="*/ 14 h 14"/>
              </a:gdLst>
              <a:ahLst/>
              <a:cxnLst>
                <a:cxn ang="T8">
                  <a:pos x="T0" y="T1"/>
                </a:cxn>
                <a:cxn ang="T9">
                  <a:pos x="T2" y="T3"/>
                </a:cxn>
                <a:cxn ang="T10">
                  <a:pos x="T4" y="T5"/>
                </a:cxn>
                <a:cxn ang="T11">
                  <a:pos x="T6" y="T7"/>
                </a:cxn>
              </a:cxnLst>
              <a:rect l="T12" t="T13" r="T14" b="T15"/>
              <a:pathLst>
                <a:path w="2" h="14">
                  <a:moveTo>
                    <a:pt x="2" y="0"/>
                  </a:moveTo>
                  <a:lnTo>
                    <a:pt x="2" y="4"/>
                  </a:lnTo>
                  <a:lnTo>
                    <a:pt x="0" y="8"/>
                  </a:lnTo>
                  <a:lnTo>
                    <a:pt x="0" y="14"/>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54" name="Line 51"/>
            <p:cNvSpPr>
              <a:spLocks noChangeShapeType="1"/>
            </p:cNvSpPr>
            <p:nvPr/>
          </p:nvSpPr>
          <p:spPr bwMode="auto">
            <a:xfrm>
              <a:off x="737" y="1090"/>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55" name="Line 52"/>
            <p:cNvSpPr>
              <a:spLocks noChangeShapeType="1"/>
            </p:cNvSpPr>
            <p:nvPr/>
          </p:nvSpPr>
          <p:spPr bwMode="auto">
            <a:xfrm>
              <a:off x="722" y="1073"/>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56" name="Freeform 53"/>
            <p:cNvSpPr>
              <a:spLocks/>
            </p:cNvSpPr>
            <p:nvPr/>
          </p:nvSpPr>
          <p:spPr bwMode="auto">
            <a:xfrm>
              <a:off x="773" y="1083"/>
              <a:ext cx="2" cy="11"/>
            </a:xfrm>
            <a:custGeom>
              <a:avLst/>
              <a:gdLst>
                <a:gd name="T0" fmla="*/ 2 w 2"/>
                <a:gd name="T1" fmla="*/ 0 h 11"/>
                <a:gd name="T2" fmla="*/ 0 w 2"/>
                <a:gd name="T3" fmla="*/ 2 h 11"/>
                <a:gd name="T4" fmla="*/ 0 w 2"/>
                <a:gd name="T5" fmla="*/ 5 h 11"/>
                <a:gd name="T6" fmla="*/ 0 w 2"/>
                <a:gd name="T7" fmla="*/ 5 h 11"/>
                <a:gd name="T8" fmla="*/ 0 w 2"/>
                <a:gd name="T9" fmla="*/ 7 h 11"/>
                <a:gd name="T10" fmla="*/ 0 w 2"/>
                <a:gd name="T11" fmla="*/ 7 h 11"/>
                <a:gd name="T12" fmla="*/ 0 w 2"/>
                <a:gd name="T13" fmla="*/ 9 h 11"/>
                <a:gd name="T14" fmla="*/ 0 w 2"/>
                <a:gd name="T15" fmla="*/ 11 h 11"/>
                <a:gd name="T16" fmla="*/ 0 w 2"/>
                <a:gd name="T17" fmla="*/ 11 h 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
                <a:gd name="T28" fmla="*/ 0 h 11"/>
                <a:gd name="T29" fmla="*/ 2 w 2"/>
                <a:gd name="T30" fmla="*/ 11 h 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 h="11">
                  <a:moveTo>
                    <a:pt x="2" y="0"/>
                  </a:moveTo>
                  <a:lnTo>
                    <a:pt x="0" y="2"/>
                  </a:lnTo>
                  <a:lnTo>
                    <a:pt x="0" y="5"/>
                  </a:lnTo>
                  <a:lnTo>
                    <a:pt x="0" y="7"/>
                  </a:lnTo>
                  <a:lnTo>
                    <a:pt x="0" y="9"/>
                  </a:lnTo>
                  <a:lnTo>
                    <a:pt x="0" y="11"/>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57" name="Freeform 54"/>
            <p:cNvSpPr>
              <a:spLocks/>
            </p:cNvSpPr>
            <p:nvPr/>
          </p:nvSpPr>
          <p:spPr bwMode="auto">
            <a:xfrm>
              <a:off x="779" y="1119"/>
              <a:ext cx="17" cy="6"/>
            </a:xfrm>
            <a:custGeom>
              <a:avLst/>
              <a:gdLst>
                <a:gd name="T0" fmla="*/ 0 w 17"/>
                <a:gd name="T1" fmla="*/ 4 h 6"/>
                <a:gd name="T2" fmla="*/ 4 w 17"/>
                <a:gd name="T3" fmla="*/ 4 h 6"/>
                <a:gd name="T4" fmla="*/ 4 w 17"/>
                <a:gd name="T5" fmla="*/ 6 h 6"/>
                <a:gd name="T6" fmla="*/ 8 w 17"/>
                <a:gd name="T7" fmla="*/ 4 h 6"/>
                <a:gd name="T8" fmla="*/ 10 w 17"/>
                <a:gd name="T9" fmla="*/ 4 h 6"/>
                <a:gd name="T10" fmla="*/ 15 w 17"/>
                <a:gd name="T11" fmla="*/ 2 h 6"/>
                <a:gd name="T12" fmla="*/ 17 w 17"/>
                <a:gd name="T13" fmla="*/ 0 h 6"/>
                <a:gd name="T14" fmla="*/ 0 60000 65536"/>
                <a:gd name="T15" fmla="*/ 0 60000 65536"/>
                <a:gd name="T16" fmla="*/ 0 60000 65536"/>
                <a:gd name="T17" fmla="*/ 0 60000 65536"/>
                <a:gd name="T18" fmla="*/ 0 60000 65536"/>
                <a:gd name="T19" fmla="*/ 0 60000 65536"/>
                <a:gd name="T20" fmla="*/ 0 60000 65536"/>
                <a:gd name="T21" fmla="*/ 0 w 17"/>
                <a:gd name="T22" fmla="*/ 0 h 6"/>
                <a:gd name="T23" fmla="*/ 17 w 17"/>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6">
                  <a:moveTo>
                    <a:pt x="0" y="4"/>
                  </a:moveTo>
                  <a:lnTo>
                    <a:pt x="4" y="4"/>
                  </a:lnTo>
                  <a:lnTo>
                    <a:pt x="4" y="6"/>
                  </a:lnTo>
                  <a:lnTo>
                    <a:pt x="8" y="4"/>
                  </a:lnTo>
                  <a:lnTo>
                    <a:pt x="10" y="4"/>
                  </a:lnTo>
                  <a:lnTo>
                    <a:pt x="15" y="2"/>
                  </a:lnTo>
                  <a:lnTo>
                    <a:pt x="17"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58" name="Freeform 55"/>
            <p:cNvSpPr>
              <a:spLocks/>
            </p:cNvSpPr>
            <p:nvPr/>
          </p:nvSpPr>
          <p:spPr bwMode="auto">
            <a:xfrm>
              <a:off x="789" y="1031"/>
              <a:ext cx="5" cy="12"/>
            </a:xfrm>
            <a:custGeom>
              <a:avLst/>
              <a:gdLst>
                <a:gd name="T0" fmla="*/ 0 w 5"/>
                <a:gd name="T1" fmla="*/ 0 h 12"/>
                <a:gd name="T2" fmla="*/ 2 w 5"/>
                <a:gd name="T3" fmla="*/ 8 h 12"/>
                <a:gd name="T4" fmla="*/ 5 w 5"/>
                <a:gd name="T5" fmla="*/ 12 h 12"/>
                <a:gd name="T6" fmla="*/ 5 w 5"/>
                <a:gd name="T7" fmla="*/ 10 h 12"/>
                <a:gd name="T8" fmla="*/ 0 60000 65536"/>
                <a:gd name="T9" fmla="*/ 0 60000 65536"/>
                <a:gd name="T10" fmla="*/ 0 60000 65536"/>
                <a:gd name="T11" fmla="*/ 0 60000 65536"/>
                <a:gd name="T12" fmla="*/ 0 w 5"/>
                <a:gd name="T13" fmla="*/ 0 h 12"/>
                <a:gd name="T14" fmla="*/ 5 w 5"/>
                <a:gd name="T15" fmla="*/ 12 h 12"/>
              </a:gdLst>
              <a:ahLst/>
              <a:cxnLst>
                <a:cxn ang="T8">
                  <a:pos x="T0" y="T1"/>
                </a:cxn>
                <a:cxn ang="T9">
                  <a:pos x="T2" y="T3"/>
                </a:cxn>
                <a:cxn ang="T10">
                  <a:pos x="T4" y="T5"/>
                </a:cxn>
                <a:cxn ang="T11">
                  <a:pos x="T6" y="T7"/>
                </a:cxn>
              </a:cxnLst>
              <a:rect l="T12" t="T13" r="T14" b="T15"/>
              <a:pathLst>
                <a:path w="5" h="12">
                  <a:moveTo>
                    <a:pt x="0" y="0"/>
                  </a:moveTo>
                  <a:lnTo>
                    <a:pt x="2" y="8"/>
                  </a:lnTo>
                  <a:lnTo>
                    <a:pt x="5" y="12"/>
                  </a:lnTo>
                  <a:lnTo>
                    <a:pt x="5" y="1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59" name="Line 56"/>
            <p:cNvSpPr>
              <a:spLocks noChangeShapeType="1"/>
            </p:cNvSpPr>
            <p:nvPr/>
          </p:nvSpPr>
          <p:spPr bwMode="auto">
            <a:xfrm>
              <a:off x="802" y="1054"/>
              <a:ext cx="1"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60" name="Line 57"/>
            <p:cNvSpPr>
              <a:spLocks noChangeShapeType="1"/>
            </p:cNvSpPr>
            <p:nvPr/>
          </p:nvSpPr>
          <p:spPr bwMode="auto">
            <a:xfrm flipH="1">
              <a:off x="798" y="1054"/>
              <a:ext cx="2"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61" name="Freeform 58"/>
            <p:cNvSpPr>
              <a:spLocks/>
            </p:cNvSpPr>
            <p:nvPr/>
          </p:nvSpPr>
          <p:spPr bwMode="auto">
            <a:xfrm>
              <a:off x="766" y="1125"/>
              <a:ext cx="1" cy="11"/>
            </a:xfrm>
            <a:custGeom>
              <a:avLst/>
              <a:gdLst>
                <a:gd name="T0" fmla="*/ 0 w 1"/>
                <a:gd name="T1" fmla="*/ 11 h 11"/>
                <a:gd name="T2" fmla="*/ 0 w 1"/>
                <a:gd name="T3" fmla="*/ 9 h 11"/>
                <a:gd name="T4" fmla="*/ 0 w 1"/>
                <a:gd name="T5" fmla="*/ 7 h 11"/>
                <a:gd name="T6" fmla="*/ 0 w 1"/>
                <a:gd name="T7" fmla="*/ 0 h 11"/>
                <a:gd name="T8" fmla="*/ 0 60000 65536"/>
                <a:gd name="T9" fmla="*/ 0 60000 65536"/>
                <a:gd name="T10" fmla="*/ 0 60000 65536"/>
                <a:gd name="T11" fmla="*/ 0 60000 65536"/>
                <a:gd name="T12" fmla="*/ 0 w 1"/>
                <a:gd name="T13" fmla="*/ 0 h 11"/>
                <a:gd name="T14" fmla="*/ 1 w 1"/>
                <a:gd name="T15" fmla="*/ 11 h 11"/>
              </a:gdLst>
              <a:ahLst/>
              <a:cxnLst>
                <a:cxn ang="T8">
                  <a:pos x="T0" y="T1"/>
                </a:cxn>
                <a:cxn ang="T9">
                  <a:pos x="T2" y="T3"/>
                </a:cxn>
                <a:cxn ang="T10">
                  <a:pos x="T4" y="T5"/>
                </a:cxn>
                <a:cxn ang="T11">
                  <a:pos x="T6" y="T7"/>
                </a:cxn>
              </a:cxnLst>
              <a:rect l="T12" t="T13" r="T14" b="T15"/>
              <a:pathLst>
                <a:path w="1" h="11">
                  <a:moveTo>
                    <a:pt x="0" y="11"/>
                  </a:moveTo>
                  <a:lnTo>
                    <a:pt x="0" y="9"/>
                  </a:lnTo>
                  <a:lnTo>
                    <a:pt x="0" y="7"/>
                  </a:lnTo>
                  <a:lnTo>
                    <a:pt x="0"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62" name="Freeform 59"/>
            <p:cNvSpPr>
              <a:spLocks/>
            </p:cNvSpPr>
            <p:nvPr/>
          </p:nvSpPr>
          <p:spPr bwMode="auto">
            <a:xfrm>
              <a:off x="762" y="1119"/>
              <a:ext cx="2" cy="2"/>
            </a:xfrm>
            <a:custGeom>
              <a:avLst/>
              <a:gdLst>
                <a:gd name="T0" fmla="*/ 0 w 2"/>
                <a:gd name="T1" fmla="*/ 0 h 2"/>
                <a:gd name="T2" fmla="*/ 2 w 2"/>
                <a:gd name="T3" fmla="*/ 0 h 2"/>
                <a:gd name="T4" fmla="*/ 2 w 2"/>
                <a:gd name="T5" fmla="*/ 2 h 2"/>
                <a:gd name="T6" fmla="*/ 0 60000 65536"/>
                <a:gd name="T7" fmla="*/ 0 60000 65536"/>
                <a:gd name="T8" fmla="*/ 0 60000 65536"/>
                <a:gd name="T9" fmla="*/ 0 w 2"/>
                <a:gd name="T10" fmla="*/ 0 h 2"/>
                <a:gd name="T11" fmla="*/ 2 w 2"/>
                <a:gd name="T12" fmla="*/ 2 h 2"/>
              </a:gdLst>
              <a:ahLst/>
              <a:cxnLst>
                <a:cxn ang="T6">
                  <a:pos x="T0" y="T1"/>
                </a:cxn>
                <a:cxn ang="T7">
                  <a:pos x="T2" y="T3"/>
                </a:cxn>
                <a:cxn ang="T8">
                  <a:pos x="T4" y="T5"/>
                </a:cxn>
              </a:cxnLst>
              <a:rect l="T9" t="T10" r="T11" b="T12"/>
              <a:pathLst>
                <a:path w="2" h="2">
                  <a:moveTo>
                    <a:pt x="0" y="0"/>
                  </a:moveTo>
                  <a:lnTo>
                    <a:pt x="2" y="0"/>
                  </a:lnTo>
                  <a:lnTo>
                    <a:pt x="2" y="2"/>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63" name="Freeform 60"/>
            <p:cNvSpPr>
              <a:spLocks/>
            </p:cNvSpPr>
            <p:nvPr/>
          </p:nvSpPr>
          <p:spPr bwMode="auto">
            <a:xfrm>
              <a:off x="754" y="1121"/>
              <a:ext cx="2" cy="9"/>
            </a:xfrm>
            <a:custGeom>
              <a:avLst/>
              <a:gdLst>
                <a:gd name="T0" fmla="*/ 0 w 2"/>
                <a:gd name="T1" fmla="*/ 0 h 9"/>
                <a:gd name="T2" fmla="*/ 0 w 2"/>
                <a:gd name="T3" fmla="*/ 2 h 9"/>
                <a:gd name="T4" fmla="*/ 2 w 2"/>
                <a:gd name="T5" fmla="*/ 4 h 9"/>
                <a:gd name="T6" fmla="*/ 2 w 2"/>
                <a:gd name="T7" fmla="*/ 9 h 9"/>
                <a:gd name="T8" fmla="*/ 0 60000 65536"/>
                <a:gd name="T9" fmla="*/ 0 60000 65536"/>
                <a:gd name="T10" fmla="*/ 0 60000 65536"/>
                <a:gd name="T11" fmla="*/ 0 60000 65536"/>
                <a:gd name="T12" fmla="*/ 0 w 2"/>
                <a:gd name="T13" fmla="*/ 0 h 9"/>
                <a:gd name="T14" fmla="*/ 2 w 2"/>
                <a:gd name="T15" fmla="*/ 9 h 9"/>
              </a:gdLst>
              <a:ahLst/>
              <a:cxnLst>
                <a:cxn ang="T8">
                  <a:pos x="T0" y="T1"/>
                </a:cxn>
                <a:cxn ang="T9">
                  <a:pos x="T2" y="T3"/>
                </a:cxn>
                <a:cxn ang="T10">
                  <a:pos x="T4" y="T5"/>
                </a:cxn>
                <a:cxn ang="T11">
                  <a:pos x="T6" y="T7"/>
                </a:cxn>
              </a:cxnLst>
              <a:rect l="T12" t="T13" r="T14" b="T15"/>
              <a:pathLst>
                <a:path w="2" h="9">
                  <a:moveTo>
                    <a:pt x="0" y="0"/>
                  </a:moveTo>
                  <a:lnTo>
                    <a:pt x="0" y="2"/>
                  </a:lnTo>
                  <a:lnTo>
                    <a:pt x="2" y="4"/>
                  </a:lnTo>
                  <a:lnTo>
                    <a:pt x="2" y="9"/>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64" name="Freeform 61"/>
            <p:cNvSpPr>
              <a:spLocks/>
            </p:cNvSpPr>
            <p:nvPr/>
          </p:nvSpPr>
          <p:spPr bwMode="auto">
            <a:xfrm>
              <a:off x="743" y="1119"/>
              <a:ext cx="2" cy="6"/>
            </a:xfrm>
            <a:custGeom>
              <a:avLst/>
              <a:gdLst>
                <a:gd name="T0" fmla="*/ 0 w 2"/>
                <a:gd name="T1" fmla="*/ 0 h 6"/>
                <a:gd name="T2" fmla="*/ 0 w 2"/>
                <a:gd name="T3" fmla="*/ 0 h 6"/>
                <a:gd name="T4" fmla="*/ 2 w 2"/>
                <a:gd name="T5" fmla="*/ 2 h 6"/>
                <a:gd name="T6" fmla="*/ 2 w 2"/>
                <a:gd name="T7" fmla="*/ 6 h 6"/>
                <a:gd name="T8" fmla="*/ 0 60000 65536"/>
                <a:gd name="T9" fmla="*/ 0 60000 65536"/>
                <a:gd name="T10" fmla="*/ 0 60000 65536"/>
                <a:gd name="T11" fmla="*/ 0 60000 65536"/>
                <a:gd name="T12" fmla="*/ 0 w 2"/>
                <a:gd name="T13" fmla="*/ 0 h 6"/>
                <a:gd name="T14" fmla="*/ 2 w 2"/>
                <a:gd name="T15" fmla="*/ 6 h 6"/>
              </a:gdLst>
              <a:ahLst/>
              <a:cxnLst>
                <a:cxn ang="T8">
                  <a:pos x="T0" y="T1"/>
                </a:cxn>
                <a:cxn ang="T9">
                  <a:pos x="T2" y="T3"/>
                </a:cxn>
                <a:cxn ang="T10">
                  <a:pos x="T4" y="T5"/>
                </a:cxn>
                <a:cxn ang="T11">
                  <a:pos x="T6" y="T7"/>
                </a:cxn>
              </a:cxnLst>
              <a:rect l="T12" t="T13" r="T14" b="T15"/>
              <a:pathLst>
                <a:path w="2" h="6">
                  <a:moveTo>
                    <a:pt x="0" y="0"/>
                  </a:moveTo>
                  <a:lnTo>
                    <a:pt x="0" y="0"/>
                  </a:lnTo>
                  <a:lnTo>
                    <a:pt x="2" y="2"/>
                  </a:lnTo>
                  <a:lnTo>
                    <a:pt x="2" y="6"/>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65" name="Freeform 62"/>
            <p:cNvSpPr>
              <a:spLocks/>
            </p:cNvSpPr>
            <p:nvPr/>
          </p:nvSpPr>
          <p:spPr bwMode="auto">
            <a:xfrm>
              <a:off x="743" y="1106"/>
              <a:ext cx="1" cy="5"/>
            </a:xfrm>
            <a:custGeom>
              <a:avLst/>
              <a:gdLst>
                <a:gd name="T0" fmla="*/ 0 w 1"/>
                <a:gd name="T1" fmla="*/ 0 h 5"/>
                <a:gd name="T2" fmla="*/ 0 w 1"/>
                <a:gd name="T3" fmla="*/ 3 h 5"/>
                <a:gd name="T4" fmla="*/ 0 w 1"/>
                <a:gd name="T5" fmla="*/ 5 h 5"/>
                <a:gd name="T6" fmla="*/ 0 60000 65536"/>
                <a:gd name="T7" fmla="*/ 0 60000 65536"/>
                <a:gd name="T8" fmla="*/ 0 60000 65536"/>
                <a:gd name="T9" fmla="*/ 0 w 1"/>
                <a:gd name="T10" fmla="*/ 0 h 5"/>
                <a:gd name="T11" fmla="*/ 1 w 1"/>
                <a:gd name="T12" fmla="*/ 5 h 5"/>
              </a:gdLst>
              <a:ahLst/>
              <a:cxnLst>
                <a:cxn ang="T6">
                  <a:pos x="T0" y="T1"/>
                </a:cxn>
                <a:cxn ang="T7">
                  <a:pos x="T2" y="T3"/>
                </a:cxn>
                <a:cxn ang="T8">
                  <a:pos x="T4" y="T5"/>
                </a:cxn>
              </a:cxnLst>
              <a:rect l="T9" t="T10" r="T11" b="T12"/>
              <a:pathLst>
                <a:path w="1" h="5">
                  <a:moveTo>
                    <a:pt x="0" y="0"/>
                  </a:moveTo>
                  <a:lnTo>
                    <a:pt x="0" y="3"/>
                  </a:lnTo>
                  <a:lnTo>
                    <a:pt x="0" y="5"/>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66" name="Freeform 63"/>
            <p:cNvSpPr>
              <a:spLocks/>
            </p:cNvSpPr>
            <p:nvPr/>
          </p:nvSpPr>
          <p:spPr bwMode="auto">
            <a:xfrm>
              <a:off x="728" y="1102"/>
              <a:ext cx="3" cy="7"/>
            </a:xfrm>
            <a:custGeom>
              <a:avLst/>
              <a:gdLst>
                <a:gd name="T0" fmla="*/ 0 w 3"/>
                <a:gd name="T1" fmla="*/ 0 h 7"/>
                <a:gd name="T2" fmla="*/ 3 w 3"/>
                <a:gd name="T3" fmla="*/ 2 h 7"/>
                <a:gd name="T4" fmla="*/ 3 w 3"/>
                <a:gd name="T5" fmla="*/ 7 h 7"/>
                <a:gd name="T6" fmla="*/ 0 60000 65536"/>
                <a:gd name="T7" fmla="*/ 0 60000 65536"/>
                <a:gd name="T8" fmla="*/ 0 60000 65536"/>
                <a:gd name="T9" fmla="*/ 0 w 3"/>
                <a:gd name="T10" fmla="*/ 0 h 7"/>
                <a:gd name="T11" fmla="*/ 3 w 3"/>
                <a:gd name="T12" fmla="*/ 7 h 7"/>
              </a:gdLst>
              <a:ahLst/>
              <a:cxnLst>
                <a:cxn ang="T6">
                  <a:pos x="T0" y="T1"/>
                </a:cxn>
                <a:cxn ang="T7">
                  <a:pos x="T2" y="T3"/>
                </a:cxn>
                <a:cxn ang="T8">
                  <a:pos x="T4" y="T5"/>
                </a:cxn>
              </a:cxnLst>
              <a:rect l="T9" t="T10" r="T11" b="T12"/>
              <a:pathLst>
                <a:path w="3" h="7">
                  <a:moveTo>
                    <a:pt x="0" y="0"/>
                  </a:moveTo>
                  <a:lnTo>
                    <a:pt x="3" y="2"/>
                  </a:lnTo>
                  <a:lnTo>
                    <a:pt x="3" y="7"/>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67" name="Freeform 64"/>
            <p:cNvSpPr>
              <a:spLocks/>
            </p:cNvSpPr>
            <p:nvPr/>
          </p:nvSpPr>
          <p:spPr bwMode="auto">
            <a:xfrm>
              <a:off x="718" y="1088"/>
              <a:ext cx="1" cy="6"/>
            </a:xfrm>
            <a:custGeom>
              <a:avLst/>
              <a:gdLst>
                <a:gd name="T0" fmla="*/ 0 w 1"/>
                <a:gd name="T1" fmla="*/ 0 h 6"/>
                <a:gd name="T2" fmla="*/ 0 w 1"/>
                <a:gd name="T3" fmla="*/ 2 h 6"/>
                <a:gd name="T4" fmla="*/ 0 w 1"/>
                <a:gd name="T5" fmla="*/ 6 h 6"/>
                <a:gd name="T6" fmla="*/ 0 60000 65536"/>
                <a:gd name="T7" fmla="*/ 0 60000 65536"/>
                <a:gd name="T8" fmla="*/ 0 60000 65536"/>
                <a:gd name="T9" fmla="*/ 0 w 1"/>
                <a:gd name="T10" fmla="*/ 0 h 6"/>
                <a:gd name="T11" fmla="*/ 1 w 1"/>
                <a:gd name="T12" fmla="*/ 6 h 6"/>
              </a:gdLst>
              <a:ahLst/>
              <a:cxnLst>
                <a:cxn ang="T6">
                  <a:pos x="T0" y="T1"/>
                </a:cxn>
                <a:cxn ang="T7">
                  <a:pos x="T2" y="T3"/>
                </a:cxn>
                <a:cxn ang="T8">
                  <a:pos x="T4" y="T5"/>
                </a:cxn>
              </a:cxnLst>
              <a:rect l="T9" t="T10" r="T11" b="T12"/>
              <a:pathLst>
                <a:path w="1" h="6">
                  <a:moveTo>
                    <a:pt x="0" y="0"/>
                  </a:moveTo>
                  <a:lnTo>
                    <a:pt x="0" y="2"/>
                  </a:lnTo>
                  <a:lnTo>
                    <a:pt x="0" y="6"/>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68" name="Freeform 65"/>
            <p:cNvSpPr>
              <a:spLocks/>
            </p:cNvSpPr>
            <p:nvPr/>
          </p:nvSpPr>
          <p:spPr bwMode="auto">
            <a:xfrm>
              <a:off x="791" y="1071"/>
              <a:ext cx="3" cy="8"/>
            </a:xfrm>
            <a:custGeom>
              <a:avLst/>
              <a:gdLst>
                <a:gd name="T0" fmla="*/ 0 w 3"/>
                <a:gd name="T1" fmla="*/ 0 h 8"/>
                <a:gd name="T2" fmla="*/ 3 w 3"/>
                <a:gd name="T3" fmla="*/ 4 h 8"/>
                <a:gd name="T4" fmla="*/ 0 w 3"/>
                <a:gd name="T5" fmla="*/ 8 h 8"/>
                <a:gd name="T6" fmla="*/ 0 60000 65536"/>
                <a:gd name="T7" fmla="*/ 0 60000 65536"/>
                <a:gd name="T8" fmla="*/ 0 60000 65536"/>
                <a:gd name="T9" fmla="*/ 0 w 3"/>
                <a:gd name="T10" fmla="*/ 0 h 8"/>
                <a:gd name="T11" fmla="*/ 3 w 3"/>
                <a:gd name="T12" fmla="*/ 8 h 8"/>
              </a:gdLst>
              <a:ahLst/>
              <a:cxnLst>
                <a:cxn ang="T6">
                  <a:pos x="T0" y="T1"/>
                </a:cxn>
                <a:cxn ang="T7">
                  <a:pos x="T2" y="T3"/>
                </a:cxn>
                <a:cxn ang="T8">
                  <a:pos x="T4" y="T5"/>
                </a:cxn>
              </a:cxnLst>
              <a:rect l="T9" t="T10" r="T11" b="T12"/>
              <a:pathLst>
                <a:path w="3" h="8">
                  <a:moveTo>
                    <a:pt x="0" y="0"/>
                  </a:moveTo>
                  <a:lnTo>
                    <a:pt x="3" y="4"/>
                  </a:lnTo>
                  <a:lnTo>
                    <a:pt x="0" y="8"/>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69" name="Freeform 66"/>
            <p:cNvSpPr>
              <a:spLocks/>
            </p:cNvSpPr>
            <p:nvPr/>
          </p:nvSpPr>
          <p:spPr bwMode="auto">
            <a:xfrm>
              <a:off x="794" y="1073"/>
              <a:ext cx="2" cy="12"/>
            </a:xfrm>
            <a:custGeom>
              <a:avLst/>
              <a:gdLst>
                <a:gd name="T0" fmla="*/ 0 w 2"/>
                <a:gd name="T1" fmla="*/ 0 h 12"/>
                <a:gd name="T2" fmla="*/ 2 w 2"/>
                <a:gd name="T3" fmla="*/ 4 h 12"/>
                <a:gd name="T4" fmla="*/ 2 w 2"/>
                <a:gd name="T5" fmla="*/ 6 h 12"/>
                <a:gd name="T6" fmla="*/ 0 w 2"/>
                <a:gd name="T7" fmla="*/ 10 h 12"/>
                <a:gd name="T8" fmla="*/ 0 w 2"/>
                <a:gd name="T9" fmla="*/ 12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0" y="0"/>
                  </a:moveTo>
                  <a:lnTo>
                    <a:pt x="2" y="4"/>
                  </a:lnTo>
                  <a:lnTo>
                    <a:pt x="2" y="6"/>
                  </a:lnTo>
                  <a:lnTo>
                    <a:pt x="0" y="10"/>
                  </a:lnTo>
                  <a:lnTo>
                    <a:pt x="0" y="12"/>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70" name="Freeform 67"/>
            <p:cNvSpPr>
              <a:spLocks/>
            </p:cNvSpPr>
            <p:nvPr/>
          </p:nvSpPr>
          <p:spPr bwMode="auto">
            <a:xfrm>
              <a:off x="819" y="1113"/>
              <a:ext cx="10" cy="23"/>
            </a:xfrm>
            <a:custGeom>
              <a:avLst/>
              <a:gdLst>
                <a:gd name="T0" fmla="*/ 0 w 10"/>
                <a:gd name="T1" fmla="*/ 23 h 23"/>
                <a:gd name="T2" fmla="*/ 4 w 10"/>
                <a:gd name="T3" fmla="*/ 21 h 23"/>
                <a:gd name="T4" fmla="*/ 4 w 10"/>
                <a:gd name="T5" fmla="*/ 17 h 23"/>
                <a:gd name="T6" fmla="*/ 6 w 10"/>
                <a:gd name="T7" fmla="*/ 10 h 23"/>
                <a:gd name="T8" fmla="*/ 8 w 10"/>
                <a:gd name="T9" fmla="*/ 6 h 23"/>
                <a:gd name="T10" fmla="*/ 10 w 10"/>
                <a:gd name="T11" fmla="*/ 0 h 23"/>
                <a:gd name="T12" fmla="*/ 0 60000 65536"/>
                <a:gd name="T13" fmla="*/ 0 60000 65536"/>
                <a:gd name="T14" fmla="*/ 0 60000 65536"/>
                <a:gd name="T15" fmla="*/ 0 60000 65536"/>
                <a:gd name="T16" fmla="*/ 0 60000 65536"/>
                <a:gd name="T17" fmla="*/ 0 60000 65536"/>
                <a:gd name="T18" fmla="*/ 0 w 10"/>
                <a:gd name="T19" fmla="*/ 0 h 23"/>
                <a:gd name="T20" fmla="*/ 10 w 10"/>
                <a:gd name="T21" fmla="*/ 23 h 23"/>
              </a:gdLst>
              <a:ahLst/>
              <a:cxnLst>
                <a:cxn ang="T12">
                  <a:pos x="T0" y="T1"/>
                </a:cxn>
                <a:cxn ang="T13">
                  <a:pos x="T2" y="T3"/>
                </a:cxn>
                <a:cxn ang="T14">
                  <a:pos x="T4" y="T5"/>
                </a:cxn>
                <a:cxn ang="T15">
                  <a:pos x="T6" y="T7"/>
                </a:cxn>
                <a:cxn ang="T16">
                  <a:pos x="T8" y="T9"/>
                </a:cxn>
                <a:cxn ang="T17">
                  <a:pos x="T10" y="T11"/>
                </a:cxn>
              </a:cxnLst>
              <a:rect l="T18" t="T19" r="T20" b="T21"/>
              <a:pathLst>
                <a:path w="10" h="23">
                  <a:moveTo>
                    <a:pt x="0" y="23"/>
                  </a:moveTo>
                  <a:lnTo>
                    <a:pt x="4" y="21"/>
                  </a:lnTo>
                  <a:lnTo>
                    <a:pt x="4" y="17"/>
                  </a:lnTo>
                  <a:lnTo>
                    <a:pt x="6" y="10"/>
                  </a:lnTo>
                  <a:lnTo>
                    <a:pt x="8" y="6"/>
                  </a:lnTo>
                  <a:lnTo>
                    <a:pt x="10"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71" name="Freeform 68"/>
            <p:cNvSpPr>
              <a:spLocks/>
            </p:cNvSpPr>
            <p:nvPr/>
          </p:nvSpPr>
          <p:spPr bwMode="auto">
            <a:xfrm>
              <a:off x="825" y="1090"/>
              <a:ext cx="2" cy="10"/>
            </a:xfrm>
            <a:custGeom>
              <a:avLst/>
              <a:gdLst>
                <a:gd name="T0" fmla="*/ 0 w 2"/>
                <a:gd name="T1" fmla="*/ 0 h 10"/>
                <a:gd name="T2" fmla="*/ 2 w 2"/>
                <a:gd name="T3" fmla="*/ 4 h 10"/>
                <a:gd name="T4" fmla="*/ 2 w 2"/>
                <a:gd name="T5" fmla="*/ 10 h 10"/>
                <a:gd name="T6" fmla="*/ 0 60000 65536"/>
                <a:gd name="T7" fmla="*/ 0 60000 65536"/>
                <a:gd name="T8" fmla="*/ 0 60000 65536"/>
                <a:gd name="T9" fmla="*/ 0 w 2"/>
                <a:gd name="T10" fmla="*/ 0 h 10"/>
                <a:gd name="T11" fmla="*/ 2 w 2"/>
                <a:gd name="T12" fmla="*/ 10 h 10"/>
              </a:gdLst>
              <a:ahLst/>
              <a:cxnLst>
                <a:cxn ang="T6">
                  <a:pos x="T0" y="T1"/>
                </a:cxn>
                <a:cxn ang="T7">
                  <a:pos x="T2" y="T3"/>
                </a:cxn>
                <a:cxn ang="T8">
                  <a:pos x="T4" y="T5"/>
                </a:cxn>
              </a:cxnLst>
              <a:rect l="T9" t="T10" r="T11" b="T12"/>
              <a:pathLst>
                <a:path w="2" h="10">
                  <a:moveTo>
                    <a:pt x="0" y="0"/>
                  </a:moveTo>
                  <a:lnTo>
                    <a:pt x="2" y="4"/>
                  </a:lnTo>
                  <a:lnTo>
                    <a:pt x="2" y="1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72" name="Line 69"/>
            <p:cNvSpPr>
              <a:spLocks noChangeShapeType="1"/>
            </p:cNvSpPr>
            <p:nvPr/>
          </p:nvSpPr>
          <p:spPr bwMode="auto">
            <a:xfrm>
              <a:off x="1132" y="600"/>
              <a:ext cx="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73" name="Line 70"/>
            <p:cNvSpPr>
              <a:spLocks noChangeShapeType="1"/>
            </p:cNvSpPr>
            <p:nvPr/>
          </p:nvSpPr>
          <p:spPr bwMode="auto">
            <a:xfrm>
              <a:off x="1130" y="617"/>
              <a:ext cx="1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74" name="Line 71"/>
            <p:cNvSpPr>
              <a:spLocks noChangeShapeType="1"/>
            </p:cNvSpPr>
            <p:nvPr/>
          </p:nvSpPr>
          <p:spPr bwMode="auto">
            <a:xfrm>
              <a:off x="1128" y="640"/>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75" name="Line 72"/>
            <p:cNvSpPr>
              <a:spLocks noChangeShapeType="1"/>
            </p:cNvSpPr>
            <p:nvPr/>
          </p:nvSpPr>
          <p:spPr bwMode="auto">
            <a:xfrm>
              <a:off x="1130" y="663"/>
              <a:ext cx="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76" name="Line 73"/>
            <p:cNvSpPr>
              <a:spLocks noChangeShapeType="1"/>
            </p:cNvSpPr>
            <p:nvPr/>
          </p:nvSpPr>
          <p:spPr bwMode="auto">
            <a:xfrm>
              <a:off x="1128" y="684"/>
              <a:ext cx="1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77" name="Line 74"/>
            <p:cNvSpPr>
              <a:spLocks noChangeShapeType="1"/>
            </p:cNvSpPr>
            <p:nvPr/>
          </p:nvSpPr>
          <p:spPr bwMode="auto">
            <a:xfrm>
              <a:off x="1128" y="709"/>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78" name="Line 75"/>
            <p:cNvSpPr>
              <a:spLocks noChangeShapeType="1"/>
            </p:cNvSpPr>
            <p:nvPr/>
          </p:nvSpPr>
          <p:spPr bwMode="auto">
            <a:xfrm>
              <a:off x="1128" y="730"/>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79" name="Line 76"/>
            <p:cNvSpPr>
              <a:spLocks noChangeShapeType="1"/>
            </p:cNvSpPr>
            <p:nvPr/>
          </p:nvSpPr>
          <p:spPr bwMode="auto">
            <a:xfrm>
              <a:off x="1128" y="753"/>
              <a:ext cx="14"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80" name="Line 77"/>
            <p:cNvSpPr>
              <a:spLocks noChangeShapeType="1"/>
            </p:cNvSpPr>
            <p:nvPr/>
          </p:nvSpPr>
          <p:spPr bwMode="auto">
            <a:xfrm>
              <a:off x="1128" y="774"/>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81" name="Line 78"/>
            <p:cNvSpPr>
              <a:spLocks noChangeShapeType="1"/>
            </p:cNvSpPr>
            <p:nvPr/>
          </p:nvSpPr>
          <p:spPr bwMode="auto">
            <a:xfrm flipV="1">
              <a:off x="1128" y="793"/>
              <a:ext cx="14"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82" name="Freeform 79"/>
            <p:cNvSpPr>
              <a:spLocks/>
            </p:cNvSpPr>
            <p:nvPr/>
          </p:nvSpPr>
          <p:spPr bwMode="auto">
            <a:xfrm>
              <a:off x="939" y="678"/>
              <a:ext cx="174" cy="138"/>
            </a:xfrm>
            <a:custGeom>
              <a:avLst/>
              <a:gdLst>
                <a:gd name="T0" fmla="*/ 174 w 174"/>
                <a:gd name="T1" fmla="*/ 80 h 138"/>
                <a:gd name="T2" fmla="*/ 113 w 174"/>
                <a:gd name="T3" fmla="*/ 0 h 138"/>
                <a:gd name="T4" fmla="*/ 2 w 174"/>
                <a:gd name="T5" fmla="*/ 29 h 138"/>
                <a:gd name="T6" fmla="*/ 0 w 174"/>
                <a:gd name="T7" fmla="*/ 42 h 138"/>
                <a:gd name="T8" fmla="*/ 4 w 174"/>
                <a:gd name="T9" fmla="*/ 42 h 138"/>
                <a:gd name="T10" fmla="*/ 6 w 174"/>
                <a:gd name="T11" fmla="*/ 44 h 138"/>
                <a:gd name="T12" fmla="*/ 8 w 174"/>
                <a:gd name="T13" fmla="*/ 44 h 138"/>
                <a:gd name="T14" fmla="*/ 12 w 174"/>
                <a:gd name="T15" fmla="*/ 44 h 138"/>
                <a:gd name="T16" fmla="*/ 16 w 174"/>
                <a:gd name="T17" fmla="*/ 42 h 138"/>
                <a:gd name="T18" fmla="*/ 23 w 174"/>
                <a:gd name="T19" fmla="*/ 40 h 138"/>
                <a:gd name="T20" fmla="*/ 29 w 174"/>
                <a:gd name="T21" fmla="*/ 38 h 138"/>
                <a:gd name="T22" fmla="*/ 35 w 174"/>
                <a:gd name="T23" fmla="*/ 33 h 138"/>
                <a:gd name="T24" fmla="*/ 39 w 174"/>
                <a:gd name="T25" fmla="*/ 29 h 138"/>
                <a:gd name="T26" fmla="*/ 46 w 174"/>
                <a:gd name="T27" fmla="*/ 27 h 138"/>
                <a:gd name="T28" fmla="*/ 52 w 174"/>
                <a:gd name="T29" fmla="*/ 25 h 138"/>
                <a:gd name="T30" fmla="*/ 58 w 174"/>
                <a:gd name="T31" fmla="*/ 23 h 138"/>
                <a:gd name="T32" fmla="*/ 63 w 174"/>
                <a:gd name="T33" fmla="*/ 21 h 138"/>
                <a:gd name="T34" fmla="*/ 69 w 174"/>
                <a:gd name="T35" fmla="*/ 19 h 138"/>
                <a:gd name="T36" fmla="*/ 75 w 174"/>
                <a:gd name="T37" fmla="*/ 19 h 138"/>
                <a:gd name="T38" fmla="*/ 81 w 174"/>
                <a:gd name="T39" fmla="*/ 19 h 138"/>
                <a:gd name="T40" fmla="*/ 81 w 174"/>
                <a:gd name="T41" fmla="*/ 23 h 138"/>
                <a:gd name="T42" fmla="*/ 81 w 174"/>
                <a:gd name="T43" fmla="*/ 27 h 138"/>
                <a:gd name="T44" fmla="*/ 84 w 174"/>
                <a:gd name="T45" fmla="*/ 31 h 138"/>
                <a:gd name="T46" fmla="*/ 86 w 174"/>
                <a:gd name="T47" fmla="*/ 36 h 138"/>
                <a:gd name="T48" fmla="*/ 88 w 174"/>
                <a:gd name="T49" fmla="*/ 38 h 138"/>
                <a:gd name="T50" fmla="*/ 90 w 174"/>
                <a:gd name="T51" fmla="*/ 40 h 138"/>
                <a:gd name="T52" fmla="*/ 94 w 174"/>
                <a:gd name="T53" fmla="*/ 42 h 138"/>
                <a:gd name="T54" fmla="*/ 96 w 174"/>
                <a:gd name="T55" fmla="*/ 44 h 138"/>
                <a:gd name="T56" fmla="*/ 98 w 174"/>
                <a:gd name="T57" fmla="*/ 46 h 138"/>
                <a:gd name="T58" fmla="*/ 102 w 174"/>
                <a:gd name="T59" fmla="*/ 48 h 138"/>
                <a:gd name="T60" fmla="*/ 105 w 174"/>
                <a:gd name="T61" fmla="*/ 50 h 138"/>
                <a:gd name="T62" fmla="*/ 107 w 174"/>
                <a:gd name="T63" fmla="*/ 54 h 138"/>
                <a:gd name="T64" fmla="*/ 109 w 174"/>
                <a:gd name="T65" fmla="*/ 59 h 138"/>
                <a:gd name="T66" fmla="*/ 111 w 174"/>
                <a:gd name="T67" fmla="*/ 61 h 138"/>
                <a:gd name="T68" fmla="*/ 111 w 174"/>
                <a:gd name="T69" fmla="*/ 65 h 138"/>
                <a:gd name="T70" fmla="*/ 113 w 174"/>
                <a:gd name="T71" fmla="*/ 67 h 138"/>
                <a:gd name="T72" fmla="*/ 115 w 174"/>
                <a:gd name="T73" fmla="*/ 71 h 138"/>
                <a:gd name="T74" fmla="*/ 115 w 174"/>
                <a:gd name="T75" fmla="*/ 73 h 138"/>
                <a:gd name="T76" fmla="*/ 119 w 174"/>
                <a:gd name="T77" fmla="*/ 78 h 138"/>
                <a:gd name="T78" fmla="*/ 123 w 174"/>
                <a:gd name="T79" fmla="*/ 82 h 138"/>
                <a:gd name="T80" fmla="*/ 142 w 174"/>
                <a:gd name="T81" fmla="*/ 75 h 138"/>
                <a:gd name="T82" fmla="*/ 161 w 174"/>
                <a:gd name="T83" fmla="*/ 84 h 138"/>
                <a:gd name="T84" fmla="*/ 157 w 174"/>
                <a:gd name="T85" fmla="*/ 122 h 138"/>
                <a:gd name="T86" fmla="*/ 151 w 174"/>
                <a:gd name="T87" fmla="*/ 126 h 138"/>
                <a:gd name="T88" fmla="*/ 149 w 174"/>
                <a:gd name="T89" fmla="*/ 130 h 138"/>
                <a:gd name="T90" fmla="*/ 153 w 174"/>
                <a:gd name="T91" fmla="*/ 132 h 138"/>
                <a:gd name="T92" fmla="*/ 157 w 174"/>
                <a:gd name="T93" fmla="*/ 132 h 138"/>
                <a:gd name="T94" fmla="*/ 159 w 174"/>
                <a:gd name="T95" fmla="*/ 136 h 138"/>
                <a:gd name="T96" fmla="*/ 161 w 174"/>
                <a:gd name="T97" fmla="*/ 138 h 138"/>
                <a:gd name="T98" fmla="*/ 161 w 174"/>
                <a:gd name="T99" fmla="*/ 134 h 138"/>
                <a:gd name="T100" fmla="*/ 174 w 174"/>
                <a:gd name="T101" fmla="*/ 80 h 13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4"/>
                <a:gd name="T154" fmla="*/ 0 h 138"/>
                <a:gd name="T155" fmla="*/ 174 w 174"/>
                <a:gd name="T156" fmla="*/ 138 h 13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4" h="138">
                  <a:moveTo>
                    <a:pt x="174" y="80"/>
                  </a:moveTo>
                  <a:lnTo>
                    <a:pt x="113" y="0"/>
                  </a:lnTo>
                  <a:lnTo>
                    <a:pt x="2" y="29"/>
                  </a:lnTo>
                  <a:lnTo>
                    <a:pt x="0" y="42"/>
                  </a:lnTo>
                  <a:lnTo>
                    <a:pt x="4" y="42"/>
                  </a:lnTo>
                  <a:lnTo>
                    <a:pt x="6" y="44"/>
                  </a:lnTo>
                  <a:lnTo>
                    <a:pt x="8" y="44"/>
                  </a:lnTo>
                  <a:lnTo>
                    <a:pt x="12" y="44"/>
                  </a:lnTo>
                  <a:lnTo>
                    <a:pt x="16" y="42"/>
                  </a:lnTo>
                  <a:lnTo>
                    <a:pt x="23" y="40"/>
                  </a:lnTo>
                  <a:lnTo>
                    <a:pt x="29" y="38"/>
                  </a:lnTo>
                  <a:lnTo>
                    <a:pt x="35" y="33"/>
                  </a:lnTo>
                  <a:lnTo>
                    <a:pt x="39" y="29"/>
                  </a:lnTo>
                  <a:lnTo>
                    <a:pt x="46" y="27"/>
                  </a:lnTo>
                  <a:lnTo>
                    <a:pt x="52" y="25"/>
                  </a:lnTo>
                  <a:lnTo>
                    <a:pt x="58" y="23"/>
                  </a:lnTo>
                  <a:lnTo>
                    <a:pt x="63" y="21"/>
                  </a:lnTo>
                  <a:lnTo>
                    <a:pt x="69" y="19"/>
                  </a:lnTo>
                  <a:lnTo>
                    <a:pt x="75" y="19"/>
                  </a:lnTo>
                  <a:lnTo>
                    <a:pt x="81" y="19"/>
                  </a:lnTo>
                  <a:lnTo>
                    <a:pt x="81" y="23"/>
                  </a:lnTo>
                  <a:lnTo>
                    <a:pt x="81" y="27"/>
                  </a:lnTo>
                  <a:lnTo>
                    <a:pt x="84" y="31"/>
                  </a:lnTo>
                  <a:lnTo>
                    <a:pt x="86" y="36"/>
                  </a:lnTo>
                  <a:lnTo>
                    <a:pt x="88" y="38"/>
                  </a:lnTo>
                  <a:lnTo>
                    <a:pt x="90" y="40"/>
                  </a:lnTo>
                  <a:lnTo>
                    <a:pt x="94" y="42"/>
                  </a:lnTo>
                  <a:lnTo>
                    <a:pt x="96" y="44"/>
                  </a:lnTo>
                  <a:lnTo>
                    <a:pt x="98" y="46"/>
                  </a:lnTo>
                  <a:lnTo>
                    <a:pt x="102" y="48"/>
                  </a:lnTo>
                  <a:lnTo>
                    <a:pt x="105" y="50"/>
                  </a:lnTo>
                  <a:lnTo>
                    <a:pt x="107" y="54"/>
                  </a:lnTo>
                  <a:lnTo>
                    <a:pt x="109" y="59"/>
                  </a:lnTo>
                  <a:lnTo>
                    <a:pt x="111" y="61"/>
                  </a:lnTo>
                  <a:lnTo>
                    <a:pt x="111" y="65"/>
                  </a:lnTo>
                  <a:lnTo>
                    <a:pt x="113" y="67"/>
                  </a:lnTo>
                  <a:lnTo>
                    <a:pt x="115" y="71"/>
                  </a:lnTo>
                  <a:lnTo>
                    <a:pt x="115" y="73"/>
                  </a:lnTo>
                  <a:lnTo>
                    <a:pt x="119" y="78"/>
                  </a:lnTo>
                  <a:lnTo>
                    <a:pt x="123" y="82"/>
                  </a:lnTo>
                  <a:lnTo>
                    <a:pt x="142" y="75"/>
                  </a:lnTo>
                  <a:lnTo>
                    <a:pt x="161" y="84"/>
                  </a:lnTo>
                  <a:lnTo>
                    <a:pt x="157" y="122"/>
                  </a:lnTo>
                  <a:lnTo>
                    <a:pt x="151" y="126"/>
                  </a:lnTo>
                  <a:lnTo>
                    <a:pt x="149" y="130"/>
                  </a:lnTo>
                  <a:lnTo>
                    <a:pt x="153" y="132"/>
                  </a:lnTo>
                  <a:lnTo>
                    <a:pt x="157" y="132"/>
                  </a:lnTo>
                  <a:lnTo>
                    <a:pt x="159" y="136"/>
                  </a:lnTo>
                  <a:lnTo>
                    <a:pt x="161" y="138"/>
                  </a:lnTo>
                  <a:lnTo>
                    <a:pt x="161" y="134"/>
                  </a:lnTo>
                  <a:lnTo>
                    <a:pt x="174" y="80"/>
                  </a:lnTo>
                  <a:close/>
                </a:path>
              </a:pathLst>
            </a:custGeom>
            <a:solidFill>
              <a:srgbClr val="C295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3" name="Freeform 80"/>
            <p:cNvSpPr>
              <a:spLocks/>
            </p:cNvSpPr>
            <p:nvPr/>
          </p:nvSpPr>
          <p:spPr bwMode="auto">
            <a:xfrm>
              <a:off x="976" y="749"/>
              <a:ext cx="44" cy="17"/>
            </a:xfrm>
            <a:custGeom>
              <a:avLst/>
              <a:gdLst>
                <a:gd name="T0" fmla="*/ 44 w 44"/>
                <a:gd name="T1" fmla="*/ 9 h 17"/>
                <a:gd name="T2" fmla="*/ 44 w 44"/>
                <a:gd name="T3" fmla="*/ 2 h 17"/>
                <a:gd name="T4" fmla="*/ 36 w 44"/>
                <a:gd name="T5" fmla="*/ 0 h 17"/>
                <a:gd name="T6" fmla="*/ 0 w 44"/>
                <a:gd name="T7" fmla="*/ 2 h 17"/>
                <a:gd name="T8" fmla="*/ 0 w 44"/>
                <a:gd name="T9" fmla="*/ 7 h 17"/>
                <a:gd name="T10" fmla="*/ 5 w 44"/>
                <a:gd name="T11" fmla="*/ 11 h 17"/>
                <a:gd name="T12" fmla="*/ 9 w 44"/>
                <a:gd name="T13" fmla="*/ 15 h 17"/>
                <a:gd name="T14" fmla="*/ 13 w 44"/>
                <a:gd name="T15" fmla="*/ 17 h 17"/>
                <a:gd name="T16" fmla="*/ 19 w 44"/>
                <a:gd name="T17" fmla="*/ 13 h 17"/>
                <a:gd name="T18" fmla="*/ 28 w 44"/>
                <a:gd name="T19" fmla="*/ 13 h 17"/>
                <a:gd name="T20" fmla="*/ 32 w 44"/>
                <a:gd name="T21" fmla="*/ 13 h 17"/>
                <a:gd name="T22" fmla="*/ 38 w 44"/>
                <a:gd name="T23" fmla="*/ 15 h 17"/>
                <a:gd name="T24" fmla="*/ 44 w 44"/>
                <a:gd name="T25" fmla="*/ 9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4"/>
                <a:gd name="T40" fmla="*/ 0 h 17"/>
                <a:gd name="T41" fmla="*/ 44 w 44"/>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4" h="17">
                  <a:moveTo>
                    <a:pt x="44" y="9"/>
                  </a:moveTo>
                  <a:lnTo>
                    <a:pt x="44" y="2"/>
                  </a:lnTo>
                  <a:lnTo>
                    <a:pt x="36" y="0"/>
                  </a:lnTo>
                  <a:lnTo>
                    <a:pt x="0" y="2"/>
                  </a:lnTo>
                  <a:lnTo>
                    <a:pt x="0" y="7"/>
                  </a:lnTo>
                  <a:lnTo>
                    <a:pt x="5" y="11"/>
                  </a:lnTo>
                  <a:lnTo>
                    <a:pt x="9" y="15"/>
                  </a:lnTo>
                  <a:lnTo>
                    <a:pt x="13" y="17"/>
                  </a:lnTo>
                  <a:lnTo>
                    <a:pt x="19" y="13"/>
                  </a:lnTo>
                  <a:lnTo>
                    <a:pt x="28" y="13"/>
                  </a:lnTo>
                  <a:lnTo>
                    <a:pt x="32" y="13"/>
                  </a:lnTo>
                  <a:lnTo>
                    <a:pt x="38" y="15"/>
                  </a:lnTo>
                  <a:lnTo>
                    <a:pt x="44" y="9"/>
                  </a:lnTo>
                  <a:close/>
                </a:path>
              </a:pathLst>
            </a:custGeom>
            <a:solidFill>
              <a:srgbClr val="C295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4" name="Freeform 81"/>
            <p:cNvSpPr>
              <a:spLocks/>
            </p:cNvSpPr>
            <p:nvPr/>
          </p:nvSpPr>
          <p:spPr bwMode="auto">
            <a:xfrm>
              <a:off x="945" y="751"/>
              <a:ext cx="21" cy="13"/>
            </a:xfrm>
            <a:custGeom>
              <a:avLst/>
              <a:gdLst>
                <a:gd name="T0" fmla="*/ 21 w 21"/>
                <a:gd name="T1" fmla="*/ 9 h 13"/>
                <a:gd name="T2" fmla="*/ 19 w 21"/>
                <a:gd name="T3" fmla="*/ 7 h 13"/>
                <a:gd name="T4" fmla="*/ 17 w 21"/>
                <a:gd name="T5" fmla="*/ 2 h 13"/>
                <a:gd name="T6" fmla="*/ 0 w 21"/>
                <a:gd name="T7" fmla="*/ 0 h 13"/>
                <a:gd name="T8" fmla="*/ 2 w 21"/>
                <a:gd name="T9" fmla="*/ 5 h 13"/>
                <a:gd name="T10" fmla="*/ 4 w 21"/>
                <a:gd name="T11" fmla="*/ 9 h 13"/>
                <a:gd name="T12" fmla="*/ 4 w 21"/>
                <a:gd name="T13" fmla="*/ 11 h 13"/>
                <a:gd name="T14" fmla="*/ 8 w 21"/>
                <a:gd name="T15" fmla="*/ 11 h 13"/>
                <a:gd name="T16" fmla="*/ 12 w 21"/>
                <a:gd name="T17" fmla="*/ 11 h 13"/>
                <a:gd name="T18" fmla="*/ 17 w 21"/>
                <a:gd name="T19" fmla="*/ 13 h 13"/>
                <a:gd name="T20" fmla="*/ 21 w 21"/>
                <a:gd name="T21" fmla="*/ 9 h 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13"/>
                <a:gd name="T35" fmla="*/ 21 w 21"/>
                <a:gd name="T36" fmla="*/ 13 h 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13">
                  <a:moveTo>
                    <a:pt x="21" y="9"/>
                  </a:moveTo>
                  <a:lnTo>
                    <a:pt x="19" y="7"/>
                  </a:lnTo>
                  <a:lnTo>
                    <a:pt x="17" y="2"/>
                  </a:lnTo>
                  <a:lnTo>
                    <a:pt x="0" y="0"/>
                  </a:lnTo>
                  <a:lnTo>
                    <a:pt x="2" y="5"/>
                  </a:lnTo>
                  <a:lnTo>
                    <a:pt x="4" y="9"/>
                  </a:lnTo>
                  <a:lnTo>
                    <a:pt x="4" y="11"/>
                  </a:lnTo>
                  <a:lnTo>
                    <a:pt x="8" y="11"/>
                  </a:lnTo>
                  <a:lnTo>
                    <a:pt x="12" y="11"/>
                  </a:lnTo>
                  <a:lnTo>
                    <a:pt x="17" y="13"/>
                  </a:lnTo>
                  <a:lnTo>
                    <a:pt x="21" y="9"/>
                  </a:lnTo>
                  <a:close/>
                </a:path>
              </a:pathLst>
            </a:custGeom>
            <a:solidFill>
              <a:srgbClr val="C295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5" name="Freeform 82"/>
            <p:cNvSpPr>
              <a:spLocks/>
            </p:cNvSpPr>
            <p:nvPr/>
          </p:nvSpPr>
          <p:spPr bwMode="auto">
            <a:xfrm>
              <a:off x="951" y="791"/>
              <a:ext cx="55" cy="40"/>
            </a:xfrm>
            <a:custGeom>
              <a:avLst/>
              <a:gdLst>
                <a:gd name="T0" fmla="*/ 34 w 55"/>
                <a:gd name="T1" fmla="*/ 9 h 40"/>
                <a:gd name="T2" fmla="*/ 38 w 55"/>
                <a:gd name="T3" fmla="*/ 13 h 40"/>
                <a:gd name="T4" fmla="*/ 44 w 55"/>
                <a:gd name="T5" fmla="*/ 17 h 40"/>
                <a:gd name="T6" fmla="*/ 46 w 55"/>
                <a:gd name="T7" fmla="*/ 23 h 40"/>
                <a:gd name="T8" fmla="*/ 51 w 55"/>
                <a:gd name="T9" fmla="*/ 28 h 40"/>
                <a:gd name="T10" fmla="*/ 53 w 55"/>
                <a:gd name="T11" fmla="*/ 32 h 40"/>
                <a:gd name="T12" fmla="*/ 53 w 55"/>
                <a:gd name="T13" fmla="*/ 38 h 40"/>
                <a:gd name="T14" fmla="*/ 53 w 55"/>
                <a:gd name="T15" fmla="*/ 40 h 40"/>
                <a:gd name="T16" fmla="*/ 55 w 55"/>
                <a:gd name="T17" fmla="*/ 36 h 40"/>
                <a:gd name="T18" fmla="*/ 55 w 55"/>
                <a:gd name="T19" fmla="*/ 32 h 40"/>
                <a:gd name="T20" fmla="*/ 51 w 55"/>
                <a:gd name="T21" fmla="*/ 23 h 40"/>
                <a:gd name="T22" fmla="*/ 44 w 55"/>
                <a:gd name="T23" fmla="*/ 17 h 40"/>
                <a:gd name="T24" fmla="*/ 40 w 55"/>
                <a:gd name="T25" fmla="*/ 13 h 40"/>
                <a:gd name="T26" fmla="*/ 34 w 55"/>
                <a:gd name="T27" fmla="*/ 7 h 40"/>
                <a:gd name="T28" fmla="*/ 34 w 55"/>
                <a:gd name="T29" fmla="*/ 4 h 40"/>
                <a:gd name="T30" fmla="*/ 30 w 55"/>
                <a:gd name="T31" fmla="*/ 0 h 40"/>
                <a:gd name="T32" fmla="*/ 32 w 55"/>
                <a:gd name="T33" fmla="*/ 4 h 40"/>
                <a:gd name="T34" fmla="*/ 30 w 55"/>
                <a:gd name="T35" fmla="*/ 9 h 40"/>
                <a:gd name="T36" fmla="*/ 27 w 55"/>
                <a:gd name="T37" fmla="*/ 13 h 40"/>
                <a:gd name="T38" fmla="*/ 21 w 55"/>
                <a:gd name="T39" fmla="*/ 13 h 40"/>
                <a:gd name="T40" fmla="*/ 17 w 55"/>
                <a:gd name="T41" fmla="*/ 13 h 40"/>
                <a:gd name="T42" fmla="*/ 13 w 55"/>
                <a:gd name="T43" fmla="*/ 13 h 40"/>
                <a:gd name="T44" fmla="*/ 9 w 55"/>
                <a:gd name="T45" fmla="*/ 15 h 40"/>
                <a:gd name="T46" fmla="*/ 4 w 55"/>
                <a:gd name="T47" fmla="*/ 13 h 40"/>
                <a:gd name="T48" fmla="*/ 0 w 55"/>
                <a:gd name="T49" fmla="*/ 13 h 40"/>
                <a:gd name="T50" fmla="*/ 6 w 55"/>
                <a:gd name="T51" fmla="*/ 17 h 40"/>
                <a:gd name="T52" fmla="*/ 6 w 55"/>
                <a:gd name="T53" fmla="*/ 21 h 40"/>
                <a:gd name="T54" fmla="*/ 15 w 55"/>
                <a:gd name="T55" fmla="*/ 21 h 40"/>
                <a:gd name="T56" fmla="*/ 25 w 55"/>
                <a:gd name="T57" fmla="*/ 21 h 40"/>
                <a:gd name="T58" fmla="*/ 30 w 55"/>
                <a:gd name="T59" fmla="*/ 19 h 40"/>
                <a:gd name="T60" fmla="*/ 34 w 55"/>
                <a:gd name="T61" fmla="*/ 15 h 40"/>
                <a:gd name="T62" fmla="*/ 34 w 55"/>
                <a:gd name="T63" fmla="*/ 9 h 4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5"/>
                <a:gd name="T97" fmla="*/ 0 h 40"/>
                <a:gd name="T98" fmla="*/ 55 w 55"/>
                <a:gd name="T99" fmla="*/ 40 h 4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5" h="40">
                  <a:moveTo>
                    <a:pt x="34" y="9"/>
                  </a:moveTo>
                  <a:lnTo>
                    <a:pt x="38" y="13"/>
                  </a:lnTo>
                  <a:lnTo>
                    <a:pt x="44" y="17"/>
                  </a:lnTo>
                  <a:lnTo>
                    <a:pt x="46" y="23"/>
                  </a:lnTo>
                  <a:lnTo>
                    <a:pt x="51" y="28"/>
                  </a:lnTo>
                  <a:lnTo>
                    <a:pt x="53" y="32"/>
                  </a:lnTo>
                  <a:lnTo>
                    <a:pt x="53" y="38"/>
                  </a:lnTo>
                  <a:lnTo>
                    <a:pt x="53" y="40"/>
                  </a:lnTo>
                  <a:lnTo>
                    <a:pt x="55" y="36"/>
                  </a:lnTo>
                  <a:lnTo>
                    <a:pt x="55" y="32"/>
                  </a:lnTo>
                  <a:lnTo>
                    <a:pt x="51" y="23"/>
                  </a:lnTo>
                  <a:lnTo>
                    <a:pt x="44" y="17"/>
                  </a:lnTo>
                  <a:lnTo>
                    <a:pt x="40" y="13"/>
                  </a:lnTo>
                  <a:lnTo>
                    <a:pt x="34" y="7"/>
                  </a:lnTo>
                  <a:lnTo>
                    <a:pt x="34" y="4"/>
                  </a:lnTo>
                  <a:lnTo>
                    <a:pt x="30" y="0"/>
                  </a:lnTo>
                  <a:lnTo>
                    <a:pt x="32" y="4"/>
                  </a:lnTo>
                  <a:lnTo>
                    <a:pt x="30" y="9"/>
                  </a:lnTo>
                  <a:lnTo>
                    <a:pt x="27" y="13"/>
                  </a:lnTo>
                  <a:lnTo>
                    <a:pt x="21" y="13"/>
                  </a:lnTo>
                  <a:lnTo>
                    <a:pt x="17" y="13"/>
                  </a:lnTo>
                  <a:lnTo>
                    <a:pt x="13" y="13"/>
                  </a:lnTo>
                  <a:lnTo>
                    <a:pt x="9" y="15"/>
                  </a:lnTo>
                  <a:lnTo>
                    <a:pt x="4" y="13"/>
                  </a:lnTo>
                  <a:lnTo>
                    <a:pt x="0" y="13"/>
                  </a:lnTo>
                  <a:lnTo>
                    <a:pt x="6" y="17"/>
                  </a:lnTo>
                  <a:lnTo>
                    <a:pt x="6" y="21"/>
                  </a:lnTo>
                  <a:lnTo>
                    <a:pt x="15" y="21"/>
                  </a:lnTo>
                  <a:lnTo>
                    <a:pt x="25" y="21"/>
                  </a:lnTo>
                  <a:lnTo>
                    <a:pt x="30" y="19"/>
                  </a:lnTo>
                  <a:lnTo>
                    <a:pt x="34" y="15"/>
                  </a:lnTo>
                  <a:lnTo>
                    <a:pt x="34" y="9"/>
                  </a:lnTo>
                  <a:close/>
                </a:path>
              </a:pathLst>
            </a:custGeom>
            <a:solidFill>
              <a:srgbClr val="C295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6" name="Freeform 83"/>
            <p:cNvSpPr>
              <a:spLocks/>
            </p:cNvSpPr>
            <p:nvPr/>
          </p:nvSpPr>
          <p:spPr bwMode="auto">
            <a:xfrm>
              <a:off x="962" y="821"/>
              <a:ext cx="40" cy="8"/>
            </a:xfrm>
            <a:custGeom>
              <a:avLst/>
              <a:gdLst>
                <a:gd name="T0" fmla="*/ 40 w 40"/>
                <a:gd name="T1" fmla="*/ 8 h 8"/>
                <a:gd name="T2" fmla="*/ 31 w 40"/>
                <a:gd name="T3" fmla="*/ 6 h 8"/>
                <a:gd name="T4" fmla="*/ 23 w 40"/>
                <a:gd name="T5" fmla="*/ 4 h 8"/>
                <a:gd name="T6" fmla="*/ 12 w 40"/>
                <a:gd name="T7" fmla="*/ 2 h 8"/>
                <a:gd name="T8" fmla="*/ 4 w 40"/>
                <a:gd name="T9" fmla="*/ 0 h 8"/>
                <a:gd name="T10" fmla="*/ 0 w 40"/>
                <a:gd name="T11" fmla="*/ 0 h 8"/>
                <a:gd name="T12" fmla="*/ 0 w 40"/>
                <a:gd name="T13" fmla="*/ 4 h 8"/>
                <a:gd name="T14" fmla="*/ 4 w 40"/>
                <a:gd name="T15" fmla="*/ 8 h 8"/>
                <a:gd name="T16" fmla="*/ 10 w 40"/>
                <a:gd name="T17" fmla="*/ 8 h 8"/>
                <a:gd name="T18" fmla="*/ 19 w 40"/>
                <a:gd name="T19" fmla="*/ 8 h 8"/>
                <a:gd name="T20" fmla="*/ 31 w 40"/>
                <a:gd name="T21" fmla="*/ 8 h 8"/>
                <a:gd name="T22" fmla="*/ 40 w 40"/>
                <a:gd name="T23" fmla="*/ 8 h 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
                <a:gd name="T37" fmla="*/ 0 h 8"/>
                <a:gd name="T38" fmla="*/ 40 w 40"/>
                <a:gd name="T39" fmla="*/ 8 h 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 h="8">
                  <a:moveTo>
                    <a:pt x="40" y="8"/>
                  </a:moveTo>
                  <a:lnTo>
                    <a:pt x="31" y="6"/>
                  </a:lnTo>
                  <a:lnTo>
                    <a:pt x="23" y="4"/>
                  </a:lnTo>
                  <a:lnTo>
                    <a:pt x="12" y="2"/>
                  </a:lnTo>
                  <a:lnTo>
                    <a:pt x="4" y="0"/>
                  </a:lnTo>
                  <a:lnTo>
                    <a:pt x="0" y="0"/>
                  </a:lnTo>
                  <a:lnTo>
                    <a:pt x="0" y="4"/>
                  </a:lnTo>
                  <a:lnTo>
                    <a:pt x="4" y="8"/>
                  </a:lnTo>
                  <a:lnTo>
                    <a:pt x="10" y="8"/>
                  </a:lnTo>
                  <a:lnTo>
                    <a:pt x="19" y="8"/>
                  </a:lnTo>
                  <a:lnTo>
                    <a:pt x="31" y="8"/>
                  </a:lnTo>
                  <a:lnTo>
                    <a:pt x="40" y="8"/>
                  </a:lnTo>
                  <a:close/>
                </a:path>
              </a:pathLst>
            </a:custGeom>
            <a:solidFill>
              <a:srgbClr val="C295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7" name="Freeform 84"/>
            <p:cNvSpPr>
              <a:spLocks/>
            </p:cNvSpPr>
            <p:nvPr/>
          </p:nvSpPr>
          <p:spPr bwMode="auto">
            <a:xfrm>
              <a:off x="972" y="812"/>
              <a:ext cx="99" cy="76"/>
            </a:xfrm>
            <a:custGeom>
              <a:avLst/>
              <a:gdLst>
                <a:gd name="T0" fmla="*/ 99 w 99"/>
                <a:gd name="T1" fmla="*/ 0 h 76"/>
                <a:gd name="T2" fmla="*/ 97 w 99"/>
                <a:gd name="T3" fmla="*/ 7 h 76"/>
                <a:gd name="T4" fmla="*/ 93 w 99"/>
                <a:gd name="T5" fmla="*/ 13 h 76"/>
                <a:gd name="T6" fmla="*/ 86 w 99"/>
                <a:gd name="T7" fmla="*/ 23 h 76"/>
                <a:gd name="T8" fmla="*/ 80 w 99"/>
                <a:gd name="T9" fmla="*/ 30 h 76"/>
                <a:gd name="T10" fmla="*/ 76 w 99"/>
                <a:gd name="T11" fmla="*/ 36 h 76"/>
                <a:gd name="T12" fmla="*/ 69 w 99"/>
                <a:gd name="T13" fmla="*/ 40 h 76"/>
                <a:gd name="T14" fmla="*/ 63 w 99"/>
                <a:gd name="T15" fmla="*/ 44 h 76"/>
                <a:gd name="T16" fmla="*/ 57 w 99"/>
                <a:gd name="T17" fmla="*/ 49 h 76"/>
                <a:gd name="T18" fmla="*/ 48 w 99"/>
                <a:gd name="T19" fmla="*/ 51 h 76"/>
                <a:gd name="T20" fmla="*/ 38 w 99"/>
                <a:gd name="T21" fmla="*/ 53 h 76"/>
                <a:gd name="T22" fmla="*/ 32 w 99"/>
                <a:gd name="T23" fmla="*/ 55 h 76"/>
                <a:gd name="T24" fmla="*/ 21 w 99"/>
                <a:gd name="T25" fmla="*/ 57 h 76"/>
                <a:gd name="T26" fmla="*/ 13 w 99"/>
                <a:gd name="T27" fmla="*/ 57 h 76"/>
                <a:gd name="T28" fmla="*/ 6 w 99"/>
                <a:gd name="T29" fmla="*/ 55 h 76"/>
                <a:gd name="T30" fmla="*/ 0 w 99"/>
                <a:gd name="T31" fmla="*/ 53 h 76"/>
                <a:gd name="T32" fmla="*/ 2 w 99"/>
                <a:gd name="T33" fmla="*/ 59 h 76"/>
                <a:gd name="T34" fmla="*/ 9 w 99"/>
                <a:gd name="T35" fmla="*/ 63 h 76"/>
                <a:gd name="T36" fmla="*/ 15 w 99"/>
                <a:gd name="T37" fmla="*/ 63 h 76"/>
                <a:gd name="T38" fmla="*/ 23 w 99"/>
                <a:gd name="T39" fmla="*/ 63 h 76"/>
                <a:gd name="T40" fmla="*/ 34 w 99"/>
                <a:gd name="T41" fmla="*/ 63 h 76"/>
                <a:gd name="T42" fmla="*/ 40 w 99"/>
                <a:gd name="T43" fmla="*/ 61 h 76"/>
                <a:gd name="T44" fmla="*/ 44 w 99"/>
                <a:gd name="T45" fmla="*/ 61 h 76"/>
                <a:gd name="T46" fmla="*/ 44 w 99"/>
                <a:gd name="T47" fmla="*/ 63 h 76"/>
                <a:gd name="T48" fmla="*/ 44 w 99"/>
                <a:gd name="T49" fmla="*/ 68 h 76"/>
                <a:gd name="T50" fmla="*/ 46 w 99"/>
                <a:gd name="T51" fmla="*/ 72 h 76"/>
                <a:gd name="T52" fmla="*/ 53 w 99"/>
                <a:gd name="T53" fmla="*/ 76 h 76"/>
                <a:gd name="T54" fmla="*/ 57 w 99"/>
                <a:gd name="T55" fmla="*/ 74 h 76"/>
                <a:gd name="T56" fmla="*/ 61 w 99"/>
                <a:gd name="T57" fmla="*/ 72 h 76"/>
                <a:gd name="T58" fmla="*/ 65 w 99"/>
                <a:gd name="T59" fmla="*/ 70 h 76"/>
                <a:gd name="T60" fmla="*/ 69 w 99"/>
                <a:gd name="T61" fmla="*/ 63 h 76"/>
                <a:gd name="T62" fmla="*/ 74 w 99"/>
                <a:gd name="T63" fmla="*/ 59 h 76"/>
                <a:gd name="T64" fmla="*/ 78 w 99"/>
                <a:gd name="T65" fmla="*/ 53 h 76"/>
                <a:gd name="T66" fmla="*/ 82 w 99"/>
                <a:gd name="T67" fmla="*/ 47 h 76"/>
                <a:gd name="T68" fmla="*/ 84 w 99"/>
                <a:gd name="T69" fmla="*/ 40 h 76"/>
                <a:gd name="T70" fmla="*/ 90 w 99"/>
                <a:gd name="T71" fmla="*/ 36 h 76"/>
                <a:gd name="T72" fmla="*/ 95 w 99"/>
                <a:gd name="T73" fmla="*/ 28 h 76"/>
                <a:gd name="T74" fmla="*/ 97 w 99"/>
                <a:gd name="T75" fmla="*/ 21 h 76"/>
                <a:gd name="T76" fmla="*/ 99 w 99"/>
                <a:gd name="T77" fmla="*/ 13 h 76"/>
                <a:gd name="T78" fmla="*/ 99 w 99"/>
                <a:gd name="T79" fmla="*/ 7 h 76"/>
                <a:gd name="T80" fmla="*/ 99 w 99"/>
                <a:gd name="T81" fmla="*/ 0 h 7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9"/>
                <a:gd name="T124" fmla="*/ 0 h 76"/>
                <a:gd name="T125" fmla="*/ 99 w 99"/>
                <a:gd name="T126" fmla="*/ 76 h 7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9" h="76">
                  <a:moveTo>
                    <a:pt x="99" y="0"/>
                  </a:moveTo>
                  <a:lnTo>
                    <a:pt x="97" y="7"/>
                  </a:lnTo>
                  <a:lnTo>
                    <a:pt x="93" y="13"/>
                  </a:lnTo>
                  <a:lnTo>
                    <a:pt x="86" y="23"/>
                  </a:lnTo>
                  <a:lnTo>
                    <a:pt x="80" y="30"/>
                  </a:lnTo>
                  <a:lnTo>
                    <a:pt x="76" y="36"/>
                  </a:lnTo>
                  <a:lnTo>
                    <a:pt x="69" y="40"/>
                  </a:lnTo>
                  <a:lnTo>
                    <a:pt x="63" y="44"/>
                  </a:lnTo>
                  <a:lnTo>
                    <a:pt x="57" y="49"/>
                  </a:lnTo>
                  <a:lnTo>
                    <a:pt x="48" y="51"/>
                  </a:lnTo>
                  <a:lnTo>
                    <a:pt x="38" y="53"/>
                  </a:lnTo>
                  <a:lnTo>
                    <a:pt x="32" y="55"/>
                  </a:lnTo>
                  <a:lnTo>
                    <a:pt x="21" y="57"/>
                  </a:lnTo>
                  <a:lnTo>
                    <a:pt x="13" y="57"/>
                  </a:lnTo>
                  <a:lnTo>
                    <a:pt x="6" y="55"/>
                  </a:lnTo>
                  <a:lnTo>
                    <a:pt x="0" y="53"/>
                  </a:lnTo>
                  <a:lnTo>
                    <a:pt x="2" y="59"/>
                  </a:lnTo>
                  <a:lnTo>
                    <a:pt x="9" y="63"/>
                  </a:lnTo>
                  <a:lnTo>
                    <a:pt x="15" y="63"/>
                  </a:lnTo>
                  <a:lnTo>
                    <a:pt x="23" y="63"/>
                  </a:lnTo>
                  <a:lnTo>
                    <a:pt x="34" y="63"/>
                  </a:lnTo>
                  <a:lnTo>
                    <a:pt x="40" y="61"/>
                  </a:lnTo>
                  <a:lnTo>
                    <a:pt x="44" y="61"/>
                  </a:lnTo>
                  <a:lnTo>
                    <a:pt x="44" y="63"/>
                  </a:lnTo>
                  <a:lnTo>
                    <a:pt x="44" y="68"/>
                  </a:lnTo>
                  <a:lnTo>
                    <a:pt x="46" y="72"/>
                  </a:lnTo>
                  <a:lnTo>
                    <a:pt x="53" y="76"/>
                  </a:lnTo>
                  <a:lnTo>
                    <a:pt x="57" y="74"/>
                  </a:lnTo>
                  <a:lnTo>
                    <a:pt x="61" y="72"/>
                  </a:lnTo>
                  <a:lnTo>
                    <a:pt x="65" y="70"/>
                  </a:lnTo>
                  <a:lnTo>
                    <a:pt x="69" y="63"/>
                  </a:lnTo>
                  <a:lnTo>
                    <a:pt x="74" y="59"/>
                  </a:lnTo>
                  <a:lnTo>
                    <a:pt x="78" y="53"/>
                  </a:lnTo>
                  <a:lnTo>
                    <a:pt x="82" y="47"/>
                  </a:lnTo>
                  <a:lnTo>
                    <a:pt x="84" y="40"/>
                  </a:lnTo>
                  <a:lnTo>
                    <a:pt x="90" y="36"/>
                  </a:lnTo>
                  <a:lnTo>
                    <a:pt x="95" y="28"/>
                  </a:lnTo>
                  <a:lnTo>
                    <a:pt x="97" y="21"/>
                  </a:lnTo>
                  <a:lnTo>
                    <a:pt x="99" y="13"/>
                  </a:lnTo>
                  <a:lnTo>
                    <a:pt x="99" y="7"/>
                  </a:lnTo>
                  <a:lnTo>
                    <a:pt x="99" y="0"/>
                  </a:lnTo>
                  <a:close/>
                </a:path>
              </a:pathLst>
            </a:custGeom>
            <a:solidFill>
              <a:srgbClr val="C295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8" name="Freeform 85"/>
            <p:cNvSpPr>
              <a:spLocks/>
            </p:cNvSpPr>
            <p:nvPr/>
          </p:nvSpPr>
          <p:spPr bwMode="auto">
            <a:xfrm>
              <a:off x="966" y="837"/>
              <a:ext cx="21" cy="11"/>
            </a:xfrm>
            <a:custGeom>
              <a:avLst/>
              <a:gdLst>
                <a:gd name="T0" fmla="*/ 21 w 21"/>
                <a:gd name="T1" fmla="*/ 0 h 11"/>
                <a:gd name="T2" fmla="*/ 17 w 21"/>
                <a:gd name="T3" fmla="*/ 3 h 11"/>
                <a:gd name="T4" fmla="*/ 12 w 21"/>
                <a:gd name="T5" fmla="*/ 3 h 11"/>
                <a:gd name="T6" fmla="*/ 6 w 21"/>
                <a:gd name="T7" fmla="*/ 5 h 11"/>
                <a:gd name="T8" fmla="*/ 0 w 21"/>
                <a:gd name="T9" fmla="*/ 3 h 11"/>
                <a:gd name="T10" fmla="*/ 6 w 21"/>
                <a:gd name="T11" fmla="*/ 7 h 11"/>
                <a:gd name="T12" fmla="*/ 6 w 21"/>
                <a:gd name="T13" fmla="*/ 11 h 11"/>
                <a:gd name="T14" fmla="*/ 12 w 21"/>
                <a:gd name="T15" fmla="*/ 11 h 11"/>
                <a:gd name="T16" fmla="*/ 17 w 21"/>
                <a:gd name="T17" fmla="*/ 7 h 11"/>
                <a:gd name="T18" fmla="*/ 21 w 21"/>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
                <a:gd name="T31" fmla="*/ 0 h 11"/>
                <a:gd name="T32" fmla="*/ 21 w 21"/>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 h="11">
                  <a:moveTo>
                    <a:pt x="21" y="0"/>
                  </a:moveTo>
                  <a:lnTo>
                    <a:pt x="17" y="3"/>
                  </a:lnTo>
                  <a:lnTo>
                    <a:pt x="12" y="3"/>
                  </a:lnTo>
                  <a:lnTo>
                    <a:pt x="6" y="5"/>
                  </a:lnTo>
                  <a:lnTo>
                    <a:pt x="0" y="3"/>
                  </a:lnTo>
                  <a:lnTo>
                    <a:pt x="6" y="7"/>
                  </a:lnTo>
                  <a:lnTo>
                    <a:pt x="6" y="11"/>
                  </a:lnTo>
                  <a:lnTo>
                    <a:pt x="12" y="11"/>
                  </a:lnTo>
                  <a:lnTo>
                    <a:pt x="17" y="7"/>
                  </a:lnTo>
                  <a:lnTo>
                    <a:pt x="21" y="0"/>
                  </a:lnTo>
                  <a:close/>
                </a:path>
              </a:pathLst>
            </a:custGeom>
            <a:solidFill>
              <a:srgbClr val="C295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9" name="Freeform 86"/>
            <p:cNvSpPr>
              <a:spLocks/>
            </p:cNvSpPr>
            <p:nvPr/>
          </p:nvSpPr>
          <p:spPr bwMode="auto">
            <a:xfrm>
              <a:off x="1073" y="806"/>
              <a:ext cx="15" cy="6"/>
            </a:xfrm>
            <a:custGeom>
              <a:avLst/>
              <a:gdLst>
                <a:gd name="T0" fmla="*/ 0 w 15"/>
                <a:gd name="T1" fmla="*/ 0 h 6"/>
                <a:gd name="T2" fmla="*/ 2 w 15"/>
                <a:gd name="T3" fmla="*/ 4 h 6"/>
                <a:gd name="T4" fmla="*/ 6 w 15"/>
                <a:gd name="T5" fmla="*/ 6 h 6"/>
                <a:gd name="T6" fmla="*/ 8 w 15"/>
                <a:gd name="T7" fmla="*/ 6 h 6"/>
                <a:gd name="T8" fmla="*/ 10 w 15"/>
                <a:gd name="T9" fmla="*/ 4 h 6"/>
                <a:gd name="T10" fmla="*/ 15 w 15"/>
                <a:gd name="T11" fmla="*/ 2 h 6"/>
                <a:gd name="T12" fmla="*/ 0 60000 65536"/>
                <a:gd name="T13" fmla="*/ 0 60000 65536"/>
                <a:gd name="T14" fmla="*/ 0 60000 65536"/>
                <a:gd name="T15" fmla="*/ 0 60000 65536"/>
                <a:gd name="T16" fmla="*/ 0 60000 65536"/>
                <a:gd name="T17" fmla="*/ 0 60000 65536"/>
                <a:gd name="T18" fmla="*/ 0 w 15"/>
                <a:gd name="T19" fmla="*/ 0 h 6"/>
                <a:gd name="T20" fmla="*/ 15 w 15"/>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 h="6">
                  <a:moveTo>
                    <a:pt x="0" y="0"/>
                  </a:moveTo>
                  <a:lnTo>
                    <a:pt x="2" y="4"/>
                  </a:lnTo>
                  <a:lnTo>
                    <a:pt x="6" y="6"/>
                  </a:lnTo>
                  <a:lnTo>
                    <a:pt x="8" y="6"/>
                  </a:lnTo>
                  <a:lnTo>
                    <a:pt x="10" y="4"/>
                  </a:lnTo>
                  <a:lnTo>
                    <a:pt x="15" y="2"/>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90" name="Line 87"/>
            <p:cNvSpPr>
              <a:spLocks noChangeShapeType="1"/>
            </p:cNvSpPr>
            <p:nvPr/>
          </p:nvSpPr>
          <p:spPr bwMode="auto">
            <a:xfrm flipH="1">
              <a:off x="955" y="764"/>
              <a:ext cx="9" cy="2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91" name="Line 88"/>
            <p:cNvSpPr>
              <a:spLocks noChangeShapeType="1"/>
            </p:cNvSpPr>
            <p:nvPr/>
          </p:nvSpPr>
          <p:spPr bwMode="auto">
            <a:xfrm flipH="1" flipV="1">
              <a:off x="1004" y="762"/>
              <a:ext cx="8"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92" name="Freeform 89"/>
            <p:cNvSpPr>
              <a:spLocks/>
            </p:cNvSpPr>
            <p:nvPr/>
          </p:nvSpPr>
          <p:spPr bwMode="auto">
            <a:xfrm>
              <a:off x="993" y="772"/>
              <a:ext cx="17" cy="5"/>
            </a:xfrm>
            <a:custGeom>
              <a:avLst/>
              <a:gdLst>
                <a:gd name="T0" fmla="*/ 0 w 17"/>
                <a:gd name="T1" fmla="*/ 2 h 5"/>
                <a:gd name="T2" fmla="*/ 2 w 17"/>
                <a:gd name="T3" fmla="*/ 5 h 5"/>
                <a:gd name="T4" fmla="*/ 9 w 17"/>
                <a:gd name="T5" fmla="*/ 5 h 5"/>
                <a:gd name="T6" fmla="*/ 13 w 17"/>
                <a:gd name="T7" fmla="*/ 5 h 5"/>
                <a:gd name="T8" fmla="*/ 17 w 17"/>
                <a:gd name="T9" fmla="*/ 0 h 5"/>
                <a:gd name="T10" fmla="*/ 0 60000 65536"/>
                <a:gd name="T11" fmla="*/ 0 60000 65536"/>
                <a:gd name="T12" fmla="*/ 0 60000 65536"/>
                <a:gd name="T13" fmla="*/ 0 60000 65536"/>
                <a:gd name="T14" fmla="*/ 0 60000 65536"/>
                <a:gd name="T15" fmla="*/ 0 w 17"/>
                <a:gd name="T16" fmla="*/ 0 h 5"/>
                <a:gd name="T17" fmla="*/ 17 w 17"/>
                <a:gd name="T18" fmla="*/ 5 h 5"/>
              </a:gdLst>
              <a:ahLst/>
              <a:cxnLst>
                <a:cxn ang="T10">
                  <a:pos x="T0" y="T1"/>
                </a:cxn>
                <a:cxn ang="T11">
                  <a:pos x="T2" y="T3"/>
                </a:cxn>
                <a:cxn ang="T12">
                  <a:pos x="T4" y="T5"/>
                </a:cxn>
                <a:cxn ang="T13">
                  <a:pos x="T6" y="T7"/>
                </a:cxn>
                <a:cxn ang="T14">
                  <a:pos x="T8" y="T9"/>
                </a:cxn>
              </a:cxnLst>
              <a:rect l="T15" t="T16" r="T17" b="T18"/>
              <a:pathLst>
                <a:path w="17" h="5">
                  <a:moveTo>
                    <a:pt x="0" y="2"/>
                  </a:moveTo>
                  <a:lnTo>
                    <a:pt x="2" y="5"/>
                  </a:lnTo>
                  <a:lnTo>
                    <a:pt x="9" y="5"/>
                  </a:lnTo>
                  <a:lnTo>
                    <a:pt x="13" y="5"/>
                  </a:lnTo>
                  <a:lnTo>
                    <a:pt x="17"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93" name="Freeform 90"/>
            <p:cNvSpPr>
              <a:spLocks/>
            </p:cNvSpPr>
            <p:nvPr/>
          </p:nvSpPr>
          <p:spPr bwMode="auto">
            <a:xfrm>
              <a:off x="966" y="791"/>
              <a:ext cx="17" cy="17"/>
            </a:xfrm>
            <a:custGeom>
              <a:avLst/>
              <a:gdLst>
                <a:gd name="T0" fmla="*/ 15 w 17"/>
                <a:gd name="T1" fmla="*/ 0 h 17"/>
                <a:gd name="T2" fmla="*/ 17 w 17"/>
                <a:gd name="T3" fmla="*/ 2 h 17"/>
                <a:gd name="T4" fmla="*/ 17 w 17"/>
                <a:gd name="T5" fmla="*/ 7 h 17"/>
                <a:gd name="T6" fmla="*/ 15 w 17"/>
                <a:gd name="T7" fmla="*/ 13 h 17"/>
                <a:gd name="T8" fmla="*/ 12 w 17"/>
                <a:gd name="T9" fmla="*/ 15 h 17"/>
                <a:gd name="T10" fmla="*/ 6 w 17"/>
                <a:gd name="T11" fmla="*/ 17 h 17"/>
                <a:gd name="T12" fmla="*/ 0 w 17"/>
                <a:gd name="T13" fmla="*/ 17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5" y="0"/>
                  </a:moveTo>
                  <a:lnTo>
                    <a:pt x="17" y="2"/>
                  </a:lnTo>
                  <a:lnTo>
                    <a:pt x="17" y="7"/>
                  </a:lnTo>
                  <a:lnTo>
                    <a:pt x="15" y="13"/>
                  </a:lnTo>
                  <a:lnTo>
                    <a:pt x="12" y="15"/>
                  </a:lnTo>
                  <a:lnTo>
                    <a:pt x="6" y="17"/>
                  </a:lnTo>
                  <a:lnTo>
                    <a:pt x="0" y="17"/>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94" name="Freeform 91"/>
            <p:cNvSpPr>
              <a:spLocks/>
            </p:cNvSpPr>
            <p:nvPr/>
          </p:nvSpPr>
          <p:spPr bwMode="auto">
            <a:xfrm>
              <a:off x="957" y="806"/>
              <a:ext cx="13" cy="2"/>
            </a:xfrm>
            <a:custGeom>
              <a:avLst/>
              <a:gdLst>
                <a:gd name="T0" fmla="*/ 13 w 13"/>
                <a:gd name="T1" fmla="*/ 2 h 2"/>
                <a:gd name="T2" fmla="*/ 11 w 13"/>
                <a:gd name="T3" fmla="*/ 0 h 2"/>
                <a:gd name="T4" fmla="*/ 7 w 13"/>
                <a:gd name="T5" fmla="*/ 0 h 2"/>
                <a:gd name="T6" fmla="*/ 0 w 13"/>
                <a:gd name="T7" fmla="*/ 2 h 2"/>
                <a:gd name="T8" fmla="*/ 0 60000 65536"/>
                <a:gd name="T9" fmla="*/ 0 60000 65536"/>
                <a:gd name="T10" fmla="*/ 0 60000 65536"/>
                <a:gd name="T11" fmla="*/ 0 60000 65536"/>
                <a:gd name="T12" fmla="*/ 0 w 13"/>
                <a:gd name="T13" fmla="*/ 0 h 2"/>
                <a:gd name="T14" fmla="*/ 13 w 13"/>
                <a:gd name="T15" fmla="*/ 2 h 2"/>
              </a:gdLst>
              <a:ahLst/>
              <a:cxnLst>
                <a:cxn ang="T8">
                  <a:pos x="T0" y="T1"/>
                </a:cxn>
                <a:cxn ang="T9">
                  <a:pos x="T2" y="T3"/>
                </a:cxn>
                <a:cxn ang="T10">
                  <a:pos x="T4" y="T5"/>
                </a:cxn>
                <a:cxn ang="T11">
                  <a:pos x="T6" y="T7"/>
                </a:cxn>
              </a:cxnLst>
              <a:rect l="T12" t="T13" r="T14" b="T15"/>
              <a:pathLst>
                <a:path w="13" h="2">
                  <a:moveTo>
                    <a:pt x="13" y="2"/>
                  </a:moveTo>
                  <a:lnTo>
                    <a:pt x="11" y="0"/>
                  </a:lnTo>
                  <a:lnTo>
                    <a:pt x="7" y="0"/>
                  </a:lnTo>
                  <a:lnTo>
                    <a:pt x="0" y="2"/>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95" name="Freeform 92"/>
            <p:cNvSpPr>
              <a:spLocks/>
            </p:cNvSpPr>
            <p:nvPr/>
          </p:nvSpPr>
          <p:spPr bwMode="auto">
            <a:xfrm>
              <a:off x="1079" y="764"/>
              <a:ext cx="13" cy="38"/>
            </a:xfrm>
            <a:custGeom>
              <a:avLst/>
              <a:gdLst>
                <a:gd name="T0" fmla="*/ 2 w 13"/>
                <a:gd name="T1" fmla="*/ 23 h 38"/>
                <a:gd name="T2" fmla="*/ 2 w 13"/>
                <a:gd name="T3" fmla="*/ 27 h 38"/>
                <a:gd name="T4" fmla="*/ 0 w 13"/>
                <a:gd name="T5" fmla="*/ 29 h 38"/>
                <a:gd name="T6" fmla="*/ 0 w 13"/>
                <a:gd name="T7" fmla="*/ 31 h 38"/>
                <a:gd name="T8" fmla="*/ 0 w 13"/>
                <a:gd name="T9" fmla="*/ 34 h 38"/>
                <a:gd name="T10" fmla="*/ 0 w 13"/>
                <a:gd name="T11" fmla="*/ 38 h 38"/>
                <a:gd name="T12" fmla="*/ 2 w 13"/>
                <a:gd name="T13" fmla="*/ 38 h 38"/>
                <a:gd name="T14" fmla="*/ 4 w 13"/>
                <a:gd name="T15" fmla="*/ 38 h 38"/>
                <a:gd name="T16" fmla="*/ 9 w 13"/>
                <a:gd name="T17" fmla="*/ 36 h 38"/>
                <a:gd name="T18" fmla="*/ 11 w 13"/>
                <a:gd name="T19" fmla="*/ 34 h 38"/>
                <a:gd name="T20" fmla="*/ 11 w 13"/>
                <a:gd name="T21" fmla="*/ 31 h 38"/>
                <a:gd name="T22" fmla="*/ 13 w 13"/>
                <a:gd name="T23" fmla="*/ 29 h 38"/>
                <a:gd name="T24" fmla="*/ 13 w 13"/>
                <a:gd name="T25" fmla="*/ 27 h 38"/>
                <a:gd name="T26" fmla="*/ 13 w 13"/>
                <a:gd name="T27" fmla="*/ 23 h 38"/>
                <a:gd name="T28" fmla="*/ 13 w 13"/>
                <a:gd name="T29" fmla="*/ 21 h 38"/>
                <a:gd name="T30" fmla="*/ 13 w 13"/>
                <a:gd name="T31" fmla="*/ 19 h 38"/>
                <a:gd name="T32" fmla="*/ 13 w 13"/>
                <a:gd name="T33" fmla="*/ 15 h 38"/>
                <a:gd name="T34" fmla="*/ 13 w 13"/>
                <a:gd name="T35" fmla="*/ 13 h 38"/>
                <a:gd name="T36" fmla="*/ 13 w 13"/>
                <a:gd name="T37" fmla="*/ 10 h 38"/>
                <a:gd name="T38" fmla="*/ 13 w 13"/>
                <a:gd name="T39" fmla="*/ 8 h 38"/>
                <a:gd name="T40" fmla="*/ 13 w 13"/>
                <a:gd name="T41" fmla="*/ 6 h 38"/>
                <a:gd name="T42" fmla="*/ 13 w 13"/>
                <a:gd name="T43" fmla="*/ 2 h 38"/>
                <a:gd name="T44" fmla="*/ 11 w 13"/>
                <a:gd name="T45" fmla="*/ 0 h 38"/>
                <a:gd name="T46" fmla="*/ 9 w 13"/>
                <a:gd name="T47" fmla="*/ 0 h 38"/>
                <a:gd name="T48" fmla="*/ 7 w 13"/>
                <a:gd name="T49" fmla="*/ 0 h 38"/>
                <a:gd name="T50" fmla="*/ 4 w 13"/>
                <a:gd name="T51" fmla="*/ 0 h 38"/>
                <a:gd name="T52" fmla="*/ 2 w 13"/>
                <a:gd name="T53" fmla="*/ 4 h 38"/>
                <a:gd name="T54" fmla="*/ 0 w 13"/>
                <a:gd name="T55" fmla="*/ 6 h 38"/>
                <a:gd name="T56" fmla="*/ 0 w 13"/>
                <a:gd name="T57" fmla="*/ 8 h 38"/>
                <a:gd name="T58" fmla="*/ 0 w 13"/>
                <a:gd name="T59" fmla="*/ 10 h 38"/>
                <a:gd name="T60" fmla="*/ 0 w 13"/>
                <a:gd name="T61" fmla="*/ 13 h 38"/>
                <a:gd name="T62" fmla="*/ 0 w 13"/>
                <a:gd name="T63" fmla="*/ 17 h 38"/>
                <a:gd name="T64" fmla="*/ 0 w 13"/>
                <a:gd name="T65" fmla="*/ 19 h 38"/>
                <a:gd name="T66" fmla="*/ 0 w 13"/>
                <a:gd name="T67" fmla="*/ 21 h 38"/>
                <a:gd name="T68" fmla="*/ 2 w 13"/>
                <a:gd name="T69" fmla="*/ 23 h 38"/>
                <a:gd name="T70" fmla="*/ 2 w 13"/>
                <a:gd name="T71" fmla="*/ 23 h 38"/>
                <a:gd name="T72" fmla="*/ 2 w 13"/>
                <a:gd name="T73" fmla="*/ 23 h 3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3"/>
                <a:gd name="T112" fmla="*/ 0 h 38"/>
                <a:gd name="T113" fmla="*/ 13 w 13"/>
                <a:gd name="T114" fmla="*/ 38 h 3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3" h="38">
                  <a:moveTo>
                    <a:pt x="2" y="23"/>
                  </a:moveTo>
                  <a:lnTo>
                    <a:pt x="2" y="27"/>
                  </a:lnTo>
                  <a:lnTo>
                    <a:pt x="0" y="29"/>
                  </a:lnTo>
                  <a:lnTo>
                    <a:pt x="0" y="31"/>
                  </a:lnTo>
                  <a:lnTo>
                    <a:pt x="0" y="34"/>
                  </a:lnTo>
                  <a:lnTo>
                    <a:pt x="0" y="38"/>
                  </a:lnTo>
                  <a:lnTo>
                    <a:pt x="2" y="38"/>
                  </a:lnTo>
                  <a:lnTo>
                    <a:pt x="4" y="38"/>
                  </a:lnTo>
                  <a:lnTo>
                    <a:pt x="9" y="36"/>
                  </a:lnTo>
                  <a:lnTo>
                    <a:pt x="11" y="34"/>
                  </a:lnTo>
                  <a:lnTo>
                    <a:pt x="11" y="31"/>
                  </a:lnTo>
                  <a:lnTo>
                    <a:pt x="13" y="29"/>
                  </a:lnTo>
                  <a:lnTo>
                    <a:pt x="13" y="27"/>
                  </a:lnTo>
                  <a:lnTo>
                    <a:pt x="13" y="23"/>
                  </a:lnTo>
                  <a:lnTo>
                    <a:pt x="13" y="21"/>
                  </a:lnTo>
                  <a:lnTo>
                    <a:pt x="13" y="19"/>
                  </a:lnTo>
                  <a:lnTo>
                    <a:pt x="13" y="15"/>
                  </a:lnTo>
                  <a:lnTo>
                    <a:pt x="13" y="13"/>
                  </a:lnTo>
                  <a:lnTo>
                    <a:pt x="13" y="10"/>
                  </a:lnTo>
                  <a:lnTo>
                    <a:pt x="13" y="8"/>
                  </a:lnTo>
                  <a:lnTo>
                    <a:pt x="13" y="6"/>
                  </a:lnTo>
                  <a:lnTo>
                    <a:pt x="13" y="2"/>
                  </a:lnTo>
                  <a:lnTo>
                    <a:pt x="11" y="0"/>
                  </a:lnTo>
                  <a:lnTo>
                    <a:pt x="9" y="0"/>
                  </a:lnTo>
                  <a:lnTo>
                    <a:pt x="7" y="0"/>
                  </a:lnTo>
                  <a:lnTo>
                    <a:pt x="4" y="0"/>
                  </a:lnTo>
                  <a:lnTo>
                    <a:pt x="2" y="4"/>
                  </a:lnTo>
                  <a:lnTo>
                    <a:pt x="0" y="6"/>
                  </a:lnTo>
                  <a:lnTo>
                    <a:pt x="0" y="8"/>
                  </a:lnTo>
                  <a:lnTo>
                    <a:pt x="0" y="10"/>
                  </a:lnTo>
                  <a:lnTo>
                    <a:pt x="0" y="13"/>
                  </a:lnTo>
                  <a:lnTo>
                    <a:pt x="0" y="17"/>
                  </a:lnTo>
                  <a:lnTo>
                    <a:pt x="0" y="19"/>
                  </a:lnTo>
                  <a:lnTo>
                    <a:pt x="0" y="21"/>
                  </a:lnTo>
                  <a:lnTo>
                    <a:pt x="2" y="23"/>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96" name="Freeform 93"/>
            <p:cNvSpPr>
              <a:spLocks/>
            </p:cNvSpPr>
            <p:nvPr/>
          </p:nvSpPr>
          <p:spPr bwMode="auto">
            <a:xfrm>
              <a:off x="1086" y="768"/>
              <a:ext cx="4" cy="25"/>
            </a:xfrm>
            <a:custGeom>
              <a:avLst/>
              <a:gdLst>
                <a:gd name="T0" fmla="*/ 0 w 4"/>
                <a:gd name="T1" fmla="*/ 0 h 25"/>
                <a:gd name="T2" fmla="*/ 2 w 4"/>
                <a:gd name="T3" fmla="*/ 2 h 25"/>
                <a:gd name="T4" fmla="*/ 2 w 4"/>
                <a:gd name="T5" fmla="*/ 9 h 25"/>
                <a:gd name="T6" fmla="*/ 2 w 4"/>
                <a:gd name="T7" fmla="*/ 15 h 25"/>
                <a:gd name="T8" fmla="*/ 2 w 4"/>
                <a:gd name="T9" fmla="*/ 19 h 25"/>
                <a:gd name="T10" fmla="*/ 4 w 4"/>
                <a:gd name="T11" fmla="*/ 25 h 25"/>
                <a:gd name="T12" fmla="*/ 0 60000 65536"/>
                <a:gd name="T13" fmla="*/ 0 60000 65536"/>
                <a:gd name="T14" fmla="*/ 0 60000 65536"/>
                <a:gd name="T15" fmla="*/ 0 60000 65536"/>
                <a:gd name="T16" fmla="*/ 0 60000 65536"/>
                <a:gd name="T17" fmla="*/ 0 60000 65536"/>
                <a:gd name="T18" fmla="*/ 0 w 4"/>
                <a:gd name="T19" fmla="*/ 0 h 25"/>
                <a:gd name="T20" fmla="*/ 4 w 4"/>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4" h="25">
                  <a:moveTo>
                    <a:pt x="0" y="0"/>
                  </a:moveTo>
                  <a:lnTo>
                    <a:pt x="2" y="2"/>
                  </a:lnTo>
                  <a:lnTo>
                    <a:pt x="2" y="9"/>
                  </a:lnTo>
                  <a:lnTo>
                    <a:pt x="2" y="15"/>
                  </a:lnTo>
                  <a:lnTo>
                    <a:pt x="2" y="19"/>
                  </a:lnTo>
                  <a:lnTo>
                    <a:pt x="4" y="25"/>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97" name="Freeform 94"/>
            <p:cNvSpPr>
              <a:spLocks/>
            </p:cNvSpPr>
            <p:nvPr/>
          </p:nvSpPr>
          <p:spPr bwMode="auto">
            <a:xfrm>
              <a:off x="1016" y="816"/>
              <a:ext cx="55" cy="57"/>
            </a:xfrm>
            <a:custGeom>
              <a:avLst/>
              <a:gdLst>
                <a:gd name="T0" fmla="*/ 0 w 55"/>
                <a:gd name="T1" fmla="*/ 57 h 57"/>
                <a:gd name="T2" fmla="*/ 9 w 55"/>
                <a:gd name="T3" fmla="*/ 53 h 57"/>
                <a:gd name="T4" fmla="*/ 17 w 55"/>
                <a:gd name="T5" fmla="*/ 49 h 57"/>
                <a:gd name="T6" fmla="*/ 28 w 55"/>
                <a:gd name="T7" fmla="*/ 43 h 57"/>
                <a:gd name="T8" fmla="*/ 34 w 55"/>
                <a:gd name="T9" fmla="*/ 36 h 57"/>
                <a:gd name="T10" fmla="*/ 42 w 55"/>
                <a:gd name="T11" fmla="*/ 26 h 57"/>
                <a:gd name="T12" fmla="*/ 49 w 55"/>
                <a:gd name="T13" fmla="*/ 15 h 57"/>
                <a:gd name="T14" fmla="*/ 53 w 55"/>
                <a:gd name="T15" fmla="*/ 7 h 57"/>
                <a:gd name="T16" fmla="*/ 55 w 55"/>
                <a:gd name="T17" fmla="*/ 0 h 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5"/>
                <a:gd name="T28" fmla="*/ 0 h 57"/>
                <a:gd name="T29" fmla="*/ 55 w 55"/>
                <a:gd name="T30" fmla="*/ 57 h 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5" h="57">
                  <a:moveTo>
                    <a:pt x="0" y="57"/>
                  </a:moveTo>
                  <a:lnTo>
                    <a:pt x="9" y="53"/>
                  </a:lnTo>
                  <a:lnTo>
                    <a:pt x="17" y="49"/>
                  </a:lnTo>
                  <a:lnTo>
                    <a:pt x="28" y="43"/>
                  </a:lnTo>
                  <a:lnTo>
                    <a:pt x="34" y="36"/>
                  </a:lnTo>
                  <a:lnTo>
                    <a:pt x="42" y="26"/>
                  </a:lnTo>
                  <a:lnTo>
                    <a:pt x="49" y="15"/>
                  </a:lnTo>
                  <a:lnTo>
                    <a:pt x="53" y="7"/>
                  </a:lnTo>
                  <a:lnTo>
                    <a:pt x="55"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98" name="Freeform 95"/>
            <p:cNvSpPr>
              <a:spLocks/>
            </p:cNvSpPr>
            <p:nvPr/>
          </p:nvSpPr>
          <p:spPr bwMode="auto">
            <a:xfrm>
              <a:off x="951" y="764"/>
              <a:ext cx="13" cy="8"/>
            </a:xfrm>
            <a:custGeom>
              <a:avLst/>
              <a:gdLst>
                <a:gd name="T0" fmla="*/ 4 w 13"/>
                <a:gd name="T1" fmla="*/ 0 h 8"/>
                <a:gd name="T2" fmla="*/ 9 w 13"/>
                <a:gd name="T3" fmla="*/ 0 h 8"/>
                <a:gd name="T4" fmla="*/ 13 w 13"/>
                <a:gd name="T5" fmla="*/ 2 h 8"/>
                <a:gd name="T6" fmla="*/ 11 w 13"/>
                <a:gd name="T7" fmla="*/ 6 h 8"/>
                <a:gd name="T8" fmla="*/ 6 w 13"/>
                <a:gd name="T9" fmla="*/ 8 h 8"/>
                <a:gd name="T10" fmla="*/ 2 w 13"/>
                <a:gd name="T11" fmla="*/ 6 h 8"/>
                <a:gd name="T12" fmla="*/ 0 w 13"/>
                <a:gd name="T13" fmla="*/ 4 h 8"/>
                <a:gd name="T14" fmla="*/ 2 w 13"/>
                <a:gd name="T15" fmla="*/ 2 h 8"/>
                <a:gd name="T16" fmla="*/ 4 w 13"/>
                <a:gd name="T17" fmla="*/ 0 h 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
                <a:gd name="T28" fmla="*/ 0 h 8"/>
                <a:gd name="T29" fmla="*/ 13 w 13"/>
                <a:gd name="T30" fmla="*/ 8 h 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 h="8">
                  <a:moveTo>
                    <a:pt x="4" y="0"/>
                  </a:moveTo>
                  <a:lnTo>
                    <a:pt x="9" y="0"/>
                  </a:lnTo>
                  <a:lnTo>
                    <a:pt x="13" y="2"/>
                  </a:lnTo>
                  <a:lnTo>
                    <a:pt x="11" y="6"/>
                  </a:lnTo>
                  <a:lnTo>
                    <a:pt x="6" y="8"/>
                  </a:lnTo>
                  <a:lnTo>
                    <a:pt x="2" y="6"/>
                  </a:lnTo>
                  <a:lnTo>
                    <a:pt x="0" y="4"/>
                  </a:lnTo>
                  <a:lnTo>
                    <a:pt x="2" y="2"/>
                  </a:lnTo>
                  <a:lnTo>
                    <a:pt x="4" y="0"/>
                  </a:lnTo>
                  <a:close/>
                </a:path>
              </a:pathLst>
            </a:custGeom>
            <a:solidFill>
              <a:srgbClr val="FFFFFF"/>
            </a:solidFill>
            <a:ln w="0">
              <a:solidFill>
                <a:srgbClr val="000000"/>
              </a:solidFill>
              <a:round/>
              <a:headEnd/>
              <a:tailEnd/>
            </a:ln>
          </p:spPr>
          <p:txBody>
            <a:bodyPr/>
            <a:lstStyle/>
            <a:p>
              <a:endParaRPr lang="zh-CN" altLang="en-US"/>
            </a:p>
          </p:txBody>
        </p:sp>
        <p:sp>
          <p:nvSpPr>
            <p:cNvPr id="26799" name="Freeform 96"/>
            <p:cNvSpPr>
              <a:spLocks/>
            </p:cNvSpPr>
            <p:nvPr/>
          </p:nvSpPr>
          <p:spPr bwMode="auto">
            <a:xfrm>
              <a:off x="989" y="762"/>
              <a:ext cx="27" cy="10"/>
            </a:xfrm>
            <a:custGeom>
              <a:avLst/>
              <a:gdLst>
                <a:gd name="T0" fmla="*/ 10 w 27"/>
                <a:gd name="T1" fmla="*/ 0 h 10"/>
                <a:gd name="T2" fmla="*/ 0 w 27"/>
                <a:gd name="T3" fmla="*/ 6 h 10"/>
                <a:gd name="T4" fmla="*/ 4 w 27"/>
                <a:gd name="T5" fmla="*/ 8 h 10"/>
                <a:gd name="T6" fmla="*/ 6 w 27"/>
                <a:gd name="T7" fmla="*/ 10 h 10"/>
                <a:gd name="T8" fmla="*/ 17 w 27"/>
                <a:gd name="T9" fmla="*/ 10 h 10"/>
                <a:gd name="T10" fmla="*/ 23 w 27"/>
                <a:gd name="T11" fmla="*/ 8 h 10"/>
                <a:gd name="T12" fmla="*/ 27 w 27"/>
                <a:gd name="T13" fmla="*/ 6 h 10"/>
                <a:gd name="T14" fmla="*/ 23 w 27"/>
                <a:gd name="T15" fmla="*/ 6 h 10"/>
                <a:gd name="T16" fmla="*/ 19 w 27"/>
                <a:gd name="T17" fmla="*/ 4 h 10"/>
                <a:gd name="T18" fmla="*/ 15 w 27"/>
                <a:gd name="T19" fmla="*/ 2 h 10"/>
                <a:gd name="T20" fmla="*/ 10 w 27"/>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10"/>
                <a:gd name="T35" fmla="*/ 27 w 27"/>
                <a:gd name="T36" fmla="*/ 10 h 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10">
                  <a:moveTo>
                    <a:pt x="10" y="0"/>
                  </a:moveTo>
                  <a:lnTo>
                    <a:pt x="0" y="6"/>
                  </a:lnTo>
                  <a:lnTo>
                    <a:pt x="4" y="8"/>
                  </a:lnTo>
                  <a:lnTo>
                    <a:pt x="6" y="10"/>
                  </a:lnTo>
                  <a:lnTo>
                    <a:pt x="17" y="10"/>
                  </a:lnTo>
                  <a:lnTo>
                    <a:pt x="23" y="8"/>
                  </a:lnTo>
                  <a:lnTo>
                    <a:pt x="27" y="6"/>
                  </a:lnTo>
                  <a:lnTo>
                    <a:pt x="23" y="6"/>
                  </a:lnTo>
                  <a:lnTo>
                    <a:pt x="19" y="4"/>
                  </a:lnTo>
                  <a:lnTo>
                    <a:pt x="15" y="2"/>
                  </a:lnTo>
                  <a:lnTo>
                    <a:pt x="10" y="0"/>
                  </a:lnTo>
                  <a:close/>
                </a:path>
              </a:pathLst>
            </a:custGeom>
            <a:solidFill>
              <a:srgbClr val="FFFFFF"/>
            </a:solidFill>
            <a:ln w="0">
              <a:solidFill>
                <a:srgbClr val="000000"/>
              </a:solidFill>
              <a:round/>
              <a:headEnd/>
              <a:tailEnd/>
            </a:ln>
          </p:spPr>
          <p:txBody>
            <a:bodyPr/>
            <a:lstStyle/>
            <a:p>
              <a:endParaRPr lang="zh-CN" altLang="en-US"/>
            </a:p>
          </p:txBody>
        </p:sp>
        <p:sp>
          <p:nvSpPr>
            <p:cNvPr id="26800" name="Freeform 97"/>
            <p:cNvSpPr>
              <a:spLocks/>
            </p:cNvSpPr>
            <p:nvPr/>
          </p:nvSpPr>
          <p:spPr bwMode="auto">
            <a:xfrm>
              <a:off x="993" y="762"/>
              <a:ext cx="11" cy="10"/>
            </a:xfrm>
            <a:custGeom>
              <a:avLst/>
              <a:gdLst>
                <a:gd name="T0" fmla="*/ 9 w 11"/>
                <a:gd name="T1" fmla="*/ 0 h 10"/>
                <a:gd name="T2" fmla="*/ 11 w 11"/>
                <a:gd name="T3" fmla="*/ 4 h 10"/>
                <a:gd name="T4" fmla="*/ 11 w 11"/>
                <a:gd name="T5" fmla="*/ 6 h 10"/>
                <a:gd name="T6" fmla="*/ 9 w 11"/>
                <a:gd name="T7" fmla="*/ 10 h 10"/>
                <a:gd name="T8" fmla="*/ 2 w 11"/>
                <a:gd name="T9" fmla="*/ 10 h 10"/>
                <a:gd name="T10" fmla="*/ 0 w 11"/>
                <a:gd name="T11" fmla="*/ 6 h 10"/>
                <a:gd name="T12" fmla="*/ 2 w 11"/>
                <a:gd name="T13" fmla="*/ 4 h 10"/>
                <a:gd name="T14" fmla="*/ 9 w 11"/>
                <a:gd name="T15" fmla="*/ 0 h 10"/>
                <a:gd name="T16" fmla="*/ 0 60000 65536"/>
                <a:gd name="T17" fmla="*/ 0 60000 65536"/>
                <a:gd name="T18" fmla="*/ 0 60000 65536"/>
                <a:gd name="T19" fmla="*/ 0 60000 65536"/>
                <a:gd name="T20" fmla="*/ 0 60000 65536"/>
                <a:gd name="T21" fmla="*/ 0 60000 65536"/>
                <a:gd name="T22" fmla="*/ 0 60000 65536"/>
                <a:gd name="T23" fmla="*/ 0 60000 65536"/>
                <a:gd name="T24" fmla="*/ 0 w 11"/>
                <a:gd name="T25" fmla="*/ 0 h 10"/>
                <a:gd name="T26" fmla="*/ 11 w 11"/>
                <a:gd name="T27" fmla="*/ 10 h 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 h="10">
                  <a:moveTo>
                    <a:pt x="9" y="0"/>
                  </a:moveTo>
                  <a:lnTo>
                    <a:pt x="11" y="4"/>
                  </a:lnTo>
                  <a:lnTo>
                    <a:pt x="11" y="6"/>
                  </a:lnTo>
                  <a:lnTo>
                    <a:pt x="9" y="10"/>
                  </a:lnTo>
                  <a:lnTo>
                    <a:pt x="2" y="10"/>
                  </a:lnTo>
                  <a:lnTo>
                    <a:pt x="0" y="6"/>
                  </a:lnTo>
                  <a:lnTo>
                    <a:pt x="2" y="4"/>
                  </a:lnTo>
                  <a:lnTo>
                    <a:pt x="9" y="0"/>
                  </a:lnTo>
                  <a:close/>
                </a:path>
              </a:pathLst>
            </a:custGeom>
            <a:solidFill>
              <a:srgbClr val="210000"/>
            </a:solidFill>
            <a:ln w="0">
              <a:solidFill>
                <a:srgbClr val="000000"/>
              </a:solidFill>
              <a:round/>
              <a:headEnd/>
              <a:tailEnd/>
            </a:ln>
          </p:spPr>
          <p:txBody>
            <a:bodyPr/>
            <a:lstStyle/>
            <a:p>
              <a:endParaRPr lang="zh-CN" altLang="en-US"/>
            </a:p>
          </p:txBody>
        </p:sp>
        <p:sp>
          <p:nvSpPr>
            <p:cNvPr id="26801" name="Freeform 98"/>
            <p:cNvSpPr>
              <a:spLocks/>
            </p:cNvSpPr>
            <p:nvPr/>
          </p:nvSpPr>
          <p:spPr bwMode="auto">
            <a:xfrm>
              <a:off x="953" y="764"/>
              <a:ext cx="7" cy="8"/>
            </a:xfrm>
            <a:custGeom>
              <a:avLst/>
              <a:gdLst>
                <a:gd name="T0" fmla="*/ 4 w 7"/>
                <a:gd name="T1" fmla="*/ 0 h 8"/>
                <a:gd name="T2" fmla="*/ 7 w 7"/>
                <a:gd name="T3" fmla="*/ 4 h 8"/>
                <a:gd name="T4" fmla="*/ 4 w 7"/>
                <a:gd name="T5" fmla="*/ 8 h 8"/>
                <a:gd name="T6" fmla="*/ 0 w 7"/>
                <a:gd name="T7" fmla="*/ 6 h 8"/>
                <a:gd name="T8" fmla="*/ 0 w 7"/>
                <a:gd name="T9" fmla="*/ 4 h 8"/>
                <a:gd name="T10" fmla="*/ 2 w 7"/>
                <a:gd name="T11" fmla="*/ 0 h 8"/>
                <a:gd name="T12" fmla="*/ 4 w 7"/>
                <a:gd name="T13" fmla="*/ 0 h 8"/>
                <a:gd name="T14" fmla="*/ 0 60000 65536"/>
                <a:gd name="T15" fmla="*/ 0 60000 65536"/>
                <a:gd name="T16" fmla="*/ 0 60000 65536"/>
                <a:gd name="T17" fmla="*/ 0 60000 65536"/>
                <a:gd name="T18" fmla="*/ 0 60000 65536"/>
                <a:gd name="T19" fmla="*/ 0 60000 65536"/>
                <a:gd name="T20" fmla="*/ 0 60000 65536"/>
                <a:gd name="T21" fmla="*/ 0 w 7"/>
                <a:gd name="T22" fmla="*/ 0 h 8"/>
                <a:gd name="T23" fmla="*/ 7 w 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 h="8">
                  <a:moveTo>
                    <a:pt x="4" y="0"/>
                  </a:moveTo>
                  <a:lnTo>
                    <a:pt x="7" y="4"/>
                  </a:lnTo>
                  <a:lnTo>
                    <a:pt x="4" y="8"/>
                  </a:lnTo>
                  <a:lnTo>
                    <a:pt x="0" y="6"/>
                  </a:lnTo>
                  <a:lnTo>
                    <a:pt x="0" y="4"/>
                  </a:lnTo>
                  <a:lnTo>
                    <a:pt x="2" y="0"/>
                  </a:lnTo>
                  <a:lnTo>
                    <a:pt x="4" y="0"/>
                  </a:lnTo>
                  <a:close/>
                </a:path>
              </a:pathLst>
            </a:custGeom>
            <a:solidFill>
              <a:srgbClr val="210000"/>
            </a:solidFill>
            <a:ln w="0">
              <a:solidFill>
                <a:srgbClr val="000000"/>
              </a:solidFill>
              <a:round/>
              <a:headEnd/>
              <a:tailEnd/>
            </a:ln>
          </p:spPr>
          <p:txBody>
            <a:bodyPr/>
            <a:lstStyle/>
            <a:p>
              <a:endParaRPr lang="zh-CN" altLang="en-US"/>
            </a:p>
          </p:txBody>
        </p:sp>
        <p:sp>
          <p:nvSpPr>
            <p:cNvPr id="26802" name="Freeform 99"/>
            <p:cNvSpPr>
              <a:spLocks/>
            </p:cNvSpPr>
            <p:nvPr/>
          </p:nvSpPr>
          <p:spPr bwMode="auto">
            <a:xfrm>
              <a:off x="997" y="766"/>
              <a:ext cx="2" cy="4"/>
            </a:xfrm>
            <a:custGeom>
              <a:avLst/>
              <a:gdLst>
                <a:gd name="T0" fmla="*/ 2 w 2"/>
                <a:gd name="T1" fmla="*/ 2 h 4"/>
                <a:gd name="T2" fmla="*/ 2 w 2"/>
                <a:gd name="T3" fmla="*/ 2 h 4"/>
                <a:gd name="T4" fmla="*/ 2 w 2"/>
                <a:gd name="T5" fmla="*/ 0 h 4"/>
                <a:gd name="T6" fmla="*/ 2 w 2"/>
                <a:gd name="T7" fmla="*/ 0 h 4"/>
                <a:gd name="T8" fmla="*/ 2 w 2"/>
                <a:gd name="T9" fmla="*/ 0 h 4"/>
                <a:gd name="T10" fmla="*/ 2 w 2"/>
                <a:gd name="T11" fmla="*/ 0 h 4"/>
                <a:gd name="T12" fmla="*/ 2 w 2"/>
                <a:gd name="T13" fmla="*/ 0 h 4"/>
                <a:gd name="T14" fmla="*/ 2 w 2"/>
                <a:gd name="T15" fmla="*/ 0 h 4"/>
                <a:gd name="T16" fmla="*/ 0 w 2"/>
                <a:gd name="T17" fmla="*/ 0 h 4"/>
                <a:gd name="T18" fmla="*/ 0 w 2"/>
                <a:gd name="T19" fmla="*/ 0 h 4"/>
                <a:gd name="T20" fmla="*/ 0 w 2"/>
                <a:gd name="T21" fmla="*/ 0 h 4"/>
                <a:gd name="T22" fmla="*/ 0 w 2"/>
                <a:gd name="T23" fmla="*/ 0 h 4"/>
                <a:gd name="T24" fmla="*/ 0 w 2"/>
                <a:gd name="T25" fmla="*/ 0 h 4"/>
                <a:gd name="T26" fmla="*/ 0 w 2"/>
                <a:gd name="T27" fmla="*/ 0 h 4"/>
                <a:gd name="T28" fmla="*/ 0 w 2"/>
                <a:gd name="T29" fmla="*/ 2 h 4"/>
                <a:gd name="T30" fmla="*/ 0 w 2"/>
                <a:gd name="T31" fmla="*/ 2 h 4"/>
                <a:gd name="T32" fmla="*/ 0 w 2"/>
                <a:gd name="T33" fmla="*/ 2 h 4"/>
                <a:gd name="T34" fmla="*/ 0 w 2"/>
                <a:gd name="T35" fmla="*/ 2 h 4"/>
                <a:gd name="T36" fmla="*/ 0 w 2"/>
                <a:gd name="T37" fmla="*/ 2 h 4"/>
                <a:gd name="T38" fmla="*/ 0 w 2"/>
                <a:gd name="T39" fmla="*/ 4 h 4"/>
                <a:gd name="T40" fmla="*/ 0 w 2"/>
                <a:gd name="T41" fmla="*/ 4 h 4"/>
                <a:gd name="T42" fmla="*/ 0 w 2"/>
                <a:gd name="T43" fmla="*/ 4 h 4"/>
                <a:gd name="T44" fmla="*/ 0 w 2"/>
                <a:gd name="T45" fmla="*/ 4 h 4"/>
                <a:gd name="T46" fmla="*/ 0 w 2"/>
                <a:gd name="T47" fmla="*/ 4 h 4"/>
                <a:gd name="T48" fmla="*/ 0 w 2"/>
                <a:gd name="T49" fmla="*/ 4 h 4"/>
                <a:gd name="T50" fmla="*/ 2 w 2"/>
                <a:gd name="T51" fmla="*/ 4 h 4"/>
                <a:gd name="T52" fmla="*/ 2 w 2"/>
                <a:gd name="T53" fmla="*/ 4 h 4"/>
                <a:gd name="T54" fmla="*/ 2 w 2"/>
                <a:gd name="T55" fmla="*/ 4 h 4"/>
                <a:gd name="T56" fmla="*/ 2 w 2"/>
                <a:gd name="T57" fmla="*/ 4 h 4"/>
                <a:gd name="T58" fmla="*/ 2 w 2"/>
                <a:gd name="T59" fmla="*/ 4 h 4"/>
                <a:gd name="T60" fmla="*/ 2 w 2"/>
                <a:gd name="T61" fmla="*/ 4 h 4"/>
                <a:gd name="T62" fmla="*/ 2 w 2"/>
                <a:gd name="T63" fmla="*/ 2 h 4"/>
                <a:gd name="T64" fmla="*/ 2 w 2"/>
                <a:gd name="T65" fmla="*/ 2 h 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
                <a:gd name="T100" fmla="*/ 0 h 4"/>
                <a:gd name="T101" fmla="*/ 2 w 2"/>
                <a:gd name="T102" fmla="*/ 4 h 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 h="4">
                  <a:moveTo>
                    <a:pt x="2" y="2"/>
                  </a:moveTo>
                  <a:lnTo>
                    <a:pt x="2" y="2"/>
                  </a:lnTo>
                  <a:lnTo>
                    <a:pt x="2" y="0"/>
                  </a:lnTo>
                  <a:lnTo>
                    <a:pt x="0" y="0"/>
                  </a:lnTo>
                  <a:lnTo>
                    <a:pt x="0" y="2"/>
                  </a:lnTo>
                  <a:lnTo>
                    <a:pt x="0" y="4"/>
                  </a:lnTo>
                  <a:lnTo>
                    <a:pt x="2" y="4"/>
                  </a:lnTo>
                  <a:lnTo>
                    <a:pt x="2" y="2"/>
                  </a:lnTo>
                  <a:close/>
                </a:path>
              </a:pathLst>
            </a:custGeom>
            <a:solidFill>
              <a:srgbClr val="000000"/>
            </a:solidFill>
            <a:ln w="0">
              <a:solidFill>
                <a:srgbClr val="000000"/>
              </a:solidFill>
              <a:round/>
              <a:headEnd/>
              <a:tailEnd/>
            </a:ln>
          </p:spPr>
          <p:txBody>
            <a:bodyPr/>
            <a:lstStyle/>
            <a:p>
              <a:endParaRPr lang="zh-CN" altLang="en-US"/>
            </a:p>
          </p:txBody>
        </p:sp>
        <p:sp>
          <p:nvSpPr>
            <p:cNvPr id="26803" name="Freeform 100"/>
            <p:cNvSpPr>
              <a:spLocks/>
            </p:cNvSpPr>
            <p:nvPr/>
          </p:nvSpPr>
          <p:spPr bwMode="auto">
            <a:xfrm>
              <a:off x="955" y="766"/>
              <a:ext cx="2" cy="4"/>
            </a:xfrm>
            <a:custGeom>
              <a:avLst/>
              <a:gdLst>
                <a:gd name="T0" fmla="*/ 2 w 2"/>
                <a:gd name="T1" fmla="*/ 2 h 4"/>
                <a:gd name="T2" fmla="*/ 2 w 2"/>
                <a:gd name="T3" fmla="*/ 2 h 4"/>
                <a:gd name="T4" fmla="*/ 2 w 2"/>
                <a:gd name="T5" fmla="*/ 2 h 4"/>
                <a:gd name="T6" fmla="*/ 2 w 2"/>
                <a:gd name="T7" fmla="*/ 2 h 4"/>
                <a:gd name="T8" fmla="*/ 2 w 2"/>
                <a:gd name="T9" fmla="*/ 2 h 4"/>
                <a:gd name="T10" fmla="*/ 2 w 2"/>
                <a:gd name="T11" fmla="*/ 2 h 4"/>
                <a:gd name="T12" fmla="*/ 2 w 2"/>
                <a:gd name="T13" fmla="*/ 0 h 4"/>
                <a:gd name="T14" fmla="*/ 2 w 2"/>
                <a:gd name="T15" fmla="*/ 0 h 4"/>
                <a:gd name="T16" fmla="*/ 2 w 2"/>
                <a:gd name="T17" fmla="*/ 0 h 4"/>
                <a:gd name="T18" fmla="*/ 2 w 2"/>
                <a:gd name="T19" fmla="*/ 0 h 4"/>
                <a:gd name="T20" fmla="*/ 2 w 2"/>
                <a:gd name="T21" fmla="*/ 0 h 4"/>
                <a:gd name="T22" fmla="*/ 2 w 2"/>
                <a:gd name="T23" fmla="*/ 0 h 4"/>
                <a:gd name="T24" fmla="*/ 0 w 2"/>
                <a:gd name="T25" fmla="*/ 0 h 4"/>
                <a:gd name="T26" fmla="*/ 0 w 2"/>
                <a:gd name="T27" fmla="*/ 0 h 4"/>
                <a:gd name="T28" fmla="*/ 0 w 2"/>
                <a:gd name="T29" fmla="*/ 0 h 4"/>
                <a:gd name="T30" fmla="*/ 0 w 2"/>
                <a:gd name="T31" fmla="*/ 0 h 4"/>
                <a:gd name="T32" fmla="*/ 0 w 2"/>
                <a:gd name="T33" fmla="*/ 0 h 4"/>
                <a:gd name="T34" fmla="*/ 0 w 2"/>
                <a:gd name="T35" fmla="*/ 0 h 4"/>
                <a:gd name="T36" fmla="*/ 0 w 2"/>
                <a:gd name="T37" fmla="*/ 0 h 4"/>
                <a:gd name="T38" fmla="*/ 0 w 2"/>
                <a:gd name="T39" fmla="*/ 0 h 4"/>
                <a:gd name="T40" fmla="*/ 0 w 2"/>
                <a:gd name="T41" fmla="*/ 0 h 4"/>
                <a:gd name="T42" fmla="*/ 0 w 2"/>
                <a:gd name="T43" fmla="*/ 0 h 4"/>
                <a:gd name="T44" fmla="*/ 0 w 2"/>
                <a:gd name="T45" fmla="*/ 0 h 4"/>
                <a:gd name="T46" fmla="*/ 0 w 2"/>
                <a:gd name="T47" fmla="*/ 2 h 4"/>
                <a:gd name="T48" fmla="*/ 0 w 2"/>
                <a:gd name="T49" fmla="*/ 2 h 4"/>
                <a:gd name="T50" fmla="*/ 0 w 2"/>
                <a:gd name="T51" fmla="*/ 2 h 4"/>
                <a:gd name="T52" fmla="*/ 0 w 2"/>
                <a:gd name="T53" fmla="*/ 2 h 4"/>
                <a:gd name="T54" fmla="*/ 0 w 2"/>
                <a:gd name="T55" fmla="*/ 2 h 4"/>
                <a:gd name="T56" fmla="*/ 0 w 2"/>
                <a:gd name="T57" fmla="*/ 2 h 4"/>
                <a:gd name="T58" fmla="*/ 0 w 2"/>
                <a:gd name="T59" fmla="*/ 2 h 4"/>
                <a:gd name="T60" fmla="*/ 0 w 2"/>
                <a:gd name="T61" fmla="*/ 2 h 4"/>
                <a:gd name="T62" fmla="*/ 0 w 2"/>
                <a:gd name="T63" fmla="*/ 2 h 4"/>
                <a:gd name="T64" fmla="*/ 0 w 2"/>
                <a:gd name="T65" fmla="*/ 2 h 4"/>
                <a:gd name="T66" fmla="*/ 0 w 2"/>
                <a:gd name="T67" fmla="*/ 2 h 4"/>
                <a:gd name="T68" fmla="*/ 0 w 2"/>
                <a:gd name="T69" fmla="*/ 2 h 4"/>
                <a:gd name="T70" fmla="*/ 0 w 2"/>
                <a:gd name="T71" fmla="*/ 2 h 4"/>
                <a:gd name="T72" fmla="*/ 0 w 2"/>
                <a:gd name="T73" fmla="*/ 2 h 4"/>
                <a:gd name="T74" fmla="*/ 0 w 2"/>
                <a:gd name="T75" fmla="*/ 2 h 4"/>
                <a:gd name="T76" fmla="*/ 0 w 2"/>
                <a:gd name="T77" fmla="*/ 4 h 4"/>
                <a:gd name="T78" fmla="*/ 0 w 2"/>
                <a:gd name="T79" fmla="*/ 4 h 4"/>
                <a:gd name="T80" fmla="*/ 0 w 2"/>
                <a:gd name="T81" fmla="*/ 4 h 4"/>
                <a:gd name="T82" fmla="*/ 0 w 2"/>
                <a:gd name="T83" fmla="*/ 4 h 4"/>
                <a:gd name="T84" fmla="*/ 0 w 2"/>
                <a:gd name="T85" fmla="*/ 4 h 4"/>
                <a:gd name="T86" fmla="*/ 0 w 2"/>
                <a:gd name="T87" fmla="*/ 4 h 4"/>
                <a:gd name="T88" fmla="*/ 0 w 2"/>
                <a:gd name="T89" fmla="*/ 4 h 4"/>
                <a:gd name="T90" fmla="*/ 0 w 2"/>
                <a:gd name="T91" fmla="*/ 4 h 4"/>
                <a:gd name="T92" fmla="*/ 0 w 2"/>
                <a:gd name="T93" fmla="*/ 4 h 4"/>
                <a:gd name="T94" fmla="*/ 0 w 2"/>
                <a:gd name="T95" fmla="*/ 4 h 4"/>
                <a:gd name="T96" fmla="*/ 0 w 2"/>
                <a:gd name="T97" fmla="*/ 4 h 4"/>
                <a:gd name="T98" fmla="*/ 2 w 2"/>
                <a:gd name="T99" fmla="*/ 4 h 4"/>
                <a:gd name="T100" fmla="*/ 2 w 2"/>
                <a:gd name="T101" fmla="*/ 4 h 4"/>
                <a:gd name="T102" fmla="*/ 2 w 2"/>
                <a:gd name="T103" fmla="*/ 4 h 4"/>
                <a:gd name="T104" fmla="*/ 2 w 2"/>
                <a:gd name="T105" fmla="*/ 4 h 4"/>
                <a:gd name="T106" fmla="*/ 2 w 2"/>
                <a:gd name="T107" fmla="*/ 4 h 4"/>
                <a:gd name="T108" fmla="*/ 2 w 2"/>
                <a:gd name="T109" fmla="*/ 2 h 4"/>
                <a:gd name="T110" fmla="*/ 2 w 2"/>
                <a:gd name="T111" fmla="*/ 2 h 4"/>
                <a:gd name="T112" fmla="*/ 2 w 2"/>
                <a:gd name="T113" fmla="*/ 2 h 4"/>
                <a:gd name="T114" fmla="*/ 2 w 2"/>
                <a:gd name="T115" fmla="*/ 2 h 4"/>
                <a:gd name="T116" fmla="*/ 2 w 2"/>
                <a:gd name="T117" fmla="*/ 2 h 4"/>
                <a:gd name="T118" fmla="*/ 2 w 2"/>
                <a:gd name="T119" fmla="*/ 2 h 4"/>
                <a:gd name="T120" fmla="*/ 2 w 2"/>
                <a:gd name="T121" fmla="*/ 2 h 4"/>
                <a:gd name="T122" fmla="*/ 2 w 2"/>
                <a:gd name="T123" fmla="*/ 2 h 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
                <a:gd name="T187" fmla="*/ 0 h 4"/>
                <a:gd name="T188" fmla="*/ 2 w 2"/>
                <a:gd name="T189" fmla="*/ 4 h 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 h="4">
                  <a:moveTo>
                    <a:pt x="2" y="2"/>
                  </a:moveTo>
                  <a:lnTo>
                    <a:pt x="2" y="2"/>
                  </a:lnTo>
                  <a:lnTo>
                    <a:pt x="2" y="0"/>
                  </a:lnTo>
                  <a:lnTo>
                    <a:pt x="0" y="0"/>
                  </a:lnTo>
                  <a:lnTo>
                    <a:pt x="0" y="2"/>
                  </a:lnTo>
                  <a:lnTo>
                    <a:pt x="0" y="4"/>
                  </a:lnTo>
                  <a:lnTo>
                    <a:pt x="2" y="4"/>
                  </a:lnTo>
                  <a:lnTo>
                    <a:pt x="2" y="2"/>
                  </a:lnTo>
                  <a:close/>
                </a:path>
              </a:pathLst>
            </a:custGeom>
            <a:solidFill>
              <a:srgbClr val="000000"/>
            </a:solidFill>
            <a:ln w="0">
              <a:solidFill>
                <a:srgbClr val="000000"/>
              </a:solidFill>
              <a:round/>
              <a:headEnd/>
              <a:tailEnd/>
            </a:ln>
          </p:spPr>
          <p:txBody>
            <a:bodyPr/>
            <a:lstStyle/>
            <a:p>
              <a:endParaRPr lang="zh-CN" altLang="en-US"/>
            </a:p>
          </p:txBody>
        </p:sp>
        <p:sp>
          <p:nvSpPr>
            <p:cNvPr id="26804" name="Freeform 101"/>
            <p:cNvSpPr>
              <a:spLocks/>
            </p:cNvSpPr>
            <p:nvPr/>
          </p:nvSpPr>
          <p:spPr bwMode="auto">
            <a:xfrm>
              <a:off x="974" y="743"/>
              <a:ext cx="53" cy="10"/>
            </a:xfrm>
            <a:custGeom>
              <a:avLst/>
              <a:gdLst>
                <a:gd name="T0" fmla="*/ 53 w 53"/>
                <a:gd name="T1" fmla="*/ 8 h 10"/>
                <a:gd name="T2" fmla="*/ 38 w 53"/>
                <a:gd name="T3" fmla="*/ 2 h 10"/>
                <a:gd name="T4" fmla="*/ 25 w 53"/>
                <a:gd name="T5" fmla="*/ 0 h 10"/>
                <a:gd name="T6" fmla="*/ 15 w 53"/>
                <a:gd name="T7" fmla="*/ 2 h 10"/>
                <a:gd name="T8" fmla="*/ 9 w 53"/>
                <a:gd name="T9" fmla="*/ 2 h 10"/>
                <a:gd name="T10" fmla="*/ 4 w 53"/>
                <a:gd name="T11" fmla="*/ 2 h 10"/>
                <a:gd name="T12" fmla="*/ 0 w 53"/>
                <a:gd name="T13" fmla="*/ 2 h 10"/>
                <a:gd name="T14" fmla="*/ 0 w 53"/>
                <a:gd name="T15" fmla="*/ 6 h 10"/>
                <a:gd name="T16" fmla="*/ 4 w 53"/>
                <a:gd name="T17" fmla="*/ 8 h 10"/>
                <a:gd name="T18" fmla="*/ 15 w 53"/>
                <a:gd name="T19" fmla="*/ 10 h 10"/>
                <a:gd name="T20" fmla="*/ 28 w 53"/>
                <a:gd name="T21" fmla="*/ 8 h 10"/>
                <a:gd name="T22" fmla="*/ 38 w 53"/>
                <a:gd name="T23" fmla="*/ 8 h 10"/>
                <a:gd name="T24" fmla="*/ 46 w 53"/>
                <a:gd name="T25" fmla="*/ 8 h 10"/>
                <a:gd name="T26" fmla="*/ 53 w 53"/>
                <a:gd name="T27" fmla="*/ 8 h 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3"/>
                <a:gd name="T43" fmla="*/ 0 h 10"/>
                <a:gd name="T44" fmla="*/ 53 w 53"/>
                <a:gd name="T45" fmla="*/ 10 h 1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3" h="10">
                  <a:moveTo>
                    <a:pt x="53" y="8"/>
                  </a:moveTo>
                  <a:lnTo>
                    <a:pt x="38" y="2"/>
                  </a:lnTo>
                  <a:lnTo>
                    <a:pt x="25" y="0"/>
                  </a:lnTo>
                  <a:lnTo>
                    <a:pt x="15" y="2"/>
                  </a:lnTo>
                  <a:lnTo>
                    <a:pt x="9" y="2"/>
                  </a:lnTo>
                  <a:lnTo>
                    <a:pt x="4" y="2"/>
                  </a:lnTo>
                  <a:lnTo>
                    <a:pt x="0" y="2"/>
                  </a:lnTo>
                  <a:lnTo>
                    <a:pt x="0" y="6"/>
                  </a:lnTo>
                  <a:lnTo>
                    <a:pt x="4" y="8"/>
                  </a:lnTo>
                  <a:lnTo>
                    <a:pt x="15" y="10"/>
                  </a:lnTo>
                  <a:lnTo>
                    <a:pt x="28" y="8"/>
                  </a:lnTo>
                  <a:lnTo>
                    <a:pt x="38" y="8"/>
                  </a:lnTo>
                  <a:lnTo>
                    <a:pt x="46" y="8"/>
                  </a:lnTo>
                  <a:lnTo>
                    <a:pt x="53" y="8"/>
                  </a:lnTo>
                  <a:close/>
                </a:path>
              </a:pathLst>
            </a:custGeom>
            <a:solidFill>
              <a:srgbClr val="000000"/>
            </a:solidFill>
            <a:ln w="0">
              <a:solidFill>
                <a:srgbClr val="000000"/>
              </a:solidFill>
              <a:round/>
              <a:headEnd/>
              <a:tailEnd/>
            </a:ln>
          </p:spPr>
          <p:txBody>
            <a:bodyPr/>
            <a:lstStyle/>
            <a:p>
              <a:endParaRPr lang="zh-CN" altLang="en-US"/>
            </a:p>
          </p:txBody>
        </p:sp>
        <p:sp>
          <p:nvSpPr>
            <p:cNvPr id="26805" name="Freeform 102"/>
            <p:cNvSpPr>
              <a:spLocks/>
            </p:cNvSpPr>
            <p:nvPr/>
          </p:nvSpPr>
          <p:spPr bwMode="auto">
            <a:xfrm>
              <a:off x="943" y="747"/>
              <a:ext cx="19" cy="6"/>
            </a:xfrm>
            <a:custGeom>
              <a:avLst/>
              <a:gdLst>
                <a:gd name="T0" fmla="*/ 19 w 19"/>
                <a:gd name="T1" fmla="*/ 2 h 6"/>
                <a:gd name="T2" fmla="*/ 17 w 19"/>
                <a:gd name="T3" fmla="*/ 0 h 6"/>
                <a:gd name="T4" fmla="*/ 10 w 19"/>
                <a:gd name="T5" fmla="*/ 0 h 6"/>
                <a:gd name="T6" fmla="*/ 6 w 19"/>
                <a:gd name="T7" fmla="*/ 0 h 6"/>
                <a:gd name="T8" fmla="*/ 0 w 19"/>
                <a:gd name="T9" fmla="*/ 0 h 6"/>
                <a:gd name="T10" fmla="*/ 0 w 19"/>
                <a:gd name="T11" fmla="*/ 4 h 6"/>
                <a:gd name="T12" fmla="*/ 2 w 19"/>
                <a:gd name="T13" fmla="*/ 6 h 6"/>
                <a:gd name="T14" fmla="*/ 6 w 19"/>
                <a:gd name="T15" fmla="*/ 6 h 6"/>
                <a:gd name="T16" fmla="*/ 12 w 19"/>
                <a:gd name="T17" fmla="*/ 6 h 6"/>
                <a:gd name="T18" fmla="*/ 17 w 19"/>
                <a:gd name="T19" fmla="*/ 6 h 6"/>
                <a:gd name="T20" fmla="*/ 19 w 19"/>
                <a:gd name="T21" fmla="*/ 2 h 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
                <a:gd name="T34" fmla="*/ 0 h 6"/>
                <a:gd name="T35" fmla="*/ 19 w 19"/>
                <a:gd name="T36" fmla="*/ 6 h 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 h="6">
                  <a:moveTo>
                    <a:pt x="19" y="2"/>
                  </a:moveTo>
                  <a:lnTo>
                    <a:pt x="17" y="0"/>
                  </a:lnTo>
                  <a:lnTo>
                    <a:pt x="10" y="0"/>
                  </a:lnTo>
                  <a:lnTo>
                    <a:pt x="6" y="0"/>
                  </a:lnTo>
                  <a:lnTo>
                    <a:pt x="0" y="0"/>
                  </a:lnTo>
                  <a:lnTo>
                    <a:pt x="0" y="4"/>
                  </a:lnTo>
                  <a:lnTo>
                    <a:pt x="2" y="6"/>
                  </a:lnTo>
                  <a:lnTo>
                    <a:pt x="6" y="6"/>
                  </a:lnTo>
                  <a:lnTo>
                    <a:pt x="12" y="6"/>
                  </a:lnTo>
                  <a:lnTo>
                    <a:pt x="17" y="6"/>
                  </a:lnTo>
                  <a:lnTo>
                    <a:pt x="19" y="2"/>
                  </a:lnTo>
                  <a:close/>
                </a:path>
              </a:pathLst>
            </a:custGeom>
            <a:solidFill>
              <a:srgbClr val="000000"/>
            </a:solidFill>
            <a:ln w="0">
              <a:solidFill>
                <a:srgbClr val="000000"/>
              </a:solidFill>
              <a:round/>
              <a:headEnd/>
              <a:tailEnd/>
            </a:ln>
          </p:spPr>
          <p:txBody>
            <a:bodyPr/>
            <a:lstStyle/>
            <a:p>
              <a:endParaRPr lang="zh-CN" altLang="en-US"/>
            </a:p>
          </p:txBody>
        </p:sp>
        <p:sp>
          <p:nvSpPr>
            <p:cNvPr id="26806" name="Freeform 103"/>
            <p:cNvSpPr>
              <a:spLocks/>
            </p:cNvSpPr>
            <p:nvPr/>
          </p:nvSpPr>
          <p:spPr bwMode="auto">
            <a:xfrm>
              <a:off x="934" y="644"/>
              <a:ext cx="187" cy="168"/>
            </a:xfrm>
            <a:custGeom>
              <a:avLst/>
              <a:gdLst>
                <a:gd name="T0" fmla="*/ 122 w 187"/>
                <a:gd name="T1" fmla="*/ 105 h 168"/>
                <a:gd name="T2" fmla="*/ 131 w 187"/>
                <a:gd name="T3" fmla="*/ 122 h 168"/>
                <a:gd name="T4" fmla="*/ 137 w 187"/>
                <a:gd name="T5" fmla="*/ 130 h 168"/>
                <a:gd name="T6" fmla="*/ 141 w 187"/>
                <a:gd name="T7" fmla="*/ 118 h 168"/>
                <a:gd name="T8" fmla="*/ 154 w 187"/>
                <a:gd name="T9" fmla="*/ 114 h 168"/>
                <a:gd name="T10" fmla="*/ 162 w 187"/>
                <a:gd name="T11" fmla="*/ 126 h 168"/>
                <a:gd name="T12" fmla="*/ 162 w 187"/>
                <a:gd name="T13" fmla="*/ 143 h 168"/>
                <a:gd name="T14" fmla="*/ 160 w 187"/>
                <a:gd name="T15" fmla="*/ 156 h 168"/>
                <a:gd name="T16" fmla="*/ 164 w 187"/>
                <a:gd name="T17" fmla="*/ 166 h 168"/>
                <a:gd name="T18" fmla="*/ 183 w 187"/>
                <a:gd name="T19" fmla="*/ 158 h 168"/>
                <a:gd name="T20" fmla="*/ 187 w 187"/>
                <a:gd name="T21" fmla="*/ 143 h 168"/>
                <a:gd name="T22" fmla="*/ 187 w 187"/>
                <a:gd name="T23" fmla="*/ 126 h 168"/>
                <a:gd name="T24" fmla="*/ 187 w 187"/>
                <a:gd name="T25" fmla="*/ 105 h 168"/>
                <a:gd name="T26" fmla="*/ 183 w 187"/>
                <a:gd name="T27" fmla="*/ 84 h 168"/>
                <a:gd name="T28" fmla="*/ 177 w 187"/>
                <a:gd name="T29" fmla="*/ 57 h 168"/>
                <a:gd name="T30" fmla="*/ 168 w 187"/>
                <a:gd name="T31" fmla="*/ 38 h 168"/>
                <a:gd name="T32" fmla="*/ 158 w 187"/>
                <a:gd name="T33" fmla="*/ 21 h 168"/>
                <a:gd name="T34" fmla="*/ 145 w 187"/>
                <a:gd name="T35" fmla="*/ 15 h 168"/>
                <a:gd name="T36" fmla="*/ 131 w 187"/>
                <a:gd name="T37" fmla="*/ 7 h 168"/>
                <a:gd name="T38" fmla="*/ 114 w 187"/>
                <a:gd name="T39" fmla="*/ 2 h 168"/>
                <a:gd name="T40" fmla="*/ 103 w 187"/>
                <a:gd name="T41" fmla="*/ 0 h 168"/>
                <a:gd name="T42" fmla="*/ 91 w 187"/>
                <a:gd name="T43" fmla="*/ 2 h 168"/>
                <a:gd name="T44" fmla="*/ 78 w 187"/>
                <a:gd name="T45" fmla="*/ 4 h 168"/>
                <a:gd name="T46" fmla="*/ 65 w 187"/>
                <a:gd name="T47" fmla="*/ 9 h 168"/>
                <a:gd name="T48" fmla="*/ 47 w 187"/>
                <a:gd name="T49" fmla="*/ 17 h 168"/>
                <a:gd name="T50" fmla="*/ 36 w 187"/>
                <a:gd name="T51" fmla="*/ 23 h 168"/>
                <a:gd name="T52" fmla="*/ 23 w 187"/>
                <a:gd name="T53" fmla="*/ 32 h 168"/>
                <a:gd name="T54" fmla="*/ 11 w 187"/>
                <a:gd name="T55" fmla="*/ 44 h 168"/>
                <a:gd name="T56" fmla="*/ 0 w 187"/>
                <a:gd name="T57" fmla="*/ 57 h 168"/>
                <a:gd name="T58" fmla="*/ 0 w 187"/>
                <a:gd name="T59" fmla="*/ 72 h 168"/>
                <a:gd name="T60" fmla="*/ 5 w 187"/>
                <a:gd name="T61" fmla="*/ 88 h 168"/>
                <a:gd name="T62" fmla="*/ 7 w 187"/>
                <a:gd name="T63" fmla="*/ 80 h 168"/>
                <a:gd name="T64" fmla="*/ 17 w 187"/>
                <a:gd name="T65" fmla="*/ 74 h 168"/>
                <a:gd name="T66" fmla="*/ 34 w 187"/>
                <a:gd name="T67" fmla="*/ 67 h 168"/>
                <a:gd name="T68" fmla="*/ 53 w 187"/>
                <a:gd name="T69" fmla="*/ 57 h 168"/>
                <a:gd name="T70" fmla="*/ 70 w 187"/>
                <a:gd name="T71" fmla="*/ 53 h 168"/>
                <a:gd name="T72" fmla="*/ 80 w 187"/>
                <a:gd name="T73" fmla="*/ 53 h 168"/>
                <a:gd name="T74" fmla="*/ 86 w 187"/>
                <a:gd name="T75" fmla="*/ 59 h 168"/>
                <a:gd name="T76" fmla="*/ 93 w 187"/>
                <a:gd name="T77" fmla="*/ 70 h 168"/>
                <a:gd name="T78" fmla="*/ 105 w 187"/>
                <a:gd name="T79" fmla="*/ 78 h 168"/>
                <a:gd name="T80" fmla="*/ 114 w 187"/>
                <a:gd name="T81" fmla="*/ 88 h 1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87"/>
                <a:gd name="T124" fmla="*/ 0 h 168"/>
                <a:gd name="T125" fmla="*/ 187 w 187"/>
                <a:gd name="T126" fmla="*/ 168 h 16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87" h="168">
                  <a:moveTo>
                    <a:pt x="118" y="95"/>
                  </a:moveTo>
                  <a:lnTo>
                    <a:pt x="122" y="105"/>
                  </a:lnTo>
                  <a:lnTo>
                    <a:pt x="128" y="114"/>
                  </a:lnTo>
                  <a:lnTo>
                    <a:pt x="131" y="122"/>
                  </a:lnTo>
                  <a:lnTo>
                    <a:pt x="131" y="130"/>
                  </a:lnTo>
                  <a:lnTo>
                    <a:pt x="137" y="130"/>
                  </a:lnTo>
                  <a:lnTo>
                    <a:pt x="139" y="124"/>
                  </a:lnTo>
                  <a:lnTo>
                    <a:pt x="141" y="118"/>
                  </a:lnTo>
                  <a:lnTo>
                    <a:pt x="149" y="114"/>
                  </a:lnTo>
                  <a:lnTo>
                    <a:pt x="154" y="114"/>
                  </a:lnTo>
                  <a:lnTo>
                    <a:pt x="162" y="120"/>
                  </a:lnTo>
                  <a:lnTo>
                    <a:pt x="162" y="126"/>
                  </a:lnTo>
                  <a:lnTo>
                    <a:pt x="162" y="130"/>
                  </a:lnTo>
                  <a:lnTo>
                    <a:pt x="162" y="143"/>
                  </a:lnTo>
                  <a:lnTo>
                    <a:pt x="162" y="149"/>
                  </a:lnTo>
                  <a:lnTo>
                    <a:pt x="160" y="156"/>
                  </a:lnTo>
                  <a:lnTo>
                    <a:pt x="156" y="160"/>
                  </a:lnTo>
                  <a:lnTo>
                    <a:pt x="164" y="166"/>
                  </a:lnTo>
                  <a:lnTo>
                    <a:pt x="175" y="168"/>
                  </a:lnTo>
                  <a:lnTo>
                    <a:pt x="183" y="158"/>
                  </a:lnTo>
                  <a:lnTo>
                    <a:pt x="185" y="151"/>
                  </a:lnTo>
                  <a:lnTo>
                    <a:pt x="187" y="143"/>
                  </a:lnTo>
                  <a:lnTo>
                    <a:pt x="187" y="135"/>
                  </a:lnTo>
                  <a:lnTo>
                    <a:pt x="187" y="126"/>
                  </a:lnTo>
                  <a:lnTo>
                    <a:pt x="187" y="116"/>
                  </a:lnTo>
                  <a:lnTo>
                    <a:pt x="187" y="105"/>
                  </a:lnTo>
                  <a:lnTo>
                    <a:pt x="185" y="95"/>
                  </a:lnTo>
                  <a:lnTo>
                    <a:pt x="183" y="84"/>
                  </a:lnTo>
                  <a:lnTo>
                    <a:pt x="181" y="76"/>
                  </a:lnTo>
                  <a:lnTo>
                    <a:pt x="177" y="57"/>
                  </a:lnTo>
                  <a:lnTo>
                    <a:pt x="173" y="44"/>
                  </a:lnTo>
                  <a:lnTo>
                    <a:pt x="168" y="38"/>
                  </a:lnTo>
                  <a:lnTo>
                    <a:pt x="162" y="28"/>
                  </a:lnTo>
                  <a:lnTo>
                    <a:pt x="158" y="21"/>
                  </a:lnTo>
                  <a:lnTo>
                    <a:pt x="152" y="17"/>
                  </a:lnTo>
                  <a:lnTo>
                    <a:pt x="145" y="15"/>
                  </a:lnTo>
                  <a:lnTo>
                    <a:pt x="141" y="13"/>
                  </a:lnTo>
                  <a:lnTo>
                    <a:pt x="131" y="7"/>
                  </a:lnTo>
                  <a:lnTo>
                    <a:pt x="124" y="4"/>
                  </a:lnTo>
                  <a:lnTo>
                    <a:pt x="114" y="2"/>
                  </a:lnTo>
                  <a:lnTo>
                    <a:pt x="107" y="0"/>
                  </a:lnTo>
                  <a:lnTo>
                    <a:pt x="103" y="0"/>
                  </a:lnTo>
                  <a:lnTo>
                    <a:pt x="97" y="0"/>
                  </a:lnTo>
                  <a:lnTo>
                    <a:pt x="91" y="2"/>
                  </a:lnTo>
                  <a:lnTo>
                    <a:pt x="84" y="2"/>
                  </a:lnTo>
                  <a:lnTo>
                    <a:pt x="78" y="4"/>
                  </a:lnTo>
                  <a:lnTo>
                    <a:pt x="72" y="7"/>
                  </a:lnTo>
                  <a:lnTo>
                    <a:pt x="65" y="9"/>
                  </a:lnTo>
                  <a:lnTo>
                    <a:pt x="53" y="13"/>
                  </a:lnTo>
                  <a:lnTo>
                    <a:pt x="47" y="17"/>
                  </a:lnTo>
                  <a:lnTo>
                    <a:pt x="40" y="21"/>
                  </a:lnTo>
                  <a:lnTo>
                    <a:pt x="36" y="23"/>
                  </a:lnTo>
                  <a:lnTo>
                    <a:pt x="30" y="28"/>
                  </a:lnTo>
                  <a:lnTo>
                    <a:pt x="23" y="32"/>
                  </a:lnTo>
                  <a:lnTo>
                    <a:pt x="19" y="36"/>
                  </a:lnTo>
                  <a:lnTo>
                    <a:pt x="11" y="44"/>
                  </a:lnTo>
                  <a:lnTo>
                    <a:pt x="5" y="49"/>
                  </a:lnTo>
                  <a:lnTo>
                    <a:pt x="0" y="57"/>
                  </a:lnTo>
                  <a:lnTo>
                    <a:pt x="0" y="63"/>
                  </a:lnTo>
                  <a:lnTo>
                    <a:pt x="0" y="72"/>
                  </a:lnTo>
                  <a:lnTo>
                    <a:pt x="2" y="80"/>
                  </a:lnTo>
                  <a:lnTo>
                    <a:pt x="5" y="88"/>
                  </a:lnTo>
                  <a:lnTo>
                    <a:pt x="9" y="88"/>
                  </a:lnTo>
                  <a:lnTo>
                    <a:pt x="7" y="80"/>
                  </a:lnTo>
                  <a:lnTo>
                    <a:pt x="7" y="72"/>
                  </a:lnTo>
                  <a:lnTo>
                    <a:pt x="17" y="74"/>
                  </a:lnTo>
                  <a:lnTo>
                    <a:pt x="26" y="72"/>
                  </a:lnTo>
                  <a:lnTo>
                    <a:pt x="34" y="67"/>
                  </a:lnTo>
                  <a:lnTo>
                    <a:pt x="42" y="63"/>
                  </a:lnTo>
                  <a:lnTo>
                    <a:pt x="53" y="57"/>
                  </a:lnTo>
                  <a:lnTo>
                    <a:pt x="63" y="55"/>
                  </a:lnTo>
                  <a:lnTo>
                    <a:pt x="70" y="53"/>
                  </a:lnTo>
                  <a:lnTo>
                    <a:pt x="76" y="53"/>
                  </a:lnTo>
                  <a:lnTo>
                    <a:pt x="80" y="53"/>
                  </a:lnTo>
                  <a:lnTo>
                    <a:pt x="86" y="53"/>
                  </a:lnTo>
                  <a:lnTo>
                    <a:pt x="86" y="59"/>
                  </a:lnTo>
                  <a:lnTo>
                    <a:pt x="91" y="63"/>
                  </a:lnTo>
                  <a:lnTo>
                    <a:pt x="93" y="70"/>
                  </a:lnTo>
                  <a:lnTo>
                    <a:pt x="99" y="74"/>
                  </a:lnTo>
                  <a:lnTo>
                    <a:pt x="105" y="78"/>
                  </a:lnTo>
                  <a:lnTo>
                    <a:pt x="110" y="84"/>
                  </a:lnTo>
                  <a:lnTo>
                    <a:pt x="114" y="88"/>
                  </a:lnTo>
                  <a:lnTo>
                    <a:pt x="118" y="95"/>
                  </a:lnTo>
                  <a:close/>
                </a:path>
              </a:pathLst>
            </a:custGeom>
            <a:solidFill>
              <a:srgbClr val="000000"/>
            </a:solidFill>
            <a:ln w="0">
              <a:solidFill>
                <a:srgbClr val="000000"/>
              </a:solidFill>
              <a:round/>
              <a:headEnd/>
              <a:tailEnd/>
            </a:ln>
          </p:spPr>
          <p:txBody>
            <a:bodyPr/>
            <a:lstStyle/>
            <a:p>
              <a:endParaRPr lang="zh-CN" altLang="en-US"/>
            </a:p>
          </p:txBody>
        </p:sp>
        <p:sp>
          <p:nvSpPr>
            <p:cNvPr id="26807" name="Freeform 104"/>
            <p:cNvSpPr>
              <a:spLocks/>
            </p:cNvSpPr>
            <p:nvPr/>
          </p:nvSpPr>
          <p:spPr bwMode="auto">
            <a:xfrm>
              <a:off x="1058" y="741"/>
              <a:ext cx="9" cy="25"/>
            </a:xfrm>
            <a:custGeom>
              <a:avLst/>
              <a:gdLst>
                <a:gd name="T0" fmla="*/ 0 w 9"/>
                <a:gd name="T1" fmla="*/ 0 h 25"/>
                <a:gd name="T2" fmla="*/ 2 w 9"/>
                <a:gd name="T3" fmla="*/ 6 h 25"/>
                <a:gd name="T4" fmla="*/ 4 w 9"/>
                <a:gd name="T5" fmla="*/ 10 h 25"/>
                <a:gd name="T6" fmla="*/ 9 w 9"/>
                <a:gd name="T7" fmla="*/ 17 h 25"/>
                <a:gd name="T8" fmla="*/ 9 w 9"/>
                <a:gd name="T9" fmla="*/ 25 h 25"/>
                <a:gd name="T10" fmla="*/ 0 60000 65536"/>
                <a:gd name="T11" fmla="*/ 0 60000 65536"/>
                <a:gd name="T12" fmla="*/ 0 60000 65536"/>
                <a:gd name="T13" fmla="*/ 0 60000 65536"/>
                <a:gd name="T14" fmla="*/ 0 60000 65536"/>
                <a:gd name="T15" fmla="*/ 0 w 9"/>
                <a:gd name="T16" fmla="*/ 0 h 25"/>
                <a:gd name="T17" fmla="*/ 9 w 9"/>
                <a:gd name="T18" fmla="*/ 25 h 25"/>
              </a:gdLst>
              <a:ahLst/>
              <a:cxnLst>
                <a:cxn ang="T10">
                  <a:pos x="T0" y="T1"/>
                </a:cxn>
                <a:cxn ang="T11">
                  <a:pos x="T2" y="T3"/>
                </a:cxn>
                <a:cxn ang="T12">
                  <a:pos x="T4" y="T5"/>
                </a:cxn>
                <a:cxn ang="T13">
                  <a:pos x="T6" y="T7"/>
                </a:cxn>
                <a:cxn ang="T14">
                  <a:pos x="T8" y="T9"/>
                </a:cxn>
              </a:cxnLst>
              <a:rect l="T15" t="T16" r="T17" b="T18"/>
              <a:pathLst>
                <a:path w="9" h="25">
                  <a:moveTo>
                    <a:pt x="0" y="0"/>
                  </a:moveTo>
                  <a:lnTo>
                    <a:pt x="2" y="6"/>
                  </a:lnTo>
                  <a:lnTo>
                    <a:pt x="4" y="10"/>
                  </a:lnTo>
                  <a:lnTo>
                    <a:pt x="9" y="17"/>
                  </a:lnTo>
                  <a:lnTo>
                    <a:pt x="9" y="25"/>
                  </a:lnTo>
                </a:path>
              </a:pathLst>
            </a:custGeom>
            <a:noFill/>
            <a:ln w="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08" name="Freeform 105"/>
            <p:cNvSpPr>
              <a:spLocks/>
            </p:cNvSpPr>
            <p:nvPr/>
          </p:nvSpPr>
          <p:spPr bwMode="auto">
            <a:xfrm>
              <a:off x="1033" y="701"/>
              <a:ext cx="23" cy="23"/>
            </a:xfrm>
            <a:custGeom>
              <a:avLst/>
              <a:gdLst>
                <a:gd name="T0" fmla="*/ 0 w 23"/>
                <a:gd name="T1" fmla="*/ 0 h 23"/>
                <a:gd name="T2" fmla="*/ 2 w 23"/>
                <a:gd name="T3" fmla="*/ 4 h 23"/>
                <a:gd name="T4" fmla="*/ 4 w 23"/>
                <a:gd name="T5" fmla="*/ 6 h 23"/>
                <a:gd name="T6" fmla="*/ 8 w 23"/>
                <a:gd name="T7" fmla="*/ 10 h 23"/>
                <a:gd name="T8" fmla="*/ 13 w 23"/>
                <a:gd name="T9" fmla="*/ 13 h 23"/>
                <a:gd name="T10" fmla="*/ 15 w 23"/>
                <a:gd name="T11" fmla="*/ 15 h 23"/>
                <a:gd name="T12" fmla="*/ 19 w 23"/>
                <a:gd name="T13" fmla="*/ 17 h 23"/>
                <a:gd name="T14" fmla="*/ 21 w 23"/>
                <a:gd name="T15" fmla="*/ 21 h 23"/>
                <a:gd name="T16" fmla="*/ 23 w 23"/>
                <a:gd name="T17" fmla="*/ 23 h 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
                <a:gd name="T28" fmla="*/ 0 h 23"/>
                <a:gd name="T29" fmla="*/ 23 w 23"/>
                <a:gd name="T30" fmla="*/ 23 h 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 h="23">
                  <a:moveTo>
                    <a:pt x="0" y="0"/>
                  </a:moveTo>
                  <a:lnTo>
                    <a:pt x="2" y="4"/>
                  </a:lnTo>
                  <a:lnTo>
                    <a:pt x="4" y="6"/>
                  </a:lnTo>
                  <a:lnTo>
                    <a:pt x="8" y="10"/>
                  </a:lnTo>
                  <a:lnTo>
                    <a:pt x="13" y="13"/>
                  </a:lnTo>
                  <a:lnTo>
                    <a:pt x="15" y="15"/>
                  </a:lnTo>
                  <a:lnTo>
                    <a:pt x="19" y="17"/>
                  </a:lnTo>
                  <a:lnTo>
                    <a:pt x="21" y="21"/>
                  </a:lnTo>
                  <a:lnTo>
                    <a:pt x="23" y="23"/>
                  </a:lnTo>
                </a:path>
              </a:pathLst>
            </a:custGeom>
            <a:noFill/>
            <a:ln w="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09" name="Freeform 106"/>
            <p:cNvSpPr>
              <a:spLocks/>
            </p:cNvSpPr>
            <p:nvPr/>
          </p:nvSpPr>
          <p:spPr bwMode="auto">
            <a:xfrm>
              <a:off x="1020" y="661"/>
              <a:ext cx="45" cy="36"/>
            </a:xfrm>
            <a:custGeom>
              <a:avLst/>
              <a:gdLst>
                <a:gd name="T0" fmla="*/ 0 w 45"/>
                <a:gd name="T1" fmla="*/ 36 h 36"/>
                <a:gd name="T2" fmla="*/ 7 w 45"/>
                <a:gd name="T3" fmla="*/ 32 h 36"/>
                <a:gd name="T4" fmla="*/ 13 w 45"/>
                <a:gd name="T5" fmla="*/ 27 h 36"/>
                <a:gd name="T6" fmla="*/ 17 w 45"/>
                <a:gd name="T7" fmla="*/ 23 h 36"/>
                <a:gd name="T8" fmla="*/ 24 w 45"/>
                <a:gd name="T9" fmla="*/ 19 h 36"/>
                <a:gd name="T10" fmla="*/ 30 w 45"/>
                <a:gd name="T11" fmla="*/ 13 h 36"/>
                <a:gd name="T12" fmla="*/ 32 w 45"/>
                <a:gd name="T13" fmla="*/ 11 h 36"/>
                <a:gd name="T14" fmla="*/ 36 w 45"/>
                <a:gd name="T15" fmla="*/ 6 h 36"/>
                <a:gd name="T16" fmla="*/ 40 w 45"/>
                <a:gd name="T17" fmla="*/ 4 h 36"/>
                <a:gd name="T18" fmla="*/ 45 w 45"/>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
                <a:gd name="T31" fmla="*/ 0 h 36"/>
                <a:gd name="T32" fmla="*/ 45 w 45"/>
                <a:gd name="T33" fmla="*/ 36 h 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 h="36">
                  <a:moveTo>
                    <a:pt x="0" y="36"/>
                  </a:moveTo>
                  <a:lnTo>
                    <a:pt x="7" y="32"/>
                  </a:lnTo>
                  <a:lnTo>
                    <a:pt x="13" y="27"/>
                  </a:lnTo>
                  <a:lnTo>
                    <a:pt x="17" y="23"/>
                  </a:lnTo>
                  <a:lnTo>
                    <a:pt x="24" y="19"/>
                  </a:lnTo>
                  <a:lnTo>
                    <a:pt x="30" y="13"/>
                  </a:lnTo>
                  <a:lnTo>
                    <a:pt x="32" y="11"/>
                  </a:lnTo>
                  <a:lnTo>
                    <a:pt x="36" y="6"/>
                  </a:lnTo>
                  <a:lnTo>
                    <a:pt x="40" y="4"/>
                  </a:lnTo>
                  <a:lnTo>
                    <a:pt x="45" y="0"/>
                  </a:lnTo>
                </a:path>
              </a:pathLst>
            </a:custGeom>
            <a:noFill/>
            <a:ln w="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10" name="Freeform 107"/>
            <p:cNvSpPr>
              <a:spLocks/>
            </p:cNvSpPr>
            <p:nvPr/>
          </p:nvSpPr>
          <p:spPr bwMode="auto">
            <a:xfrm>
              <a:off x="993" y="667"/>
              <a:ext cx="36" cy="9"/>
            </a:xfrm>
            <a:custGeom>
              <a:avLst/>
              <a:gdLst>
                <a:gd name="T0" fmla="*/ 36 w 36"/>
                <a:gd name="T1" fmla="*/ 2 h 9"/>
                <a:gd name="T2" fmla="*/ 34 w 36"/>
                <a:gd name="T3" fmla="*/ 2 h 9"/>
                <a:gd name="T4" fmla="*/ 30 w 36"/>
                <a:gd name="T5" fmla="*/ 0 h 9"/>
                <a:gd name="T6" fmla="*/ 25 w 36"/>
                <a:gd name="T7" fmla="*/ 0 h 9"/>
                <a:gd name="T8" fmla="*/ 21 w 36"/>
                <a:gd name="T9" fmla="*/ 0 h 9"/>
                <a:gd name="T10" fmla="*/ 15 w 36"/>
                <a:gd name="T11" fmla="*/ 2 h 9"/>
                <a:gd name="T12" fmla="*/ 11 w 36"/>
                <a:gd name="T13" fmla="*/ 2 h 9"/>
                <a:gd name="T14" fmla="*/ 6 w 36"/>
                <a:gd name="T15" fmla="*/ 5 h 9"/>
                <a:gd name="T16" fmla="*/ 0 w 36"/>
                <a:gd name="T17" fmla="*/ 9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
                <a:gd name="T28" fmla="*/ 0 h 9"/>
                <a:gd name="T29" fmla="*/ 36 w 36"/>
                <a:gd name="T30" fmla="*/ 9 h 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 h="9">
                  <a:moveTo>
                    <a:pt x="36" y="2"/>
                  </a:moveTo>
                  <a:lnTo>
                    <a:pt x="34" y="2"/>
                  </a:lnTo>
                  <a:lnTo>
                    <a:pt x="30" y="0"/>
                  </a:lnTo>
                  <a:lnTo>
                    <a:pt x="25" y="0"/>
                  </a:lnTo>
                  <a:lnTo>
                    <a:pt x="21" y="0"/>
                  </a:lnTo>
                  <a:lnTo>
                    <a:pt x="15" y="2"/>
                  </a:lnTo>
                  <a:lnTo>
                    <a:pt x="11" y="2"/>
                  </a:lnTo>
                  <a:lnTo>
                    <a:pt x="6" y="5"/>
                  </a:lnTo>
                  <a:lnTo>
                    <a:pt x="0" y="9"/>
                  </a:lnTo>
                </a:path>
              </a:pathLst>
            </a:custGeom>
            <a:noFill/>
            <a:ln w="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11" name="Freeform 108"/>
            <p:cNvSpPr>
              <a:spLocks/>
            </p:cNvSpPr>
            <p:nvPr/>
          </p:nvSpPr>
          <p:spPr bwMode="auto">
            <a:xfrm>
              <a:off x="939" y="693"/>
              <a:ext cx="50" cy="16"/>
            </a:xfrm>
            <a:custGeom>
              <a:avLst/>
              <a:gdLst>
                <a:gd name="T0" fmla="*/ 50 w 50"/>
                <a:gd name="T1" fmla="*/ 0 h 16"/>
                <a:gd name="T2" fmla="*/ 46 w 50"/>
                <a:gd name="T3" fmla="*/ 2 h 16"/>
                <a:gd name="T4" fmla="*/ 44 w 50"/>
                <a:gd name="T5" fmla="*/ 6 h 16"/>
                <a:gd name="T6" fmla="*/ 39 w 50"/>
                <a:gd name="T7" fmla="*/ 8 h 16"/>
                <a:gd name="T8" fmla="*/ 35 w 50"/>
                <a:gd name="T9" fmla="*/ 10 h 16"/>
                <a:gd name="T10" fmla="*/ 33 w 50"/>
                <a:gd name="T11" fmla="*/ 12 h 16"/>
                <a:gd name="T12" fmla="*/ 29 w 50"/>
                <a:gd name="T13" fmla="*/ 12 h 16"/>
                <a:gd name="T14" fmla="*/ 25 w 50"/>
                <a:gd name="T15" fmla="*/ 14 h 16"/>
                <a:gd name="T16" fmla="*/ 23 w 50"/>
                <a:gd name="T17" fmla="*/ 14 h 16"/>
                <a:gd name="T18" fmla="*/ 16 w 50"/>
                <a:gd name="T19" fmla="*/ 16 h 16"/>
                <a:gd name="T20" fmla="*/ 10 w 50"/>
                <a:gd name="T21" fmla="*/ 16 h 16"/>
                <a:gd name="T22" fmla="*/ 6 w 50"/>
                <a:gd name="T23" fmla="*/ 16 h 16"/>
                <a:gd name="T24" fmla="*/ 0 w 50"/>
                <a:gd name="T25" fmla="*/ 14 h 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0"/>
                <a:gd name="T40" fmla="*/ 0 h 16"/>
                <a:gd name="T41" fmla="*/ 50 w 50"/>
                <a:gd name="T42" fmla="*/ 16 h 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0" h="16">
                  <a:moveTo>
                    <a:pt x="50" y="0"/>
                  </a:moveTo>
                  <a:lnTo>
                    <a:pt x="46" y="2"/>
                  </a:lnTo>
                  <a:lnTo>
                    <a:pt x="44" y="6"/>
                  </a:lnTo>
                  <a:lnTo>
                    <a:pt x="39" y="8"/>
                  </a:lnTo>
                  <a:lnTo>
                    <a:pt x="35" y="10"/>
                  </a:lnTo>
                  <a:lnTo>
                    <a:pt x="33" y="12"/>
                  </a:lnTo>
                  <a:lnTo>
                    <a:pt x="29" y="12"/>
                  </a:lnTo>
                  <a:lnTo>
                    <a:pt x="25" y="14"/>
                  </a:lnTo>
                  <a:lnTo>
                    <a:pt x="23" y="14"/>
                  </a:lnTo>
                  <a:lnTo>
                    <a:pt x="16" y="16"/>
                  </a:lnTo>
                  <a:lnTo>
                    <a:pt x="10" y="16"/>
                  </a:lnTo>
                  <a:lnTo>
                    <a:pt x="6" y="16"/>
                  </a:lnTo>
                  <a:lnTo>
                    <a:pt x="0" y="14"/>
                  </a:lnTo>
                </a:path>
              </a:pathLst>
            </a:custGeom>
            <a:noFill/>
            <a:ln w="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12" name="Freeform 109"/>
            <p:cNvSpPr>
              <a:spLocks/>
            </p:cNvSpPr>
            <p:nvPr/>
          </p:nvSpPr>
          <p:spPr bwMode="auto">
            <a:xfrm>
              <a:off x="936" y="720"/>
              <a:ext cx="5" cy="6"/>
            </a:xfrm>
            <a:custGeom>
              <a:avLst/>
              <a:gdLst>
                <a:gd name="T0" fmla="*/ 0 w 5"/>
                <a:gd name="T1" fmla="*/ 0 h 6"/>
                <a:gd name="T2" fmla="*/ 3 w 5"/>
                <a:gd name="T3" fmla="*/ 4 h 6"/>
                <a:gd name="T4" fmla="*/ 5 w 5"/>
                <a:gd name="T5" fmla="*/ 6 h 6"/>
                <a:gd name="T6" fmla="*/ 0 60000 65536"/>
                <a:gd name="T7" fmla="*/ 0 60000 65536"/>
                <a:gd name="T8" fmla="*/ 0 60000 65536"/>
                <a:gd name="T9" fmla="*/ 0 w 5"/>
                <a:gd name="T10" fmla="*/ 0 h 6"/>
                <a:gd name="T11" fmla="*/ 5 w 5"/>
                <a:gd name="T12" fmla="*/ 6 h 6"/>
              </a:gdLst>
              <a:ahLst/>
              <a:cxnLst>
                <a:cxn ang="T6">
                  <a:pos x="T0" y="T1"/>
                </a:cxn>
                <a:cxn ang="T7">
                  <a:pos x="T2" y="T3"/>
                </a:cxn>
                <a:cxn ang="T8">
                  <a:pos x="T4" y="T5"/>
                </a:cxn>
              </a:cxnLst>
              <a:rect l="T9" t="T10" r="T11" b="T12"/>
              <a:pathLst>
                <a:path w="5" h="6">
                  <a:moveTo>
                    <a:pt x="0" y="0"/>
                  </a:moveTo>
                  <a:lnTo>
                    <a:pt x="3" y="4"/>
                  </a:lnTo>
                  <a:lnTo>
                    <a:pt x="5" y="6"/>
                  </a:lnTo>
                </a:path>
              </a:pathLst>
            </a:custGeom>
            <a:noFill/>
            <a:ln w="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13" name="Freeform 110"/>
            <p:cNvSpPr>
              <a:spLocks/>
            </p:cNvSpPr>
            <p:nvPr/>
          </p:nvSpPr>
          <p:spPr bwMode="auto">
            <a:xfrm>
              <a:off x="955" y="821"/>
              <a:ext cx="299" cy="479"/>
            </a:xfrm>
            <a:custGeom>
              <a:avLst/>
              <a:gdLst>
                <a:gd name="T0" fmla="*/ 145 w 299"/>
                <a:gd name="T1" fmla="*/ 0 h 479"/>
                <a:gd name="T2" fmla="*/ 166 w 299"/>
                <a:gd name="T3" fmla="*/ 12 h 479"/>
                <a:gd name="T4" fmla="*/ 299 w 299"/>
                <a:gd name="T5" fmla="*/ 479 h 479"/>
                <a:gd name="T6" fmla="*/ 265 w 299"/>
                <a:gd name="T7" fmla="*/ 470 h 479"/>
                <a:gd name="T8" fmla="*/ 0 w 299"/>
                <a:gd name="T9" fmla="*/ 454 h 479"/>
                <a:gd name="T10" fmla="*/ 15 w 299"/>
                <a:gd name="T11" fmla="*/ 113 h 479"/>
                <a:gd name="T12" fmla="*/ 63 w 299"/>
                <a:gd name="T13" fmla="*/ 69 h 479"/>
                <a:gd name="T14" fmla="*/ 65 w 299"/>
                <a:gd name="T15" fmla="*/ 73 h 479"/>
                <a:gd name="T16" fmla="*/ 68 w 299"/>
                <a:gd name="T17" fmla="*/ 77 h 479"/>
                <a:gd name="T18" fmla="*/ 74 w 299"/>
                <a:gd name="T19" fmla="*/ 77 h 479"/>
                <a:gd name="T20" fmla="*/ 76 w 299"/>
                <a:gd name="T21" fmla="*/ 75 h 479"/>
                <a:gd name="T22" fmla="*/ 80 w 299"/>
                <a:gd name="T23" fmla="*/ 73 h 479"/>
                <a:gd name="T24" fmla="*/ 82 w 299"/>
                <a:gd name="T25" fmla="*/ 71 h 479"/>
                <a:gd name="T26" fmla="*/ 84 w 299"/>
                <a:gd name="T27" fmla="*/ 69 h 479"/>
                <a:gd name="T28" fmla="*/ 86 w 299"/>
                <a:gd name="T29" fmla="*/ 69 h 479"/>
                <a:gd name="T30" fmla="*/ 91 w 299"/>
                <a:gd name="T31" fmla="*/ 67 h 479"/>
                <a:gd name="T32" fmla="*/ 93 w 299"/>
                <a:gd name="T33" fmla="*/ 65 h 479"/>
                <a:gd name="T34" fmla="*/ 95 w 299"/>
                <a:gd name="T35" fmla="*/ 63 h 479"/>
                <a:gd name="T36" fmla="*/ 97 w 299"/>
                <a:gd name="T37" fmla="*/ 61 h 479"/>
                <a:gd name="T38" fmla="*/ 103 w 299"/>
                <a:gd name="T39" fmla="*/ 54 h 479"/>
                <a:gd name="T40" fmla="*/ 107 w 299"/>
                <a:gd name="T41" fmla="*/ 50 h 479"/>
                <a:gd name="T42" fmla="*/ 112 w 299"/>
                <a:gd name="T43" fmla="*/ 46 h 479"/>
                <a:gd name="T44" fmla="*/ 116 w 299"/>
                <a:gd name="T45" fmla="*/ 40 h 479"/>
                <a:gd name="T46" fmla="*/ 118 w 299"/>
                <a:gd name="T47" fmla="*/ 38 h 479"/>
                <a:gd name="T48" fmla="*/ 122 w 299"/>
                <a:gd name="T49" fmla="*/ 35 h 479"/>
                <a:gd name="T50" fmla="*/ 126 w 299"/>
                <a:gd name="T51" fmla="*/ 31 h 479"/>
                <a:gd name="T52" fmla="*/ 128 w 299"/>
                <a:gd name="T53" fmla="*/ 27 h 479"/>
                <a:gd name="T54" fmla="*/ 131 w 299"/>
                <a:gd name="T55" fmla="*/ 25 h 479"/>
                <a:gd name="T56" fmla="*/ 133 w 299"/>
                <a:gd name="T57" fmla="*/ 23 h 479"/>
                <a:gd name="T58" fmla="*/ 135 w 299"/>
                <a:gd name="T59" fmla="*/ 19 h 479"/>
                <a:gd name="T60" fmla="*/ 137 w 299"/>
                <a:gd name="T61" fmla="*/ 16 h 479"/>
                <a:gd name="T62" fmla="*/ 139 w 299"/>
                <a:gd name="T63" fmla="*/ 14 h 479"/>
                <a:gd name="T64" fmla="*/ 139 w 299"/>
                <a:gd name="T65" fmla="*/ 10 h 479"/>
                <a:gd name="T66" fmla="*/ 141 w 299"/>
                <a:gd name="T67" fmla="*/ 8 h 479"/>
                <a:gd name="T68" fmla="*/ 143 w 299"/>
                <a:gd name="T69" fmla="*/ 6 h 479"/>
                <a:gd name="T70" fmla="*/ 145 w 299"/>
                <a:gd name="T71" fmla="*/ 2 h 479"/>
                <a:gd name="T72" fmla="*/ 145 w 299"/>
                <a:gd name="T73" fmla="*/ 0 h 47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479"/>
                <a:gd name="T113" fmla="*/ 299 w 299"/>
                <a:gd name="T114" fmla="*/ 479 h 47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479">
                  <a:moveTo>
                    <a:pt x="145" y="0"/>
                  </a:moveTo>
                  <a:lnTo>
                    <a:pt x="166" y="12"/>
                  </a:lnTo>
                  <a:lnTo>
                    <a:pt x="299" y="479"/>
                  </a:lnTo>
                  <a:lnTo>
                    <a:pt x="265" y="470"/>
                  </a:lnTo>
                  <a:lnTo>
                    <a:pt x="0" y="454"/>
                  </a:lnTo>
                  <a:lnTo>
                    <a:pt x="15" y="113"/>
                  </a:lnTo>
                  <a:lnTo>
                    <a:pt x="63" y="69"/>
                  </a:lnTo>
                  <a:lnTo>
                    <a:pt x="65" y="73"/>
                  </a:lnTo>
                  <a:lnTo>
                    <a:pt x="68" y="77"/>
                  </a:lnTo>
                  <a:lnTo>
                    <a:pt x="74" y="77"/>
                  </a:lnTo>
                  <a:lnTo>
                    <a:pt x="76" y="75"/>
                  </a:lnTo>
                  <a:lnTo>
                    <a:pt x="80" y="73"/>
                  </a:lnTo>
                  <a:lnTo>
                    <a:pt x="82" y="71"/>
                  </a:lnTo>
                  <a:lnTo>
                    <a:pt x="84" y="69"/>
                  </a:lnTo>
                  <a:lnTo>
                    <a:pt x="86" y="69"/>
                  </a:lnTo>
                  <a:lnTo>
                    <a:pt x="91" y="67"/>
                  </a:lnTo>
                  <a:lnTo>
                    <a:pt x="93" y="65"/>
                  </a:lnTo>
                  <a:lnTo>
                    <a:pt x="95" y="63"/>
                  </a:lnTo>
                  <a:lnTo>
                    <a:pt x="97" y="61"/>
                  </a:lnTo>
                  <a:lnTo>
                    <a:pt x="103" y="54"/>
                  </a:lnTo>
                  <a:lnTo>
                    <a:pt x="107" y="50"/>
                  </a:lnTo>
                  <a:lnTo>
                    <a:pt x="112" y="46"/>
                  </a:lnTo>
                  <a:lnTo>
                    <a:pt x="116" y="40"/>
                  </a:lnTo>
                  <a:lnTo>
                    <a:pt x="118" y="38"/>
                  </a:lnTo>
                  <a:lnTo>
                    <a:pt x="122" y="35"/>
                  </a:lnTo>
                  <a:lnTo>
                    <a:pt x="126" y="31"/>
                  </a:lnTo>
                  <a:lnTo>
                    <a:pt x="128" y="27"/>
                  </a:lnTo>
                  <a:lnTo>
                    <a:pt x="131" y="25"/>
                  </a:lnTo>
                  <a:lnTo>
                    <a:pt x="133" y="23"/>
                  </a:lnTo>
                  <a:lnTo>
                    <a:pt x="135" y="19"/>
                  </a:lnTo>
                  <a:lnTo>
                    <a:pt x="137" y="16"/>
                  </a:lnTo>
                  <a:lnTo>
                    <a:pt x="139" y="14"/>
                  </a:lnTo>
                  <a:lnTo>
                    <a:pt x="139" y="10"/>
                  </a:lnTo>
                  <a:lnTo>
                    <a:pt x="141" y="8"/>
                  </a:lnTo>
                  <a:lnTo>
                    <a:pt x="143" y="6"/>
                  </a:lnTo>
                  <a:lnTo>
                    <a:pt x="145" y="2"/>
                  </a:lnTo>
                  <a:lnTo>
                    <a:pt x="145" y="0"/>
                  </a:lnTo>
                  <a:close/>
                </a:path>
              </a:pathLst>
            </a:custGeom>
            <a:solidFill>
              <a:srgbClr val="FFFFFF"/>
            </a:solidFill>
            <a:ln w="0">
              <a:solidFill>
                <a:srgbClr val="000000"/>
              </a:solidFill>
              <a:round/>
              <a:headEnd/>
              <a:tailEnd/>
            </a:ln>
          </p:spPr>
          <p:txBody>
            <a:bodyPr/>
            <a:lstStyle/>
            <a:p>
              <a:endParaRPr lang="zh-CN" altLang="en-US"/>
            </a:p>
          </p:txBody>
        </p:sp>
        <p:sp>
          <p:nvSpPr>
            <p:cNvPr id="26814" name="Freeform 111"/>
            <p:cNvSpPr>
              <a:spLocks/>
            </p:cNvSpPr>
            <p:nvPr/>
          </p:nvSpPr>
          <p:spPr bwMode="auto">
            <a:xfrm>
              <a:off x="1182" y="1256"/>
              <a:ext cx="107" cy="189"/>
            </a:xfrm>
            <a:custGeom>
              <a:avLst/>
              <a:gdLst>
                <a:gd name="T0" fmla="*/ 21 w 107"/>
                <a:gd name="T1" fmla="*/ 46 h 189"/>
                <a:gd name="T2" fmla="*/ 82 w 107"/>
                <a:gd name="T3" fmla="*/ 0 h 189"/>
                <a:gd name="T4" fmla="*/ 76 w 107"/>
                <a:gd name="T5" fmla="*/ 105 h 189"/>
                <a:gd name="T6" fmla="*/ 93 w 107"/>
                <a:gd name="T7" fmla="*/ 128 h 189"/>
                <a:gd name="T8" fmla="*/ 107 w 107"/>
                <a:gd name="T9" fmla="*/ 178 h 189"/>
                <a:gd name="T10" fmla="*/ 105 w 107"/>
                <a:gd name="T11" fmla="*/ 180 h 189"/>
                <a:gd name="T12" fmla="*/ 103 w 107"/>
                <a:gd name="T13" fmla="*/ 184 h 189"/>
                <a:gd name="T14" fmla="*/ 101 w 107"/>
                <a:gd name="T15" fmla="*/ 189 h 189"/>
                <a:gd name="T16" fmla="*/ 97 w 107"/>
                <a:gd name="T17" fmla="*/ 189 h 189"/>
                <a:gd name="T18" fmla="*/ 95 w 107"/>
                <a:gd name="T19" fmla="*/ 187 h 189"/>
                <a:gd name="T20" fmla="*/ 91 w 107"/>
                <a:gd name="T21" fmla="*/ 182 h 189"/>
                <a:gd name="T22" fmla="*/ 88 w 107"/>
                <a:gd name="T23" fmla="*/ 176 h 189"/>
                <a:gd name="T24" fmla="*/ 86 w 107"/>
                <a:gd name="T25" fmla="*/ 174 h 189"/>
                <a:gd name="T26" fmla="*/ 84 w 107"/>
                <a:gd name="T27" fmla="*/ 172 h 189"/>
                <a:gd name="T28" fmla="*/ 82 w 107"/>
                <a:gd name="T29" fmla="*/ 168 h 189"/>
                <a:gd name="T30" fmla="*/ 80 w 107"/>
                <a:gd name="T31" fmla="*/ 166 h 189"/>
                <a:gd name="T32" fmla="*/ 74 w 107"/>
                <a:gd name="T33" fmla="*/ 163 h 189"/>
                <a:gd name="T34" fmla="*/ 70 w 107"/>
                <a:gd name="T35" fmla="*/ 159 h 189"/>
                <a:gd name="T36" fmla="*/ 63 w 107"/>
                <a:gd name="T37" fmla="*/ 157 h 189"/>
                <a:gd name="T38" fmla="*/ 57 w 107"/>
                <a:gd name="T39" fmla="*/ 155 h 189"/>
                <a:gd name="T40" fmla="*/ 53 w 107"/>
                <a:gd name="T41" fmla="*/ 155 h 189"/>
                <a:gd name="T42" fmla="*/ 46 w 107"/>
                <a:gd name="T43" fmla="*/ 153 h 189"/>
                <a:gd name="T44" fmla="*/ 40 w 107"/>
                <a:gd name="T45" fmla="*/ 153 h 189"/>
                <a:gd name="T46" fmla="*/ 34 w 107"/>
                <a:gd name="T47" fmla="*/ 153 h 189"/>
                <a:gd name="T48" fmla="*/ 25 w 107"/>
                <a:gd name="T49" fmla="*/ 132 h 189"/>
                <a:gd name="T50" fmla="*/ 0 w 107"/>
                <a:gd name="T51" fmla="*/ 29 h 189"/>
                <a:gd name="T52" fmla="*/ 21 w 107"/>
                <a:gd name="T53" fmla="*/ 46 h 18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7"/>
                <a:gd name="T82" fmla="*/ 0 h 189"/>
                <a:gd name="T83" fmla="*/ 107 w 107"/>
                <a:gd name="T84" fmla="*/ 189 h 18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7" h="189">
                  <a:moveTo>
                    <a:pt x="21" y="46"/>
                  </a:moveTo>
                  <a:lnTo>
                    <a:pt x="82" y="0"/>
                  </a:lnTo>
                  <a:lnTo>
                    <a:pt x="76" y="105"/>
                  </a:lnTo>
                  <a:lnTo>
                    <a:pt x="93" y="128"/>
                  </a:lnTo>
                  <a:lnTo>
                    <a:pt x="107" y="178"/>
                  </a:lnTo>
                  <a:lnTo>
                    <a:pt x="105" y="180"/>
                  </a:lnTo>
                  <a:lnTo>
                    <a:pt x="103" y="184"/>
                  </a:lnTo>
                  <a:lnTo>
                    <a:pt x="101" y="189"/>
                  </a:lnTo>
                  <a:lnTo>
                    <a:pt x="97" y="189"/>
                  </a:lnTo>
                  <a:lnTo>
                    <a:pt x="95" y="187"/>
                  </a:lnTo>
                  <a:lnTo>
                    <a:pt x="91" y="182"/>
                  </a:lnTo>
                  <a:lnTo>
                    <a:pt x="88" y="176"/>
                  </a:lnTo>
                  <a:lnTo>
                    <a:pt x="86" y="174"/>
                  </a:lnTo>
                  <a:lnTo>
                    <a:pt x="84" y="172"/>
                  </a:lnTo>
                  <a:lnTo>
                    <a:pt x="82" y="168"/>
                  </a:lnTo>
                  <a:lnTo>
                    <a:pt x="80" y="166"/>
                  </a:lnTo>
                  <a:lnTo>
                    <a:pt x="74" y="163"/>
                  </a:lnTo>
                  <a:lnTo>
                    <a:pt x="70" y="159"/>
                  </a:lnTo>
                  <a:lnTo>
                    <a:pt x="63" y="157"/>
                  </a:lnTo>
                  <a:lnTo>
                    <a:pt x="57" y="155"/>
                  </a:lnTo>
                  <a:lnTo>
                    <a:pt x="53" y="155"/>
                  </a:lnTo>
                  <a:lnTo>
                    <a:pt x="46" y="153"/>
                  </a:lnTo>
                  <a:lnTo>
                    <a:pt x="40" y="153"/>
                  </a:lnTo>
                  <a:lnTo>
                    <a:pt x="34" y="153"/>
                  </a:lnTo>
                  <a:lnTo>
                    <a:pt x="25" y="132"/>
                  </a:lnTo>
                  <a:lnTo>
                    <a:pt x="0" y="29"/>
                  </a:lnTo>
                  <a:lnTo>
                    <a:pt x="21" y="46"/>
                  </a:lnTo>
                  <a:close/>
                </a:path>
              </a:pathLst>
            </a:custGeom>
            <a:solidFill>
              <a:srgbClr val="000000"/>
            </a:solidFill>
            <a:ln w="0">
              <a:solidFill>
                <a:srgbClr val="ABABAB"/>
              </a:solidFill>
              <a:round/>
              <a:headEnd/>
              <a:tailEnd/>
            </a:ln>
          </p:spPr>
          <p:txBody>
            <a:bodyPr/>
            <a:lstStyle/>
            <a:p>
              <a:endParaRPr lang="zh-CN" altLang="en-US"/>
            </a:p>
          </p:txBody>
        </p:sp>
        <p:sp>
          <p:nvSpPr>
            <p:cNvPr id="26815" name="Freeform 112"/>
            <p:cNvSpPr>
              <a:spLocks/>
            </p:cNvSpPr>
            <p:nvPr/>
          </p:nvSpPr>
          <p:spPr bwMode="auto">
            <a:xfrm>
              <a:off x="827" y="1106"/>
              <a:ext cx="154" cy="328"/>
            </a:xfrm>
            <a:custGeom>
              <a:avLst/>
              <a:gdLst>
                <a:gd name="T0" fmla="*/ 0 w 154"/>
                <a:gd name="T1" fmla="*/ 34 h 328"/>
                <a:gd name="T2" fmla="*/ 145 w 154"/>
                <a:gd name="T3" fmla="*/ 0 h 328"/>
                <a:gd name="T4" fmla="*/ 141 w 154"/>
                <a:gd name="T5" fmla="*/ 154 h 328"/>
                <a:gd name="T6" fmla="*/ 151 w 154"/>
                <a:gd name="T7" fmla="*/ 162 h 328"/>
                <a:gd name="T8" fmla="*/ 154 w 154"/>
                <a:gd name="T9" fmla="*/ 316 h 328"/>
                <a:gd name="T10" fmla="*/ 147 w 154"/>
                <a:gd name="T11" fmla="*/ 316 h 328"/>
                <a:gd name="T12" fmla="*/ 143 w 154"/>
                <a:gd name="T13" fmla="*/ 318 h 328"/>
                <a:gd name="T14" fmla="*/ 139 w 154"/>
                <a:gd name="T15" fmla="*/ 320 h 328"/>
                <a:gd name="T16" fmla="*/ 137 w 154"/>
                <a:gd name="T17" fmla="*/ 322 h 328"/>
                <a:gd name="T18" fmla="*/ 135 w 154"/>
                <a:gd name="T19" fmla="*/ 324 h 328"/>
                <a:gd name="T20" fmla="*/ 130 w 154"/>
                <a:gd name="T21" fmla="*/ 328 h 328"/>
                <a:gd name="T22" fmla="*/ 122 w 154"/>
                <a:gd name="T23" fmla="*/ 288 h 328"/>
                <a:gd name="T24" fmla="*/ 122 w 154"/>
                <a:gd name="T25" fmla="*/ 66 h 328"/>
                <a:gd name="T26" fmla="*/ 11 w 154"/>
                <a:gd name="T27" fmla="*/ 72 h 328"/>
                <a:gd name="T28" fmla="*/ 7 w 154"/>
                <a:gd name="T29" fmla="*/ 68 h 328"/>
                <a:gd name="T30" fmla="*/ 4 w 154"/>
                <a:gd name="T31" fmla="*/ 63 h 328"/>
                <a:gd name="T32" fmla="*/ 2 w 154"/>
                <a:gd name="T33" fmla="*/ 59 h 328"/>
                <a:gd name="T34" fmla="*/ 0 w 154"/>
                <a:gd name="T35" fmla="*/ 55 h 328"/>
                <a:gd name="T36" fmla="*/ 0 w 154"/>
                <a:gd name="T37" fmla="*/ 51 h 328"/>
                <a:gd name="T38" fmla="*/ 0 w 154"/>
                <a:gd name="T39" fmla="*/ 45 h 328"/>
                <a:gd name="T40" fmla="*/ 0 w 154"/>
                <a:gd name="T41" fmla="*/ 40 h 328"/>
                <a:gd name="T42" fmla="*/ 0 w 154"/>
                <a:gd name="T43" fmla="*/ 34 h 32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4"/>
                <a:gd name="T67" fmla="*/ 0 h 328"/>
                <a:gd name="T68" fmla="*/ 154 w 154"/>
                <a:gd name="T69" fmla="*/ 328 h 32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4" h="328">
                  <a:moveTo>
                    <a:pt x="0" y="34"/>
                  </a:moveTo>
                  <a:lnTo>
                    <a:pt x="145" y="0"/>
                  </a:lnTo>
                  <a:lnTo>
                    <a:pt x="141" y="154"/>
                  </a:lnTo>
                  <a:lnTo>
                    <a:pt x="151" y="162"/>
                  </a:lnTo>
                  <a:lnTo>
                    <a:pt x="154" y="316"/>
                  </a:lnTo>
                  <a:lnTo>
                    <a:pt x="147" y="316"/>
                  </a:lnTo>
                  <a:lnTo>
                    <a:pt x="143" y="318"/>
                  </a:lnTo>
                  <a:lnTo>
                    <a:pt x="139" y="320"/>
                  </a:lnTo>
                  <a:lnTo>
                    <a:pt x="137" y="322"/>
                  </a:lnTo>
                  <a:lnTo>
                    <a:pt x="135" y="324"/>
                  </a:lnTo>
                  <a:lnTo>
                    <a:pt x="130" y="328"/>
                  </a:lnTo>
                  <a:lnTo>
                    <a:pt x="122" y="288"/>
                  </a:lnTo>
                  <a:lnTo>
                    <a:pt x="122" y="66"/>
                  </a:lnTo>
                  <a:lnTo>
                    <a:pt x="11" y="72"/>
                  </a:lnTo>
                  <a:lnTo>
                    <a:pt x="7" y="68"/>
                  </a:lnTo>
                  <a:lnTo>
                    <a:pt x="4" y="63"/>
                  </a:lnTo>
                  <a:lnTo>
                    <a:pt x="2" y="59"/>
                  </a:lnTo>
                  <a:lnTo>
                    <a:pt x="0" y="55"/>
                  </a:lnTo>
                  <a:lnTo>
                    <a:pt x="0" y="51"/>
                  </a:lnTo>
                  <a:lnTo>
                    <a:pt x="0" y="45"/>
                  </a:lnTo>
                  <a:lnTo>
                    <a:pt x="0" y="40"/>
                  </a:lnTo>
                  <a:lnTo>
                    <a:pt x="0" y="34"/>
                  </a:lnTo>
                  <a:close/>
                </a:path>
              </a:pathLst>
            </a:custGeom>
            <a:solidFill>
              <a:srgbClr val="000000"/>
            </a:solidFill>
            <a:ln w="0">
              <a:solidFill>
                <a:srgbClr val="000000"/>
              </a:solidFill>
              <a:round/>
              <a:headEnd/>
              <a:tailEnd/>
            </a:ln>
          </p:spPr>
          <p:txBody>
            <a:bodyPr/>
            <a:lstStyle/>
            <a:p>
              <a:endParaRPr lang="zh-CN" altLang="en-US"/>
            </a:p>
          </p:txBody>
        </p:sp>
        <p:sp>
          <p:nvSpPr>
            <p:cNvPr id="26816" name="Freeform 113"/>
            <p:cNvSpPr>
              <a:spLocks/>
            </p:cNvSpPr>
            <p:nvPr/>
          </p:nvSpPr>
          <p:spPr bwMode="auto">
            <a:xfrm>
              <a:off x="970" y="1277"/>
              <a:ext cx="254" cy="178"/>
            </a:xfrm>
            <a:custGeom>
              <a:avLst/>
              <a:gdLst>
                <a:gd name="T0" fmla="*/ 80 w 254"/>
                <a:gd name="T1" fmla="*/ 4 h 178"/>
                <a:gd name="T2" fmla="*/ 227 w 254"/>
                <a:gd name="T3" fmla="*/ 0 h 178"/>
                <a:gd name="T4" fmla="*/ 231 w 254"/>
                <a:gd name="T5" fmla="*/ 14 h 178"/>
                <a:gd name="T6" fmla="*/ 233 w 254"/>
                <a:gd name="T7" fmla="*/ 27 h 178"/>
                <a:gd name="T8" fmla="*/ 235 w 254"/>
                <a:gd name="T9" fmla="*/ 37 h 178"/>
                <a:gd name="T10" fmla="*/ 237 w 254"/>
                <a:gd name="T11" fmla="*/ 50 h 178"/>
                <a:gd name="T12" fmla="*/ 242 w 254"/>
                <a:gd name="T13" fmla="*/ 61 h 178"/>
                <a:gd name="T14" fmla="*/ 242 w 254"/>
                <a:gd name="T15" fmla="*/ 73 h 178"/>
                <a:gd name="T16" fmla="*/ 244 w 254"/>
                <a:gd name="T17" fmla="*/ 84 h 178"/>
                <a:gd name="T18" fmla="*/ 246 w 254"/>
                <a:gd name="T19" fmla="*/ 94 h 178"/>
                <a:gd name="T20" fmla="*/ 248 w 254"/>
                <a:gd name="T21" fmla="*/ 105 h 178"/>
                <a:gd name="T22" fmla="*/ 250 w 254"/>
                <a:gd name="T23" fmla="*/ 115 h 178"/>
                <a:gd name="T24" fmla="*/ 250 w 254"/>
                <a:gd name="T25" fmla="*/ 124 h 178"/>
                <a:gd name="T26" fmla="*/ 252 w 254"/>
                <a:gd name="T27" fmla="*/ 134 h 178"/>
                <a:gd name="T28" fmla="*/ 252 w 254"/>
                <a:gd name="T29" fmla="*/ 145 h 178"/>
                <a:gd name="T30" fmla="*/ 252 w 254"/>
                <a:gd name="T31" fmla="*/ 155 h 178"/>
                <a:gd name="T32" fmla="*/ 254 w 254"/>
                <a:gd name="T33" fmla="*/ 168 h 178"/>
                <a:gd name="T34" fmla="*/ 254 w 254"/>
                <a:gd name="T35" fmla="*/ 178 h 178"/>
                <a:gd name="T36" fmla="*/ 0 w 254"/>
                <a:gd name="T37" fmla="*/ 178 h 178"/>
                <a:gd name="T38" fmla="*/ 0 w 254"/>
                <a:gd name="T39" fmla="*/ 168 h 178"/>
                <a:gd name="T40" fmla="*/ 0 w 254"/>
                <a:gd name="T41" fmla="*/ 155 h 178"/>
                <a:gd name="T42" fmla="*/ 0 w 254"/>
                <a:gd name="T43" fmla="*/ 145 h 178"/>
                <a:gd name="T44" fmla="*/ 0 w 254"/>
                <a:gd name="T45" fmla="*/ 134 h 178"/>
                <a:gd name="T46" fmla="*/ 0 w 254"/>
                <a:gd name="T47" fmla="*/ 124 h 178"/>
                <a:gd name="T48" fmla="*/ 0 w 254"/>
                <a:gd name="T49" fmla="*/ 111 h 178"/>
                <a:gd name="T50" fmla="*/ 2 w 254"/>
                <a:gd name="T51" fmla="*/ 100 h 178"/>
                <a:gd name="T52" fmla="*/ 2 w 254"/>
                <a:gd name="T53" fmla="*/ 90 h 178"/>
                <a:gd name="T54" fmla="*/ 2 w 254"/>
                <a:gd name="T55" fmla="*/ 79 h 178"/>
                <a:gd name="T56" fmla="*/ 2 w 254"/>
                <a:gd name="T57" fmla="*/ 67 h 178"/>
                <a:gd name="T58" fmla="*/ 4 w 254"/>
                <a:gd name="T59" fmla="*/ 56 h 178"/>
                <a:gd name="T60" fmla="*/ 4 w 254"/>
                <a:gd name="T61" fmla="*/ 46 h 178"/>
                <a:gd name="T62" fmla="*/ 4 w 254"/>
                <a:gd name="T63" fmla="*/ 33 h 178"/>
                <a:gd name="T64" fmla="*/ 6 w 254"/>
                <a:gd name="T65" fmla="*/ 23 h 178"/>
                <a:gd name="T66" fmla="*/ 6 w 254"/>
                <a:gd name="T67" fmla="*/ 12 h 178"/>
                <a:gd name="T68" fmla="*/ 8 w 254"/>
                <a:gd name="T69" fmla="*/ 2 h 178"/>
                <a:gd name="T70" fmla="*/ 80 w 254"/>
                <a:gd name="T71" fmla="*/ 4 h 17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
                <a:gd name="T109" fmla="*/ 0 h 178"/>
                <a:gd name="T110" fmla="*/ 254 w 254"/>
                <a:gd name="T111" fmla="*/ 178 h 17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 h="178">
                  <a:moveTo>
                    <a:pt x="80" y="4"/>
                  </a:moveTo>
                  <a:lnTo>
                    <a:pt x="227" y="0"/>
                  </a:lnTo>
                  <a:lnTo>
                    <a:pt x="231" y="14"/>
                  </a:lnTo>
                  <a:lnTo>
                    <a:pt x="233" y="27"/>
                  </a:lnTo>
                  <a:lnTo>
                    <a:pt x="235" y="37"/>
                  </a:lnTo>
                  <a:lnTo>
                    <a:pt x="237" y="50"/>
                  </a:lnTo>
                  <a:lnTo>
                    <a:pt x="242" y="61"/>
                  </a:lnTo>
                  <a:lnTo>
                    <a:pt x="242" y="73"/>
                  </a:lnTo>
                  <a:lnTo>
                    <a:pt x="244" y="84"/>
                  </a:lnTo>
                  <a:lnTo>
                    <a:pt x="246" y="94"/>
                  </a:lnTo>
                  <a:lnTo>
                    <a:pt x="248" y="105"/>
                  </a:lnTo>
                  <a:lnTo>
                    <a:pt x="250" y="115"/>
                  </a:lnTo>
                  <a:lnTo>
                    <a:pt x="250" y="124"/>
                  </a:lnTo>
                  <a:lnTo>
                    <a:pt x="252" y="134"/>
                  </a:lnTo>
                  <a:lnTo>
                    <a:pt x="252" y="145"/>
                  </a:lnTo>
                  <a:lnTo>
                    <a:pt x="252" y="155"/>
                  </a:lnTo>
                  <a:lnTo>
                    <a:pt x="254" y="168"/>
                  </a:lnTo>
                  <a:lnTo>
                    <a:pt x="254" y="178"/>
                  </a:lnTo>
                  <a:lnTo>
                    <a:pt x="0" y="178"/>
                  </a:lnTo>
                  <a:lnTo>
                    <a:pt x="0" y="168"/>
                  </a:lnTo>
                  <a:lnTo>
                    <a:pt x="0" y="155"/>
                  </a:lnTo>
                  <a:lnTo>
                    <a:pt x="0" y="145"/>
                  </a:lnTo>
                  <a:lnTo>
                    <a:pt x="0" y="134"/>
                  </a:lnTo>
                  <a:lnTo>
                    <a:pt x="0" y="124"/>
                  </a:lnTo>
                  <a:lnTo>
                    <a:pt x="0" y="111"/>
                  </a:lnTo>
                  <a:lnTo>
                    <a:pt x="2" y="100"/>
                  </a:lnTo>
                  <a:lnTo>
                    <a:pt x="2" y="90"/>
                  </a:lnTo>
                  <a:lnTo>
                    <a:pt x="2" y="79"/>
                  </a:lnTo>
                  <a:lnTo>
                    <a:pt x="2" y="67"/>
                  </a:lnTo>
                  <a:lnTo>
                    <a:pt x="4" y="56"/>
                  </a:lnTo>
                  <a:lnTo>
                    <a:pt x="4" y="46"/>
                  </a:lnTo>
                  <a:lnTo>
                    <a:pt x="4" y="33"/>
                  </a:lnTo>
                  <a:lnTo>
                    <a:pt x="6" y="23"/>
                  </a:lnTo>
                  <a:lnTo>
                    <a:pt x="6" y="12"/>
                  </a:lnTo>
                  <a:lnTo>
                    <a:pt x="8" y="2"/>
                  </a:lnTo>
                  <a:lnTo>
                    <a:pt x="80" y="4"/>
                  </a:lnTo>
                  <a:close/>
                </a:path>
              </a:pathLst>
            </a:custGeom>
            <a:solidFill>
              <a:srgbClr val="838383"/>
            </a:solidFill>
            <a:ln w="0">
              <a:solidFill>
                <a:srgbClr val="000000"/>
              </a:solidFill>
              <a:round/>
              <a:headEnd/>
              <a:tailEnd/>
            </a:ln>
          </p:spPr>
          <p:txBody>
            <a:bodyPr/>
            <a:lstStyle/>
            <a:p>
              <a:endParaRPr lang="zh-CN" altLang="en-US"/>
            </a:p>
          </p:txBody>
        </p:sp>
        <p:sp>
          <p:nvSpPr>
            <p:cNvPr id="26817" name="Freeform 114"/>
            <p:cNvSpPr>
              <a:spLocks/>
            </p:cNvSpPr>
            <p:nvPr/>
          </p:nvSpPr>
          <p:spPr bwMode="auto">
            <a:xfrm>
              <a:off x="976" y="1264"/>
              <a:ext cx="210" cy="23"/>
            </a:xfrm>
            <a:custGeom>
              <a:avLst/>
              <a:gdLst>
                <a:gd name="T0" fmla="*/ 198 w 210"/>
                <a:gd name="T1" fmla="*/ 2 h 23"/>
                <a:gd name="T2" fmla="*/ 185 w 210"/>
                <a:gd name="T3" fmla="*/ 4 h 23"/>
                <a:gd name="T4" fmla="*/ 173 w 210"/>
                <a:gd name="T5" fmla="*/ 4 h 23"/>
                <a:gd name="T6" fmla="*/ 158 w 210"/>
                <a:gd name="T7" fmla="*/ 4 h 23"/>
                <a:gd name="T8" fmla="*/ 145 w 210"/>
                <a:gd name="T9" fmla="*/ 6 h 23"/>
                <a:gd name="T10" fmla="*/ 131 w 210"/>
                <a:gd name="T11" fmla="*/ 6 h 23"/>
                <a:gd name="T12" fmla="*/ 116 w 210"/>
                <a:gd name="T13" fmla="*/ 8 h 23"/>
                <a:gd name="T14" fmla="*/ 101 w 210"/>
                <a:gd name="T15" fmla="*/ 8 h 23"/>
                <a:gd name="T16" fmla="*/ 86 w 210"/>
                <a:gd name="T17" fmla="*/ 8 h 23"/>
                <a:gd name="T18" fmla="*/ 68 w 210"/>
                <a:gd name="T19" fmla="*/ 11 h 23"/>
                <a:gd name="T20" fmla="*/ 47 w 210"/>
                <a:gd name="T21" fmla="*/ 8 h 23"/>
                <a:gd name="T22" fmla="*/ 30 w 210"/>
                <a:gd name="T23" fmla="*/ 8 h 23"/>
                <a:gd name="T24" fmla="*/ 13 w 210"/>
                <a:gd name="T25" fmla="*/ 4 h 23"/>
                <a:gd name="T26" fmla="*/ 5 w 210"/>
                <a:gd name="T27" fmla="*/ 4 h 23"/>
                <a:gd name="T28" fmla="*/ 0 w 210"/>
                <a:gd name="T29" fmla="*/ 8 h 23"/>
                <a:gd name="T30" fmla="*/ 0 w 210"/>
                <a:gd name="T31" fmla="*/ 13 h 23"/>
                <a:gd name="T32" fmla="*/ 5 w 210"/>
                <a:gd name="T33" fmla="*/ 19 h 23"/>
                <a:gd name="T34" fmla="*/ 13 w 210"/>
                <a:gd name="T35" fmla="*/ 19 h 23"/>
                <a:gd name="T36" fmla="*/ 28 w 210"/>
                <a:gd name="T37" fmla="*/ 21 h 23"/>
                <a:gd name="T38" fmla="*/ 38 w 210"/>
                <a:gd name="T39" fmla="*/ 21 h 23"/>
                <a:gd name="T40" fmla="*/ 49 w 210"/>
                <a:gd name="T41" fmla="*/ 21 h 23"/>
                <a:gd name="T42" fmla="*/ 61 w 210"/>
                <a:gd name="T43" fmla="*/ 23 h 23"/>
                <a:gd name="T44" fmla="*/ 74 w 210"/>
                <a:gd name="T45" fmla="*/ 23 h 23"/>
                <a:gd name="T46" fmla="*/ 86 w 210"/>
                <a:gd name="T47" fmla="*/ 23 h 23"/>
                <a:gd name="T48" fmla="*/ 101 w 210"/>
                <a:gd name="T49" fmla="*/ 23 h 23"/>
                <a:gd name="T50" fmla="*/ 116 w 210"/>
                <a:gd name="T51" fmla="*/ 21 h 23"/>
                <a:gd name="T52" fmla="*/ 128 w 210"/>
                <a:gd name="T53" fmla="*/ 21 h 23"/>
                <a:gd name="T54" fmla="*/ 143 w 210"/>
                <a:gd name="T55" fmla="*/ 21 h 23"/>
                <a:gd name="T56" fmla="*/ 156 w 210"/>
                <a:gd name="T57" fmla="*/ 19 h 23"/>
                <a:gd name="T58" fmla="*/ 168 w 210"/>
                <a:gd name="T59" fmla="*/ 19 h 23"/>
                <a:gd name="T60" fmla="*/ 183 w 210"/>
                <a:gd name="T61" fmla="*/ 19 h 23"/>
                <a:gd name="T62" fmla="*/ 200 w 210"/>
                <a:gd name="T63" fmla="*/ 17 h 2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0"/>
                <a:gd name="T97" fmla="*/ 0 h 23"/>
                <a:gd name="T98" fmla="*/ 210 w 210"/>
                <a:gd name="T99" fmla="*/ 23 h 2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0" h="23">
                  <a:moveTo>
                    <a:pt x="210" y="0"/>
                  </a:moveTo>
                  <a:lnTo>
                    <a:pt x="198" y="2"/>
                  </a:lnTo>
                  <a:lnTo>
                    <a:pt x="191" y="2"/>
                  </a:lnTo>
                  <a:lnTo>
                    <a:pt x="185" y="4"/>
                  </a:lnTo>
                  <a:lnTo>
                    <a:pt x="179" y="4"/>
                  </a:lnTo>
                  <a:lnTo>
                    <a:pt x="173" y="4"/>
                  </a:lnTo>
                  <a:lnTo>
                    <a:pt x="164" y="4"/>
                  </a:lnTo>
                  <a:lnTo>
                    <a:pt x="158" y="4"/>
                  </a:lnTo>
                  <a:lnTo>
                    <a:pt x="152" y="6"/>
                  </a:lnTo>
                  <a:lnTo>
                    <a:pt x="145" y="6"/>
                  </a:lnTo>
                  <a:lnTo>
                    <a:pt x="137" y="6"/>
                  </a:lnTo>
                  <a:lnTo>
                    <a:pt x="131" y="6"/>
                  </a:lnTo>
                  <a:lnTo>
                    <a:pt x="122" y="6"/>
                  </a:lnTo>
                  <a:lnTo>
                    <a:pt x="116" y="8"/>
                  </a:lnTo>
                  <a:lnTo>
                    <a:pt x="110" y="8"/>
                  </a:lnTo>
                  <a:lnTo>
                    <a:pt x="101" y="8"/>
                  </a:lnTo>
                  <a:lnTo>
                    <a:pt x="95" y="8"/>
                  </a:lnTo>
                  <a:lnTo>
                    <a:pt x="86" y="8"/>
                  </a:lnTo>
                  <a:lnTo>
                    <a:pt x="78" y="8"/>
                  </a:lnTo>
                  <a:lnTo>
                    <a:pt x="68" y="11"/>
                  </a:lnTo>
                  <a:lnTo>
                    <a:pt x="57" y="11"/>
                  </a:lnTo>
                  <a:lnTo>
                    <a:pt x="47" y="8"/>
                  </a:lnTo>
                  <a:lnTo>
                    <a:pt x="38" y="8"/>
                  </a:lnTo>
                  <a:lnTo>
                    <a:pt x="30" y="8"/>
                  </a:lnTo>
                  <a:lnTo>
                    <a:pt x="23" y="6"/>
                  </a:lnTo>
                  <a:lnTo>
                    <a:pt x="13" y="4"/>
                  </a:lnTo>
                  <a:lnTo>
                    <a:pt x="9" y="4"/>
                  </a:lnTo>
                  <a:lnTo>
                    <a:pt x="5" y="4"/>
                  </a:lnTo>
                  <a:lnTo>
                    <a:pt x="0" y="4"/>
                  </a:lnTo>
                  <a:lnTo>
                    <a:pt x="0" y="8"/>
                  </a:lnTo>
                  <a:lnTo>
                    <a:pt x="0" y="11"/>
                  </a:lnTo>
                  <a:lnTo>
                    <a:pt x="0" y="13"/>
                  </a:lnTo>
                  <a:lnTo>
                    <a:pt x="0" y="17"/>
                  </a:lnTo>
                  <a:lnTo>
                    <a:pt x="5" y="19"/>
                  </a:lnTo>
                  <a:lnTo>
                    <a:pt x="9" y="19"/>
                  </a:lnTo>
                  <a:lnTo>
                    <a:pt x="13" y="19"/>
                  </a:lnTo>
                  <a:lnTo>
                    <a:pt x="17" y="19"/>
                  </a:lnTo>
                  <a:lnTo>
                    <a:pt x="28" y="21"/>
                  </a:lnTo>
                  <a:lnTo>
                    <a:pt x="32" y="21"/>
                  </a:lnTo>
                  <a:lnTo>
                    <a:pt x="38" y="21"/>
                  </a:lnTo>
                  <a:lnTo>
                    <a:pt x="44" y="21"/>
                  </a:lnTo>
                  <a:lnTo>
                    <a:pt x="49" y="21"/>
                  </a:lnTo>
                  <a:lnTo>
                    <a:pt x="55" y="21"/>
                  </a:lnTo>
                  <a:lnTo>
                    <a:pt x="61" y="23"/>
                  </a:lnTo>
                  <a:lnTo>
                    <a:pt x="68" y="23"/>
                  </a:lnTo>
                  <a:lnTo>
                    <a:pt x="74" y="23"/>
                  </a:lnTo>
                  <a:lnTo>
                    <a:pt x="80" y="23"/>
                  </a:lnTo>
                  <a:lnTo>
                    <a:pt x="86" y="23"/>
                  </a:lnTo>
                  <a:lnTo>
                    <a:pt x="95" y="23"/>
                  </a:lnTo>
                  <a:lnTo>
                    <a:pt x="101" y="23"/>
                  </a:lnTo>
                  <a:lnTo>
                    <a:pt x="107" y="21"/>
                  </a:lnTo>
                  <a:lnTo>
                    <a:pt x="116" y="21"/>
                  </a:lnTo>
                  <a:lnTo>
                    <a:pt x="122" y="21"/>
                  </a:lnTo>
                  <a:lnTo>
                    <a:pt x="128" y="21"/>
                  </a:lnTo>
                  <a:lnTo>
                    <a:pt x="135" y="21"/>
                  </a:lnTo>
                  <a:lnTo>
                    <a:pt x="143" y="21"/>
                  </a:lnTo>
                  <a:lnTo>
                    <a:pt x="149" y="21"/>
                  </a:lnTo>
                  <a:lnTo>
                    <a:pt x="156" y="19"/>
                  </a:lnTo>
                  <a:lnTo>
                    <a:pt x="162" y="19"/>
                  </a:lnTo>
                  <a:lnTo>
                    <a:pt x="168" y="19"/>
                  </a:lnTo>
                  <a:lnTo>
                    <a:pt x="175" y="19"/>
                  </a:lnTo>
                  <a:lnTo>
                    <a:pt x="183" y="19"/>
                  </a:lnTo>
                  <a:lnTo>
                    <a:pt x="189" y="17"/>
                  </a:lnTo>
                  <a:lnTo>
                    <a:pt x="200" y="17"/>
                  </a:lnTo>
                  <a:lnTo>
                    <a:pt x="210" y="0"/>
                  </a:lnTo>
                  <a:close/>
                </a:path>
              </a:pathLst>
            </a:custGeom>
            <a:solidFill>
              <a:srgbClr val="000000"/>
            </a:solidFill>
            <a:ln w="0">
              <a:solidFill>
                <a:srgbClr val="000000"/>
              </a:solidFill>
              <a:round/>
              <a:headEnd/>
              <a:tailEnd/>
            </a:ln>
          </p:spPr>
          <p:txBody>
            <a:bodyPr/>
            <a:lstStyle/>
            <a:p>
              <a:endParaRPr lang="zh-CN" altLang="en-US"/>
            </a:p>
          </p:txBody>
        </p:sp>
        <p:sp>
          <p:nvSpPr>
            <p:cNvPr id="26818" name="Freeform 115"/>
            <p:cNvSpPr>
              <a:spLocks/>
            </p:cNvSpPr>
            <p:nvPr/>
          </p:nvSpPr>
          <p:spPr bwMode="auto">
            <a:xfrm>
              <a:off x="1218" y="1249"/>
              <a:ext cx="94" cy="206"/>
            </a:xfrm>
            <a:custGeom>
              <a:avLst/>
              <a:gdLst>
                <a:gd name="T0" fmla="*/ 40 w 94"/>
                <a:gd name="T1" fmla="*/ 21 h 206"/>
                <a:gd name="T2" fmla="*/ 38 w 94"/>
                <a:gd name="T3" fmla="*/ 51 h 206"/>
                <a:gd name="T4" fmla="*/ 36 w 94"/>
                <a:gd name="T5" fmla="*/ 53 h 206"/>
                <a:gd name="T6" fmla="*/ 34 w 94"/>
                <a:gd name="T7" fmla="*/ 55 h 206"/>
                <a:gd name="T8" fmla="*/ 31 w 94"/>
                <a:gd name="T9" fmla="*/ 55 h 206"/>
                <a:gd name="T10" fmla="*/ 29 w 94"/>
                <a:gd name="T11" fmla="*/ 55 h 206"/>
                <a:gd name="T12" fmla="*/ 27 w 94"/>
                <a:gd name="T13" fmla="*/ 55 h 206"/>
                <a:gd name="T14" fmla="*/ 23 w 94"/>
                <a:gd name="T15" fmla="*/ 53 h 206"/>
                <a:gd name="T16" fmla="*/ 21 w 94"/>
                <a:gd name="T17" fmla="*/ 51 h 206"/>
                <a:gd name="T18" fmla="*/ 19 w 94"/>
                <a:gd name="T19" fmla="*/ 49 h 206"/>
                <a:gd name="T20" fmla="*/ 17 w 94"/>
                <a:gd name="T21" fmla="*/ 49 h 206"/>
                <a:gd name="T22" fmla="*/ 15 w 94"/>
                <a:gd name="T23" fmla="*/ 47 h 206"/>
                <a:gd name="T24" fmla="*/ 2 w 94"/>
                <a:gd name="T25" fmla="*/ 34 h 206"/>
                <a:gd name="T26" fmla="*/ 0 w 94"/>
                <a:gd name="T27" fmla="*/ 49 h 206"/>
                <a:gd name="T28" fmla="*/ 6 w 94"/>
                <a:gd name="T29" fmla="*/ 59 h 206"/>
                <a:gd name="T30" fmla="*/ 12 w 94"/>
                <a:gd name="T31" fmla="*/ 68 h 206"/>
                <a:gd name="T32" fmla="*/ 17 w 94"/>
                <a:gd name="T33" fmla="*/ 74 h 206"/>
                <a:gd name="T34" fmla="*/ 21 w 94"/>
                <a:gd name="T35" fmla="*/ 82 h 206"/>
                <a:gd name="T36" fmla="*/ 23 w 94"/>
                <a:gd name="T37" fmla="*/ 89 h 206"/>
                <a:gd name="T38" fmla="*/ 25 w 94"/>
                <a:gd name="T39" fmla="*/ 99 h 206"/>
                <a:gd name="T40" fmla="*/ 27 w 94"/>
                <a:gd name="T41" fmla="*/ 107 h 206"/>
                <a:gd name="T42" fmla="*/ 29 w 94"/>
                <a:gd name="T43" fmla="*/ 120 h 206"/>
                <a:gd name="T44" fmla="*/ 31 w 94"/>
                <a:gd name="T45" fmla="*/ 126 h 206"/>
                <a:gd name="T46" fmla="*/ 31 w 94"/>
                <a:gd name="T47" fmla="*/ 135 h 206"/>
                <a:gd name="T48" fmla="*/ 31 w 94"/>
                <a:gd name="T49" fmla="*/ 143 h 206"/>
                <a:gd name="T50" fmla="*/ 31 w 94"/>
                <a:gd name="T51" fmla="*/ 152 h 206"/>
                <a:gd name="T52" fmla="*/ 31 w 94"/>
                <a:gd name="T53" fmla="*/ 160 h 206"/>
                <a:gd name="T54" fmla="*/ 31 w 94"/>
                <a:gd name="T55" fmla="*/ 168 h 206"/>
                <a:gd name="T56" fmla="*/ 31 w 94"/>
                <a:gd name="T57" fmla="*/ 177 h 206"/>
                <a:gd name="T58" fmla="*/ 34 w 94"/>
                <a:gd name="T59" fmla="*/ 183 h 206"/>
                <a:gd name="T60" fmla="*/ 38 w 94"/>
                <a:gd name="T61" fmla="*/ 194 h 206"/>
                <a:gd name="T62" fmla="*/ 40 w 94"/>
                <a:gd name="T63" fmla="*/ 198 h 206"/>
                <a:gd name="T64" fmla="*/ 44 w 94"/>
                <a:gd name="T65" fmla="*/ 206 h 206"/>
                <a:gd name="T66" fmla="*/ 84 w 94"/>
                <a:gd name="T67" fmla="*/ 206 h 206"/>
                <a:gd name="T68" fmla="*/ 90 w 94"/>
                <a:gd name="T69" fmla="*/ 200 h 206"/>
                <a:gd name="T70" fmla="*/ 92 w 94"/>
                <a:gd name="T71" fmla="*/ 191 h 206"/>
                <a:gd name="T72" fmla="*/ 94 w 94"/>
                <a:gd name="T73" fmla="*/ 183 h 206"/>
                <a:gd name="T74" fmla="*/ 90 w 94"/>
                <a:gd name="T75" fmla="*/ 175 h 206"/>
                <a:gd name="T76" fmla="*/ 88 w 94"/>
                <a:gd name="T77" fmla="*/ 168 h 206"/>
                <a:gd name="T78" fmla="*/ 88 w 94"/>
                <a:gd name="T79" fmla="*/ 160 h 206"/>
                <a:gd name="T80" fmla="*/ 86 w 94"/>
                <a:gd name="T81" fmla="*/ 154 h 206"/>
                <a:gd name="T82" fmla="*/ 86 w 94"/>
                <a:gd name="T83" fmla="*/ 145 h 206"/>
                <a:gd name="T84" fmla="*/ 86 w 94"/>
                <a:gd name="T85" fmla="*/ 139 h 206"/>
                <a:gd name="T86" fmla="*/ 86 w 94"/>
                <a:gd name="T87" fmla="*/ 131 h 206"/>
                <a:gd name="T88" fmla="*/ 86 w 94"/>
                <a:gd name="T89" fmla="*/ 124 h 206"/>
                <a:gd name="T90" fmla="*/ 86 w 94"/>
                <a:gd name="T91" fmla="*/ 118 h 206"/>
                <a:gd name="T92" fmla="*/ 88 w 94"/>
                <a:gd name="T93" fmla="*/ 110 h 206"/>
                <a:gd name="T94" fmla="*/ 88 w 94"/>
                <a:gd name="T95" fmla="*/ 103 h 206"/>
                <a:gd name="T96" fmla="*/ 88 w 94"/>
                <a:gd name="T97" fmla="*/ 97 h 206"/>
                <a:gd name="T98" fmla="*/ 88 w 94"/>
                <a:gd name="T99" fmla="*/ 89 h 206"/>
                <a:gd name="T100" fmla="*/ 88 w 94"/>
                <a:gd name="T101" fmla="*/ 82 h 206"/>
                <a:gd name="T102" fmla="*/ 86 w 94"/>
                <a:gd name="T103" fmla="*/ 74 h 206"/>
                <a:gd name="T104" fmla="*/ 86 w 94"/>
                <a:gd name="T105" fmla="*/ 70 h 206"/>
                <a:gd name="T106" fmla="*/ 86 w 94"/>
                <a:gd name="T107" fmla="*/ 65 h 206"/>
                <a:gd name="T108" fmla="*/ 84 w 94"/>
                <a:gd name="T109" fmla="*/ 59 h 206"/>
                <a:gd name="T110" fmla="*/ 84 w 94"/>
                <a:gd name="T111" fmla="*/ 53 h 206"/>
                <a:gd name="T112" fmla="*/ 82 w 94"/>
                <a:gd name="T113" fmla="*/ 44 h 206"/>
                <a:gd name="T114" fmla="*/ 82 w 94"/>
                <a:gd name="T115" fmla="*/ 36 h 206"/>
                <a:gd name="T116" fmla="*/ 80 w 94"/>
                <a:gd name="T117" fmla="*/ 28 h 206"/>
                <a:gd name="T118" fmla="*/ 80 w 94"/>
                <a:gd name="T119" fmla="*/ 19 h 206"/>
                <a:gd name="T120" fmla="*/ 78 w 94"/>
                <a:gd name="T121" fmla="*/ 9 h 206"/>
                <a:gd name="T122" fmla="*/ 76 w 94"/>
                <a:gd name="T123" fmla="*/ 0 h 206"/>
                <a:gd name="T124" fmla="*/ 40 w 94"/>
                <a:gd name="T125" fmla="*/ 21 h 20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4"/>
                <a:gd name="T190" fmla="*/ 0 h 206"/>
                <a:gd name="T191" fmla="*/ 94 w 94"/>
                <a:gd name="T192" fmla="*/ 206 h 20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4" h="206">
                  <a:moveTo>
                    <a:pt x="40" y="21"/>
                  </a:moveTo>
                  <a:lnTo>
                    <a:pt x="38" y="51"/>
                  </a:lnTo>
                  <a:lnTo>
                    <a:pt x="36" y="53"/>
                  </a:lnTo>
                  <a:lnTo>
                    <a:pt x="34" y="55"/>
                  </a:lnTo>
                  <a:lnTo>
                    <a:pt x="31" y="55"/>
                  </a:lnTo>
                  <a:lnTo>
                    <a:pt x="29" y="55"/>
                  </a:lnTo>
                  <a:lnTo>
                    <a:pt x="27" y="55"/>
                  </a:lnTo>
                  <a:lnTo>
                    <a:pt x="23" y="53"/>
                  </a:lnTo>
                  <a:lnTo>
                    <a:pt x="21" y="51"/>
                  </a:lnTo>
                  <a:lnTo>
                    <a:pt x="19" y="49"/>
                  </a:lnTo>
                  <a:lnTo>
                    <a:pt x="17" y="49"/>
                  </a:lnTo>
                  <a:lnTo>
                    <a:pt x="15" y="47"/>
                  </a:lnTo>
                  <a:lnTo>
                    <a:pt x="2" y="34"/>
                  </a:lnTo>
                  <a:lnTo>
                    <a:pt x="0" y="49"/>
                  </a:lnTo>
                  <a:lnTo>
                    <a:pt x="6" y="59"/>
                  </a:lnTo>
                  <a:lnTo>
                    <a:pt x="12" y="68"/>
                  </a:lnTo>
                  <a:lnTo>
                    <a:pt x="17" y="74"/>
                  </a:lnTo>
                  <a:lnTo>
                    <a:pt x="21" y="82"/>
                  </a:lnTo>
                  <a:lnTo>
                    <a:pt x="23" y="89"/>
                  </a:lnTo>
                  <a:lnTo>
                    <a:pt x="25" y="99"/>
                  </a:lnTo>
                  <a:lnTo>
                    <a:pt x="27" y="107"/>
                  </a:lnTo>
                  <a:lnTo>
                    <a:pt x="29" y="120"/>
                  </a:lnTo>
                  <a:lnTo>
                    <a:pt x="31" y="126"/>
                  </a:lnTo>
                  <a:lnTo>
                    <a:pt x="31" y="135"/>
                  </a:lnTo>
                  <a:lnTo>
                    <a:pt x="31" y="143"/>
                  </a:lnTo>
                  <a:lnTo>
                    <a:pt x="31" y="152"/>
                  </a:lnTo>
                  <a:lnTo>
                    <a:pt x="31" y="160"/>
                  </a:lnTo>
                  <a:lnTo>
                    <a:pt x="31" y="168"/>
                  </a:lnTo>
                  <a:lnTo>
                    <a:pt x="31" y="177"/>
                  </a:lnTo>
                  <a:lnTo>
                    <a:pt x="34" y="183"/>
                  </a:lnTo>
                  <a:lnTo>
                    <a:pt x="38" y="194"/>
                  </a:lnTo>
                  <a:lnTo>
                    <a:pt x="40" y="198"/>
                  </a:lnTo>
                  <a:lnTo>
                    <a:pt x="44" y="206"/>
                  </a:lnTo>
                  <a:lnTo>
                    <a:pt x="84" y="206"/>
                  </a:lnTo>
                  <a:lnTo>
                    <a:pt x="90" y="200"/>
                  </a:lnTo>
                  <a:lnTo>
                    <a:pt x="92" y="191"/>
                  </a:lnTo>
                  <a:lnTo>
                    <a:pt x="94" y="183"/>
                  </a:lnTo>
                  <a:lnTo>
                    <a:pt x="90" y="175"/>
                  </a:lnTo>
                  <a:lnTo>
                    <a:pt x="88" y="168"/>
                  </a:lnTo>
                  <a:lnTo>
                    <a:pt x="88" y="160"/>
                  </a:lnTo>
                  <a:lnTo>
                    <a:pt x="86" y="154"/>
                  </a:lnTo>
                  <a:lnTo>
                    <a:pt x="86" y="145"/>
                  </a:lnTo>
                  <a:lnTo>
                    <a:pt x="86" y="139"/>
                  </a:lnTo>
                  <a:lnTo>
                    <a:pt x="86" y="131"/>
                  </a:lnTo>
                  <a:lnTo>
                    <a:pt x="86" y="124"/>
                  </a:lnTo>
                  <a:lnTo>
                    <a:pt x="86" y="118"/>
                  </a:lnTo>
                  <a:lnTo>
                    <a:pt x="88" y="110"/>
                  </a:lnTo>
                  <a:lnTo>
                    <a:pt x="88" y="103"/>
                  </a:lnTo>
                  <a:lnTo>
                    <a:pt x="88" y="97"/>
                  </a:lnTo>
                  <a:lnTo>
                    <a:pt x="88" y="89"/>
                  </a:lnTo>
                  <a:lnTo>
                    <a:pt x="88" y="82"/>
                  </a:lnTo>
                  <a:lnTo>
                    <a:pt x="86" y="74"/>
                  </a:lnTo>
                  <a:lnTo>
                    <a:pt x="86" y="70"/>
                  </a:lnTo>
                  <a:lnTo>
                    <a:pt x="86" y="65"/>
                  </a:lnTo>
                  <a:lnTo>
                    <a:pt x="84" y="59"/>
                  </a:lnTo>
                  <a:lnTo>
                    <a:pt x="84" y="53"/>
                  </a:lnTo>
                  <a:lnTo>
                    <a:pt x="82" y="44"/>
                  </a:lnTo>
                  <a:lnTo>
                    <a:pt x="82" y="36"/>
                  </a:lnTo>
                  <a:lnTo>
                    <a:pt x="80" y="28"/>
                  </a:lnTo>
                  <a:lnTo>
                    <a:pt x="80" y="19"/>
                  </a:lnTo>
                  <a:lnTo>
                    <a:pt x="78" y="9"/>
                  </a:lnTo>
                  <a:lnTo>
                    <a:pt x="76" y="0"/>
                  </a:lnTo>
                  <a:lnTo>
                    <a:pt x="40" y="21"/>
                  </a:lnTo>
                  <a:close/>
                </a:path>
              </a:pathLst>
            </a:custGeom>
            <a:solidFill>
              <a:srgbClr val="838383"/>
            </a:solidFill>
            <a:ln w="0">
              <a:solidFill>
                <a:srgbClr val="000000"/>
              </a:solidFill>
              <a:round/>
              <a:headEnd/>
              <a:tailEnd/>
            </a:ln>
          </p:spPr>
          <p:txBody>
            <a:bodyPr/>
            <a:lstStyle/>
            <a:p>
              <a:endParaRPr lang="zh-CN" altLang="en-US"/>
            </a:p>
          </p:txBody>
        </p:sp>
        <p:sp>
          <p:nvSpPr>
            <p:cNvPr id="26819" name="Freeform 116"/>
            <p:cNvSpPr>
              <a:spLocks/>
            </p:cNvSpPr>
            <p:nvPr/>
          </p:nvSpPr>
          <p:spPr bwMode="auto">
            <a:xfrm>
              <a:off x="838" y="886"/>
              <a:ext cx="180" cy="569"/>
            </a:xfrm>
            <a:custGeom>
              <a:avLst/>
              <a:gdLst>
                <a:gd name="T0" fmla="*/ 172 w 180"/>
                <a:gd name="T1" fmla="*/ 4 h 569"/>
                <a:gd name="T2" fmla="*/ 178 w 180"/>
                <a:gd name="T3" fmla="*/ 8 h 569"/>
                <a:gd name="T4" fmla="*/ 172 w 180"/>
                <a:gd name="T5" fmla="*/ 25 h 569"/>
                <a:gd name="T6" fmla="*/ 170 w 180"/>
                <a:gd name="T7" fmla="*/ 40 h 569"/>
                <a:gd name="T8" fmla="*/ 168 w 180"/>
                <a:gd name="T9" fmla="*/ 54 h 569"/>
                <a:gd name="T10" fmla="*/ 168 w 180"/>
                <a:gd name="T11" fmla="*/ 65 h 569"/>
                <a:gd name="T12" fmla="*/ 168 w 180"/>
                <a:gd name="T13" fmla="*/ 78 h 569"/>
                <a:gd name="T14" fmla="*/ 166 w 180"/>
                <a:gd name="T15" fmla="*/ 101 h 569"/>
                <a:gd name="T16" fmla="*/ 166 w 180"/>
                <a:gd name="T17" fmla="*/ 111 h 569"/>
                <a:gd name="T18" fmla="*/ 164 w 180"/>
                <a:gd name="T19" fmla="*/ 124 h 569"/>
                <a:gd name="T20" fmla="*/ 159 w 180"/>
                <a:gd name="T21" fmla="*/ 134 h 569"/>
                <a:gd name="T22" fmla="*/ 155 w 180"/>
                <a:gd name="T23" fmla="*/ 149 h 569"/>
                <a:gd name="T24" fmla="*/ 151 w 180"/>
                <a:gd name="T25" fmla="*/ 166 h 569"/>
                <a:gd name="T26" fmla="*/ 145 w 180"/>
                <a:gd name="T27" fmla="*/ 183 h 569"/>
                <a:gd name="T28" fmla="*/ 140 w 180"/>
                <a:gd name="T29" fmla="*/ 199 h 569"/>
                <a:gd name="T30" fmla="*/ 136 w 180"/>
                <a:gd name="T31" fmla="*/ 216 h 569"/>
                <a:gd name="T32" fmla="*/ 134 w 180"/>
                <a:gd name="T33" fmla="*/ 235 h 569"/>
                <a:gd name="T34" fmla="*/ 130 w 180"/>
                <a:gd name="T35" fmla="*/ 252 h 569"/>
                <a:gd name="T36" fmla="*/ 128 w 180"/>
                <a:gd name="T37" fmla="*/ 269 h 569"/>
                <a:gd name="T38" fmla="*/ 124 w 180"/>
                <a:gd name="T39" fmla="*/ 286 h 569"/>
                <a:gd name="T40" fmla="*/ 122 w 180"/>
                <a:gd name="T41" fmla="*/ 300 h 569"/>
                <a:gd name="T42" fmla="*/ 119 w 180"/>
                <a:gd name="T43" fmla="*/ 317 h 569"/>
                <a:gd name="T44" fmla="*/ 117 w 180"/>
                <a:gd name="T45" fmla="*/ 334 h 569"/>
                <a:gd name="T46" fmla="*/ 115 w 180"/>
                <a:gd name="T47" fmla="*/ 349 h 569"/>
                <a:gd name="T48" fmla="*/ 115 w 180"/>
                <a:gd name="T49" fmla="*/ 365 h 569"/>
                <a:gd name="T50" fmla="*/ 115 w 180"/>
                <a:gd name="T51" fmla="*/ 380 h 569"/>
                <a:gd name="T52" fmla="*/ 113 w 180"/>
                <a:gd name="T53" fmla="*/ 395 h 569"/>
                <a:gd name="T54" fmla="*/ 113 w 180"/>
                <a:gd name="T55" fmla="*/ 416 h 569"/>
                <a:gd name="T56" fmla="*/ 113 w 180"/>
                <a:gd name="T57" fmla="*/ 443 h 569"/>
                <a:gd name="T58" fmla="*/ 115 w 180"/>
                <a:gd name="T59" fmla="*/ 470 h 569"/>
                <a:gd name="T60" fmla="*/ 117 w 180"/>
                <a:gd name="T61" fmla="*/ 494 h 569"/>
                <a:gd name="T62" fmla="*/ 119 w 180"/>
                <a:gd name="T63" fmla="*/ 515 h 569"/>
                <a:gd name="T64" fmla="*/ 122 w 180"/>
                <a:gd name="T65" fmla="*/ 533 h 569"/>
                <a:gd name="T66" fmla="*/ 122 w 180"/>
                <a:gd name="T67" fmla="*/ 550 h 569"/>
                <a:gd name="T68" fmla="*/ 124 w 180"/>
                <a:gd name="T69" fmla="*/ 563 h 569"/>
                <a:gd name="T70" fmla="*/ 111 w 180"/>
                <a:gd name="T71" fmla="*/ 569 h 569"/>
                <a:gd name="T72" fmla="*/ 109 w 180"/>
                <a:gd name="T73" fmla="*/ 550 h 569"/>
                <a:gd name="T74" fmla="*/ 107 w 180"/>
                <a:gd name="T75" fmla="*/ 521 h 569"/>
                <a:gd name="T76" fmla="*/ 105 w 180"/>
                <a:gd name="T77" fmla="*/ 483 h 569"/>
                <a:gd name="T78" fmla="*/ 101 w 180"/>
                <a:gd name="T79" fmla="*/ 441 h 569"/>
                <a:gd name="T80" fmla="*/ 98 w 180"/>
                <a:gd name="T81" fmla="*/ 397 h 569"/>
                <a:gd name="T82" fmla="*/ 101 w 180"/>
                <a:gd name="T83" fmla="*/ 353 h 569"/>
                <a:gd name="T84" fmla="*/ 105 w 180"/>
                <a:gd name="T85" fmla="*/ 294 h 569"/>
                <a:gd name="T86" fmla="*/ 90 w 180"/>
                <a:gd name="T87" fmla="*/ 292 h 569"/>
                <a:gd name="T88" fmla="*/ 67 w 180"/>
                <a:gd name="T89" fmla="*/ 294 h 569"/>
                <a:gd name="T90" fmla="*/ 40 w 180"/>
                <a:gd name="T91" fmla="*/ 292 h 569"/>
                <a:gd name="T92" fmla="*/ 10 w 180"/>
                <a:gd name="T93" fmla="*/ 292 h 569"/>
                <a:gd name="T94" fmla="*/ 6 w 180"/>
                <a:gd name="T95" fmla="*/ 286 h 569"/>
                <a:gd name="T96" fmla="*/ 10 w 180"/>
                <a:gd name="T97" fmla="*/ 271 h 569"/>
                <a:gd name="T98" fmla="*/ 25 w 180"/>
                <a:gd name="T99" fmla="*/ 204 h 569"/>
                <a:gd name="T100" fmla="*/ 54 w 180"/>
                <a:gd name="T101" fmla="*/ 202 h 569"/>
                <a:gd name="T102" fmla="*/ 109 w 180"/>
                <a:gd name="T103" fmla="*/ 197 h 569"/>
                <a:gd name="T104" fmla="*/ 113 w 180"/>
                <a:gd name="T105" fmla="*/ 151 h 569"/>
                <a:gd name="T106" fmla="*/ 111 w 180"/>
                <a:gd name="T107" fmla="*/ 128 h 569"/>
                <a:gd name="T108" fmla="*/ 109 w 180"/>
                <a:gd name="T109" fmla="*/ 109 h 569"/>
                <a:gd name="T110" fmla="*/ 113 w 180"/>
                <a:gd name="T111" fmla="*/ 75 h 569"/>
                <a:gd name="T112" fmla="*/ 117 w 180"/>
                <a:gd name="T113" fmla="*/ 52 h 569"/>
                <a:gd name="T114" fmla="*/ 122 w 180"/>
                <a:gd name="T115" fmla="*/ 40 h 569"/>
                <a:gd name="T116" fmla="*/ 132 w 180"/>
                <a:gd name="T117" fmla="*/ 31 h 569"/>
                <a:gd name="T118" fmla="*/ 145 w 180"/>
                <a:gd name="T119" fmla="*/ 23 h 569"/>
                <a:gd name="T120" fmla="*/ 155 w 180"/>
                <a:gd name="T121" fmla="*/ 15 h 56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0"/>
                <a:gd name="T184" fmla="*/ 0 h 569"/>
                <a:gd name="T185" fmla="*/ 180 w 180"/>
                <a:gd name="T186" fmla="*/ 569 h 56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0" h="569">
                  <a:moveTo>
                    <a:pt x="166" y="12"/>
                  </a:moveTo>
                  <a:lnTo>
                    <a:pt x="172" y="4"/>
                  </a:lnTo>
                  <a:lnTo>
                    <a:pt x="180" y="0"/>
                  </a:lnTo>
                  <a:lnTo>
                    <a:pt x="178" y="8"/>
                  </a:lnTo>
                  <a:lnTo>
                    <a:pt x="174" y="17"/>
                  </a:lnTo>
                  <a:lnTo>
                    <a:pt x="172" y="25"/>
                  </a:lnTo>
                  <a:lnTo>
                    <a:pt x="170" y="31"/>
                  </a:lnTo>
                  <a:lnTo>
                    <a:pt x="170" y="40"/>
                  </a:lnTo>
                  <a:lnTo>
                    <a:pt x="168" y="48"/>
                  </a:lnTo>
                  <a:lnTo>
                    <a:pt x="168" y="54"/>
                  </a:lnTo>
                  <a:lnTo>
                    <a:pt x="168" y="59"/>
                  </a:lnTo>
                  <a:lnTo>
                    <a:pt x="168" y="65"/>
                  </a:lnTo>
                  <a:lnTo>
                    <a:pt x="168" y="71"/>
                  </a:lnTo>
                  <a:lnTo>
                    <a:pt x="168" y="78"/>
                  </a:lnTo>
                  <a:lnTo>
                    <a:pt x="168" y="82"/>
                  </a:lnTo>
                  <a:lnTo>
                    <a:pt x="166" y="101"/>
                  </a:lnTo>
                  <a:lnTo>
                    <a:pt x="166" y="107"/>
                  </a:lnTo>
                  <a:lnTo>
                    <a:pt x="166" y="111"/>
                  </a:lnTo>
                  <a:lnTo>
                    <a:pt x="164" y="117"/>
                  </a:lnTo>
                  <a:lnTo>
                    <a:pt x="164" y="124"/>
                  </a:lnTo>
                  <a:lnTo>
                    <a:pt x="161" y="128"/>
                  </a:lnTo>
                  <a:lnTo>
                    <a:pt x="159" y="134"/>
                  </a:lnTo>
                  <a:lnTo>
                    <a:pt x="159" y="138"/>
                  </a:lnTo>
                  <a:lnTo>
                    <a:pt x="155" y="149"/>
                  </a:lnTo>
                  <a:lnTo>
                    <a:pt x="153" y="157"/>
                  </a:lnTo>
                  <a:lnTo>
                    <a:pt x="151" y="166"/>
                  </a:lnTo>
                  <a:lnTo>
                    <a:pt x="149" y="174"/>
                  </a:lnTo>
                  <a:lnTo>
                    <a:pt x="145" y="183"/>
                  </a:lnTo>
                  <a:lnTo>
                    <a:pt x="143" y="191"/>
                  </a:lnTo>
                  <a:lnTo>
                    <a:pt x="140" y="199"/>
                  </a:lnTo>
                  <a:lnTo>
                    <a:pt x="138" y="208"/>
                  </a:lnTo>
                  <a:lnTo>
                    <a:pt x="136" y="216"/>
                  </a:lnTo>
                  <a:lnTo>
                    <a:pt x="134" y="225"/>
                  </a:lnTo>
                  <a:lnTo>
                    <a:pt x="134" y="235"/>
                  </a:lnTo>
                  <a:lnTo>
                    <a:pt x="132" y="244"/>
                  </a:lnTo>
                  <a:lnTo>
                    <a:pt x="130" y="252"/>
                  </a:lnTo>
                  <a:lnTo>
                    <a:pt x="128" y="260"/>
                  </a:lnTo>
                  <a:lnTo>
                    <a:pt x="128" y="269"/>
                  </a:lnTo>
                  <a:lnTo>
                    <a:pt x="126" y="277"/>
                  </a:lnTo>
                  <a:lnTo>
                    <a:pt x="124" y="286"/>
                  </a:lnTo>
                  <a:lnTo>
                    <a:pt x="124" y="294"/>
                  </a:lnTo>
                  <a:lnTo>
                    <a:pt x="122" y="300"/>
                  </a:lnTo>
                  <a:lnTo>
                    <a:pt x="122" y="309"/>
                  </a:lnTo>
                  <a:lnTo>
                    <a:pt x="119" y="317"/>
                  </a:lnTo>
                  <a:lnTo>
                    <a:pt x="119" y="325"/>
                  </a:lnTo>
                  <a:lnTo>
                    <a:pt x="117" y="334"/>
                  </a:lnTo>
                  <a:lnTo>
                    <a:pt x="117" y="342"/>
                  </a:lnTo>
                  <a:lnTo>
                    <a:pt x="115" y="349"/>
                  </a:lnTo>
                  <a:lnTo>
                    <a:pt x="115" y="357"/>
                  </a:lnTo>
                  <a:lnTo>
                    <a:pt x="115" y="365"/>
                  </a:lnTo>
                  <a:lnTo>
                    <a:pt x="115" y="372"/>
                  </a:lnTo>
                  <a:lnTo>
                    <a:pt x="115" y="380"/>
                  </a:lnTo>
                  <a:lnTo>
                    <a:pt x="113" y="389"/>
                  </a:lnTo>
                  <a:lnTo>
                    <a:pt x="113" y="395"/>
                  </a:lnTo>
                  <a:lnTo>
                    <a:pt x="113" y="403"/>
                  </a:lnTo>
                  <a:lnTo>
                    <a:pt x="113" y="416"/>
                  </a:lnTo>
                  <a:lnTo>
                    <a:pt x="113" y="431"/>
                  </a:lnTo>
                  <a:lnTo>
                    <a:pt x="113" y="443"/>
                  </a:lnTo>
                  <a:lnTo>
                    <a:pt x="115" y="458"/>
                  </a:lnTo>
                  <a:lnTo>
                    <a:pt x="115" y="470"/>
                  </a:lnTo>
                  <a:lnTo>
                    <a:pt x="115" y="481"/>
                  </a:lnTo>
                  <a:lnTo>
                    <a:pt x="117" y="494"/>
                  </a:lnTo>
                  <a:lnTo>
                    <a:pt x="117" y="504"/>
                  </a:lnTo>
                  <a:lnTo>
                    <a:pt x="119" y="515"/>
                  </a:lnTo>
                  <a:lnTo>
                    <a:pt x="119" y="525"/>
                  </a:lnTo>
                  <a:lnTo>
                    <a:pt x="122" y="533"/>
                  </a:lnTo>
                  <a:lnTo>
                    <a:pt x="122" y="542"/>
                  </a:lnTo>
                  <a:lnTo>
                    <a:pt x="122" y="550"/>
                  </a:lnTo>
                  <a:lnTo>
                    <a:pt x="124" y="557"/>
                  </a:lnTo>
                  <a:lnTo>
                    <a:pt x="124" y="563"/>
                  </a:lnTo>
                  <a:lnTo>
                    <a:pt x="124" y="569"/>
                  </a:lnTo>
                  <a:lnTo>
                    <a:pt x="111" y="569"/>
                  </a:lnTo>
                  <a:lnTo>
                    <a:pt x="111" y="559"/>
                  </a:lnTo>
                  <a:lnTo>
                    <a:pt x="109" y="550"/>
                  </a:lnTo>
                  <a:lnTo>
                    <a:pt x="109" y="536"/>
                  </a:lnTo>
                  <a:lnTo>
                    <a:pt x="107" y="521"/>
                  </a:lnTo>
                  <a:lnTo>
                    <a:pt x="105" y="504"/>
                  </a:lnTo>
                  <a:lnTo>
                    <a:pt x="105" y="483"/>
                  </a:lnTo>
                  <a:lnTo>
                    <a:pt x="103" y="464"/>
                  </a:lnTo>
                  <a:lnTo>
                    <a:pt x="101" y="441"/>
                  </a:lnTo>
                  <a:lnTo>
                    <a:pt x="101" y="418"/>
                  </a:lnTo>
                  <a:lnTo>
                    <a:pt x="98" y="397"/>
                  </a:lnTo>
                  <a:lnTo>
                    <a:pt x="98" y="376"/>
                  </a:lnTo>
                  <a:lnTo>
                    <a:pt x="101" y="353"/>
                  </a:lnTo>
                  <a:lnTo>
                    <a:pt x="103" y="328"/>
                  </a:lnTo>
                  <a:lnTo>
                    <a:pt x="105" y="294"/>
                  </a:lnTo>
                  <a:lnTo>
                    <a:pt x="96" y="294"/>
                  </a:lnTo>
                  <a:lnTo>
                    <a:pt x="90" y="292"/>
                  </a:lnTo>
                  <a:lnTo>
                    <a:pt x="80" y="294"/>
                  </a:lnTo>
                  <a:lnTo>
                    <a:pt x="67" y="294"/>
                  </a:lnTo>
                  <a:lnTo>
                    <a:pt x="52" y="294"/>
                  </a:lnTo>
                  <a:lnTo>
                    <a:pt x="40" y="292"/>
                  </a:lnTo>
                  <a:lnTo>
                    <a:pt x="25" y="292"/>
                  </a:lnTo>
                  <a:lnTo>
                    <a:pt x="10" y="292"/>
                  </a:lnTo>
                  <a:lnTo>
                    <a:pt x="0" y="292"/>
                  </a:lnTo>
                  <a:lnTo>
                    <a:pt x="6" y="286"/>
                  </a:lnTo>
                  <a:lnTo>
                    <a:pt x="8" y="277"/>
                  </a:lnTo>
                  <a:lnTo>
                    <a:pt x="10" y="271"/>
                  </a:lnTo>
                  <a:lnTo>
                    <a:pt x="4" y="206"/>
                  </a:lnTo>
                  <a:lnTo>
                    <a:pt x="25" y="204"/>
                  </a:lnTo>
                  <a:lnTo>
                    <a:pt x="40" y="204"/>
                  </a:lnTo>
                  <a:lnTo>
                    <a:pt x="54" y="202"/>
                  </a:lnTo>
                  <a:lnTo>
                    <a:pt x="77" y="202"/>
                  </a:lnTo>
                  <a:lnTo>
                    <a:pt x="109" y="197"/>
                  </a:lnTo>
                  <a:lnTo>
                    <a:pt x="113" y="176"/>
                  </a:lnTo>
                  <a:lnTo>
                    <a:pt x="113" y="151"/>
                  </a:lnTo>
                  <a:lnTo>
                    <a:pt x="113" y="138"/>
                  </a:lnTo>
                  <a:lnTo>
                    <a:pt x="111" y="128"/>
                  </a:lnTo>
                  <a:lnTo>
                    <a:pt x="109" y="122"/>
                  </a:lnTo>
                  <a:lnTo>
                    <a:pt x="109" y="109"/>
                  </a:lnTo>
                  <a:lnTo>
                    <a:pt x="111" y="92"/>
                  </a:lnTo>
                  <a:lnTo>
                    <a:pt x="113" y="75"/>
                  </a:lnTo>
                  <a:lnTo>
                    <a:pt x="115" y="59"/>
                  </a:lnTo>
                  <a:lnTo>
                    <a:pt x="117" y="52"/>
                  </a:lnTo>
                  <a:lnTo>
                    <a:pt x="117" y="46"/>
                  </a:lnTo>
                  <a:lnTo>
                    <a:pt x="122" y="40"/>
                  </a:lnTo>
                  <a:lnTo>
                    <a:pt x="128" y="36"/>
                  </a:lnTo>
                  <a:lnTo>
                    <a:pt x="132" y="31"/>
                  </a:lnTo>
                  <a:lnTo>
                    <a:pt x="138" y="27"/>
                  </a:lnTo>
                  <a:lnTo>
                    <a:pt x="145" y="23"/>
                  </a:lnTo>
                  <a:lnTo>
                    <a:pt x="149" y="19"/>
                  </a:lnTo>
                  <a:lnTo>
                    <a:pt x="155" y="15"/>
                  </a:lnTo>
                  <a:lnTo>
                    <a:pt x="166" y="12"/>
                  </a:lnTo>
                  <a:close/>
                </a:path>
              </a:pathLst>
            </a:custGeom>
            <a:solidFill>
              <a:srgbClr val="838383"/>
            </a:solidFill>
            <a:ln w="0">
              <a:solidFill>
                <a:srgbClr val="000000"/>
              </a:solidFill>
              <a:round/>
              <a:headEnd/>
              <a:tailEnd/>
            </a:ln>
          </p:spPr>
          <p:txBody>
            <a:bodyPr/>
            <a:lstStyle/>
            <a:p>
              <a:endParaRPr lang="zh-CN" altLang="en-US"/>
            </a:p>
          </p:txBody>
        </p:sp>
        <p:sp>
          <p:nvSpPr>
            <p:cNvPr id="26820" name="Freeform 117"/>
            <p:cNvSpPr>
              <a:spLocks/>
            </p:cNvSpPr>
            <p:nvPr/>
          </p:nvSpPr>
          <p:spPr bwMode="auto">
            <a:xfrm>
              <a:off x="1079" y="825"/>
              <a:ext cx="299" cy="475"/>
            </a:xfrm>
            <a:custGeom>
              <a:avLst/>
              <a:gdLst>
                <a:gd name="T0" fmla="*/ 189 w 299"/>
                <a:gd name="T1" fmla="*/ 458 h 475"/>
                <a:gd name="T2" fmla="*/ 210 w 299"/>
                <a:gd name="T3" fmla="*/ 428 h 475"/>
                <a:gd name="T4" fmla="*/ 227 w 299"/>
                <a:gd name="T5" fmla="*/ 412 h 475"/>
                <a:gd name="T6" fmla="*/ 240 w 299"/>
                <a:gd name="T7" fmla="*/ 393 h 475"/>
                <a:gd name="T8" fmla="*/ 252 w 299"/>
                <a:gd name="T9" fmla="*/ 374 h 475"/>
                <a:gd name="T10" fmla="*/ 263 w 299"/>
                <a:gd name="T11" fmla="*/ 353 h 475"/>
                <a:gd name="T12" fmla="*/ 273 w 299"/>
                <a:gd name="T13" fmla="*/ 336 h 475"/>
                <a:gd name="T14" fmla="*/ 288 w 299"/>
                <a:gd name="T15" fmla="*/ 311 h 475"/>
                <a:gd name="T16" fmla="*/ 296 w 299"/>
                <a:gd name="T17" fmla="*/ 292 h 475"/>
                <a:gd name="T18" fmla="*/ 292 w 299"/>
                <a:gd name="T19" fmla="*/ 263 h 475"/>
                <a:gd name="T20" fmla="*/ 280 w 299"/>
                <a:gd name="T21" fmla="*/ 242 h 475"/>
                <a:gd name="T22" fmla="*/ 273 w 299"/>
                <a:gd name="T23" fmla="*/ 227 h 475"/>
                <a:gd name="T24" fmla="*/ 257 w 299"/>
                <a:gd name="T25" fmla="*/ 204 h 475"/>
                <a:gd name="T26" fmla="*/ 248 w 299"/>
                <a:gd name="T27" fmla="*/ 176 h 475"/>
                <a:gd name="T28" fmla="*/ 240 w 299"/>
                <a:gd name="T29" fmla="*/ 153 h 475"/>
                <a:gd name="T30" fmla="*/ 225 w 299"/>
                <a:gd name="T31" fmla="*/ 132 h 475"/>
                <a:gd name="T32" fmla="*/ 210 w 299"/>
                <a:gd name="T33" fmla="*/ 109 h 475"/>
                <a:gd name="T34" fmla="*/ 194 w 299"/>
                <a:gd name="T35" fmla="*/ 82 h 475"/>
                <a:gd name="T36" fmla="*/ 177 w 299"/>
                <a:gd name="T37" fmla="*/ 61 h 475"/>
                <a:gd name="T38" fmla="*/ 158 w 299"/>
                <a:gd name="T39" fmla="*/ 52 h 475"/>
                <a:gd name="T40" fmla="*/ 120 w 299"/>
                <a:gd name="T41" fmla="*/ 38 h 475"/>
                <a:gd name="T42" fmla="*/ 72 w 299"/>
                <a:gd name="T43" fmla="*/ 17 h 475"/>
                <a:gd name="T44" fmla="*/ 38 w 299"/>
                <a:gd name="T45" fmla="*/ 4 h 475"/>
                <a:gd name="T46" fmla="*/ 32 w 299"/>
                <a:gd name="T47" fmla="*/ 15 h 475"/>
                <a:gd name="T48" fmla="*/ 30 w 299"/>
                <a:gd name="T49" fmla="*/ 29 h 475"/>
                <a:gd name="T50" fmla="*/ 25 w 299"/>
                <a:gd name="T51" fmla="*/ 48 h 475"/>
                <a:gd name="T52" fmla="*/ 19 w 299"/>
                <a:gd name="T53" fmla="*/ 69 h 475"/>
                <a:gd name="T54" fmla="*/ 15 w 299"/>
                <a:gd name="T55" fmla="*/ 90 h 475"/>
                <a:gd name="T56" fmla="*/ 11 w 299"/>
                <a:gd name="T57" fmla="*/ 111 h 475"/>
                <a:gd name="T58" fmla="*/ 7 w 299"/>
                <a:gd name="T59" fmla="*/ 134 h 475"/>
                <a:gd name="T60" fmla="*/ 2 w 299"/>
                <a:gd name="T61" fmla="*/ 174 h 475"/>
                <a:gd name="T62" fmla="*/ 0 w 299"/>
                <a:gd name="T63" fmla="*/ 199 h 475"/>
                <a:gd name="T64" fmla="*/ 0 w 299"/>
                <a:gd name="T65" fmla="*/ 223 h 475"/>
                <a:gd name="T66" fmla="*/ 2 w 299"/>
                <a:gd name="T67" fmla="*/ 246 h 475"/>
                <a:gd name="T68" fmla="*/ 4 w 299"/>
                <a:gd name="T69" fmla="*/ 271 h 475"/>
                <a:gd name="T70" fmla="*/ 9 w 299"/>
                <a:gd name="T71" fmla="*/ 294 h 475"/>
                <a:gd name="T72" fmla="*/ 15 w 299"/>
                <a:gd name="T73" fmla="*/ 315 h 475"/>
                <a:gd name="T74" fmla="*/ 23 w 299"/>
                <a:gd name="T75" fmla="*/ 336 h 475"/>
                <a:gd name="T76" fmla="*/ 30 w 299"/>
                <a:gd name="T77" fmla="*/ 355 h 475"/>
                <a:gd name="T78" fmla="*/ 40 w 299"/>
                <a:gd name="T79" fmla="*/ 376 h 475"/>
                <a:gd name="T80" fmla="*/ 51 w 299"/>
                <a:gd name="T81" fmla="*/ 395 h 475"/>
                <a:gd name="T82" fmla="*/ 70 w 299"/>
                <a:gd name="T83" fmla="*/ 420 h 475"/>
                <a:gd name="T84" fmla="*/ 91 w 299"/>
                <a:gd name="T85" fmla="*/ 435 h 475"/>
                <a:gd name="T86" fmla="*/ 147 w 299"/>
                <a:gd name="T87" fmla="*/ 441 h 475"/>
                <a:gd name="T88" fmla="*/ 175 w 299"/>
                <a:gd name="T89" fmla="*/ 466 h 47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99"/>
                <a:gd name="T136" fmla="*/ 0 h 475"/>
                <a:gd name="T137" fmla="*/ 299 w 299"/>
                <a:gd name="T138" fmla="*/ 475 h 47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99" h="475">
                  <a:moveTo>
                    <a:pt x="177" y="475"/>
                  </a:moveTo>
                  <a:lnTo>
                    <a:pt x="183" y="466"/>
                  </a:lnTo>
                  <a:lnTo>
                    <a:pt x="189" y="458"/>
                  </a:lnTo>
                  <a:lnTo>
                    <a:pt x="196" y="447"/>
                  </a:lnTo>
                  <a:lnTo>
                    <a:pt x="204" y="439"/>
                  </a:lnTo>
                  <a:lnTo>
                    <a:pt x="210" y="428"/>
                  </a:lnTo>
                  <a:lnTo>
                    <a:pt x="217" y="422"/>
                  </a:lnTo>
                  <a:lnTo>
                    <a:pt x="221" y="416"/>
                  </a:lnTo>
                  <a:lnTo>
                    <a:pt x="227" y="412"/>
                  </a:lnTo>
                  <a:lnTo>
                    <a:pt x="231" y="405"/>
                  </a:lnTo>
                  <a:lnTo>
                    <a:pt x="236" y="399"/>
                  </a:lnTo>
                  <a:lnTo>
                    <a:pt x="240" y="393"/>
                  </a:lnTo>
                  <a:lnTo>
                    <a:pt x="244" y="386"/>
                  </a:lnTo>
                  <a:lnTo>
                    <a:pt x="248" y="380"/>
                  </a:lnTo>
                  <a:lnTo>
                    <a:pt x="252" y="374"/>
                  </a:lnTo>
                  <a:lnTo>
                    <a:pt x="257" y="365"/>
                  </a:lnTo>
                  <a:lnTo>
                    <a:pt x="259" y="359"/>
                  </a:lnTo>
                  <a:lnTo>
                    <a:pt x="263" y="353"/>
                  </a:lnTo>
                  <a:lnTo>
                    <a:pt x="267" y="347"/>
                  </a:lnTo>
                  <a:lnTo>
                    <a:pt x="269" y="342"/>
                  </a:lnTo>
                  <a:lnTo>
                    <a:pt x="273" y="336"/>
                  </a:lnTo>
                  <a:lnTo>
                    <a:pt x="275" y="332"/>
                  </a:lnTo>
                  <a:lnTo>
                    <a:pt x="284" y="317"/>
                  </a:lnTo>
                  <a:lnTo>
                    <a:pt x="288" y="311"/>
                  </a:lnTo>
                  <a:lnTo>
                    <a:pt x="292" y="307"/>
                  </a:lnTo>
                  <a:lnTo>
                    <a:pt x="296" y="296"/>
                  </a:lnTo>
                  <a:lnTo>
                    <a:pt x="296" y="292"/>
                  </a:lnTo>
                  <a:lnTo>
                    <a:pt x="299" y="284"/>
                  </a:lnTo>
                  <a:lnTo>
                    <a:pt x="299" y="277"/>
                  </a:lnTo>
                  <a:lnTo>
                    <a:pt x="292" y="263"/>
                  </a:lnTo>
                  <a:lnTo>
                    <a:pt x="288" y="254"/>
                  </a:lnTo>
                  <a:lnTo>
                    <a:pt x="282" y="250"/>
                  </a:lnTo>
                  <a:lnTo>
                    <a:pt x="280" y="242"/>
                  </a:lnTo>
                  <a:lnTo>
                    <a:pt x="282" y="237"/>
                  </a:lnTo>
                  <a:lnTo>
                    <a:pt x="280" y="231"/>
                  </a:lnTo>
                  <a:lnTo>
                    <a:pt x="273" y="227"/>
                  </a:lnTo>
                  <a:lnTo>
                    <a:pt x="267" y="216"/>
                  </a:lnTo>
                  <a:lnTo>
                    <a:pt x="263" y="210"/>
                  </a:lnTo>
                  <a:lnTo>
                    <a:pt x="257" y="204"/>
                  </a:lnTo>
                  <a:lnTo>
                    <a:pt x="252" y="195"/>
                  </a:lnTo>
                  <a:lnTo>
                    <a:pt x="250" y="183"/>
                  </a:lnTo>
                  <a:lnTo>
                    <a:pt x="248" y="176"/>
                  </a:lnTo>
                  <a:lnTo>
                    <a:pt x="242" y="164"/>
                  </a:lnTo>
                  <a:lnTo>
                    <a:pt x="240" y="157"/>
                  </a:lnTo>
                  <a:lnTo>
                    <a:pt x="240" y="153"/>
                  </a:lnTo>
                  <a:lnTo>
                    <a:pt x="233" y="147"/>
                  </a:lnTo>
                  <a:lnTo>
                    <a:pt x="231" y="143"/>
                  </a:lnTo>
                  <a:lnTo>
                    <a:pt x="225" y="132"/>
                  </a:lnTo>
                  <a:lnTo>
                    <a:pt x="221" y="126"/>
                  </a:lnTo>
                  <a:lnTo>
                    <a:pt x="215" y="118"/>
                  </a:lnTo>
                  <a:lnTo>
                    <a:pt x="210" y="109"/>
                  </a:lnTo>
                  <a:lnTo>
                    <a:pt x="204" y="101"/>
                  </a:lnTo>
                  <a:lnTo>
                    <a:pt x="200" y="92"/>
                  </a:lnTo>
                  <a:lnTo>
                    <a:pt x="194" y="82"/>
                  </a:lnTo>
                  <a:lnTo>
                    <a:pt x="187" y="73"/>
                  </a:lnTo>
                  <a:lnTo>
                    <a:pt x="183" y="67"/>
                  </a:lnTo>
                  <a:lnTo>
                    <a:pt x="177" y="61"/>
                  </a:lnTo>
                  <a:lnTo>
                    <a:pt x="168" y="55"/>
                  </a:lnTo>
                  <a:lnTo>
                    <a:pt x="164" y="52"/>
                  </a:lnTo>
                  <a:lnTo>
                    <a:pt x="158" y="52"/>
                  </a:lnTo>
                  <a:lnTo>
                    <a:pt x="147" y="48"/>
                  </a:lnTo>
                  <a:lnTo>
                    <a:pt x="137" y="44"/>
                  </a:lnTo>
                  <a:lnTo>
                    <a:pt x="120" y="38"/>
                  </a:lnTo>
                  <a:lnTo>
                    <a:pt x="103" y="29"/>
                  </a:lnTo>
                  <a:lnTo>
                    <a:pt x="88" y="23"/>
                  </a:lnTo>
                  <a:lnTo>
                    <a:pt x="72" y="17"/>
                  </a:lnTo>
                  <a:lnTo>
                    <a:pt x="59" y="12"/>
                  </a:lnTo>
                  <a:lnTo>
                    <a:pt x="46" y="10"/>
                  </a:lnTo>
                  <a:lnTo>
                    <a:pt x="38" y="4"/>
                  </a:lnTo>
                  <a:lnTo>
                    <a:pt x="30" y="0"/>
                  </a:lnTo>
                  <a:lnTo>
                    <a:pt x="32" y="6"/>
                  </a:lnTo>
                  <a:lnTo>
                    <a:pt x="32" y="15"/>
                  </a:lnTo>
                  <a:lnTo>
                    <a:pt x="32" y="19"/>
                  </a:lnTo>
                  <a:lnTo>
                    <a:pt x="30" y="25"/>
                  </a:lnTo>
                  <a:lnTo>
                    <a:pt x="30" y="29"/>
                  </a:lnTo>
                  <a:lnTo>
                    <a:pt x="28" y="36"/>
                  </a:lnTo>
                  <a:lnTo>
                    <a:pt x="25" y="42"/>
                  </a:lnTo>
                  <a:lnTo>
                    <a:pt x="25" y="48"/>
                  </a:lnTo>
                  <a:lnTo>
                    <a:pt x="23" y="52"/>
                  </a:lnTo>
                  <a:lnTo>
                    <a:pt x="21" y="59"/>
                  </a:lnTo>
                  <a:lnTo>
                    <a:pt x="19" y="69"/>
                  </a:lnTo>
                  <a:lnTo>
                    <a:pt x="17" y="76"/>
                  </a:lnTo>
                  <a:lnTo>
                    <a:pt x="15" y="82"/>
                  </a:lnTo>
                  <a:lnTo>
                    <a:pt x="15" y="90"/>
                  </a:lnTo>
                  <a:lnTo>
                    <a:pt x="13" y="97"/>
                  </a:lnTo>
                  <a:lnTo>
                    <a:pt x="11" y="105"/>
                  </a:lnTo>
                  <a:lnTo>
                    <a:pt x="11" y="111"/>
                  </a:lnTo>
                  <a:lnTo>
                    <a:pt x="9" y="120"/>
                  </a:lnTo>
                  <a:lnTo>
                    <a:pt x="7" y="128"/>
                  </a:lnTo>
                  <a:lnTo>
                    <a:pt x="7" y="134"/>
                  </a:lnTo>
                  <a:lnTo>
                    <a:pt x="4" y="143"/>
                  </a:lnTo>
                  <a:lnTo>
                    <a:pt x="2" y="166"/>
                  </a:lnTo>
                  <a:lnTo>
                    <a:pt x="2" y="174"/>
                  </a:lnTo>
                  <a:lnTo>
                    <a:pt x="0" y="183"/>
                  </a:lnTo>
                  <a:lnTo>
                    <a:pt x="0" y="191"/>
                  </a:lnTo>
                  <a:lnTo>
                    <a:pt x="0" y="199"/>
                  </a:lnTo>
                  <a:lnTo>
                    <a:pt x="0" y="206"/>
                  </a:lnTo>
                  <a:lnTo>
                    <a:pt x="0" y="214"/>
                  </a:lnTo>
                  <a:lnTo>
                    <a:pt x="0" y="223"/>
                  </a:lnTo>
                  <a:lnTo>
                    <a:pt x="0" y="231"/>
                  </a:lnTo>
                  <a:lnTo>
                    <a:pt x="0" y="239"/>
                  </a:lnTo>
                  <a:lnTo>
                    <a:pt x="2" y="246"/>
                  </a:lnTo>
                  <a:lnTo>
                    <a:pt x="2" y="254"/>
                  </a:lnTo>
                  <a:lnTo>
                    <a:pt x="2" y="263"/>
                  </a:lnTo>
                  <a:lnTo>
                    <a:pt x="4" y="271"/>
                  </a:lnTo>
                  <a:lnTo>
                    <a:pt x="4" y="277"/>
                  </a:lnTo>
                  <a:lnTo>
                    <a:pt x="7" y="286"/>
                  </a:lnTo>
                  <a:lnTo>
                    <a:pt x="9" y="294"/>
                  </a:lnTo>
                  <a:lnTo>
                    <a:pt x="11" y="300"/>
                  </a:lnTo>
                  <a:lnTo>
                    <a:pt x="13" y="309"/>
                  </a:lnTo>
                  <a:lnTo>
                    <a:pt x="15" y="315"/>
                  </a:lnTo>
                  <a:lnTo>
                    <a:pt x="17" y="321"/>
                  </a:lnTo>
                  <a:lnTo>
                    <a:pt x="19" y="332"/>
                  </a:lnTo>
                  <a:lnTo>
                    <a:pt x="23" y="336"/>
                  </a:lnTo>
                  <a:lnTo>
                    <a:pt x="25" y="342"/>
                  </a:lnTo>
                  <a:lnTo>
                    <a:pt x="28" y="349"/>
                  </a:lnTo>
                  <a:lnTo>
                    <a:pt x="30" y="355"/>
                  </a:lnTo>
                  <a:lnTo>
                    <a:pt x="34" y="363"/>
                  </a:lnTo>
                  <a:lnTo>
                    <a:pt x="38" y="370"/>
                  </a:lnTo>
                  <a:lnTo>
                    <a:pt x="40" y="376"/>
                  </a:lnTo>
                  <a:lnTo>
                    <a:pt x="44" y="382"/>
                  </a:lnTo>
                  <a:lnTo>
                    <a:pt x="49" y="389"/>
                  </a:lnTo>
                  <a:lnTo>
                    <a:pt x="51" y="395"/>
                  </a:lnTo>
                  <a:lnTo>
                    <a:pt x="55" y="401"/>
                  </a:lnTo>
                  <a:lnTo>
                    <a:pt x="61" y="410"/>
                  </a:lnTo>
                  <a:lnTo>
                    <a:pt x="70" y="420"/>
                  </a:lnTo>
                  <a:lnTo>
                    <a:pt x="74" y="424"/>
                  </a:lnTo>
                  <a:lnTo>
                    <a:pt x="84" y="433"/>
                  </a:lnTo>
                  <a:lnTo>
                    <a:pt x="91" y="435"/>
                  </a:lnTo>
                  <a:lnTo>
                    <a:pt x="99" y="437"/>
                  </a:lnTo>
                  <a:lnTo>
                    <a:pt x="105" y="437"/>
                  </a:lnTo>
                  <a:lnTo>
                    <a:pt x="147" y="441"/>
                  </a:lnTo>
                  <a:lnTo>
                    <a:pt x="162" y="450"/>
                  </a:lnTo>
                  <a:lnTo>
                    <a:pt x="170" y="458"/>
                  </a:lnTo>
                  <a:lnTo>
                    <a:pt x="175" y="466"/>
                  </a:lnTo>
                  <a:lnTo>
                    <a:pt x="177" y="471"/>
                  </a:lnTo>
                  <a:lnTo>
                    <a:pt x="177" y="475"/>
                  </a:lnTo>
                  <a:close/>
                </a:path>
              </a:pathLst>
            </a:custGeom>
            <a:solidFill>
              <a:srgbClr val="838383"/>
            </a:solidFill>
            <a:ln w="0">
              <a:solidFill>
                <a:srgbClr val="000000"/>
              </a:solidFill>
              <a:round/>
              <a:headEnd/>
              <a:tailEnd/>
            </a:ln>
          </p:spPr>
          <p:txBody>
            <a:bodyPr/>
            <a:lstStyle/>
            <a:p>
              <a:endParaRPr lang="zh-CN" altLang="en-US"/>
            </a:p>
          </p:txBody>
        </p:sp>
        <p:sp>
          <p:nvSpPr>
            <p:cNvPr id="26821" name="Freeform 118"/>
            <p:cNvSpPr>
              <a:spLocks/>
            </p:cNvSpPr>
            <p:nvPr/>
          </p:nvSpPr>
          <p:spPr bwMode="auto">
            <a:xfrm>
              <a:off x="1275" y="951"/>
              <a:ext cx="40" cy="27"/>
            </a:xfrm>
            <a:custGeom>
              <a:avLst/>
              <a:gdLst>
                <a:gd name="T0" fmla="*/ 0 w 40"/>
                <a:gd name="T1" fmla="*/ 0 h 27"/>
                <a:gd name="T2" fmla="*/ 10 w 40"/>
                <a:gd name="T3" fmla="*/ 8 h 27"/>
                <a:gd name="T4" fmla="*/ 21 w 40"/>
                <a:gd name="T5" fmla="*/ 15 h 27"/>
                <a:gd name="T6" fmla="*/ 31 w 40"/>
                <a:gd name="T7" fmla="*/ 21 h 27"/>
                <a:gd name="T8" fmla="*/ 40 w 40"/>
                <a:gd name="T9" fmla="*/ 27 h 27"/>
                <a:gd name="T10" fmla="*/ 0 60000 65536"/>
                <a:gd name="T11" fmla="*/ 0 60000 65536"/>
                <a:gd name="T12" fmla="*/ 0 60000 65536"/>
                <a:gd name="T13" fmla="*/ 0 60000 65536"/>
                <a:gd name="T14" fmla="*/ 0 60000 65536"/>
                <a:gd name="T15" fmla="*/ 0 w 40"/>
                <a:gd name="T16" fmla="*/ 0 h 27"/>
                <a:gd name="T17" fmla="*/ 40 w 40"/>
                <a:gd name="T18" fmla="*/ 27 h 27"/>
              </a:gdLst>
              <a:ahLst/>
              <a:cxnLst>
                <a:cxn ang="T10">
                  <a:pos x="T0" y="T1"/>
                </a:cxn>
                <a:cxn ang="T11">
                  <a:pos x="T2" y="T3"/>
                </a:cxn>
                <a:cxn ang="T12">
                  <a:pos x="T4" y="T5"/>
                </a:cxn>
                <a:cxn ang="T13">
                  <a:pos x="T6" y="T7"/>
                </a:cxn>
                <a:cxn ang="T14">
                  <a:pos x="T8" y="T9"/>
                </a:cxn>
              </a:cxnLst>
              <a:rect l="T15" t="T16" r="T17" b="T18"/>
              <a:pathLst>
                <a:path w="40" h="27">
                  <a:moveTo>
                    <a:pt x="0" y="0"/>
                  </a:moveTo>
                  <a:lnTo>
                    <a:pt x="10" y="8"/>
                  </a:lnTo>
                  <a:lnTo>
                    <a:pt x="21" y="15"/>
                  </a:lnTo>
                  <a:lnTo>
                    <a:pt x="31" y="21"/>
                  </a:lnTo>
                  <a:lnTo>
                    <a:pt x="40" y="27"/>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22" name="Freeform 119"/>
            <p:cNvSpPr>
              <a:spLocks/>
            </p:cNvSpPr>
            <p:nvPr/>
          </p:nvSpPr>
          <p:spPr bwMode="auto">
            <a:xfrm>
              <a:off x="1270" y="1075"/>
              <a:ext cx="45" cy="13"/>
            </a:xfrm>
            <a:custGeom>
              <a:avLst/>
              <a:gdLst>
                <a:gd name="T0" fmla="*/ 0 w 45"/>
                <a:gd name="T1" fmla="*/ 0 h 13"/>
                <a:gd name="T2" fmla="*/ 0 w 45"/>
                <a:gd name="T3" fmla="*/ 4 h 13"/>
                <a:gd name="T4" fmla="*/ 5 w 45"/>
                <a:gd name="T5" fmla="*/ 6 h 13"/>
                <a:gd name="T6" fmla="*/ 7 w 45"/>
                <a:gd name="T7" fmla="*/ 8 h 13"/>
                <a:gd name="T8" fmla="*/ 11 w 45"/>
                <a:gd name="T9" fmla="*/ 8 h 13"/>
                <a:gd name="T10" fmla="*/ 13 w 45"/>
                <a:gd name="T11" fmla="*/ 10 h 13"/>
                <a:gd name="T12" fmla="*/ 15 w 45"/>
                <a:gd name="T13" fmla="*/ 13 h 13"/>
                <a:gd name="T14" fmla="*/ 19 w 45"/>
                <a:gd name="T15" fmla="*/ 13 h 13"/>
                <a:gd name="T16" fmla="*/ 21 w 45"/>
                <a:gd name="T17" fmla="*/ 13 h 13"/>
                <a:gd name="T18" fmla="*/ 24 w 45"/>
                <a:gd name="T19" fmla="*/ 13 h 13"/>
                <a:gd name="T20" fmla="*/ 28 w 45"/>
                <a:gd name="T21" fmla="*/ 10 h 13"/>
                <a:gd name="T22" fmla="*/ 32 w 45"/>
                <a:gd name="T23" fmla="*/ 8 h 13"/>
                <a:gd name="T24" fmla="*/ 34 w 45"/>
                <a:gd name="T25" fmla="*/ 8 h 13"/>
                <a:gd name="T26" fmla="*/ 38 w 45"/>
                <a:gd name="T27" fmla="*/ 6 h 13"/>
                <a:gd name="T28" fmla="*/ 42 w 45"/>
                <a:gd name="T29" fmla="*/ 4 h 13"/>
                <a:gd name="T30" fmla="*/ 45 w 45"/>
                <a:gd name="T31" fmla="*/ 4 h 1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5"/>
                <a:gd name="T49" fmla="*/ 0 h 13"/>
                <a:gd name="T50" fmla="*/ 45 w 45"/>
                <a:gd name="T51" fmla="*/ 13 h 1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5" h="13">
                  <a:moveTo>
                    <a:pt x="0" y="0"/>
                  </a:moveTo>
                  <a:lnTo>
                    <a:pt x="0" y="4"/>
                  </a:lnTo>
                  <a:lnTo>
                    <a:pt x="5" y="6"/>
                  </a:lnTo>
                  <a:lnTo>
                    <a:pt x="7" y="8"/>
                  </a:lnTo>
                  <a:lnTo>
                    <a:pt x="11" y="8"/>
                  </a:lnTo>
                  <a:lnTo>
                    <a:pt x="13" y="10"/>
                  </a:lnTo>
                  <a:lnTo>
                    <a:pt x="15" y="13"/>
                  </a:lnTo>
                  <a:lnTo>
                    <a:pt x="19" y="13"/>
                  </a:lnTo>
                  <a:lnTo>
                    <a:pt x="21" y="13"/>
                  </a:lnTo>
                  <a:lnTo>
                    <a:pt x="24" y="13"/>
                  </a:lnTo>
                  <a:lnTo>
                    <a:pt x="28" y="10"/>
                  </a:lnTo>
                  <a:lnTo>
                    <a:pt x="32" y="8"/>
                  </a:lnTo>
                  <a:lnTo>
                    <a:pt x="34" y="8"/>
                  </a:lnTo>
                  <a:lnTo>
                    <a:pt x="38" y="6"/>
                  </a:lnTo>
                  <a:lnTo>
                    <a:pt x="42" y="4"/>
                  </a:lnTo>
                  <a:lnTo>
                    <a:pt x="45" y="4"/>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23" name="Freeform 120"/>
            <p:cNvSpPr>
              <a:spLocks/>
            </p:cNvSpPr>
            <p:nvPr/>
          </p:nvSpPr>
          <p:spPr bwMode="auto">
            <a:xfrm>
              <a:off x="1308" y="1102"/>
              <a:ext cx="7" cy="42"/>
            </a:xfrm>
            <a:custGeom>
              <a:avLst/>
              <a:gdLst>
                <a:gd name="T0" fmla="*/ 0 w 7"/>
                <a:gd name="T1" fmla="*/ 0 h 42"/>
                <a:gd name="T2" fmla="*/ 4 w 7"/>
                <a:gd name="T3" fmla="*/ 7 h 42"/>
                <a:gd name="T4" fmla="*/ 7 w 7"/>
                <a:gd name="T5" fmla="*/ 13 h 42"/>
                <a:gd name="T6" fmla="*/ 7 w 7"/>
                <a:gd name="T7" fmla="*/ 19 h 42"/>
                <a:gd name="T8" fmla="*/ 7 w 7"/>
                <a:gd name="T9" fmla="*/ 25 h 42"/>
                <a:gd name="T10" fmla="*/ 4 w 7"/>
                <a:gd name="T11" fmla="*/ 32 h 42"/>
                <a:gd name="T12" fmla="*/ 7 w 7"/>
                <a:gd name="T13" fmla="*/ 42 h 42"/>
                <a:gd name="T14" fmla="*/ 0 60000 65536"/>
                <a:gd name="T15" fmla="*/ 0 60000 65536"/>
                <a:gd name="T16" fmla="*/ 0 60000 65536"/>
                <a:gd name="T17" fmla="*/ 0 60000 65536"/>
                <a:gd name="T18" fmla="*/ 0 60000 65536"/>
                <a:gd name="T19" fmla="*/ 0 60000 65536"/>
                <a:gd name="T20" fmla="*/ 0 60000 65536"/>
                <a:gd name="T21" fmla="*/ 0 w 7"/>
                <a:gd name="T22" fmla="*/ 0 h 42"/>
                <a:gd name="T23" fmla="*/ 7 w 7"/>
                <a:gd name="T24" fmla="*/ 42 h 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 h="42">
                  <a:moveTo>
                    <a:pt x="0" y="0"/>
                  </a:moveTo>
                  <a:lnTo>
                    <a:pt x="4" y="7"/>
                  </a:lnTo>
                  <a:lnTo>
                    <a:pt x="7" y="13"/>
                  </a:lnTo>
                  <a:lnTo>
                    <a:pt x="7" y="19"/>
                  </a:lnTo>
                  <a:lnTo>
                    <a:pt x="7" y="25"/>
                  </a:lnTo>
                  <a:lnTo>
                    <a:pt x="4" y="32"/>
                  </a:lnTo>
                  <a:lnTo>
                    <a:pt x="7" y="42"/>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24" name="Freeform 121"/>
            <p:cNvSpPr>
              <a:spLocks/>
            </p:cNvSpPr>
            <p:nvPr/>
          </p:nvSpPr>
          <p:spPr bwMode="auto">
            <a:xfrm>
              <a:off x="1359" y="1113"/>
              <a:ext cx="16" cy="17"/>
            </a:xfrm>
            <a:custGeom>
              <a:avLst/>
              <a:gdLst>
                <a:gd name="T0" fmla="*/ 16 w 16"/>
                <a:gd name="T1" fmla="*/ 0 h 17"/>
                <a:gd name="T2" fmla="*/ 10 w 16"/>
                <a:gd name="T3" fmla="*/ 10 h 17"/>
                <a:gd name="T4" fmla="*/ 0 w 16"/>
                <a:gd name="T5" fmla="*/ 17 h 17"/>
                <a:gd name="T6" fmla="*/ 0 60000 65536"/>
                <a:gd name="T7" fmla="*/ 0 60000 65536"/>
                <a:gd name="T8" fmla="*/ 0 60000 65536"/>
                <a:gd name="T9" fmla="*/ 0 w 16"/>
                <a:gd name="T10" fmla="*/ 0 h 17"/>
                <a:gd name="T11" fmla="*/ 16 w 16"/>
                <a:gd name="T12" fmla="*/ 17 h 17"/>
              </a:gdLst>
              <a:ahLst/>
              <a:cxnLst>
                <a:cxn ang="T6">
                  <a:pos x="T0" y="T1"/>
                </a:cxn>
                <a:cxn ang="T7">
                  <a:pos x="T2" y="T3"/>
                </a:cxn>
                <a:cxn ang="T8">
                  <a:pos x="T4" y="T5"/>
                </a:cxn>
              </a:cxnLst>
              <a:rect l="T9" t="T10" r="T11" b="T12"/>
              <a:pathLst>
                <a:path w="16" h="17">
                  <a:moveTo>
                    <a:pt x="16" y="0"/>
                  </a:moveTo>
                  <a:lnTo>
                    <a:pt x="10" y="10"/>
                  </a:lnTo>
                  <a:lnTo>
                    <a:pt x="0" y="17"/>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25" name="Line 122"/>
            <p:cNvSpPr>
              <a:spLocks noChangeShapeType="1"/>
            </p:cNvSpPr>
            <p:nvPr/>
          </p:nvSpPr>
          <p:spPr bwMode="auto">
            <a:xfrm flipH="1">
              <a:off x="1338" y="1071"/>
              <a:ext cx="19"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26" name="Freeform 123"/>
            <p:cNvSpPr>
              <a:spLocks/>
            </p:cNvSpPr>
            <p:nvPr/>
          </p:nvSpPr>
          <p:spPr bwMode="auto">
            <a:xfrm>
              <a:off x="1298" y="1043"/>
              <a:ext cx="50" cy="15"/>
            </a:xfrm>
            <a:custGeom>
              <a:avLst/>
              <a:gdLst>
                <a:gd name="T0" fmla="*/ 50 w 50"/>
                <a:gd name="T1" fmla="*/ 15 h 15"/>
                <a:gd name="T2" fmla="*/ 42 w 50"/>
                <a:gd name="T3" fmla="*/ 15 h 15"/>
                <a:gd name="T4" fmla="*/ 31 w 50"/>
                <a:gd name="T5" fmla="*/ 15 h 15"/>
                <a:gd name="T6" fmla="*/ 21 w 50"/>
                <a:gd name="T7" fmla="*/ 13 h 15"/>
                <a:gd name="T8" fmla="*/ 12 w 50"/>
                <a:gd name="T9" fmla="*/ 11 h 15"/>
                <a:gd name="T10" fmla="*/ 6 w 50"/>
                <a:gd name="T11" fmla="*/ 5 h 15"/>
                <a:gd name="T12" fmla="*/ 0 w 50"/>
                <a:gd name="T13" fmla="*/ 0 h 15"/>
                <a:gd name="T14" fmla="*/ 0 60000 65536"/>
                <a:gd name="T15" fmla="*/ 0 60000 65536"/>
                <a:gd name="T16" fmla="*/ 0 60000 65536"/>
                <a:gd name="T17" fmla="*/ 0 60000 65536"/>
                <a:gd name="T18" fmla="*/ 0 60000 65536"/>
                <a:gd name="T19" fmla="*/ 0 60000 65536"/>
                <a:gd name="T20" fmla="*/ 0 60000 65536"/>
                <a:gd name="T21" fmla="*/ 0 w 50"/>
                <a:gd name="T22" fmla="*/ 0 h 15"/>
                <a:gd name="T23" fmla="*/ 50 w 50"/>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15">
                  <a:moveTo>
                    <a:pt x="50" y="15"/>
                  </a:moveTo>
                  <a:lnTo>
                    <a:pt x="42" y="15"/>
                  </a:lnTo>
                  <a:lnTo>
                    <a:pt x="31" y="15"/>
                  </a:lnTo>
                  <a:lnTo>
                    <a:pt x="21" y="13"/>
                  </a:lnTo>
                  <a:lnTo>
                    <a:pt x="12" y="11"/>
                  </a:lnTo>
                  <a:lnTo>
                    <a:pt x="6" y="5"/>
                  </a:lnTo>
                  <a:lnTo>
                    <a:pt x="0"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27" name="Freeform 124"/>
            <p:cNvSpPr>
              <a:spLocks/>
            </p:cNvSpPr>
            <p:nvPr/>
          </p:nvSpPr>
          <p:spPr bwMode="auto">
            <a:xfrm>
              <a:off x="1121" y="833"/>
              <a:ext cx="44" cy="425"/>
            </a:xfrm>
            <a:custGeom>
              <a:avLst/>
              <a:gdLst>
                <a:gd name="T0" fmla="*/ 7 w 44"/>
                <a:gd name="T1" fmla="*/ 4 h 425"/>
                <a:gd name="T2" fmla="*/ 11 w 44"/>
                <a:gd name="T3" fmla="*/ 15 h 425"/>
                <a:gd name="T4" fmla="*/ 11 w 44"/>
                <a:gd name="T5" fmla="*/ 21 h 425"/>
                <a:gd name="T6" fmla="*/ 13 w 44"/>
                <a:gd name="T7" fmla="*/ 30 h 425"/>
                <a:gd name="T8" fmla="*/ 15 w 44"/>
                <a:gd name="T9" fmla="*/ 40 h 425"/>
                <a:gd name="T10" fmla="*/ 17 w 44"/>
                <a:gd name="T11" fmla="*/ 51 h 425"/>
                <a:gd name="T12" fmla="*/ 19 w 44"/>
                <a:gd name="T13" fmla="*/ 61 h 425"/>
                <a:gd name="T14" fmla="*/ 21 w 44"/>
                <a:gd name="T15" fmla="*/ 68 h 425"/>
                <a:gd name="T16" fmla="*/ 13 w 44"/>
                <a:gd name="T17" fmla="*/ 72 h 425"/>
                <a:gd name="T18" fmla="*/ 7 w 44"/>
                <a:gd name="T19" fmla="*/ 78 h 425"/>
                <a:gd name="T20" fmla="*/ 7 w 44"/>
                <a:gd name="T21" fmla="*/ 84 h 425"/>
                <a:gd name="T22" fmla="*/ 17 w 44"/>
                <a:gd name="T23" fmla="*/ 89 h 425"/>
                <a:gd name="T24" fmla="*/ 23 w 44"/>
                <a:gd name="T25" fmla="*/ 97 h 425"/>
                <a:gd name="T26" fmla="*/ 21 w 44"/>
                <a:gd name="T27" fmla="*/ 105 h 425"/>
                <a:gd name="T28" fmla="*/ 19 w 44"/>
                <a:gd name="T29" fmla="*/ 114 h 425"/>
                <a:gd name="T30" fmla="*/ 19 w 44"/>
                <a:gd name="T31" fmla="*/ 122 h 425"/>
                <a:gd name="T32" fmla="*/ 17 w 44"/>
                <a:gd name="T33" fmla="*/ 133 h 425"/>
                <a:gd name="T34" fmla="*/ 15 w 44"/>
                <a:gd name="T35" fmla="*/ 147 h 425"/>
                <a:gd name="T36" fmla="*/ 13 w 44"/>
                <a:gd name="T37" fmla="*/ 156 h 425"/>
                <a:gd name="T38" fmla="*/ 13 w 44"/>
                <a:gd name="T39" fmla="*/ 164 h 425"/>
                <a:gd name="T40" fmla="*/ 11 w 44"/>
                <a:gd name="T41" fmla="*/ 175 h 425"/>
                <a:gd name="T42" fmla="*/ 9 w 44"/>
                <a:gd name="T43" fmla="*/ 183 h 425"/>
                <a:gd name="T44" fmla="*/ 9 w 44"/>
                <a:gd name="T45" fmla="*/ 194 h 425"/>
                <a:gd name="T46" fmla="*/ 7 w 44"/>
                <a:gd name="T47" fmla="*/ 204 h 425"/>
                <a:gd name="T48" fmla="*/ 7 w 44"/>
                <a:gd name="T49" fmla="*/ 215 h 425"/>
                <a:gd name="T50" fmla="*/ 4 w 44"/>
                <a:gd name="T51" fmla="*/ 223 h 425"/>
                <a:gd name="T52" fmla="*/ 4 w 44"/>
                <a:gd name="T53" fmla="*/ 236 h 425"/>
                <a:gd name="T54" fmla="*/ 2 w 44"/>
                <a:gd name="T55" fmla="*/ 244 h 425"/>
                <a:gd name="T56" fmla="*/ 2 w 44"/>
                <a:gd name="T57" fmla="*/ 255 h 425"/>
                <a:gd name="T58" fmla="*/ 0 w 44"/>
                <a:gd name="T59" fmla="*/ 265 h 425"/>
                <a:gd name="T60" fmla="*/ 0 w 44"/>
                <a:gd name="T61" fmla="*/ 276 h 425"/>
                <a:gd name="T62" fmla="*/ 0 w 44"/>
                <a:gd name="T63" fmla="*/ 282 h 425"/>
                <a:gd name="T64" fmla="*/ 0 w 44"/>
                <a:gd name="T65" fmla="*/ 290 h 425"/>
                <a:gd name="T66" fmla="*/ 0 w 44"/>
                <a:gd name="T67" fmla="*/ 299 h 425"/>
                <a:gd name="T68" fmla="*/ 0 w 44"/>
                <a:gd name="T69" fmla="*/ 307 h 425"/>
                <a:gd name="T70" fmla="*/ 0 w 44"/>
                <a:gd name="T71" fmla="*/ 315 h 425"/>
                <a:gd name="T72" fmla="*/ 2 w 44"/>
                <a:gd name="T73" fmla="*/ 326 h 425"/>
                <a:gd name="T74" fmla="*/ 2 w 44"/>
                <a:gd name="T75" fmla="*/ 334 h 425"/>
                <a:gd name="T76" fmla="*/ 4 w 44"/>
                <a:gd name="T77" fmla="*/ 343 h 425"/>
                <a:gd name="T78" fmla="*/ 4 w 44"/>
                <a:gd name="T79" fmla="*/ 351 h 425"/>
                <a:gd name="T80" fmla="*/ 9 w 44"/>
                <a:gd name="T81" fmla="*/ 362 h 425"/>
                <a:gd name="T82" fmla="*/ 11 w 44"/>
                <a:gd name="T83" fmla="*/ 370 h 425"/>
                <a:gd name="T84" fmla="*/ 15 w 44"/>
                <a:gd name="T85" fmla="*/ 378 h 425"/>
                <a:gd name="T86" fmla="*/ 17 w 44"/>
                <a:gd name="T87" fmla="*/ 387 h 425"/>
                <a:gd name="T88" fmla="*/ 23 w 44"/>
                <a:gd name="T89" fmla="*/ 395 h 425"/>
                <a:gd name="T90" fmla="*/ 28 w 44"/>
                <a:gd name="T91" fmla="*/ 404 h 425"/>
                <a:gd name="T92" fmla="*/ 34 w 44"/>
                <a:gd name="T93" fmla="*/ 414 h 425"/>
                <a:gd name="T94" fmla="*/ 40 w 44"/>
                <a:gd name="T95" fmla="*/ 423 h 42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4"/>
                <a:gd name="T145" fmla="*/ 0 h 425"/>
                <a:gd name="T146" fmla="*/ 44 w 44"/>
                <a:gd name="T147" fmla="*/ 425 h 42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4" h="425">
                  <a:moveTo>
                    <a:pt x="4" y="0"/>
                  </a:moveTo>
                  <a:lnTo>
                    <a:pt x="7" y="4"/>
                  </a:lnTo>
                  <a:lnTo>
                    <a:pt x="9" y="9"/>
                  </a:lnTo>
                  <a:lnTo>
                    <a:pt x="11" y="15"/>
                  </a:lnTo>
                  <a:lnTo>
                    <a:pt x="11" y="17"/>
                  </a:lnTo>
                  <a:lnTo>
                    <a:pt x="11" y="21"/>
                  </a:lnTo>
                  <a:lnTo>
                    <a:pt x="13" y="26"/>
                  </a:lnTo>
                  <a:lnTo>
                    <a:pt x="13" y="30"/>
                  </a:lnTo>
                  <a:lnTo>
                    <a:pt x="13" y="34"/>
                  </a:lnTo>
                  <a:lnTo>
                    <a:pt x="15" y="40"/>
                  </a:lnTo>
                  <a:lnTo>
                    <a:pt x="15" y="44"/>
                  </a:lnTo>
                  <a:lnTo>
                    <a:pt x="17" y="51"/>
                  </a:lnTo>
                  <a:lnTo>
                    <a:pt x="17" y="57"/>
                  </a:lnTo>
                  <a:lnTo>
                    <a:pt x="19" y="61"/>
                  </a:lnTo>
                  <a:lnTo>
                    <a:pt x="21" y="68"/>
                  </a:lnTo>
                  <a:lnTo>
                    <a:pt x="15" y="72"/>
                  </a:lnTo>
                  <a:lnTo>
                    <a:pt x="13" y="72"/>
                  </a:lnTo>
                  <a:lnTo>
                    <a:pt x="11" y="74"/>
                  </a:lnTo>
                  <a:lnTo>
                    <a:pt x="7" y="78"/>
                  </a:lnTo>
                  <a:lnTo>
                    <a:pt x="2" y="82"/>
                  </a:lnTo>
                  <a:lnTo>
                    <a:pt x="7" y="84"/>
                  </a:lnTo>
                  <a:lnTo>
                    <a:pt x="11" y="86"/>
                  </a:lnTo>
                  <a:lnTo>
                    <a:pt x="17" y="89"/>
                  </a:lnTo>
                  <a:lnTo>
                    <a:pt x="21" y="93"/>
                  </a:lnTo>
                  <a:lnTo>
                    <a:pt x="23" y="97"/>
                  </a:lnTo>
                  <a:lnTo>
                    <a:pt x="21" y="99"/>
                  </a:lnTo>
                  <a:lnTo>
                    <a:pt x="21" y="105"/>
                  </a:lnTo>
                  <a:lnTo>
                    <a:pt x="21" y="107"/>
                  </a:lnTo>
                  <a:lnTo>
                    <a:pt x="19" y="114"/>
                  </a:lnTo>
                  <a:lnTo>
                    <a:pt x="19" y="118"/>
                  </a:lnTo>
                  <a:lnTo>
                    <a:pt x="19" y="122"/>
                  </a:lnTo>
                  <a:lnTo>
                    <a:pt x="17" y="128"/>
                  </a:lnTo>
                  <a:lnTo>
                    <a:pt x="17" y="133"/>
                  </a:lnTo>
                  <a:lnTo>
                    <a:pt x="15" y="139"/>
                  </a:lnTo>
                  <a:lnTo>
                    <a:pt x="15" y="147"/>
                  </a:lnTo>
                  <a:lnTo>
                    <a:pt x="13" y="154"/>
                  </a:lnTo>
                  <a:lnTo>
                    <a:pt x="13" y="156"/>
                  </a:lnTo>
                  <a:lnTo>
                    <a:pt x="13" y="162"/>
                  </a:lnTo>
                  <a:lnTo>
                    <a:pt x="13" y="164"/>
                  </a:lnTo>
                  <a:lnTo>
                    <a:pt x="11" y="168"/>
                  </a:lnTo>
                  <a:lnTo>
                    <a:pt x="11" y="175"/>
                  </a:lnTo>
                  <a:lnTo>
                    <a:pt x="11" y="177"/>
                  </a:lnTo>
                  <a:lnTo>
                    <a:pt x="9" y="183"/>
                  </a:lnTo>
                  <a:lnTo>
                    <a:pt x="9" y="189"/>
                  </a:lnTo>
                  <a:lnTo>
                    <a:pt x="9" y="194"/>
                  </a:lnTo>
                  <a:lnTo>
                    <a:pt x="7" y="198"/>
                  </a:lnTo>
                  <a:lnTo>
                    <a:pt x="7" y="204"/>
                  </a:lnTo>
                  <a:lnTo>
                    <a:pt x="7" y="208"/>
                  </a:lnTo>
                  <a:lnTo>
                    <a:pt x="7" y="215"/>
                  </a:lnTo>
                  <a:lnTo>
                    <a:pt x="4" y="221"/>
                  </a:lnTo>
                  <a:lnTo>
                    <a:pt x="4" y="223"/>
                  </a:lnTo>
                  <a:lnTo>
                    <a:pt x="4" y="229"/>
                  </a:lnTo>
                  <a:lnTo>
                    <a:pt x="4" y="236"/>
                  </a:lnTo>
                  <a:lnTo>
                    <a:pt x="2" y="240"/>
                  </a:lnTo>
                  <a:lnTo>
                    <a:pt x="2" y="244"/>
                  </a:lnTo>
                  <a:lnTo>
                    <a:pt x="2" y="250"/>
                  </a:lnTo>
                  <a:lnTo>
                    <a:pt x="2" y="255"/>
                  </a:lnTo>
                  <a:lnTo>
                    <a:pt x="2" y="261"/>
                  </a:lnTo>
                  <a:lnTo>
                    <a:pt x="0" y="265"/>
                  </a:lnTo>
                  <a:lnTo>
                    <a:pt x="0" y="269"/>
                  </a:lnTo>
                  <a:lnTo>
                    <a:pt x="0" y="276"/>
                  </a:lnTo>
                  <a:lnTo>
                    <a:pt x="0" y="278"/>
                  </a:lnTo>
                  <a:lnTo>
                    <a:pt x="0" y="282"/>
                  </a:lnTo>
                  <a:lnTo>
                    <a:pt x="0" y="284"/>
                  </a:lnTo>
                  <a:lnTo>
                    <a:pt x="0" y="290"/>
                  </a:lnTo>
                  <a:lnTo>
                    <a:pt x="0" y="292"/>
                  </a:lnTo>
                  <a:lnTo>
                    <a:pt x="0" y="299"/>
                  </a:lnTo>
                  <a:lnTo>
                    <a:pt x="0" y="303"/>
                  </a:lnTo>
                  <a:lnTo>
                    <a:pt x="0" y="307"/>
                  </a:lnTo>
                  <a:lnTo>
                    <a:pt x="0" y="311"/>
                  </a:lnTo>
                  <a:lnTo>
                    <a:pt x="0" y="315"/>
                  </a:lnTo>
                  <a:lnTo>
                    <a:pt x="0" y="320"/>
                  </a:lnTo>
                  <a:lnTo>
                    <a:pt x="2" y="326"/>
                  </a:lnTo>
                  <a:lnTo>
                    <a:pt x="2" y="328"/>
                  </a:lnTo>
                  <a:lnTo>
                    <a:pt x="2" y="334"/>
                  </a:lnTo>
                  <a:lnTo>
                    <a:pt x="2" y="339"/>
                  </a:lnTo>
                  <a:lnTo>
                    <a:pt x="4" y="343"/>
                  </a:lnTo>
                  <a:lnTo>
                    <a:pt x="4" y="347"/>
                  </a:lnTo>
                  <a:lnTo>
                    <a:pt x="4" y="351"/>
                  </a:lnTo>
                  <a:lnTo>
                    <a:pt x="7" y="355"/>
                  </a:lnTo>
                  <a:lnTo>
                    <a:pt x="9" y="362"/>
                  </a:lnTo>
                  <a:lnTo>
                    <a:pt x="9" y="364"/>
                  </a:lnTo>
                  <a:lnTo>
                    <a:pt x="11" y="370"/>
                  </a:lnTo>
                  <a:lnTo>
                    <a:pt x="11" y="372"/>
                  </a:lnTo>
                  <a:lnTo>
                    <a:pt x="15" y="378"/>
                  </a:lnTo>
                  <a:lnTo>
                    <a:pt x="15" y="383"/>
                  </a:lnTo>
                  <a:lnTo>
                    <a:pt x="17" y="387"/>
                  </a:lnTo>
                  <a:lnTo>
                    <a:pt x="19" y="391"/>
                  </a:lnTo>
                  <a:lnTo>
                    <a:pt x="23" y="395"/>
                  </a:lnTo>
                  <a:lnTo>
                    <a:pt x="23" y="399"/>
                  </a:lnTo>
                  <a:lnTo>
                    <a:pt x="28" y="404"/>
                  </a:lnTo>
                  <a:lnTo>
                    <a:pt x="30" y="408"/>
                  </a:lnTo>
                  <a:lnTo>
                    <a:pt x="34" y="414"/>
                  </a:lnTo>
                  <a:lnTo>
                    <a:pt x="36" y="416"/>
                  </a:lnTo>
                  <a:lnTo>
                    <a:pt x="40" y="423"/>
                  </a:lnTo>
                  <a:lnTo>
                    <a:pt x="44" y="425"/>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28" name="Freeform 125"/>
            <p:cNvSpPr>
              <a:spLocks/>
            </p:cNvSpPr>
            <p:nvPr/>
          </p:nvSpPr>
          <p:spPr bwMode="auto">
            <a:xfrm>
              <a:off x="1008" y="1308"/>
              <a:ext cx="27" cy="147"/>
            </a:xfrm>
            <a:custGeom>
              <a:avLst/>
              <a:gdLst>
                <a:gd name="T0" fmla="*/ 0 w 27"/>
                <a:gd name="T1" fmla="*/ 0 h 147"/>
                <a:gd name="T2" fmla="*/ 0 w 27"/>
                <a:gd name="T3" fmla="*/ 17 h 147"/>
                <a:gd name="T4" fmla="*/ 4 w 27"/>
                <a:gd name="T5" fmla="*/ 36 h 147"/>
                <a:gd name="T6" fmla="*/ 8 w 27"/>
                <a:gd name="T7" fmla="*/ 55 h 147"/>
                <a:gd name="T8" fmla="*/ 12 w 27"/>
                <a:gd name="T9" fmla="*/ 74 h 147"/>
                <a:gd name="T10" fmla="*/ 17 w 27"/>
                <a:gd name="T11" fmla="*/ 90 h 147"/>
                <a:gd name="T12" fmla="*/ 23 w 27"/>
                <a:gd name="T13" fmla="*/ 109 h 147"/>
                <a:gd name="T14" fmla="*/ 25 w 27"/>
                <a:gd name="T15" fmla="*/ 128 h 147"/>
                <a:gd name="T16" fmla="*/ 27 w 27"/>
                <a:gd name="T17" fmla="*/ 147 h 1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47"/>
                <a:gd name="T29" fmla="*/ 27 w 27"/>
                <a:gd name="T30" fmla="*/ 147 h 1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47">
                  <a:moveTo>
                    <a:pt x="0" y="0"/>
                  </a:moveTo>
                  <a:lnTo>
                    <a:pt x="0" y="17"/>
                  </a:lnTo>
                  <a:lnTo>
                    <a:pt x="4" y="36"/>
                  </a:lnTo>
                  <a:lnTo>
                    <a:pt x="8" y="55"/>
                  </a:lnTo>
                  <a:lnTo>
                    <a:pt x="12" y="74"/>
                  </a:lnTo>
                  <a:lnTo>
                    <a:pt x="17" y="90"/>
                  </a:lnTo>
                  <a:lnTo>
                    <a:pt x="23" y="109"/>
                  </a:lnTo>
                  <a:lnTo>
                    <a:pt x="25" y="128"/>
                  </a:lnTo>
                  <a:lnTo>
                    <a:pt x="27" y="147"/>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29" name="Freeform 126"/>
            <p:cNvSpPr>
              <a:spLocks/>
            </p:cNvSpPr>
            <p:nvPr/>
          </p:nvSpPr>
          <p:spPr bwMode="auto">
            <a:xfrm>
              <a:off x="951" y="898"/>
              <a:ext cx="53" cy="360"/>
            </a:xfrm>
            <a:custGeom>
              <a:avLst/>
              <a:gdLst>
                <a:gd name="T0" fmla="*/ 53 w 53"/>
                <a:gd name="T1" fmla="*/ 0 h 360"/>
                <a:gd name="T2" fmla="*/ 51 w 53"/>
                <a:gd name="T3" fmla="*/ 3 h 360"/>
                <a:gd name="T4" fmla="*/ 48 w 53"/>
                <a:gd name="T5" fmla="*/ 5 h 360"/>
                <a:gd name="T6" fmla="*/ 44 w 53"/>
                <a:gd name="T7" fmla="*/ 9 h 360"/>
                <a:gd name="T8" fmla="*/ 42 w 53"/>
                <a:gd name="T9" fmla="*/ 11 h 360"/>
                <a:gd name="T10" fmla="*/ 40 w 53"/>
                <a:gd name="T11" fmla="*/ 15 h 360"/>
                <a:gd name="T12" fmla="*/ 36 w 53"/>
                <a:gd name="T13" fmla="*/ 19 h 360"/>
                <a:gd name="T14" fmla="*/ 34 w 53"/>
                <a:gd name="T15" fmla="*/ 24 h 360"/>
                <a:gd name="T16" fmla="*/ 30 w 53"/>
                <a:gd name="T17" fmla="*/ 28 h 360"/>
                <a:gd name="T18" fmla="*/ 36 w 53"/>
                <a:gd name="T19" fmla="*/ 32 h 360"/>
                <a:gd name="T20" fmla="*/ 44 w 53"/>
                <a:gd name="T21" fmla="*/ 36 h 360"/>
                <a:gd name="T22" fmla="*/ 38 w 53"/>
                <a:gd name="T23" fmla="*/ 40 h 360"/>
                <a:gd name="T24" fmla="*/ 32 w 53"/>
                <a:gd name="T25" fmla="*/ 47 h 360"/>
                <a:gd name="T26" fmla="*/ 25 w 53"/>
                <a:gd name="T27" fmla="*/ 53 h 360"/>
                <a:gd name="T28" fmla="*/ 21 w 53"/>
                <a:gd name="T29" fmla="*/ 57 h 360"/>
                <a:gd name="T30" fmla="*/ 21 w 53"/>
                <a:gd name="T31" fmla="*/ 74 h 360"/>
                <a:gd name="T32" fmla="*/ 21 w 53"/>
                <a:gd name="T33" fmla="*/ 87 h 360"/>
                <a:gd name="T34" fmla="*/ 19 w 53"/>
                <a:gd name="T35" fmla="*/ 97 h 360"/>
                <a:gd name="T36" fmla="*/ 19 w 53"/>
                <a:gd name="T37" fmla="*/ 110 h 360"/>
                <a:gd name="T38" fmla="*/ 19 w 53"/>
                <a:gd name="T39" fmla="*/ 120 h 360"/>
                <a:gd name="T40" fmla="*/ 17 w 53"/>
                <a:gd name="T41" fmla="*/ 133 h 360"/>
                <a:gd name="T42" fmla="*/ 17 w 53"/>
                <a:gd name="T43" fmla="*/ 145 h 360"/>
                <a:gd name="T44" fmla="*/ 15 w 53"/>
                <a:gd name="T45" fmla="*/ 162 h 360"/>
                <a:gd name="T46" fmla="*/ 13 w 53"/>
                <a:gd name="T47" fmla="*/ 177 h 360"/>
                <a:gd name="T48" fmla="*/ 13 w 53"/>
                <a:gd name="T49" fmla="*/ 192 h 360"/>
                <a:gd name="T50" fmla="*/ 11 w 53"/>
                <a:gd name="T51" fmla="*/ 204 h 360"/>
                <a:gd name="T52" fmla="*/ 11 w 53"/>
                <a:gd name="T53" fmla="*/ 217 h 360"/>
                <a:gd name="T54" fmla="*/ 9 w 53"/>
                <a:gd name="T55" fmla="*/ 232 h 360"/>
                <a:gd name="T56" fmla="*/ 9 w 53"/>
                <a:gd name="T57" fmla="*/ 244 h 360"/>
                <a:gd name="T58" fmla="*/ 6 w 53"/>
                <a:gd name="T59" fmla="*/ 259 h 360"/>
                <a:gd name="T60" fmla="*/ 2 w 53"/>
                <a:gd name="T61" fmla="*/ 274 h 360"/>
                <a:gd name="T62" fmla="*/ 2 w 53"/>
                <a:gd name="T63" fmla="*/ 282 h 360"/>
                <a:gd name="T64" fmla="*/ 2 w 53"/>
                <a:gd name="T65" fmla="*/ 288 h 360"/>
                <a:gd name="T66" fmla="*/ 0 w 53"/>
                <a:gd name="T67" fmla="*/ 307 h 360"/>
                <a:gd name="T68" fmla="*/ 0 w 53"/>
                <a:gd name="T69" fmla="*/ 322 h 360"/>
                <a:gd name="T70" fmla="*/ 0 w 53"/>
                <a:gd name="T71" fmla="*/ 334 h 360"/>
                <a:gd name="T72" fmla="*/ 2 w 53"/>
                <a:gd name="T73" fmla="*/ 347 h 360"/>
                <a:gd name="T74" fmla="*/ 2 w 53"/>
                <a:gd name="T75" fmla="*/ 360 h 36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3"/>
                <a:gd name="T115" fmla="*/ 0 h 360"/>
                <a:gd name="T116" fmla="*/ 53 w 53"/>
                <a:gd name="T117" fmla="*/ 360 h 36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3" h="360">
                  <a:moveTo>
                    <a:pt x="53" y="0"/>
                  </a:moveTo>
                  <a:lnTo>
                    <a:pt x="51" y="3"/>
                  </a:lnTo>
                  <a:lnTo>
                    <a:pt x="48" y="5"/>
                  </a:lnTo>
                  <a:lnTo>
                    <a:pt x="44" y="9"/>
                  </a:lnTo>
                  <a:lnTo>
                    <a:pt x="42" y="11"/>
                  </a:lnTo>
                  <a:lnTo>
                    <a:pt x="40" y="15"/>
                  </a:lnTo>
                  <a:lnTo>
                    <a:pt x="36" y="19"/>
                  </a:lnTo>
                  <a:lnTo>
                    <a:pt x="34" y="24"/>
                  </a:lnTo>
                  <a:lnTo>
                    <a:pt x="30" y="28"/>
                  </a:lnTo>
                  <a:lnTo>
                    <a:pt x="36" y="32"/>
                  </a:lnTo>
                  <a:lnTo>
                    <a:pt x="44" y="36"/>
                  </a:lnTo>
                  <a:lnTo>
                    <a:pt x="38" y="40"/>
                  </a:lnTo>
                  <a:lnTo>
                    <a:pt x="32" y="47"/>
                  </a:lnTo>
                  <a:lnTo>
                    <a:pt x="25" y="53"/>
                  </a:lnTo>
                  <a:lnTo>
                    <a:pt x="21" y="57"/>
                  </a:lnTo>
                  <a:lnTo>
                    <a:pt x="21" y="74"/>
                  </a:lnTo>
                  <a:lnTo>
                    <a:pt x="21" y="87"/>
                  </a:lnTo>
                  <a:lnTo>
                    <a:pt x="19" y="97"/>
                  </a:lnTo>
                  <a:lnTo>
                    <a:pt x="19" y="110"/>
                  </a:lnTo>
                  <a:lnTo>
                    <a:pt x="19" y="120"/>
                  </a:lnTo>
                  <a:lnTo>
                    <a:pt x="17" y="133"/>
                  </a:lnTo>
                  <a:lnTo>
                    <a:pt x="17" y="145"/>
                  </a:lnTo>
                  <a:lnTo>
                    <a:pt x="15" y="162"/>
                  </a:lnTo>
                  <a:lnTo>
                    <a:pt x="13" y="177"/>
                  </a:lnTo>
                  <a:lnTo>
                    <a:pt x="13" y="192"/>
                  </a:lnTo>
                  <a:lnTo>
                    <a:pt x="11" y="204"/>
                  </a:lnTo>
                  <a:lnTo>
                    <a:pt x="11" y="217"/>
                  </a:lnTo>
                  <a:lnTo>
                    <a:pt x="9" y="232"/>
                  </a:lnTo>
                  <a:lnTo>
                    <a:pt x="9" y="244"/>
                  </a:lnTo>
                  <a:lnTo>
                    <a:pt x="6" y="259"/>
                  </a:lnTo>
                  <a:lnTo>
                    <a:pt x="2" y="274"/>
                  </a:lnTo>
                  <a:lnTo>
                    <a:pt x="2" y="282"/>
                  </a:lnTo>
                  <a:lnTo>
                    <a:pt x="2" y="288"/>
                  </a:lnTo>
                  <a:lnTo>
                    <a:pt x="0" y="307"/>
                  </a:lnTo>
                  <a:lnTo>
                    <a:pt x="0" y="322"/>
                  </a:lnTo>
                  <a:lnTo>
                    <a:pt x="0" y="334"/>
                  </a:lnTo>
                  <a:lnTo>
                    <a:pt x="2" y="347"/>
                  </a:lnTo>
                  <a:lnTo>
                    <a:pt x="2" y="36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30" name="Freeform 127"/>
            <p:cNvSpPr>
              <a:spLocks/>
            </p:cNvSpPr>
            <p:nvPr/>
          </p:nvSpPr>
          <p:spPr bwMode="auto">
            <a:xfrm>
              <a:off x="1048" y="882"/>
              <a:ext cx="52" cy="65"/>
            </a:xfrm>
            <a:custGeom>
              <a:avLst/>
              <a:gdLst>
                <a:gd name="T0" fmla="*/ 52 w 52"/>
                <a:gd name="T1" fmla="*/ 0 h 65"/>
                <a:gd name="T2" fmla="*/ 52 w 52"/>
                <a:gd name="T3" fmla="*/ 4 h 65"/>
                <a:gd name="T4" fmla="*/ 50 w 52"/>
                <a:gd name="T5" fmla="*/ 6 h 65"/>
                <a:gd name="T6" fmla="*/ 48 w 52"/>
                <a:gd name="T7" fmla="*/ 10 h 65"/>
                <a:gd name="T8" fmla="*/ 46 w 52"/>
                <a:gd name="T9" fmla="*/ 14 h 65"/>
                <a:gd name="T10" fmla="*/ 42 w 52"/>
                <a:gd name="T11" fmla="*/ 19 h 65"/>
                <a:gd name="T12" fmla="*/ 40 w 52"/>
                <a:gd name="T13" fmla="*/ 23 h 65"/>
                <a:gd name="T14" fmla="*/ 35 w 52"/>
                <a:gd name="T15" fmla="*/ 25 h 65"/>
                <a:gd name="T16" fmla="*/ 31 w 52"/>
                <a:gd name="T17" fmla="*/ 29 h 65"/>
                <a:gd name="T18" fmla="*/ 29 w 52"/>
                <a:gd name="T19" fmla="*/ 33 h 65"/>
                <a:gd name="T20" fmla="*/ 25 w 52"/>
                <a:gd name="T21" fmla="*/ 40 h 65"/>
                <a:gd name="T22" fmla="*/ 21 w 52"/>
                <a:gd name="T23" fmla="*/ 44 h 65"/>
                <a:gd name="T24" fmla="*/ 19 w 52"/>
                <a:gd name="T25" fmla="*/ 48 h 65"/>
                <a:gd name="T26" fmla="*/ 14 w 52"/>
                <a:gd name="T27" fmla="*/ 52 h 65"/>
                <a:gd name="T28" fmla="*/ 12 w 52"/>
                <a:gd name="T29" fmla="*/ 56 h 65"/>
                <a:gd name="T30" fmla="*/ 10 w 52"/>
                <a:gd name="T31" fmla="*/ 61 h 65"/>
                <a:gd name="T32" fmla="*/ 8 w 52"/>
                <a:gd name="T33" fmla="*/ 65 h 65"/>
                <a:gd name="T34" fmla="*/ 6 w 52"/>
                <a:gd name="T35" fmla="*/ 63 h 65"/>
                <a:gd name="T36" fmla="*/ 6 w 52"/>
                <a:gd name="T37" fmla="*/ 58 h 65"/>
                <a:gd name="T38" fmla="*/ 4 w 52"/>
                <a:gd name="T39" fmla="*/ 54 h 65"/>
                <a:gd name="T40" fmla="*/ 2 w 52"/>
                <a:gd name="T41" fmla="*/ 50 h 65"/>
                <a:gd name="T42" fmla="*/ 0 w 52"/>
                <a:gd name="T43" fmla="*/ 48 h 65"/>
                <a:gd name="T44" fmla="*/ 0 w 52"/>
                <a:gd name="T45" fmla="*/ 44 h 6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2"/>
                <a:gd name="T70" fmla="*/ 0 h 65"/>
                <a:gd name="T71" fmla="*/ 52 w 52"/>
                <a:gd name="T72" fmla="*/ 65 h 6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2" h="65">
                  <a:moveTo>
                    <a:pt x="52" y="0"/>
                  </a:moveTo>
                  <a:lnTo>
                    <a:pt x="52" y="4"/>
                  </a:lnTo>
                  <a:lnTo>
                    <a:pt x="50" y="6"/>
                  </a:lnTo>
                  <a:lnTo>
                    <a:pt x="48" y="10"/>
                  </a:lnTo>
                  <a:lnTo>
                    <a:pt x="46" y="14"/>
                  </a:lnTo>
                  <a:lnTo>
                    <a:pt x="42" y="19"/>
                  </a:lnTo>
                  <a:lnTo>
                    <a:pt x="40" y="23"/>
                  </a:lnTo>
                  <a:lnTo>
                    <a:pt x="35" y="25"/>
                  </a:lnTo>
                  <a:lnTo>
                    <a:pt x="31" y="29"/>
                  </a:lnTo>
                  <a:lnTo>
                    <a:pt x="29" y="33"/>
                  </a:lnTo>
                  <a:lnTo>
                    <a:pt x="25" y="40"/>
                  </a:lnTo>
                  <a:lnTo>
                    <a:pt x="21" y="44"/>
                  </a:lnTo>
                  <a:lnTo>
                    <a:pt x="19" y="48"/>
                  </a:lnTo>
                  <a:lnTo>
                    <a:pt x="14" y="52"/>
                  </a:lnTo>
                  <a:lnTo>
                    <a:pt x="12" y="56"/>
                  </a:lnTo>
                  <a:lnTo>
                    <a:pt x="10" y="61"/>
                  </a:lnTo>
                  <a:lnTo>
                    <a:pt x="8" y="65"/>
                  </a:lnTo>
                  <a:lnTo>
                    <a:pt x="6" y="63"/>
                  </a:lnTo>
                  <a:lnTo>
                    <a:pt x="6" y="58"/>
                  </a:lnTo>
                  <a:lnTo>
                    <a:pt x="4" y="54"/>
                  </a:lnTo>
                  <a:lnTo>
                    <a:pt x="2" y="50"/>
                  </a:lnTo>
                  <a:lnTo>
                    <a:pt x="0" y="48"/>
                  </a:lnTo>
                  <a:lnTo>
                    <a:pt x="0" y="44"/>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31" name="Freeform 128"/>
            <p:cNvSpPr>
              <a:spLocks/>
            </p:cNvSpPr>
            <p:nvPr/>
          </p:nvSpPr>
          <p:spPr bwMode="auto">
            <a:xfrm>
              <a:off x="1008" y="915"/>
              <a:ext cx="8" cy="21"/>
            </a:xfrm>
            <a:custGeom>
              <a:avLst/>
              <a:gdLst>
                <a:gd name="T0" fmla="*/ 8 w 8"/>
                <a:gd name="T1" fmla="*/ 9 h 21"/>
                <a:gd name="T2" fmla="*/ 6 w 8"/>
                <a:gd name="T3" fmla="*/ 19 h 21"/>
                <a:gd name="T4" fmla="*/ 6 w 8"/>
                <a:gd name="T5" fmla="*/ 21 h 21"/>
                <a:gd name="T6" fmla="*/ 4 w 8"/>
                <a:gd name="T7" fmla="*/ 17 h 21"/>
                <a:gd name="T8" fmla="*/ 2 w 8"/>
                <a:gd name="T9" fmla="*/ 11 h 21"/>
                <a:gd name="T10" fmla="*/ 0 w 8"/>
                <a:gd name="T11" fmla="*/ 7 h 21"/>
                <a:gd name="T12" fmla="*/ 0 w 8"/>
                <a:gd name="T13" fmla="*/ 0 h 21"/>
                <a:gd name="T14" fmla="*/ 0 60000 65536"/>
                <a:gd name="T15" fmla="*/ 0 60000 65536"/>
                <a:gd name="T16" fmla="*/ 0 60000 65536"/>
                <a:gd name="T17" fmla="*/ 0 60000 65536"/>
                <a:gd name="T18" fmla="*/ 0 60000 65536"/>
                <a:gd name="T19" fmla="*/ 0 60000 65536"/>
                <a:gd name="T20" fmla="*/ 0 60000 65536"/>
                <a:gd name="T21" fmla="*/ 0 w 8"/>
                <a:gd name="T22" fmla="*/ 0 h 21"/>
                <a:gd name="T23" fmla="*/ 8 w 8"/>
                <a:gd name="T24" fmla="*/ 21 h 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21">
                  <a:moveTo>
                    <a:pt x="8" y="9"/>
                  </a:moveTo>
                  <a:lnTo>
                    <a:pt x="6" y="19"/>
                  </a:lnTo>
                  <a:lnTo>
                    <a:pt x="6" y="21"/>
                  </a:lnTo>
                  <a:lnTo>
                    <a:pt x="4" y="17"/>
                  </a:lnTo>
                  <a:lnTo>
                    <a:pt x="2" y="11"/>
                  </a:lnTo>
                  <a:lnTo>
                    <a:pt x="0" y="7"/>
                  </a:lnTo>
                  <a:lnTo>
                    <a:pt x="0"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32" name="Freeform 129"/>
            <p:cNvSpPr>
              <a:spLocks/>
            </p:cNvSpPr>
            <p:nvPr/>
          </p:nvSpPr>
          <p:spPr bwMode="auto">
            <a:xfrm>
              <a:off x="999" y="1113"/>
              <a:ext cx="9" cy="159"/>
            </a:xfrm>
            <a:custGeom>
              <a:avLst/>
              <a:gdLst>
                <a:gd name="T0" fmla="*/ 7 w 9"/>
                <a:gd name="T1" fmla="*/ 0 h 159"/>
                <a:gd name="T2" fmla="*/ 7 w 9"/>
                <a:gd name="T3" fmla="*/ 12 h 159"/>
                <a:gd name="T4" fmla="*/ 7 w 9"/>
                <a:gd name="T5" fmla="*/ 25 h 159"/>
                <a:gd name="T6" fmla="*/ 7 w 9"/>
                <a:gd name="T7" fmla="*/ 38 h 159"/>
                <a:gd name="T8" fmla="*/ 7 w 9"/>
                <a:gd name="T9" fmla="*/ 50 h 159"/>
                <a:gd name="T10" fmla="*/ 5 w 9"/>
                <a:gd name="T11" fmla="*/ 63 h 159"/>
                <a:gd name="T12" fmla="*/ 5 w 9"/>
                <a:gd name="T13" fmla="*/ 75 h 159"/>
                <a:gd name="T14" fmla="*/ 3 w 9"/>
                <a:gd name="T15" fmla="*/ 88 h 159"/>
                <a:gd name="T16" fmla="*/ 3 w 9"/>
                <a:gd name="T17" fmla="*/ 96 h 159"/>
                <a:gd name="T18" fmla="*/ 3 w 9"/>
                <a:gd name="T19" fmla="*/ 105 h 159"/>
                <a:gd name="T20" fmla="*/ 3 w 9"/>
                <a:gd name="T21" fmla="*/ 115 h 159"/>
                <a:gd name="T22" fmla="*/ 0 w 9"/>
                <a:gd name="T23" fmla="*/ 126 h 159"/>
                <a:gd name="T24" fmla="*/ 0 w 9"/>
                <a:gd name="T25" fmla="*/ 136 h 159"/>
                <a:gd name="T26" fmla="*/ 3 w 9"/>
                <a:gd name="T27" fmla="*/ 145 h 159"/>
                <a:gd name="T28" fmla="*/ 3 w 9"/>
                <a:gd name="T29" fmla="*/ 153 h 159"/>
                <a:gd name="T30" fmla="*/ 5 w 9"/>
                <a:gd name="T31" fmla="*/ 157 h 159"/>
                <a:gd name="T32" fmla="*/ 9 w 9"/>
                <a:gd name="T33" fmla="*/ 159 h 1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
                <a:gd name="T52" fmla="*/ 0 h 159"/>
                <a:gd name="T53" fmla="*/ 9 w 9"/>
                <a:gd name="T54" fmla="*/ 159 h 1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 h="159">
                  <a:moveTo>
                    <a:pt x="7" y="0"/>
                  </a:moveTo>
                  <a:lnTo>
                    <a:pt x="7" y="12"/>
                  </a:lnTo>
                  <a:lnTo>
                    <a:pt x="7" y="25"/>
                  </a:lnTo>
                  <a:lnTo>
                    <a:pt x="7" y="38"/>
                  </a:lnTo>
                  <a:lnTo>
                    <a:pt x="7" y="50"/>
                  </a:lnTo>
                  <a:lnTo>
                    <a:pt x="5" y="63"/>
                  </a:lnTo>
                  <a:lnTo>
                    <a:pt x="5" y="75"/>
                  </a:lnTo>
                  <a:lnTo>
                    <a:pt x="3" y="88"/>
                  </a:lnTo>
                  <a:lnTo>
                    <a:pt x="3" y="96"/>
                  </a:lnTo>
                  <a:lnTo>
                    <a:pt x="3" y="105"/>
                  </a:lnTo>
                  <a:lnTo>
                    <a:pt x="3" y="115"/>
                  </a:lnTo>
                  <a:lnTo>
                    <a:pt x="0" y="126"/>
                  </a:lnTo>
                  <a:lnTo>
                    <a:pt x="0" y="136"/>
                  </a:lnTo>
                  <a:lnTo>
                    <a:pt x="3" y="145"/>
                  </a:lnTo>
                  <a:lnTo>
                    <a:pt x="3" y="153"/>
                  </a:lnTo>
                  <a:lnTo>
                    <a:pt x="5" y="157"/>
                  </a:lnTo>
                  <a:lnTo>
                    <a:pt x="9" y="159"/>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33" name="Freeform 130"/>
            <p:cNvSpPr>
              <a:spLocks/>
            </p:cNvSpPr>
            <p:nvPr/>
          </p:nvSpPr>
          <p:spPr bwMode="auto">
            <a:xfrm>
              <a:off x="962" y="901"/>
              <a:ext cx="84" cy="392"/>
            </a:xfrm>
            <a:custGeom>
              <a:avLst/>
              <a:gdLst>
                <a:gd name="T0" fmla="*/ 65 w 84"/>
                <a:gd name="T1" fmla="*/ 0 h 392"/>
                <a:gd name="T2" fmla="*/ 73 w 84"/>
                <a:gd name="T3" fmla="*/ 6 h 392"/>
                <a:gd name="T4" fmla="*/ 79 w 84"/>
                <a:gd name="T5" fmla="*/ 14 h 392"/>
                <a:gd name="T6" fmla="*/ 84 w 84"/>
                <a:gd name="T7" fmla="*/ 23 h 392"/>
                <a:gd name="T8" fmla="*/ 73 w 84"/>
                <a:gd name="T9" fmla="*/ 35 h 392"/>
                <a:gd name="T10" fmla="*/ 73 w 84"/>
                <a:gd name="T11" fmla="*/ 52 h 392"/>
                <a:gd name="T12" fmla="*/ 73 w 84"/>
                <a:gd name="T13" fmla="*/ 71 h 392"/>
                <a:gd name="T14" fmla="*/ 71 w 84"/>
                <a:gd name="T15" fmla="*/ 90 h 392"/>
                <a:gd name="T16" fmla="*/ 67 w 84"/>
                <a:gd name="T17" fmla="*/ 109 h 392"/>
                <a:gd name="T18" fmla="*/ 63 w 84"/>
                <a:gd name="T19" fmla="*/ 130 h 392"/>
                <a:gd name="T20" fmla="*/ 58 w 84"/>
                <a:gd name="T21" fmla="*/ 153 h 392"/>
                <a:gd name="T22" fmla="*/ 52 w 84"/>
                <a:gd name="T23" fmla="*/ 174 h 392"/>
                <a:gd name="T24" fmla="*/ 48 w 84"/>
                <a:gd name="T25" fmla="*/ 195 h 392"/>
                <a:gd name="T26" fmla="*/ 42 w 84"/>
                <a:gd name="T27" fmla="*/ 218 h 392"/>
                <a:gd name="T28" fmla="*/ 37 w 84"/>
                <a:gd name="T29" fmla="*/ 239 h 392"/>
                <a:gd name="T30" fmla="*/ 33 w 84"/>
                <a:gd name="T31" fmla="*/ 262 h 392"/>
                <a:gd name="T32" fmla="*/ 31 w 84"/>
                <a:gd name="T33" fmla="*/ 283 h 392"/>
                <a:gd name="T34" fmla="*/ 29 w 84"/>
                <a:gd name="T35" fmla="*/ 304 h 392"/>
                <a:gd name="T36" fmla="*/ 29 w 84"/>
                <a:gd name="T37" fmla="*/ 325 h 392"/>
                <a:gd name="T38" fmla="*/ 31 w 84"/>
                <a:gd name="T39" fmla="*/ 346 h 392"/>
                <a:gd name="T40" fmla="*/ 33 w 84"/>
                <a:gd name="T41" fmla="*/ 367 h 392"/>
                <a:gd name="T42" fmla="*/ 0 w 84"/>
                <a:gd name="T43" fmla="*/ 361 h 392"/>
                <a:gd name="T44" fmla="*/ 0 w 84"/>
                <a:gd name="T45" fmla="*/ 340 h 392"/>
                <a:gd name="T46" fmla="*/ 0 w 84"/>
                <a:gd name="T47" fmla="*/ 321 h 392"/>
                <a:gd name="T48" fmla="*/ 2 w 84"/>
                <a:gd name="T49" fmla="*/ 300 h 392"/>
                <a:gd name="T50" fmla="*/ 4 w 84"/>
                <a:gd name="T51" fmla="*/ 279 h 392"/>
                <a:gd name="T52" fmla="*/ 8 w 84"/>
                <a:gd name="T53" fmla="*/ 258 h 392"/>
                <a:gd name="T54" fmla="*/ 12 w 84"/>
                <a:gd name="T55" fmla="*/ 237 h 392"/>
                <a:gd name="T56" fmla="*/ 19 w 84"/>
                <a:gd name="T57" fmla="*/ 216 h 392"/>
                <a:gd name="T58" fmla="*/ 23 w 84"/>
                <a:gd name="T59" fmla="*/ 195 h 392"/>
                <a:gd name="T60" fmla="*/ 29 w 84"/>
                <a:gd name="T61" fmla="*/ 174 h 392"/>
                <a:gd name="T62" fmla="*/ 35 w 84"/>
                <a:gd name="T63" fmla="*/ 153 h 392"/>
                <a:gd name="T64" fmla="*/ 42 w 84"/>
                <a:gd name="T65" fmla="*/ 132 h 392"/>
                <a:gd name="T66" fmla="*/ 46 w 84"/>
                <a:gd name="T67" fmla="*/ 111 h 392"/>
                <a:gd name="T68" fmla="*/ 50 w 84"/>
                <a:gd name="T69" fmla="*/ 92 h 392"/>
                <a:gd name="T70" fmla="*/ 54 w 84"/>
                <a:gd name="T71" fmla="*/ 71 h 392"/>
                <a:gd name="T72" fmla="*/ 56 w 84"/>
                <a:gd name="T73" fmla="*/ 52 h 392"/>
                <a:gd name="T74" fmla="*/ 58 w 84"/>
                <a:gd name="T75" fmla="*/ 35 h 392"/>
                <a:gd name="T76" fmla="*/ 54 w 84"/>
                <a:gd name="T77" fmla="*/ 25 h 392"/>
                <a:gd name="T78" fmla="*/ 56 w 84"/>
                <a:gd name="T79" fmla="*/ 10 h 392"/>
                <a:gd name="T80" fmla="*/ 58 w 84"/>
                <a:gd name="T81" fmla="*/ 4 h 3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4"/>
                <a:gd name="T124" fmla="*/ 0 h 392"/>
                <a:gd name="T125" fmla="*/ 84 w 84"/>
                <a:gd name="T126" fmla="*/ 392 h 39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4" h="392">
                  <a:moveTo>
                    <a:pt x="61" y="0"/>
                  </a:moveTo>
                  <a:lnTo>
                    <a:pt x="65" y="0"/>
                  </a:lnTo>
                  <a:lnTo>
                    <a:pt x="69" y="4"/>
                  </a:lnTo>
                  <a:lnTo>
                    <a:pt x="73" y="6"/>
                  </a:lnTo>
                  <a:lnTo>
                    <a:pt x="77" y="10"/>
                  </a:lnTo>
                  <a:lnTo>
                    <a:pt x="79" y="14"/>
                  </a:lnTo>
                  <a:lnTo>
                    <a:pt x="82" y="21"/>
                  </a:lnTo>
                  <a:lnTo>
                    <a:pt x="84" y="23"/>
                  </a:lnTo>
                  <a:lnTo>
                    <a:pt x="77" y="31"/>
                  </a:lnTo>
                  <a:lnTo>
                    <a:pt x="73" y="35"/>
                  </a:lnTo>
                  <a:lnTo>
                    <a:pt x="73" y="44"/>
                  </a:lnTo>
                  <a:lnTo>
                    <a:pt x="73" y="52"/>
                  </a:lnTo>
                  <a:lnTo>
                    <a:pt x="73" y="60"/>
                  </a:lnTo>
                  <a:lnTo>
                    <a:pt x="73" y="71"/>
                  </a:lnTo>
                  <a:lnTo>
                    <a:pt x="71" y="79"/>
                  </a:lnTo>
                  <a:lnTo>
                    <a:pt x="71" y="90"/>
                  </a:lnTo>
                  <a:lnTo>
                    <a:pt x="69" y="98"/>
                  </a:lnTo>
                  <a:lnTo>
                    <a:pt x="67" y="109"/>
                  </a:lnTo>
                  <a:lnTo>
                    <a:pt x="65" y="119"/>
                  </a:lnTo>
                  <a:lnTo>
                    <a:pt x="63" y="130"/>
                  </a:lnTo>
                  <a:lnTo>
                    <a:pt x="61" y="142"/>
                  </a:lnTo>
                  <a:lnTo>
                    <a:pt x="58" y="153"/>
                  </a:lnTo>
                  <a:lnTo>
                    <a:pt x="54" y="163"/>
                  </a:lnTo>
                  <a:lnTo>
                    <a:pt x="52" y="174"/>
                  </a:lnTo>
                  <a:lnTo>
                    <a:pt x="50" y="184"/>
                  </a:lnTo>
                  <a:lnTo>
                    <a:pt x="48" y="195"/>
                  </a:lnTo>
                  <a:lnTo>
                    <a:pt x="46" y="208"/>
                  </a:lnTo>
                  <a:lnTo>
                    <a:pt x="42" y="218"/>
                  </a:lnTo>
                  <a:lnTo>
                    <a:pt x="40" y="229"/>
                  </a:lnTo>
                  <a:lnTo>
                    <a:pt x="37" y="239"/>
                  </a:lnTo>
                  <a:lnTo>
                    <a:pt x="35" y="250"/>
                  </a:lnTo>
                  <a:lnTo>
                    <a:pt x="33" y="262"/>
                  </a:lnTo>
                  <a:lnTo>
                    <a:pt x="31" y="273"/>
                  </a:lnTo>
                  <a:lnTo>
                    <a:pt x="31" y="283"/>
                  </a:lnTo>
                  <a:lnTo>
                    <a:pt x="31" y="294"/>
                  </a:lnTo>
                  <a:lnTo>
                    <a:pt x="29" y="304"/>
                  </a:lnTo>
                  <a:lnTo>
                    <a:pt x="29" y="315"/>
                  </a:lnTo>
                  <a:lnTo>
                    <a:pt x="29" y="325"/>
                  </a:lnTo>
                  <a:lnTo>
                    <a:pt x="29" y="336"/>
                  </a:lnTo>
                  <a:lnTo>
                    <a:pt x="31" y="346"/>
                  </a:lnTo>
                  <a:lnTo>
                    <a:pt x="31" y="357"/>
                  </a:lnTo>
                  <a:lnTo>
                    <a:pt x="33" y="367"/>
                  </a:lnTo>
                  <a:lnTo>
                    <a:pt x="16" y="392"/>
                  </a:lnTo>
                  <a:lnTo>
                    <a:pt x="0" y="361"/>
                  </a:lnTo>
                  <a:lnTo>
                    <a:pt x="0" y="350"/>
                  </a:lnTo>
                  <a:lnTo>
                    <a:pt x="0" y="340"/>
                  </a:lnTo>
                  <a:lnTo>
                    <a:pt x="0" y="329"/>
                  </a:lnTo>
                  <a:lnTo>
                    <a:pt x="0" y="321"/>
                  </a:lnTo>
                  <a:lnTo>
                    <a:pt x="2" y="310"/>
                  </a:lnTo>
                  <a:lnTo>
                    <a:pt x="2" y="300"/>
                  </a:lnTo>
                  <a:lnTo>
                    <a:pt x="4" y="289"/>
                  </a:lnTo>
                  <a:lnTo>
                    <a:pt x="4" y="279"/>
                  </a:lnTo>
                  <a:lnTo>
                    <a:pt x="6" y="268"/>
                  </a:lnTo>
                  <a:lnTo>
                    <a:pt x="8" y="258"/>
                  </a:lnTo>
                  <a:lnTo>
                    <a:pt x="10" y="247"/>
                  </a:lnTo>
                  <a:lnTo>
                    <a:pt x="12" y="237"/>
                  </a:lnTo>
                  <a:lnTo>
                    <a:pt x="16" y="226"/>
                  </a:lnTo>
                  <a:lnTo>
                    <a:pt x="19" y="216"/>
                  </a:lnTo>
                  <a:lnTo>
                    <a:pt x="21" y="205"/>
                  </a:lnTo>
                  <a:lnTo>
                    <a:pt x="23" y="195"/>
                  </a:lnTo>
                  <a:lnTo>
                    <a:pt x="27" y="184"/>
                  </a:lnTo>
                  <a:lnTo>
                    <a:pt x="29" y="174"/>
                  </a:lnTo>
                  <a:lnTo>
                    <a:pt x="31" y="163"/>
                  </a:lnTo>
                  <a:lnTo>
                    <a:pt x="35" y="153"/>
                  </a:lnTo>
                  <a:lnTo>
                    <a:pt x="37" y="142"/>
                  </a:lnTo>
                  <a:lnTo>
                    <a:pt x="42" y="132"/>
                  </a:lnTo>
                  <a:lnTo>
                    <a:pt x="44" y="121"/>
                  </a:lnTo>
                  <a:lnTo>
                    <a:pt x="46" y="111"/>
                  </a:lnTo>
                  <a:lnTo>
                    <a:pt x="48" y="100"/>
                  </a:lnTo>
                  <a:lnTo>
                    <a:pt x="50" y="92"/>
                  </a:lnTo>
                  <a:lnTo>
                    <a:pt x="52" y="81"/>
                  </a:lnTo>
                  <a:lnTo>
                    <a:pt x="54" y="71"/>
                  </a:lnTo>
                  <a:lnTo>
                    <a:pt x="56" y="63"/>
                  </a:lnTo>
                  <a:lnTo>
                    <a:pt x="56" y="52"/>
                  </a:lnTo>
                  <a:lnTo>
                    <a:pt x="58" y="44"/>
                  </a:lnTo>
                  <a:lnTo>
                    <a:pt x="58" y="35"/>
                  </a:lnTo>
                  <a:lnTo>
                    <a:pt x="56" y="31"/>
                  </a:lnTo>
                  <a:lnTo>
                    <a:pt x="54" y="25"/>
                  </a:lnTo>
                  <a:lnTo>
                    <a:pt x="56" y="16"/>
                  </a:lnTo>
                  <a:lnTo>
                    <a:pt x="56" y="10"/>
                  </a:lnTo>
                  <a:lnTo>
                    <a:pt x="58" y="6"/>
                  </a:lnTo>
                  <a:lnTo>
                    <a:pt x="58" y="4"/>
                  </a:lnTo>
                  <a:lnTo>
                    <a:pt x="61" y="0"/>
                  </a:lnTo>
                  <a:close/>
                </a:path>
              </a:pathLst>
            </a:custGeom>
            <a:solidFill>
              <a:srgbClr val="FF0016"/>
            </a:solidFill>
            <a:ln w="0">
              <a:solidFill>
                <a:srgbClr val="000000"/>
              </a:solidFill>
              <a:round/>
              <a:headEnd/>
              <a:tailEnd/>
            </a:ln>
          </p:spPr>
          <p:txBody>
            <a:bodyPr/>
            <a:lstStyle/>
            <a:p>
              <a:endParaRPr lang="zh-CN" altLang="en-US"/>
            </a:p>
          </p:txBody>
        </p:sp>
        <p:sp>
          <p:nvSpPr>
            <p:cNvPr id="26834" name="Freeform 131"/>
            <p:cNvSpPr>
              <a:spLocks/>
            </p:cNvSpPr>
            <p:nvPr/>
          </p:nvSpPr>
          <p:spPr bwMode="auto">
            <a:xfrm>
              <a:off x="1020" y="932"/>
              <a:ext cx="15" cy="4"/>
            </a:xfrm>
            <a:custGeom>
              <a:avLst/>
              <a:gdLst>
                <a:gd name="T0" fmla="*/ 15 w 15"/>
                <a:gd name="T1" fmla="*/ 4 h 4"/>
                <a:gd name="T2" fmla="*/ 13 w 15"/>
                <a:gd name="T3" fmla="*/ 2 h 4"/>
                <a:gd name="T4" fmla="*/ 11 w 15"/>
                <a:gd name="T5" fmla="*/ 2 h 4"/>
                <a:gd name="T6" fmla="*/ 9 w 15"/>
                <a:gd name="T7" fmla="*/ 0 h 4"/>
                <a:gd name="T8" fmla="*/ 7 w 15"/>
                <a:gd name="T9" fmla="*/ 0 h 4"/>
                <a:gd name="T10" fmla="*/ 5 w 15"/>
                <a:gd name="T11" fmla="*/ 0 h 4"/>
                <a:gd name="T12" fmla="*/ 0 w 15"/>
                <a:gd name="T13" fmla="*/ 0 h 4"/>
                <a:gd name="T14" fmla="*/ 0 w 15"/>
                <a:gd name="T15" fmla="*/ 2 h 4"/>
                <a:gd name="T16" fmla="*/ 0 w 15"/>
                <a:gd name="T17" fmla="*/ 4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
                <a:gd name="T28" fmla="*/ 0 h 4"/>
                <a:gd name="T29" fmla="*/ 15 w 15"/>
                <a:gd name="T30" fmla="*/ 4 h 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 h="4">
                  <a:moveTo>
                    <a:pt x="15" y="4"/>
                  </a:moveTo>
                  <a:lnTo>
                    <a:pt x="13" y="2"/>
                  </a:lnTo>
                  <a:lnTo>
                    <a:pt x="11" y="2"/>
                  </a:lnTo>
                  <a:lnTo>
                    <a:pt x="9" y="0"/>
                  </a:lnTo>
                  <a:lnTo>
                    <a:pt x="7" y="0"/>
                  </a:lnTo>
                  <a:lnTo>
                    <a:pt x="5" y="0"/>
                  </a:lnTo>
                  <a:lnTo>
                    <a:pt x="0" y="0"/>
                  </a:lnTo>
                  <a:lnTo>
                    <a:pt x="0" y="2"/>
                  </a:lnTo>
                  <a:lnTo>
                    <a:pt x="0" y="4"/>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35" name="Freeform 132"/>
            <p:cNvSpPr>
              <a:spLocks/>
            </p:cNvSpPr>
            <p:nvPr/>
          </p:nvSpPr>
          <p:spPr bwMode="auto">
            <a:xfrm>
              <a:off x="1188" y="877"/>
              <a:ext cx="133" cy="360"/>
            </a:xfrm>
            <a:custGeom>
              <a:avLst/>
              <a:gdLst>
                <a:gd name="T0" fmla="*/ 38 w 133"/>
                <a:gd name="T1" fmla="*/ 7 h 360"/>
                <a:gd name="T2" fmla="*/ 30 w 133"/>
                <a:gd name="T3" fmla="*/ 19 h 360"/>
                <a:gd name="T4" fmla="*/ 24 w 133"/>
                <a:gd name="T5" fmla="*/ 30 h 360"/>
                <a:gd name="T6" fmla="*/ 21 w 133"/>
                <a:gd name="T7" fmla="*/ 42 h 360"/>
                <a:gd name="T8" fmla="*/ 19 w 133"/>
                <a:gd name="T9" fmla="*/ 55 h 360"/>
                <a:gd name="T10" fmla="*/ 17 w 133"/>
                <a:gd name="T11" fmla="*/ 70 h 360"/>
                <a:gd name="T12" fmla="*/ 15 w 133"/>
                <a:gd name="T13" fmla="*/ 80 h 360"/>
                <a:gd name="T14" fmla="*/ 11 w 133"/>
                <a:gd name="T15" fmla="*/ 87 h 360"/>
                <a:gd name="T16" fmla="*/ 11 w 133"/>
                <a:gd name="T17" fmla="*/ 93 h 360"/>
                <a:gd name="T18" fmla="*/ 9 w 133"/>
                <a:gd name="T19" fmla="*/ 108 h 360"/>
                <a:gd name="T20" fmla="*/ 9 w 133"/>
                <a:gd name="T21" fmla="*/ 122 h 360"/>
                <a:gd name="T22" fmla="*/ 11 w 133"/>
                <a:gd name="T23" fmla="*/ 133 h 360"/>
                <a:gd name="T24" fmla="*/ 15 w 133"/>
                <a:gd name="T25" fmla="*/ 152 h 360"/>
                <a:gd name="T26" fmla="*/ 32 w 133"/>
                <a:gd name="T27" fmla="*/ 183 h 360"/>
                <a:gd name="T28" fmla="*/ 40 w 133"/>
                <a:gd name="T29" fmla="*/ 213 h 360"/>
                <a:gd name="T30" fmla="*/ 45 w 133"/>
                <a:gd name="T31" fmla="*/ 227 h 360"/>
                <a:gd name="T32" fmla="*/ 45 w 133"/>
                <a:gd name="T33" fmla="*/ 240 h 360"/>
                <a:gd name="T34" fmla="*/ 45 w 133"/>
                <a:gd name="T35" fmla="*/ 259 h 360"/>
                <a:gd name="T36" fmla="*/ 40 w 133"/>
                <a:gd name="T37" fmla="*/ 280 h 360"/>
                <a:gd name="T38" fmla="*/ 30 w 133"/>
                <a:gd name="T39" fmla="*/ 301 h 360"/>
                <a:gd name="T40" fmla="*/ 7 w 133"/>
                <a:gd name="T41" fmla="*/ 347 h 360"/>
                <a:gd name="T42" fmla="*/ 19 w 133"/>
                <a:gd name="T43" fmla="*/ 328 h 360"/>
                <a:gd name="T44" fmla="*/ 34 w 133"/>
                <a:gd name="T45" fmla="*/ 299 h 360"/>
                <a:gd name="T46" fmla="*/ 47 w 133"/>
                <a:gd name="T47" fmla="*/ 280 h 360"/>
                <a:gd name="T48" fmla="*/ 57 w 133"/>
                <a:gd name="T49" fmla="*/ 269 h 360"/>
                <a:gd name="T50" fmla="*/ 68 w 133"/>
                <a:gd name="T51" fmla="*/ 263 h 360"/>
                <a:gd name="T52" fmla="*/ 66 w 133"/>
                <a:gd name="T53" fmla="*/ 250 h 360"/>
                <a:gd name="T54" fmla="*/ 74 w 133"/>
                <a:gd name="T55" fmla="*/ 240 h 360"/>
                <a:gd name="T56" fmla="*/ 87 w 133"/>
                <a:gd name="T57" fmla="*/ 229 h 360"/>
                <a:gd name="T58" fmla="*/ 99 w 133"/>
                <a:gd name="T59" fmla="*/ 227 h 360"/>
                <a:gd name="T60" fmla="*/ 112 w 133"/>
                <a:gd name="T61" fmla="*/ 240 h 360"/>
                <a:gd name="T62" fmla="*/ 112 w 133"/>
                <a:gd name="T63" fmla="*/ 232 h 360"/>
                <a:gd name="T64" fmla="*/ 97 w 133"/>
                <a:gd name="T65" fmla="*/ 223 h 360"/>
                <a:gd name="T66" fmla="*/ 118 w 133"/>
                <a:gd name="T67" fmla="*/ 217 h 360"/>
                <a:gd name="T68" fmla="*/ 129 w 133"/>
                <a:gd name="T69" fmla="*/ 208 h 360"/>
                <a:gd name="T70" fmla="*/ 120 w 133"/>
                <a:gd name="T71" fmla="*/ 211 h 360"/>
                <a:gd name="T72" fmla="*/ 106 w 133"/>
                <a:gd name="T73" fmla="*/ 215 h 360"/>
                <a:gd name="T74" fmla="*/ 91 w 133"/>
                <a:gd name="T75" fmla="*/ 217 h 360"/>
                <a:gd name="T76" fmla="*/ 80 w 133"/>
                <a:gd name="T77" fmla="*/ 204 h 360"/>
                <a:gd name="T78" fmla="*/ 70 w 133"/>
                <a:gd name="T79" fmla="*/ 194 h 360"/>
                <a:gd name="T80" fmla="*/ 61 w 133"/>
                <a:gd name="T81" fmla="*/ 187 h 360"/>
                <a:gd name="T82" fmla="*/ 53 w 133"/>
                <a:gd name="T83" fmla="*/ 173 h 360"/>
                <a:gd name="T84" fmla="*/ 38 w 133"/>
                <a:gd name="T85" fmla="*/ 162 h 360"/>
                <a:gd name="T86" fmla="*/ 38 w 133"/>
                <a:gd name="T87" fmla="*/ 145 h 360"/>
                <a:gd name="T88" fmla="*/ 42 w 133"/>
                <a:gd name="T89" fmla="*/ 135 h 360"/>
                <a:gd name="T90" fmla="*/ 34 w 133"/>
                <a:gd name="T91" fmla="*/ 126 h 360"/>
                <a:gd name="T92" fmla="*/ 28 w 133"/>
                <a:gd name="T93" fmla="*/ 114 h 360"/>
                <a:gd name="T94" fmla="*/ 30 w 133"/>
                <a:gd name="T95" fmla="*/ 101 h 360"/>
                <a:gd name="T96" fmla="*/ 34 w 133"/>
                <a:gd name="T97" fmla="*/ 91 h 360"/>
                <a:gd name="T98" fmla="*/ 26 w 133"/>
                <a:gd name="T99" fmla="*/ 87 h 360"/>
                <a:gd name="T100" fmla="*/ 19 w 133"/>
                <a:gd name="T101" fmla="*/ 76 h 360"/>
                <a:gd name="T102" fmla="*/ 19 w 133"/>
                <a:gd name="T103" fmla="*/ 66 h 360"/>
                <a:gd name="T104" fmla="*/ 21 w 133"/>
                <a:gd name="T105" fmla="*/ 53 h 360"/>
                <a:gd name="T106" fmla="*/ 21 w 133"/>
                <a:gd name="T107" fmla="*/ 45 h 360"/>
                <a:gd name="T108" fmla="*/ 24 w 133"/>
                <a:gd name="T109" fmla="*/ 34 h 360"/>
                <a:gd name="T110" fmla="*/ 28 w 133"/>
                <a:gd name="T111" fmla="*/ 26 h 360"/>
                <a:gd name="T112" fmla="*/ 34 w 133"/>
                <a:gd name="T113" fmla="*/ 15 h 360"/>
                <a:gd name="T114" fmla="*/ 40 w 133"/>
                <a:gd name="T115" fmla="*/ 7 h 3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33"/>
                <a:gd name="T175" fmla="*/ 0 h 360"/>
                <a:gd name="T176" fmla="*/ 133 w 133"/>
                <a:gd name="T177" fmla="*/ 360 h 3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33" h="360">
                  <a:moveTo>
                    <a:pt x="47" y="0"/>
                  </a:moveTo>
                  <a:lnTo>
                    <a:pt x="42" y="3"/>
                  </a:lnTo>
                  <a:lnTo>
                    <a:pt x="38" y="7"/>
                  </a:lnTo>
                  <a:lnTo>
                    <a:pt x="36" y="9"/>
                  </a:lnTo>
                  <a:lnTo>
                    <a:pt x="32" y="13"/>
                  </a:lnTo>
                  <a:lnTo>
                    <a:pt x="30" y="19"/>
                  </a:lnTo>
                  <a:lnTo>
                    <a:pt x="28" y="24"/>
                  </a:lnTo>
                  <a:lnTo>
                    <a:pt x="26" y="26"/>
                  </a:lnTo>
                  <a:lnTo>
                    <a:pt x="24" y="30"/>
                  </a:lnTo>
                  <a:lnTo>
                    <a:pt x="21" y="36"/>
                  </a:lnTo>
                  <a:lnTo>
                    <a:pt x="21" y="38"/>
                  </a:lnTo>
                  <a:lnTo>
                    <a:pt x="21" y="42"/>
                  </a:lnTo>
                  <a:lnTo>
                    <a:pt x="19" y="47"/>
                  </a:lnTo>
                  <a:lnTo>
                    <a:pt x="19" y="51"/>
                  </a:lnTo>
                  <a:lnTo>
                    <a:pt x="19" y="55"/>
                  </a:lnTo>
                  <a:lnTo>
                    <a:pt x="19" y="61"/>
                  </a:lnTo>
                  <a:lnTo>
                    <a:pt x="17" y="66"/>
                  </a:lnTo>
                  <a:lnTo>
                    <a:pt x="17" y="70"/>
                  </a:lnTo>
                  <a:lnTo>
                    <a:pt x="17" y="72"/>
                  </a:lnTo>
                  <a:lnTo>
                    <a:pt x="15" y="76"/>
                  </a:lnTo>
                  <a:lnTo>
                    <a:pt x="15" y="80"/>
                  </a:lnTo>
                  <a:lnTo>
                    <a:pt x="13" y="82"/>
                  </a:lnTo>
                  <a:lnTo>
                    <a:pt x="13" y="84"/>
                  </a:lnTo>
                  <a:lnTo>
                    <a:pt x="11" y="87"/>
                  </a:lnTo>
                  <a:lnTo>
                    <a:pt x="11" y="89"/>
                  </a:lnTo>
                  <a:lnTo>
                    <a:pt x="11" y="91"/>
                  </a:lnTo>
                  <a:lnTo>
                    <a:pt x="11" y="93"/>
                  </a:lnTo>
                  <a:lnTo>
                    <a:pt x="11" y="95"/>
                  </a:lnTo>
                  <a:lnTo>
                    <a:pt x="11" y="103"/>
                  </a:lnTo>
                  <a:lnTo>
                    <a:pt x="9" y="108"/>
                  </a:lnTo>
                  <a:lnTo>
                    <a:pt x="11" y="116"/>
                  </a:lnTo>
                  <a:lnTo>
                    <a:pt x="11" y="120"/>
                  </a:lnTo>
                  <a:lnTo>
                    <a:pt x="9" y="122"/>
                  </a:lnTo>
                  <a:lnTo>
                    <a:pt x="9" y="126"/>
                  </a:lnTo>
                  <a:lnTo>
                    <a:pt x="9" y="129"/>
                  </a:lnTo>
                  <a:lnTo>
                    <a:pt x="11" y="133"/>
                  </a:lnTo>
                  <a:lnTo>
                    <a:pt x="13" y="143"/>
                  </a:lnTo>
                  <a:lnTo>
                    <a:pt x="13" y="147"/>
                  </a:lnTo>
                  <a:lnTo>
                    <a:pt x="15" y="152"/>
                  </a:lnTo>
                  <a:lnTo>
                    <a:pt x="19" y="158"/>
                  </a:lnTo>
                  <a:lnTo>
                    <a:pt x="24" y="173"/>
                  </a:lnTo>
                  <a:lnTo>
                    <a:pt x="32" y="183"/>
                  </a:lnTo>
                  <a:lnTo>
                    <a:pt x="38" y="194"/>
                  </a:lnTo>
                  <a:lnTo>
                    <a:pt x="38" y="204"/>
                  </a:lnTo>
                  <a:lnTo>
                    <a:pt x="40" y="213"/>
                  </a:lnTo>
                  <a:lnTo>
                    <a:pt x="42" y="219"/>
                  </a:lnTo>
                  <a:lnTo>
                    <a:pt x="45" y="223"/>
                  </a:lnTo>
                  <a:lnTo>
                    <a:pt x="45" y="227"/>
                  </a:lnTo>
                  <a:lnTo>
                    <a:pt x="45" y="232"/>
                  </a:lnTo>
                  <a:lnTo>
                    <a:pt x="45" y="234"/>
                  </a:lnTo>
                  <a:lnTo>
                    <a:pt x="45" y="240"/>
                  </a:lnTo>
                  <a:lnTo>
                    <a:pt x="45" y="246"/>
                  </a:lnTo>
                  <a:lnTo>
                    <a:pt x="45" y="253"/>
                  </a:lnTo>
                  <a:lnTo>
                    <a:pt x="45" y="259"/>
                  </a:lnTo>
                  <a:lnTo>
                    <a:pt x="42" y="269"/>
                  </a:lnTo>
                  <a:lnTo>
                    <a:pt x="42" y="276"/>
                  </a:lnTo>
                  <a:lnTo>
                    <a:pt x="40" y="280"/>
                  </a:lnTo>
                  <a:lnTo>
                    <a:pt x="40" y="284"/>
                  </a:lnTo>
                  <a:lnTo>
                    <a:pt x="34" y="295"/>
                  </a:lnTo>
                  <a:lnTo>
                    <a:pt x="30" y="301"/>
                  </a:lnTo>
                  <a:lnTo>
                    <a:pt x="24" y="313"/>
                  </a:lnTo>
                  <a:lnTo>
                    <a:pt x="19" y="320"/>
                  </a:lnTo>
                  <a:lnTo>
                    <a:pt x="7" y="347"/>
                  </a:lnTo>
                  <a:lnTo>
                    <a:pt x="0" y="360"/>
                  </a:lnTo>
                  <a:lnTo>
                    <a:pt x="7" y="349"/>
                  </a:lnTo>
                  <a:lnTo>
                    <a:pt x="19" y="328"/>
                  </a:lnTo>
                  <a:lnTo>
                    <a:pt x="24" y="318"/>
                  </a:lnTo>
                  <a:lnTo>
                    <a:pt x="30" y="307"/>
                  </a:lnTo>
                  <a:lnTo>
                    <a:pt x="34" y="299"/>
                  </a:lnTo>
                  <a:lnTo>
                    <a:pt x="36" y="297"/>
                  </a:lnTo>
                  <a:lnTo>
                    <a:pt x="40" y="288"/>
                  </a:lnTo>
                  <a:lnTo>
                    <a:pt x="47" y="280"/>
                  </a:lnTo>
                  <a:lnTo>
                    <a:pt x="51" y="274"/>
                  </a:lnTo>
                  <a:lnTo>
                    <a:pt x="55" y="271"/>
                  </a:lnTo>
                  <a:lnTo>
                    <a:pt x="57" y="269"/>
                  </a:lnTo>
                  <a:lnTo>
                    <a:pt x="61" y="267"/>
                  </a:lnTo>
                  <a:lnTo>
                    <a:pt x="66" y="265"/>
                  </a:lnTo>
                  <a:lnTo>
                    <a:pt x="68" y="263"/>
                  </a:lnTo>
                  <a:lnTo>
                    <a:pt x="68" y="259"/>
                  </a:lnTo>
                  <a:lnTo>
                    <a:pt x="66" y="255"/>
                  </a:lnTo>
                  <a:lnTo>
                    <a:pt x="66" y="250"/>
                  </a:lnTo>
                  <a:lnTo>
                    <a:pt x="66" y="246"/>
                  </a:lnTo>
                  <a:lnTo>
                    <a:pt x="70" y="242"/>
                  </a:lnTo>
                  <a:lnTo>
                    <a:pt x="74" y="240"/>
                  </a:lnTo>
                  <a:lnTo>
                    <a:pt x="80" y="236"/>
                  </a:lnTo>
                  <a:lnTo>
                    <a:pt x="82" y="229"/>
                  </a:lnTo>
                  <a:lnTo>
                    <a:pt x="87" y="229"/>
                  </a:lnTo>
                  <a:lnTo>
                    <a:pt x="91" y="227"/>
                  </a:lnTo>
                  <a:lnTo>
                    <a:pt x="95" y="227"/>
                  </a:lnTo>
                  <a:lnTo>
                    <a:pt x="99" y="227"/>
                  </a:lnTo>
                  <a:lnTo>
                    <a:pt x="103" y="229"/>
                  </a:lnTo>
                  <a:lnTo>
                    <a:pt x="110" y="234"/>
                  </a:lnTo>
                  <a:lnTo>
                    <a:pt x="112" y="240"/>
                  </a:lnTo>
                  <a:lnTo>
                    <a:pt x="114" y="248"/>
                  </a:lnTo>
                  <a:lnTo>
                    <a:pt x="114" y="240"/>
                  </a:lnTo>
                  <a:lnTo>
                    <a:pt x="112" y="232"/>
                  </a:lnTo>
                  <a:lnTo>
                    <a:pt x="108" y="227"/>
                  </a:lnTo>
                  <a:lnTo>
                    <a:pt x="101" y="225"/>
                  </a:lnTo>
                  <a:lnTo>
                    <a:pt x="97" y="223"/>
                  </a:lnTo>
                  <a:lnTo>
                    <a:pt x="108" y="219"/>
                  </a:lnTo>
                  <a:lnTo>
                    <a:pt x="112" y="219"/>
                  </a:lnTo>
                  <a:lnTo>
                    <a:pt x="118" y="217"/>
                  </a:lnTo>
                  <a:lnTo>
                    <a:pt x="122" y="215"/>
                  </a:lnTo>
                  <a:lnTo>
                    <a:pt x="127" y="213"/>
                  </a:lnTo>
                  <a:lnTo>
                    <a:pt x="129" y="208"/>
                  </a:lnTo>
                  <a:lnTo>
                    <a:pt x="133" y="202"/>
                  </a:lnTo>
                  <a:lnTo>
                    <a:pt x="127" y="206"/>
                  </a:lnTo>
                  <a:lnTo>
                    <a:pt x="120" y="211"/>
                  </a:lnTo>
                  <a:lnTo>
                    <a:pt x="116" y="213"/>
                  </a:lnTo>
                  <a:lnTo>
                    <a:pt x="110" y="215"/>
                  </a:lnTo>
                  <a:lnTo>
                    <a:pt x="106" y="215"/>
                  </a:lnTo>
                  <a:lnTo>
                    <a:pt x="101" y="217"/>
                  </a:lnTo>
                  <a:lnTo>
                    <a:pt x="95" y="217"/>
                  </a:lnTo>
                  <a:lnTo>
                    <a:pt x="91" y="217"/>
                  </a:lnTo>
                  <a:lnTo>
                    <a:pt x="87" y="213"/>
                  </a:lnTo>
                  <a:lnTo>
                    <a:pt x="82" y="208"/>
                  </a:lnTo>
                  <a:lnTo>
                    <a:pt x="80" y="204"/>
                  </a:lnTo>
                  <a:lnTo>
                    <a:pt x="78" y="200"/>
                  </a:lnTo>
                  <a:lnTo>
                    <a:pt x="74" y="196"/>
                  </a:lnTo>
                  <a:lnTo>
                    <a:pt x="70" y="194"/>
                  </a:lnTo>
                  <a:lnTo>
                    <a:pt x="66" y="192"/>
                  </a:lnTo>
                  <a:lnTo>
                    <a:pt x="64" y="190"/>
                  </a:lnTo>
                  <a:lnTo>
                    <a:pt x="61" y="187"/>
                  </a:lnTo>
                  <a:lnTo>
                    <a:pt x="59" y="179"/>
                  </a:lnTo>
                  <a:lnTo>
                    <a:pt x="57" y="177"/>
                  </a:lnTo>
                  <a:lnTo>
                    <a:pt x="53" y="173"/>
                  </a:lnTo>
                  <a:lnTo>
                    <a:pt x="47" y="168"/>
                  </a:lnTo>
                  <a:lnTo>
                    <a:pt x="42" y="166"/>
                  </a:lnTo>
                  <a:lnTo>
                    <a:pt x="38" y="162"/>
                  </a:lnTo>
                  <a:lnTo>
                    <a:pt x="38" y="158"/>
                  </a:lnTo>
                  <a:lnTo>
                    <a:pt x="36" y="154"/>
                  </a:lnTo>
                  <a:lnTo>
                    <a:pt x="38" y="145"/>
                  </a:lnTo>
                  <a:lnTo>
                    <a:pt x="42" y="141"/>
                  </a:lnTo>
                  <a:lnTo>
                    <a:pt x="42" y="137"/>
                  </a:lnTo>
                  <a:lnTo>
                    <a:pt x="42" y="135"/>
                  </a:lnTo>
                  <a:lnTo>
                    <a:pt x="40" y="131"/>
                  </a:lnTo>
                  <a:lnTo>
                    <a:pt x="38" y="129"/>
                  </a:lnTo>
                  <a:lnTo>
                    <a:pt x="34" y="126"/>
                  </a:lnTo>
                  <a:lnTo>
                    <a:pt x="32" y="122"/>
                  </a:lnTo>
                  <a:lnTo>
                    <a:pt x="30" y="116"/>
                  </a:lnTo>
                  <a:lnTo>
                    <a:pt x="28" y="114"/>
                  </a:lnTo>
                  <a:lnTo>
                    <a:pt x="28" y="110"/>
                  </a:lnTo>
                  <a:lnTo>
                    <a:pt x="30" y="101"/>
                  </a:lnTo>
                  <a:lnTo>
                    <a:pt x="30" y="99"/>
                  </a:lnTo>
                  <a:lnTo>
                    <a:pt x="32" y="97"/>
                  </a:lnTo>
                  <a:lnTo>
                    <a:pt x="34" y="91"/>
                  </a:lnTo>
                  <a:lnTo>
                    <a:pt x="32" y="89"/>
                  </a:lnTo>
                  <a:lnTo>
                    <a:pt x="30" y="89"/>
                  </a:lnTo>
                  <a:lnTo>
                    <a:pt x="26" y="87"/>
                  </a:lnTo>
                  <a:lnTo>
                    <a:pt x="24" y="87"/>
                  </a:lnTo>
                  <a:lnTo>
                    <a:pt x="21" y="80"/>
                  </a:lnTo>
                  <a:lnTo>
                    <a:pt x="19" y="76"/>
                  </a:lnTo>
                  <a:lnTo>
                    <a:pt x="19" y="74"/>
                  </a:lnTo>
                  <a:lnTo>
                    <a:pt x="19" y="70"/>
                  </a:lnTo>
                  <a:lnTo>
                    <a:pt x="19" y="66"/>
                  </a:lnTo>
                  <a:lnTo>
                    <a:pt x="19" y="61"/>
                  </a:lnTo>
                  <a:lnTo>
                    <a:pt x="21" y="57"/>
                  </a:lnTo>
                  <a:lnTo>
                    <a:pt x="21" y="53"/>
                  </a:lnTo>
                  <a:lnTo>
                    <a:pt x="21" y="51"/>
                  </a:lnTo>
                  <a:lnTo>
                    <a:pt x="21" y="47"/>
                  </a:lnTo>
                  <a:lnTo>
                    <a:pt x="21" y="45"/>
                  </a:lnTo>
                  <a:lnTo>
                    <a:pt x="21" y="40"/>
                  </a:lnTo>
                  <a:lnTo>
                    <a:pt x="24" y="38"/>
                  </a:lnTo>
                  <a:lnTo>
                    <a:pt x="24" y="34"/>
                  </a:lnTo>
                  <a:lnTo>
                    <a:pt x="26" y="30"/>
                  </a:lnTo>
                  <a:lnTo>
                    <a:pt x="26" y="28"/>
                  </a:lnTo>
                  <a:lnTo>
                    <a:pt x="28" y="26"/>
                  </a:lnTo>
                  <a:lnTo>
                    <a:pt x="30" y="21"/>
                  </a:lnTo>
                  <a:lnTo>
                    <a:pt x="32" y="17"/>
                  </a:lnTo>
                  <a:lnTo>
                    <a:pt x="34" y="15"/>
                  </a:lnTo>
                  <a:lnTo>
                    <a:pt x="36" y="13"/>
                  </a:lnTo>
                  <a:lnTo>
                    <a:pt x="38" y="9"/>
                  </a:lnTo>
                  <a:lnTo>
                    <a:pt x="40" y="7"/>
                  </a:lnTo>
                  <a:lnTo>
                    <a:pt x="45" y="5"/>
                  </a:lnTo>
                  <a:lnTo>
                    <a:pt x="47" y="0"/>
                  </a:lnTo>
                  <a:close/>
                </a:path>
              </a:pathLst>
            </a:custGeom>
            <a:solidFill>
              <a:srgbClr val="000000"/>
            </a:solidFill>
            <a:ln w="0">
              <a:solidFill>
                <a:srgbClr val="000000"/>
              </a:solidFill>
              <a:round/>
              <a:headEnd/>
              <a:tailEnd/>
            </a:ln>
          </p:spPr>
          <p:txBody>
            <a:bodyPr/>
            <a:lstStyle/>
            <a:p>
              <a:endParaRPr lang="zh-CN" altLang="en-US"/>
            </a:p>
          </p:txBody>
        </p:sp>
        <p:sp>
          <p:nvSpPr>
            <p:cNvPr id="26836" name="Freeform 133"/>
            <p:cNvSpPr>
              <a:spLocks/>
            </p:cNvSpPr>
            <p:nvPr/>
          </p:nvSpPr>
          <p:spPr bwMode="auto">
            <a:xfrm>
              <a:off x="932" y="928"/>
              <a:ext cx="28" cy="252"/>
            </a:xfrm>
            <a:custGeom>
              <a:avLst/>
              <a:gdLst>
                <a:gd name="T0" fmla="*/ 28 w 28"/>
                <a:gd name="T1" fmla="*/ 4 h 252"/>
                <a:gd name="T2" fmla="*/ 25 w 28"/>
                <a:gd name="T3" fmla="*/ 15 h 252"/>
                <a:gd name="T4" fmla="*/ 25 w 28"/>
                <a:gd name="T5" fmla="*/ 29 h 252"/>
                <a:gd name="T6" fmla="*/ 25 w 28"/>
                <a:gd name="T7" fmla="*/ 48 h 252"/>
                <a:gd name="T8" fmla="*/ 23 w 28"/>
                <a:gd name="T9" fmla="*/ 75 h 252"/>
                <a:gd name="T10" fmla="*/ 15 w 28"/>
                <a:gd name="T11" fmla="*/ 80 h 252"/>
                <a:gd name="T12" fmla="*/ 21 w 28"/>
                <a:gd name="T13" fmla="*/ 90 h 252"/>
                <a:gd name="T14" fmla="*/ 23 w 28"/>
                <a:gd name="T15" fmla="*/ 103 h 252"/>
                <a:gd name="T16" fmla="*/ 21 w 28"/>
                <a:gd name="T17" fmla="*/ 115 h 252"/>
                <a:gd name="T18" fmla="*/ 19 w 28"/>
                <a:gd name="T19" fmla="*/ 126 h 252"/>
                <a:gd name="T20" fmla="*/ 19 w 28"/>
                <a:gd name="T21" fmla="*/ 136 h 252"/>
                <a:gd name="T22" fmla="*/ 15 w 28"/>
                <a:gd name="T23" fmla="*/ 149 h 252"/>
                <a:gd name="T24" fmla="*/ 15 w 28"/>
                <a:gd name="T25" fmla="*/ 160 h 252"/>
                <a:gd name="T26" fmla="*/ 13 w 28"/>
                <a:gd name="T27" fmla="*/ 164 h 252"/>
                <a:gd name="T28" fmla="*/ 13 w 28"/>
                <a:gd name="T29" fmla="*/ 168 h 252"/>
                <a:gd name="T30" fmla="*/ 13 w 28"/>
                <a:gd name="T31" fmla="*/ 174 h 252"/>
                <a:gd name="T32" fmla="*/ 13 w 28"/>
                <a:gd name="T33" fmla="*/ 181 h 252"/>
                <a:gd name="T34" fmla="*/ 11 w 28"/>
                <a:gd name="T35" fmla="*/ 187 h 252"/>
                <a:gd name="T36" fmla="*/ 11 w 28"/>
                <a:gd name="T37" fmla="*/ 191 h 252"/>
                <a:gd name="T38" fmla="*/ 11 w 28"/>
                <a:gd name="T39" fmla="*/ 197 h 252"/>
                <a:gd name="T40" fmla="*/ 11 w 28"/>
                <a:gd name="T41" fmla="*/ 206 h 252"/>
                <a:gd name="T42" fmla="*/ 11 w 28"/>
                <a:gd name="T43" fmla="*/ 218 h 252"/>
                <a:gd name="T44" fmla="*/ 7 w 28"/>
                <a:gd name="T45" fmla="*/ 235 h 252"/>
                <a:gd name="T46" fmla="*/ 2 w 28"/>
                <a:gd name="T47" fmla="*/ 248 h 252"/>
                <a:gd name="T48" fmla="*/ 11 w 28"/>
                <a:gd name="T49" fmla="*/ 252 h 252"/>
                <a:gd name="T50" fmla="*/ 11 w 28"/>
                <a:gd name="T51" fmla="*/ 241 h 252"/>
                <a:gd name="T52" fmla="*/ 13 w 28"/>
                <a:gd name="T53" fmla="*/ 220 h 252"/>
                <a:gd name="T54" fmla="*/ 15 w 28"/>
                <a:gd name="T55" fmla="*/ 193 h 252"/>
                <a:gd name="T56" fmla="*/ 19 w 28"/>
                <a:gd name="T57" fmla="*/ 170 h 252"/>
                <a:gd name="T58" fmla="*/ 21 w 28"/>
                <a:gd name="T59" fmla="*/ 143 h 252"/>
                <a:gd name="T60" fmla="*/ 25 w 28"/>
                <a:gd name="T61" fmla="*/ 109 h 252"/>
                <a:gd name="T62" fmla="*/ 25 w 28"/>
                <a:gd name="T63" fmla="*/ 78 h 252"/>
                <a:gd name="T64" fmla="*/ 28 w 28"/>
                <a:gd name="T65" fmla="*/ 48 h 252"/>
                <a:gd name="T66" fmla="*/ 28 w 28"/>
                <a:gd name="T67" fmla="*/ 27 h 252"/>
                <a:gd name="T68" fmla="*/ 28 w 28"/>
                <a:gd name="T69" fmla="*/ 15 h 252"/>
                <a:gd name="T70" fmla="*/ 28 w 28"/>
                <a:gd name="T71" fmla="*/ 6 h 252"/>
                <a:gd name="T72" fmla="*/ 28 w 28"/>
                <a:gd name="T73" fmla="*/ 0 h 2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8"/>
                <a:gd name="T112" fmla="*/ 0 h 252"/>
                <a:gd name="T113" fmla="*/ 28 w 28"/>
                <a:gd name="T114" fmla="*/ 252 h 25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8" h="252">
                  <a:moveTo>
                    <a:pt x="28" y="0"/>
                  </a:moveTo>
                  <a:lnTo>
                    <a:pt x="28" y="4"/>
                  </a:lnTo>
                  <a:lnTo>
                    <a:pt x="28" y="10"/>
                  </a:lnTo>
                  <a:lnTo>
                    <a:pt x="25" y="15"/>
                  </a:lnTo>
                  <a:lnTo>
                    <a:pt x="25" y="21"/>
                  </a:lnTo>
                  <a:lnTo>
                    <a:pt x="25" y="29"/>
                  </a:lnTo>
                  <a:lnTo>
                    <a:pt x="25" y="38"/>
                  </a:lnTo>
                  <a:lnTo>
                    <a:pt x="25" y="48"/>
                  </a:lnTo>
                  <a:lnTo>
                    <a:pt x="23" y="65"/>
                  </a:lnTo>
                  <a:lnTo>
                    <a:pt x="23" y="75"/>
                  </a:lnTo>
                  <a:lnTo>
                    <a:pt x="21" y="80"/>
                  </a:lnTo>
                  <a:lnTo>
                    <a:pt x="15" y="80"/>
                  </a:lnTo>
                  <a:lnTo>
                    <a:pt x="19" y="86"/>
                  </a:lnTo>
                  <a:lnTo>
                    <a:pt x="21" y="90"/>
                  </a:lnTo>
                  <a:lnTo>
                    <a:pt x="21" y="96"/>
                  </a:lnTo>
                  <a:lnTo>
                    <a:pt x="23" y="103"/>
                  </a:lnTo>
                  <a:lnTo>
                    <a:pt x="21" y="109"/>
                  </a:lnTo>
                  <a:lnTo>
                    <a:pt x="21" y="115"/>
                  </a:lnTo>
                  <a:lnTo>
                    <a:pt x="21" y="122"/>
                  </a:lnTo>
                  <a:lnTo>
                    <a:pt x="19" y="126"/>
                  </a:lnTo>
                  <a:lnTo>
                    <a:pt x="19" y="130"/>
                  </a:lnTo>
                  <a:lnTo>
                    <a:pt x="19" y="136"/>
                  </a:lnTo>
                  <a:lnTo>
                    <a:pt x="17" y="143"/>
                  </a:lnTo>
                  <a:lnTo>
                    <a:pt x="15" y="149"/>
                  </a:lnTo>
                  <a:lnTo>
                    <a:pt x="15" y="155"/>
                  </a:lnTo>
                  <a:lnTo>
                    <a:pt x="15" y="160"/>
                  </a:lnTo>
                  <a:lnTo>
                    <a:pt x="15" y="162"/>
                  </a:lnTo>
                  <a:lnTo>
                    <a:pt x="13" y="164"/>
                  </a:lnTo>
                  <a:lnTo>
                    <a:pt x="13" y="166"/>
                  </a:lnTo>
                  <a:lnTo>
                    <a:pt x="13" y="168"/>
                  </a:lnTo>
                  <a:lnTo>
                    <a:pt x="13" y="172"/>
                  </a:lnTo>
                  <a:lnTo>
                    <a:pt x="13" y="174"/>
                  </a:lnTo>
                  <a:lnTo>
                    <a:pt x="13" y="176"/>
                  </a:lnTo>
                  <a:lnTo>
                    <a:pt x="13" y="181"/>
                  </a:lnTo>
                  <a:lnTo>
                    <a:pt x="13" y="183"/>
                  </a:lnTo>
                  <a:lnTo>
                    <a:pt x="11" y="187"/>
                  </a:lnTo>
                  <a:lnTo>
                    <a:pt x="11" y="189"/>
                  </a:lnTo>
                  <a:lnTo>
                    <a:pt x="11" y="191"/>
                  </a:lnTo>
                  <a:lnTo>
                    <a:pt x="11" y="195"/>
                  </a:lnTo>
                  <a:lnTo>
                    <a:pt x="11" y="197"/>
                  </a:lnTo>
                  <a:lnTo>
                    <a:pt x="11" y="202"/>
                  </a:lnTo>
                  <a:lnTo>
                    <a:pt x="11" y="206"/>
                  </a:lnTo>
                  <a:lnTo>
                    <a:pt x="11" y="212"/>
                  </a:lnTo>
                  <a:lnTo>
                    <a:pt x="11" y="218"/>
                  </a:lnTo>
                  <a:lnTo>
                    <a:pt x="9" y="227"/>
                  </a:lnTo>
                  <a:lnTo>
                    <a:pt x="7" y="235"/>
                  </a:lnTo>
                  <a:lnTo>
                    <a:pt x="4" y="241"/>
                  </a:lnTo>
                  <a:lnTo>
                    <a:pt x="2" y="248"/>
                  </a:lnTo>
                  <a:lnTo>
                    <a:pt x="0" y="252"/>
                  </a:lnTo>
                  <a:lnTo>
                    <a:pt x="11" y="252"/>
                  </a:lnTo>
                  <a:lnTo>
                    <a:pt x="11" y="250"/>
                  </a:lnTo>
                  <a:lnTo>
                    <a:pt x="11" y="241"/>
                  </a:lnTo>
                  <a:lnTo>
                    <a:pt x="11" y="231"/>
                  </a:lnTo>
                  <a:lnTo>
                    <a:pt x="13" y="220"/>
                  </a:lnTo>
                  <a:lnTo>
                    <a:pt x="15" y="208"/>
                  </a:lnTo>
                  <a:lnTo>
                    <a:pt x="15" y="193"/>
                  </a:lnTo>
                  <a:lnTo>
                    <a:pt x="17" y="181"/>
                  </a:lnTo>
                  <a:lnTo>
                    <a:pt x="19" y="170"/>
                  </a:lnTo>
                  <a:lnTo>
                    <a:pt x="21" y="157"/>
                  </a:lnTo>
                  <a:lnTo>
                    <a:pt x="21" y="143"/>
                  </a:lnTo>
                  <a:lnTo>
                    <a:pt x="23" y="126"/>
                  </a:lnTo>
                  <a:lnTo>
                    <a:pt x="25" y="109"/>
                  </a:lnTo>
                  <a:lnTo>
                    <a:pt x="25" y="92"/>
                  </a:lnTo>
                  <a:lnTo>
                    <a:pt x="25" y="78"/>
                  </a:lnTo>
                  <a:lnTo>
                    <a:pt x="28" y="63"/>
                  </a:lnTo>
                  <a:lnTo>
                    <a:pt x="28" y="48"/>
                  </a:lnTo>
                  <a:lnTo>
                    <a:pt x="28" y="38"/>
                  </a:lnTo>
                  <a:lnTo>
                    <a:pt x="28" y="27"/>
                  </a:lnTo>
                  <a:lnTo>
                    <a:pt x="28" y="21"/>
                  </a:lnTo>
                  <a:lnTo>
                    <a:pt x="28" y="15"/>
                  </a:lnTo>
                  <a:lnTo>
                    <a:pt x="28" y="10"/>
                  </a:lnTo>
                  <a:lnTo>
                    <a:pt x="28" y="6"/>
                  </a:lnTo>
                  <a:lnTo>
                    <a:pt x="28" y="4"/>
                  </a:lnTo>
                  <a:lnTo>
                    <a:pt x="28" y="0"/>
                  </a:lnTo>
                  <a:close/>
                </a:path>
              </a:pathLst>
            </a:custGeom>
            <a:solidFill>
              <a:srgbClr val="000000"/>
            </a:solidFill>
            <a:ln w="0">
              <a:solidFill>
                <a:srgbClr val="000000"/>
              </a:solidFill>
              <a:round/>
              <a:headEnd/>
              <a:tailEnd/>
            </a:ln>
          </p:spPr>
          <p:txBody>
            <a:bodyPr/>
            <a:lstStyle/>
            <a:p>
              <a:endParaRPr lang="zh-CN" altLang="en-US"/>
            </a:p>
          </p:txBody>
        </p:sp>
        <p:sp>
          <p:nvSpPr>
            <p:cNvPr id="26837" name="Freeform 134"/>
            <p:cNvSpPr>
              <a:spLocks/>
            </p:cNvSpPr>
            <p:nvPr/>
          </p:nvSpPr>
          <p:spPr bwMode="auto">
            <a:xfrm>
              <a:off x="1079" y="1253"/>
              <a:ext cx="149" cy="116"/>
            </a:xfrm>
            <a:custGeom>
              <a:avLst/>
              <a:gdLst>
                <a:gd name="T0" fmla="*/ 112 w 149"/>
                <a:gd name="T1" fmla="*/ 0 h 116"/>
                <a:gd name="T2" fmla="*/ 101 w 149"/>
                <a:gd name="T3" fmla="*/ 19 h 116"/>
                <a:gd name="T4" fmla="*/ 95 w 149"/>
                <a:gd name="T5" fmla="*/ 24 h 116"/>
                <a:gd name="T6" fmla="*/ 88 w 149"/>
                <a:gd name="T7" fmla="*/ 28 h 116"/>
                <a:gd name="T8" fmla="*/ 82 w 149"/>
                <a:gd name="T9" fmla="*/ 30 h 116"/>
                <a:gd name="T10" fmla="*/ 51 w 149"/>
                <a:gd name="T11" fmla="*/ 32 h 116"/>
                <a:gd name="T12" fmla="*/ 46 w 149"/>
                <a:gd name="T13" fmla="*/ 34 h 116"/>
                <a:gd name="T14" fmla="*/ 42 w 149"/>
                <a:gd name="T15" fmla="*/ 36 h 116"/>
                <a:gd name="T16" fmla="*/ 21 w 149"/>
                <a:gd name="T17" fmla="*/ 49 h 116"/>
                <a:gd name="T18" fmla="*/ 7 w 149"/>
                <a:gd name="T19" fmla="*/ 70 h 116"/>
                <a:gd name="T20" fmla="*/ 4 w 149"/>
                <a:gd name="T21" fmla="*/ 72 h 116"/>
                <a:gd name="T22" fmla="*/ 2 w 149"/>
                <a:gd name="T23" fmla="*/ 78 h 116"/>
                <a:gd name="T24" fmla="*/ 0 w 149"/>
                <a:gd name="T25" fmla="*/ 87 h 116"/>
                <a:gd name="T26" fmla="*/ 9 w 149"/>
                <a:gd name="T27" fmla="*/ 89 h 116"/>
                <a:gd name="T28" fmla="*/ 13 w 149"/>
                <a:gd name="T29" fmla="*/ 80 h 116"/>
                <a:gd name="T30" fmla="*/ 28 w 149"/>
                <a:gd name="T31" fmla="*/ 66 h 116"/>
                <a:gd name="T32" fmla="*/ 32 w 149"/>
                <a:gd name="T33" fmla="*/ 66 h 116"/>
                <a:gd name="T34" fmla="*/ 28 w 149"/>
                <a:gd name="T35" fmla="*/ 70 h 116"/>
                <a:gd name="T36" fmla="*/ 21 w 149"/>
                <a:gd name="T37" fmla="*/ 82 h 116"/>
                <a:gd name="T38" fmla="*/ 21 w 149"/>
                <a:gd name="T39" fmla="*/ 87 h 116"/>
                <a:gd name="T40" fmla="*/ 17 w 149"/>
                <a:gd name="T41" fmla="*/ 93 h 116"/>
                <a:gd name="T42" fmla="*/ 17 w 149"/>
                <a:gd name="T43" fmla="*/ 97 h 116"/>
                <a:gd name="T44" fmla="*/ 13 w 149"/>
                <a:gd name="T45" fmla="*/ 108 h 116"/>
                <a:gd name="T46" fmla="*/ 15 w 149"/>
                <a:gd name="T47" fmla="*/ 110 h 116"/>
                <a:gd name="T48" fmla="*/ 17 w 149"/>
                <a:gd name="T49" fmla="*/ 112 h 116"/>
                <a:gd name="T50" fmla="*/ 21 w 149"/>
                <a:gd name="T51" fmla="*/ 112 h 116"/>
                <a:gd name="T52" fmla="*/ 30 w 149"/>
                <a:gd name="T53" fmla="*/ 99 h 116"/>
                <a:gd name="T54" fmla="*/ 34 w 149"/>
                <a:gd name="T55" fmla="*/ 99 h 116"/>
                <a:gd name="T56" fmla="*/ 32 w 149"/>
                <a:gd name="T57" fmla="*/ 103 h 116"/>
                <a:gd name="T58" fmla="*/ 28 w 149"/>
                <a:gd name="T59" fmla="*/ 110 h 116"/>
                <a:gd name="T60" fmla="*/ 28 w 149"/>
                <a:gd name="T61" fmla="*/ 114 h 116"/>
                <a:gd name="T62" fmla="*/ 32 w 149"/>
                <a:gd name="T63" fmla="*/ 116 h 116"/>
                <a:gd name="T64" fmla="*/ 36 w 149"/>
                <a:gd name="T65" fmla="*/ 116 h 116"/>
                <a:gd name="T66" fmla="*/ 40 w 149"/>
                <a:gd name="T67" fmla="*/ 114 h 116"/>
                <a:gd name="T68" fmla="*/ 49 w 149"/>
                <a:gd name="T69" fmla="*/ 101 h 116"/>
                <a:gd name="T70" fmla="*/ 53 w 149"/>
                <a:gd name="T71" fmla="*/ 99 h 116"/>
                <a:gd name="T72" fmla="*/ 51 w 149"/>
                <a:gd name="T73" fmla="*/ 106 h 116"/>
                <a:gd name="T74" fmla="*/ 49 w 149"/>
                <a:gd name="T75" fmla="*/ 112 h 116"/>
                <a:gd name="T76" fmla="*/ 51 w 149"/>
                <a:gd name="T77" fmla="*/ 114 h 116"/>
                <a:gd name="T78" fmla="*/ 57 w 149"/>
                <a:gd name="T79" fmla="*/ 116 h 116"/>
                <a:gd name="T80" fmla="*/ 59 w 149"/>
                <a:gd name="T81" fmla="*/ 112 h 116"/>
                <a:gd name="T82" fmla="*/ 61 w 149"/>
                <a:gd name="T83" fmla="*/ 103 h 116"/>
                <a:gd name="T84" fmla="*/ 67 w 149"/>
                <a:gd name="T85" fmla="*/ 89 h 116"/>
                <a:gd name="T86" fmla="*/ 84 w 149"/>
                <a:gd name="T87" fmla="*/ 72 h 116"/>
                <a:gd name="T88" fmla="*/ 116 w 149"/>
                <a:gd name="T89" fmla="*/ 72 h 116"/>
                <a:gd name="T90" fmla="*/ 126 w 149"/>
                <a:gd name="T91" fmla="*/ 66 h 116"/>
                <a:gd name="T92" fmla="*/ 137 w 149"/>
                <a:gd name="T93" fmla="*/ 47 h 116"/>
                <a:gd name="T94" fmla="*/ 149 w 149"/>
                <a:gd name="T95" fmla="*/ 26 h 116"/>
                <a:gd name="T96" fmla="*/ 112 w 149"/>
                <a:gd name="T97" fmla="*/ 0 h 11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9"/>
                <a:gd name="T148" fmla="*/ 0 h 116"/>
                <a:gd name="T149" fmla="*/ 149 w 149"/>
                <a:gd name="T150" fmla="*/ 116 h 11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9" h="116">
                  <a:moveTo>
                    <a:pt x="112" y="0"/>
                  </a:moveTo>
                  <a:lnTo>
                    <a:pt x="101" y="19"/>
                  </a:lnTo>
                  <a:lnTo>
                    <a:pt x="95" y="24"/>
                  </a:lnTo>
                  <a:lnTo>
                    <a:pt x="88" y="28"/>
                  </a:lnTo>
                  <a:lnTo>
                    <a:pt x="82" y="30"/>
                  </a:lnTo>
                  <a:lnTo>
                    <a:pt x="51" y="32"/>
                  </a:lnTo>
                  <a:lnTo>
                    <a:pt x="46" y="34"/>
                  </a:lnTo>
                  <a:lnTo>
                    <a:pt x="42" y="36"/>
                  </a:lnTo>
                  <a:lnTo>
                    <a:pt x="21" y="49"/>
                  </a:lnTo>
                  <a:lnTo>
                    <a:pt x="7" y="70"/>
                  </a:lnTo>
                  <a:lnTo>
                    <a:pt x="4" y="72"/>
                  </a:lnTo>
                  <a:lnTo>
                    <a:pt x="2" y="78"/>
                  </a:lnTo>
                  <a:lnTo>
                    <a:pt x="0" y="87"/>
                  </a:lnTo>
                  <a:lnTo>
                    <a:pt x="9" y="89"/>
                  </a:lnTo>
                  <a:lnTo>
                    <a:pt x="13" y="80"/>
                  </a:lnTo>
                  <a:lnTo>
                    <a:pt x="28" y="66"/>
                  </a:lnTo>
                  <a:lnTo>
                    <a:pt x="32" y="66"/>
                  </a:lnTo>
                  <a:lnTo>
                    <a:pt x="28" y="70"/>
                  </a:lnTo>
                  <a:lnTo>
                    <a:pt x="21" y="82"/>
                  </a:lnTo>
                  <a:lnTo>
                    <a:pt x="21" y="87"/>
                  </a:lnTo>
                  <a:lnTo>
                    <a:pt x="17" y="93"/>
                  </a:lnTo>
                  <a:lnTo>
                    <a:pt x="17" y="97"/>
                  </a:lnTo>
                  <a:lnTo>
                    <a:pt x="13" y="108"/>
                  </a:lnTo>
                  <a:lnTo>
                    <a:pt x="15" y="110"/>
                  </a:lnTo>
                  <a:lnTo>
                    <a:pt x="17" y="112"/>
                  </a:lnTo>
                  <a:lnTo>
                    <a:pt x="21" y="112"/>
                  </a:lnTo>
                  <a:lnTo>
                    <a:pt x="30" y="99"/>
                  </a:lnTo>
                  <a:lnTo>
                    <a:pt x="34" y="99"/>
                  </a:lnTo>
                  <a:lnTo>
                    <a:pt x="32" y="103"/>
                  </a:lnTo>
                  <a:lnTo>
                    <a:pt x="28" y="110"/>
                  </a:lnTo>
                  <a:lnTo>
                    <a:pt x="28" y="114"/>
                  </a:lnTo>
                  <a:lnTo>
                    <a:pt x="32" y="116"/>
                  </a:lnTo>
                  <a:lnTo>
                    <a:pt x="36" y="116"/>
                  </a:lnTo>
                  <a:lnTo>
                    <a:pt x="40" y="114"/>
                  </a:lnTo>
                  <a:lnTo>
                    <a:pt x="49" y="101"/>
                  </a:lnTo>
                  <a:lnTo>
                    <a:pt x="53" y="99"/>
                  </a:lnTo>
                  <a:lnTo>
                    <a:pt x="51" y="106"/>
                  </a:lnTo>
                  <a:lnTo>
                    <a:pt x="49" y="112"/>
                  </a:lnTo>
                  <a:lnTo>
                    <a:pt x="51" y="114"/>
                  </a:lnTo>
                  <a:lnTo>
                    <a:pt x="57" y="116"/>
                  </a:lnTo>
                  <a:lnTo>
                    <a:pt x="59" y="112"/>
                  </a:lnTo>
                  <a:lnTo>
                    <a:pt x="61" y="103"/>
                  </a:lnTo>
                  <a:lnTo>
                    <a:pt x="67" y="89"/>
                  </a:lnTo>
                  <a:lnTo>
                    <a:pt x="84" y="72"/>
                  </a:lnTo>
                  <a:lnTo>
                    <a:pt x="116" y="72"/>
                  </a:lnTo>
                  <a:lnTo>
                    <a:pt x="126" y="66"/>
                  </a:lnTo>
                  <a:lnTo>
                    <a:pt x="137" y="47"/>
                  </a:lnTo>
                  <a:lnTo>
                    <a:pt x="149" y="26"/>
                  </a:lnTo>
                  <a:lnTo>
                    <a:pt x="112" y="0"/>
                  </a:lnTo>
                  <a:close/>
                </a:path>
              </a:pathLst>
            </a:custGeom>
            <a:solidFill>
              <a:srgbClr val="FFC283"/>
            </a:solidFill>
            <a:ln w="0">
              <a:solidFill>
                <a:srgbClr val="000000"/>
              </a:solidFill>
              <a:round/>
              <a:headEnd/>
              <a:tailEnd/>
            </a:ln>
          </p:spPr>
          <p:txBody>
            <a:bodyPr/>
            <a:lstStyle/>
            <a:p>
              <a:endParaRPr lang="zh-CN" altLang="en-US"/>
            </a:p>
          </p:txBody>
        </p:sp>
        <p:sp>
          <p:nvSpPr>
            <p:cNvPr id="26838" name="Freeform 135"/>
            <p:cNvSpPr>
              <a:spLocks/>
            </p:cNvSpPr>
            <p:nvPr/>
          </p:nvSpPr>
          <p:spPr bwMode="auto">
            <a:xfrm>
              <a:off x="1188" y="1237"/>
              <a:ext cx="1" cy="10"/>
            </a:xfrm>
            <a:custGeom>
              <a:avLst/>
              <a:gdLst>
                <a:gd name="T0" fmla="*/ 0 w 1"/>
                <a:gd name="T1" fmla="*/ 0 h 10"/>
                <a:gd name="T2" fmla="*/ 0 w 1"/>
                <a:gd name="T3" fmla="*/ 4 h 10"/>
                <a:gd name="T4" fmla="*/ 0 w 1"/>
                <a:gd name="T5" fmla="*/ 6 h 10"/>
                <a:gd name="T6" fmla="*/ 0 w 1"/>
                <a:gd name="T7" fmla="*/ 10 h 10"/>
                <a:gd name="T8" fmla="*/ 0 60000 65536"/>
                <a:gd name="T9" fmla="*/ 0 60000 65536"/>
                <a:gd name="T10" fmla="*/ 0 60000 65536"/>
                <a:gd name="T11" fmla="*/ 0 60000 65536"/>
                <a:gd name="T12" fmla="*/ 0 w 1"/>
                <a:gd name="T13" fmla="*/ 0 h 10"/>
                <a:gd name="T14" fmla="*/ 1 w 1"/>
                <a:gd name="T15" fmla="*/ 10 h 10"/>
              </a:gdLst>
              <a:ahLst/>
              <a:cxnLst>
                <a:cxn ang="T8">
                  <a:pos x="T0" y="T1"/>
                </a:cxn>
                <a:cxn ang="T9">
                  <a:pos x="T2" y="T3"/>
                </a:cxn>
                <a:cxn ang="T10">
                  <a:pos x="T4" y="T5"/>
                </a:cxn>
                <a:cxn ang="T11">
                  <a:pos x="T6" y="T7"/>
                </a:cxn>
              </a:cxnLst>
              <a:rect l="T12" t="T13" r="T14" b="T15"/>
              <a:pathLst>
                <a:path w="1" h="10">
                  <a:moveTo>
                    <a:pt x="0" y="0"/>
                  </a:moveTo>
                  <a:lnTo>
                    <a:pt x="0" y="4"/>
                  </a:lnTo>
                  <a:lnTo>
                    <a:pt x="0" y="6"/>
                  </a:lnTo>
                  <a:lnTo>
                    <a:pt x="0" y="1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39" name="Freeform 136"/>
            <p:cNvSpPr>
              <a:spLocks/>
            </p:cNvSpPr>
            <p:nvPr/>
          </p:nvSpPr>
          <p:spPr bwMode="auto">
            <a:xfrm>
              <a:off x="1130" y="1277"/>
              <a:ext cx="98" cy="92"/>
            </a:xfrm>
            <a:custGeom>
              <a:avLst/>
              <a:gdLst>
                <a:gd name="T0" fmla="*/ 0 w 98"/>
                <a:gd name="T1" fmla="*/ 90 h 92"/>
                <a:gd name="T2" fmla="*/ 6 w 98"/>
                <a:gd name="T3" fmla="*/ 92 h 92"/>
                <a:gd name="T4" fmla="*/ 8 w 98"/>
                <a:gd name="T5" fmla="*/ 90 h 92"/>
                <a:gd name="T6" fmla="*/ 10 w 98"/>
                <a:gd name="T7" fmla="*/ 86 h 92"/>
                <a:gd name="T8" fmla="*/ 14 w 98"/>
                <a:gd name="T9" fmla="*/ 77 h 92"/>
                <a:gd name="T10" fmla="*/ 19 w 98"/>
                <a:gd name="T11" fmla="*/ 65 h 92"/>
                <a:gd name="T12" fmla="*/ 27 w 98"/>
                <a:gd name="T13" fmla="*/ 56 h 92"/>
                <a:gd name="T14" fmla="*/ 31 w 98"/>
                <a:gd name="T15" fmla="*/ 54 h 92"/>
                <a:gd name="T16" fmla="*/ 42 w 98"/>
                <a:gd name="T17" fmla="*/ 50 h 92"/>
                <a:gd name="T18" fmla="*/ 56 w 98"/>
                <a:gd name="T19" fmla="*/ 50 h 92"/>
                <a:gd name="T20" fmla="*/ 63 w 98"/>
                <a:gd name="T21" fmla="*/ 52 h 92"/>
                <a:gd name="T22" fmla="*/ 67 w 98"/>
                <a:gd name="T23" fmla="*/ 50 h 92"/>
                <a:gd name="T24" fmla="*/ 73 w 98"/>
                <a:gd name="T25" fmla="*/ 46 h 92"/>
                <a:gd name="T26" fmla="*/ 77 w 98"/>
                <a:gd name="T27" fmla="*/ 42 h 92"/>
                <a:gd name="T28" fmla="*/ 82 w 98"/>
                <a:gd name="T29" fmla="*/ 33 h 92"/>
                <a:gd name="T30" fmla="*/ 86 w 98"/>
                <a:gd name="T31" fmla="*/ 25 h 92"/>
                <a:gd name="T32" fmla="*/ 98 w 98"/>
                <a:gd name="T33" fmla="*/ 2 h 92"/>
                <a:gd name="T34" fmla="*/ 94 w 98"/>
                <a:gd name="T35" fmla="*/ 0 h 92"/>
                <a:gd name="T36" fmla="*/ 88 w 98"/>
                <a:gd name="T37" fmla="*/ 16 h 92"/>
                <a:gd name="T38" fmla="*/ 82 w 98"/>
                <a:gd name="T39" fmla="*/ 25 h 92"/>
                <a:gd name="T40" fmla="*/ 79 w 98"/>
                <a:gd name="T41" fmla="*/ 33 h 92"/>
                <a:gd name="T42" fmla="*/ 77 w 98"/>
                <a:gd name="T43" fmla="*/ 37 h 92"/>
                <a:gd name="T44" fmla="*/ 71 w 98"/>
                <a:gd name="T45" fmla="*/ 42 h 92"/>
                <a:gd name="T46" fmla="*/ 65 w 98"/>
                <a:gd name="T47" fmla="*/ 46 h 92"/>
                <a:gd name="T48" fmla="*/ 56 w 98"/>
                <a:gd name="T49" fmla="*/ 46 h 92"/>
                <a:gd name="T50" fmla="*/ 44 w 98"/>
                <a:gd name="T51" fmla="*/ 46 h 92"/>
                <a:gd name="T52" fmla="*/ 35 w 98"/>
                <a:gd name="T53" fmla="*/ 46 h 92"/>
                <a:gd name="T54" fmla="*/ 31 w 98"/>
                <a:gd name="T55" fmla="*/ 46 h 92"/>
                <a:gd name="T56" fmla="*/ 27 w 98"/>
                <a:gd name="T57" fmla="*/ 50 h 92"/>
                <a:gd name="T58" fmla="*/ 21 w 98"/>
                <a:gd name="T59" fmla="*/ 56 h 92"/>
                <a:gd name="T60" fmla="*/ 16 w 98"/>
                <a:gd name="T61" fmla="*/ 61 h 92"/>
                <a:gd name="T62" fmla="*/ 14 w 98"/>
                <a:gd name="T63" fmla="*/ 65 h 92"/>
                <a:gd name="T64" fmla="*/ 12 w 98"/>
                <a:gd name="T65" fmla="*/ 71 h 92"/>
                <a:gd name="T66" fmla="*/ 10 w 98"/>
                <a:gd name="T67" fmla="*/ 77 h 92"/>
                <a:gd name="T68" fmla="*/ 10 w 98"/>
                <a:gd name="T69" fmla="*/ 82 h 92"/>
                <a:gd name="T70" fmla="*/ 8 w 98"/>
                <a:gd name="T71" fmla="*/ 86 h 92"/>
                <a:gd name="T72" fmla="*/ 6 w 98"/>
                <a:gd name="T73" fmla="*/ 88 h 92"/>
                <a:gd name="T74" fmla="*/ 4 w 98"/>
                <a:gd name="T75" fmla="*/ 90 h 92"/>
                <a:gd name="T76" fmla="*/ 0 w 98"/>
                <a:gd name="T77" fmla="*/ 90 h 9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8"/>
                <a:gd name="T118" fmla="*/ 0 h 92"/>
                <a:gd name="T119" fmla="*/ 98 w 98"/>
                <a:gd name="T120" fmla="*/ 92 h 9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8" h="92">
                  <a:moveTo>
                    <a:pt x="0" y="90"/>
                  </a:moveTo>
                  <a:lnTo>
                    <a:pt x="6" y="92"/>
                  </a:lnTo>
                  <a:lnTo>
                    <a:pt x="8" y="90"/>
                  </a:lnTo>
                  <a:lnTo>
                    <a:pt x="10" y="86"/>
                  </a:lnTo>
                  <a:lnTo>
                    <a:pt x="14" y="77"/>
                  </a:lnTo>
                  <a:lnTo>
                    <a:pt x="19" y="65"/>
                  </a:lnTo>
                  <a:lnTo>
                    <a:pt x="27" y="56"/>
                  </a:lnTo>
                  <a:lnTo>
                    <a:pt x="31" y="54"/>
                  </a:lnTo>
                  <a:lnTo>
                    <a:pt x="42" y="50"/>
                  </a:lnTo>
                  <a:lnTo>
                    <a:pt x="56" y="50"/>
                  </a:lnTo>
                  <a:lnTo>
                    <a:pt x="63" y="52"/>
                  </a:lnTo>
                  <a:lnTo>
                    <a:pt x="67" y="50"/>
                  </a:lnTo>
                  <a:lnTo>
                    <a:pt x="73" y="46"/>
                  </a:lnTo>
                  <a:lnTo>
                    <a:pt x="77" y="42"/>
                  </a:lnTo>
                  <a:lnTo>
                    <a:pt x="82" y="33"/>
                  </a:lnTo>
                  <a:lnTo>
                    <a:pt x="86" y="25"/>
                  </a:lnTo>
                  <a:lnTo>
                    <a:pt x="98" y="2"/>
                  </a:lnTo>
                  <a:lnTo>
                    <a:pt x="94" y="0"/>
                  </a:lnTo>
                  <a:lnTo>
                    <a:pt x="88" y="16"/>
                  </a:lnTo>
                  <a:lnTo>
                    <a:pt x="82" y="25"/>
                  </a:lnTo>
                  <a:lnTo>
                    <a:pt x="79" y="33"/>
                  </a:lnTo>
                  <a:lnTo>
                    <a:pt x="77" y="37"/>
                  </a:lnTo>
                  <a:lnTo>
                    <a:pt x="71" y="42"/>
                  </a:lnTo>
                  <a:lnTo>
                    <a:pt x="65" y="46"/>
                  </a:lnTo>
                  <a:lnTo>
                    <a:pt x="56" y="46"/>
                  </a:lnTo>
                  <a:lnTo>
                    <a:pt x="44" y="46"/>
                  </a:lnTo>
                  <a:lnTo>
                    <a:pt x="35" y="46"/>
                  </a:lnTo>
                  <a:lnTo>
                    <a:pt x="31" y="46"/>
                  </a:lnTo>
                  <a:lnTo>
                    <a:pt x="27" y="50"/>
                  </a:lnTo>
                  <a:lnTo>
                    <a:pt x="21" y="56"/>
                  </a:lnTo>
                  <a:lnTo>
                    <a:pt x="16" y="61"/>
                  </a:lnTo>
                  <a:lnTo>
                    <a:pt x="14" y="65"/>
                  </a:lnTo>
                  <a:lnTo>
                    <a:pt x="12" y="71"/>
                  </a:lnTo>
                  <a:lnTo>
                    <a:pt x="10" y="77"/>
                  </a:lnTo>
                  <a:lnTo>
                    <a:pt x="10" y="82"/>
                  </a:lnTo>
                  <a:lnTo>
                    <a:pt x="8" y="86"/>
                  </a:lnTo>
                  <a:lnTo>
                    <a:pt x="6" y="88"/>
                  </a:lnTo>
                  <a:lnTo>
                    <a:pt x="4" y="90"/>
                  </a:lnTo>
                  <a:lnTo>
                    <a:pt x="0" y="90"/>
                  </a:lnTo>
                  <a:close/>
                </a:path>
              </a:pathLst>
            </a:custGeom>
            <a:solidFill>
              <a:srgbClr val="C295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0" name="Freeform 137"/>
            <p:cNvSpPr>
              <a:spLocks/>
            </p:cNvSpPr>
            <p:nvPr/>
          </p:nvSpPr>
          <p:spPr bwMode="auto">
            <a:xfrm>
              <a:off x="1107" y="1342"/>
              <a:ext cx="27" cy="29"/>
            </a:xfrm>
            <a:custGeom>
              <a:avLst/>
              <a:gdLst>
                <a:gd name="T0" fmla="*/ 27 w 27"/>
                <a:gd name="T1" fmla="*/ 0 h 29"/>
                <a:gd name="T2" fmla="*/ 25 w 27"/>
                <a:gd name="T3" fmla="*/ 4 h 29"/>
                <a:gd name="T4" fmla="*/ 21 w 27"/>
                <a:gd name="T5" fmla="*/ 8 h 29"/>
                <a:gd name="T6" fmla="*/ 18 w 27"/>
                <a:gd name="T7" fmla="*/ 12 h 29"/>
                <a:gd name="T8" fmla="*/ 14 w 27"/>
                <a:gd name="T9" fmla="*/ 17 h 29"/>
                <a:gd name="T10" fmla="*/ 12 w 27"/>
                <a:gd name="T11" fmla="*/ 23 h 29"/>
                <a:gd name="T12" fmla="*/ 10 w 27"/>
                <a:gd name="T13" fmla="*/ 25 h 29"/>
                <a:gd name="T14" fmla="*/ 8 w 27"/>
                <a:gd name="T15" fmla="*/ 25 h 29"/>
                <a:gd name="T16" fmla="*/ 4 w 27"/>
                <a:gd name="T17" fmla="*/ 25 h 29"/>
                <a:gd name="T18" fmla="*/ 0 w 27"/>
                <a:gd name="T19" fmla="*/ 25 h 29"/>
                <a:gd name="T20" fmla="*/ 4 w 27"/>
                <a:gd name="T21" fmla="*/ 27 h 29"/>
                <a:gd name="T22" fmla="*/ 8 w 27"/>
                <a:gd name="T23" fmla="*/ 29 h 29"/>
                <a:gd name="T24" fmla="*/ 10 w 27"/>
                <a:gd name="T25" fmla="*/ 29 h 29"/>
                <a:gd name="T26" fmla="*/ 14 w 27"/>
                <a:gd name="T27" fmla="*/ 25 h 29"/>
                <a:gd name="T28" fmla="*/ 16 w 27"/>
                <a:gd name="T29" fmla="*/ 19 h 29"/>
                <a:gd name="T30" fmla="*/ 21 w 27"/>
                <a:gd name="T31" fmla="*/ 14 h 29"/>
                <a:gd name="T32" fmla="*/ 25 w 27"/>
                <a:gd name="T33" fmla="*/ 10 h 29"/>
                <a:gd name="T34" fmla="*/ 25 w 27"/>
                <a:gd name="T35" fmla="*/ 8 h 29"/>
                <a:gd name="T36" fmla="*/ 27 w 27"/>
                <a:gd name="T37" fmla="*/ 4 h 29"/>
                <a:gd name="T38" fmla="*/ 27 w 27"/>
                <a:gd name="T39" fmla="*/ 0 h 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7"/>
                <a:gd name="T61" fmla="*/ 0 h 29"/>
                <a:gd name="T62" fmla="*/ 27 w 27"/>
                <a:gd name="T63" fmla="*/ 29 h 2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7" h="29">
                  <a:moveTo>
                    <a:pt x="27" y="0"/>
                  </a:moveTo>
                  <a:lnTo>
                    <a:pt x="25" y="4"/>
                  </a:lnTo>
                  <a:lnTo>
                    <a:pt x="21" y="8"/>
                  </a:lnTo>
                  <a:lnTo>
                    <a:pt x="18" y="12"/>
                  </a:lnTo>
                  <a:lnTo>
                    <a:pt x="14" y="17"/>
                  </a:lnTo>
                  <a:lnTo>
                    <a:pt x="12" y="23"/>
                  </a:lnTo>
                  <a:lnTo>
                    <a:pt x="10" y="25"/>
                  </a:lnTo>
                  <a:lnTo>
                    <a:pt x="8" y="25"/>
                  </a:lnTo>
                  <a:lnTo>
                    <a:pt x="4" y="25"/>
                  </a:lnTo>
                  <a:lnTo>
                    <a:pt x="0" y="25"/>
                  </a:lnTo>
                  <a:lnTo>
                    <a:pt x="4" y="27"/>
                  </a:lnTo>
                  <a:lnTo>
                    <a:pt x="8" y="29"/>
                  </a:lnTo>
                  <a:lnTo>
                    <a:pt x="10" y="29"/>
                  </a:lnTo>
                  <a:lnTo>
                    <a:pt x="14" y="25"/>
                  </a:lnTo>
                  <a:lnTo>
                    <a:pt x="16" y="19"/>
                  </a:lnTo>
                  <a:lnTo>
                    <a:pt x="21" y="14"/>
                  </a:lnTo>
                  <a:lnTo>
                    <a:pt x="25" y="10"/>
                  </a:lnTo>
                  <a:lnTo>
                    <a:pt x="25" y="8"/>
                  </a:lnTo>
                  <a:lnTo>
                    <a:pt x="27" y="4"/>
                  </a:lnTo>
                  <a:lnTo>
                    <a:pt x="27" y="0"/>
                  </a:lnTo>
                  <a:close/>
                </a:path>
              </a:pathLst>
            </a:custGeom>
            <a:solidFill>
              <a:srgbClr val="C295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1" name="Freeform 138"/>
            <p:cNvSpPr>
              <a:spLocks/>
            </p:cNvSpPr>
            <p:nvPr/>
          </p:nvSpPr>
          <p:spPr bwMode="auto">
            <a:xfrm>
              <a:off x="1096" y="1331"/>
              <a:ext cx="25" cy="34"/>
            </a:xfrm>
            <a:custGeom>
              <a:avLst/>
              <a:gdLst>
                <a:gd name="T0" fmla="*/ 25 w 25"/>
                <a:gd name="T1" fmla="*/ 2 h 34"/>
                <a:gd name="T2" fmla="*/ 21 w 25"/>
                <a:gd name="T3" fmla="*/ 9 h 34"/>
                <a:gd name="T4" fmla="*/ 17 w 25"/>
                <a:gd name="T5" fmla="*/ 15 h 34"/>
                <a:gd name="T6" fmla="*/ 13 w 25"/>
                <a:gd name="T7" fmla="*/ 21 h 34"/>
                <a:gd name="T8" fmla="*/ 8 w 25"/>
                <a:gd name="T9" fmla="*/ 28 h 34"/>
                <a:gd name="T10" fmla="*/ 6 w 25"/>
                <a:gd name="T11" fmla="*/ 32 h 34"/>
                <a:gd name="T12" fmla="*/ 0 w 25"/>
                <a:gd name="T13" fmla="*/ 34 h 34"/>
                <a:gd name="T14" fmla="*/ 4 w 25"/>
                <a:gd name="T15" fmla="*/ 34 h 34"/>
                <a:gd name="T16" fmla="*/ 6 w 25"/>
                <a:gd name="T17" fmla="*/ 34 h 34"/>
                <a:gd name="T18" fmla="*/ 11 w 25"/>
                <a:gd name="T19" fmla="*/ 28 h 34"/>
                <a:gd name="T20" fmla="*/ 15 w 25"/>
                <a:gd name="T21" fmla="*/ 23 h 34"/>
                <a:gd name="T22" fmla="*/ 17 w 25"/>
                <a:gd name="T23" fmla="*/ 21 h 34"/>
                <a:gd name="T24" fmla="*/ 19 w 25"/>
                <a:gd name="T25" fmla="*/ 17 h 34"/>
                <a:gd name="T26" fmla="*/ 21 w 25"/>
                <a:gd name="T27" fmla="*/ 13 h 34"/>
                <a:gd name="T28" fmla="*/ 23 w 25"/>
                <a:gd name="T29" fmla="*/ 9 h 34"/>
                <a:gd name="T30" fmla="*/ 25 w 25"/>
                <a:gd name="T31" fmla="*/ 4 h 34"/>
                <a:gd name="T32" fmla="*/ 25 w 25"/>
                <a:gd name="T33" fmla="*/ 0 h 34"/>
                <a:gd name="T34" fmla="*/ 25 w 25"/>
                <a:gd name="T35" fmla="*/ 2 h 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5"/>
                <a:gd name="T55" fmla="*/ 0 h 34"/>
                <a:gd name="T56" fmla="*/ 25 w 25"/>
                <a:gd name="T57" fmla="*/ 34 h 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5" h="34">
                  <a:moveTo>
                    <a:pt x="25" y="2"/>
                  </a:moveTo>
                  <a:lnTo>
                    <a:pt x="21" y="9"/>
                  </a:lnTo>
                  <a:lnTo>
                    <a:pt x="17" y="15"/>
                  </a:lnTo>
                  <a:lnTo>
                    <a:pt x="13" y="21"/>
                  </a:lnTo>
                  <a:lnTo>
                    <a:pt x="8" y="28"/>
                  </a:lnTo>
                  <a:lnTo>
                    <a:pt x="6" y="32"/>
                  </a:lnTo>
                  <a:lnTo>
                    <a:pt x="0" y="34"/>
                  </a:lnTo>
                  <a:lnTo>
                    <a:pt x="4" y="34"/>
                  </a:lnTo>
                  <a:lnTo>
                    <a:pt x="6" y="34"/>
                  </a:lnTo>
                  <a:lnTo>
                    <a:pt x="11" y="28"/>
                  </a:lnTo>
                  <a:lnTo>
                    <a:pt x="15" y="23"/>
                  </a:lnTo>
                  <a:lnTo>
                    <a:pt x="17" y="21"/>
                  </a:lnTo>
                  <a:lnTo>
                    <a:pt x="19" y="17"/>
                  </a:lnTo>
                  <a:lnTo>
                    <a:pt x="21" y="13"/>
                  </a:lnTo>
                  <a:lnTo>
                    <a:pt x="23" y="9"/>
                  </a:lnTo>
                  <a:lnTo>
                    <a:pt x="25" y="4"/>
                  </a:lnTo>
                  <a:lnTo>
                    <a:pt x="25" y="0"/>
                  </a:lnTo>
                  <a:lnTo>
                    <a:pt x="25" y="2"/>
                  </a:lnTo>
                  <a:close/>
                </a:path>
              </a:pathLst>
            </a:custGeom>
            <a:solidFill>
              <a:srgbClr val="C295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2" name="Freeform 139"/>
            <p:cNvSpPr>
              <a:spLocks/>
            </p:cNvSpPr>
            <p:nvPr/>
          </p:nvSpPr>
          <p:spPr bwMode="auto">
            <a:xfrm>
              <a:off x="1079" y="1306"/>
              <a:ext cx="44" cy="38"/>
            </a:xfrm>
            <a:custGeom>
              <a:avLst/>
              <a:gdLst>
                <a:gd name="T0" fmla="*/ 38 w 44"/>
                <a:gd name="T1" fmla="*/ 4 h 38"/>
                <a:gd name="T2" fmla="*/ 44 w 44"/>
                <a:gd name="T3" fmla="*/ 0 h 38"/>
                <a:gd name="T4" fmla="*/ 38 w 44"/>
                <a:gd name="T5" fmla="*/ 4 h 38"/>
                <a:gd name="T6" fmla="*/ 32 w 44"/>
                <a:gd name="T7" fmla="*/ 8 h 38"/>
                <a:gd name="T8" fmla="*/ 25 w 44"/>
                <a:gd name="T9" fmla="*/ 11 h 38"/>
                <a:gd name="T10" fmla="*/ 21 w 44"/>
                <a:gd name="T11" fmla="*/ 15 h 38"/>
                <a:gd name="T12" fmla="*/ 17 w 44"/>
                <a:gd name="T13" fmla="*/ 19 h 38"/>
                <a:gd name="T14" fmla="*/ 15 w 44"/>
                <a:gd name="T15" fmla="*/ 23 h 38"/>
                <a:gd name="T16" fmla="*/ 11 w 44"/>
                <a:gd name="T17" fmla="*/ 29 h 38"/>
                <a:gd name="T18" fmla="*/ 9 w 44"/>
                <a:gd name="T19" fmla="*/ 34 h 38"/>
                <a:gd name="T20" fmla="*/ 4 w 44"/>
                <a:gd name="T21" fmla="*/ 36 h 38"/>
                <a:gd name="T22" fmla="*/ 0 w 44"/>
                <a:gd name="T23" fmla="*/ 34 h 38"/>
                <a:gd name="T24" fmla="*/ 4 w 44"/>
                <a:gd name="T25" fmla="*/ 38 h 38"/>
                <a:gd name="T26" fmla="*/ 9 w 44"/>
                <a:gd name="T27" fmla="*/ 38 h 38"/>
                <a:gd name="T28" fmla="*/ 13 w 44"/>
                <a:gd name="T29" fmla="*/ 34 h 38"/>
                <a:gd name="T30" fmla="*/ 15 w 44"/>
                <a:gd name="T31" fmla="*/ 29 h 38"/>
                <a:gd name="T32" fmla="*/ 17 w 44"/>
                <a:gd name="T33" fmla="*/ 25 h 38"/>
                <a:gd name="T34" fmla="*/ 21 w 44"/>
                <a:gd name="T35" fmla="*/ 21 h 38"/>
                <a:gd name="T36" fmla="*/ 25 w 44"/>
                <a:gd name="T37" fmla="*/ 17 h 38"/>
                <a:gd name="T38" fmla="*/ 32 w 44"/>
                <a:gd name="T39" fmla="*/ 13 h 38"/>
                <a:gd name="T40" fmla="*/ 36 w 44"/>
                <a:gd name="T41" fmla="*/ 8 h 38"/>
                <a:gd name="T42" fmla="*/ 38 w 44"/>
                <a:gd name="T43" fmla="*/ 4 h 3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4"/>
                <a:gd name="T67" fmla="*/ 0 h 38"/>
                <a:gd name="T68" fmla="*/ 44 w 44"/>
                <a:gd name="T69" fmla="*/ 38 h 3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4" h="38">
                  <a:moveTo>
                    <a:pt x="38" y="4"/>
                  </a:moveTo>
                  <a:lnTo>
                    <a:pt x="44" y="0"/>
                  </a:lnTo>
                  <a:lnTo>
                    <a:pt x="38" y="4"/>
                  </a:lnTo>
                  <a:lnTo>
                    <a:pt x="32" y="8"/>
                  </a:lnTo>
                  <a:lnTo>
                    <a:pt x="25" y="11"/>
                  </a:lnTo>
                  <a:lnTo>
                    <a:pt x="21" y="15"/>
                  </a:lnTo>
                  <a:lnTo>
                    <a:pt x="17" y="19"/>
                  </a:lnTo>
                  <a:lnTo>
                    <a:pt x="15" y="23"/>
                  </a:lnTo>
                  <a:lnTo>
                    <a:pt x="11" y="29"/>
                  </a:lnTo>
                  <a:lnTo>
                    <a:pt x="9" y="34"/>
                  </a:lnTo>
                  <a:lnTo>
                    <a:pt x="4" y="36"/>
                  </a:lnTo>
                  <a:lnTo>
                    <a:pt x="0" y="34"/>
                  </a:lnTo>
                  <a:lnTo>
                    <a:pt x="4" y="38"/>
                  </a:lnTo>
                  <a:lnTo>
                    <a:pt x="9" y="38"/>
                  </a:lnTo>
                  <a:lnTo>
                    <a:pt x="13" y="34"/>
                  </a:lnTo>
                  <a:lnTo>
                    <a:pt x="15" y="29"/>
                  </a:lnTo>
                  <a:lnTo>
                    <a:pt x="17" y="25"/>
                  </a:lnTo>
                  <a:lnTo>
                    <a:pt x="21" y="21"/>
                  </a:lnTo>
                  <a:lnTo>
                    <a:pt x="25" y="17"/>
                  </a:lnTo>
                  <a:lnTo>
                    <a:pt x="32" y="13"/>
                  </a:lnTo>
                  <a:lnTo>
                    <a:pt x="36" y="8"/>
                  </a:lnTo>
                  <a:lnTo>
                    <a:pt x="38" y="4"/>
                  </a:lnTo>
                  <a:close/>
                </a:path>
              </a:pathLst>
            </a:custGeom>
            <a:solidFill>
              <a:srgbClr val="C295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3" name="Freeform 140"/>
            <p:cNvSpPr>
              <a:spLocks/>
            </p:cNvSpPr>
            <p:nvPr/>
          </p:nvSpPr>
          <p:spPr bwMode="auto">
            <a:xfrm>
              <a:off x="1096" y="1350"/>
              <a:ext cx="6" cy="15"/>
            </a:xfrm>
            <a:custGeom>
              <a:avLst/>
              <a:gdLst>
                <a:gd name="T0" fmla="*/ 0 w 6"/>
                <a:gd name="T1" fmla="*/ 0 h 15"/>
                <a:gd name="T2" fmla="*/ 4 w 6"/>
                <a:gd name="T3" fmla="*/ 2 h 15"/>
                <a:gd name="T4" fmla="*/ 6 w 6"/>
                <a:gd name="T5" fmla="*/ 4 h 15"/>
                <a:gd name="T6" fmla="*/ 2 w 6"/>
                <a:gd name="T7" fmla="*/ 15 h 15"/>
                <a:gd name="T8" fmla="*/ 0 60000 65536"/>
                <a:gd name="T9" fmla="*/ 0 60000 65536"/>
                <a:gd name="T10" fmla="*/ 0 60000 65536"/>
                <a:gd name="T11" fmla="*/ 0 60000 65536"/>
                <a:gd name="T12" fmla="*/ 0 w 6"/>
                <a:gd name="T13" fmla="*/ 0 h 15"/>
                <a:gd name="T14" fmla="*/ 6 w 6"/>
                <a:gd name="T15" fmla="*/ 15 h 15"/>
              </a:gdLst>
              <a:ahLst/>
              <a:cxnLst>
                <a:cxn ang="T8">
                  <a:pos x="T0" y="T1"/>
                </a:cxn>
                <a:cxn ang="T9">
                  <a:pos x="T2" y="T3"/>
                </a:cxn>
                <a:cxn ang="T10">
                  <a:pos x="T4" y="T5"/>
                </a:cxn>
                <a:cxn ang="T11">
                  <a:pos x="T6" y="T7"/>
                </a:cxn>
              </a:cxnLst>
              <a:rect l="T12" t="T13" r="T14" b="T15"/>
              <a:pathLst>
                <a:path w="6" h="15">
                  <a:moveTo>
                    <a:pt x="0" y="0"/>
                  </a:moveTo>
                  <a:lnTo>
                    <a:pt x="4" y="2"/>
                  </a:lnTo>
                  <a:lnTo>
                    <a:pt x="6" y="4"/>
                  </a:lnTo>
                  <a:lnTo>
                    <a:pt x="2" y="15"/>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44" name="Freeform 141"/>
            <p:cNvSpPr>
              <a:spLocks/>
            </p:cNvSpPr>
            <p:nvPr/>
          </p:nvSpPr>
          <p:spPr bwMode="auto">
            <a:xfrm>
              <a:off x="1111" y="1356"/>
              <a:ext cx="6" cy="11"/>
            </a:xfrm>
            <a:custGeom>
              <a:avLst/>
              <a:gdLst>
                <a:gd name="T0" fmla="*/ 0 w 6"/>
                <a:gd name="T1" fmla="*/ 0 h 11"/>
                <a:gd name="T2" fmla="*/ 6 w 6"/>
                <a:gd name="T3" fmla="*/ 3 h 11"/>
                <a:gd name="T4" fmla="*/ 6 w 6"/>
                <a:gd name="T5" fmla="*/ 5 h 11"/>
                <a:gd name="T6" fmla="*/ 4 w 6"/>
                <a:gd name="T7" fmla="*/ 11 h 11"/>
                <a:gd name="T8" fmla="*/ 0 60000 65536"/>
                <a:gd name="T9" fmla="*/ 0 60000 65536"/>
                <a:gd name="T10" fmla="*/ 0 60000 65536"/>
                <a:gd name="T11" fmla="*/ 0 60000 65536"/>
                <a:gd name="T12" fmla="*/ 0 w 6"/>
                <a:gd name="T13" fmla="*/ 0 h 11"/>
                <a:gd name="T14" fmla="*/ 6 w 6"/>
                <a:gd name="T15" fmla="*/ 11 h 11"/>
              </a:gdLst>
              <a:ahLst/>
              <a:cxnLst>
                <a:cxn ang="T8">
                  <a:pos x="T0" y="T1"/>
                </a:cxn>
                <a:cxn ang="T9">
                  <a:pos x="T2" y="T3"/>
                </a:cxn>
                <a:cxn ang="T10">
                  <a:pos x="T4" y="T5"/>
                </a:cxn>
                <a:cxn ang="T11">
                  <a:pos x="T6" y="T7"/>
                </a:cxn>
              </a:cxnLst>
              <a:rect l="T12" t="T13" r="T14" b="T15"/>
              <a:pathLst>
                <a:path w="6" h="11">
                  <a:moveTo>
                    <a:pt x="0" y="0"/>
                  </a:moveTo>
                  <a:lnTo>
                    <a:pt x="6" y="3"/>
                  </a:lnTo>
                  <a:lnTo>
                    <a:pt x="6" y="5"/>
                  </a:lnTo>
                  <a:lnTo>
                    <a:pt x="4" y="11"/>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45" name="Freeform 142"/>
            <p:cNvSpPr>
              <a:spLocks/>
            </p:cNvSpPr>
            <p:nvPr/>
          </p:nvSpPr>
          <p:spPr bwMode="auto">
            <a:xfrm>
              <a:off x="1128" y="1356"/>
              <a:ext cx="6" cy="9"/>
            </a:xfrm>
            <a:custGeom>
              <a:avLst/>
              <a:gdLst>
                <a:gd name="T0" fmla="*/ 4 w 6"/>
                <a:gd name="T1" fmla="*/ 0 h 9"/>
                <a:gd name="T2" fmla="*/ 6 w 6"/>
                <a:gd name="T3" fmla="*/ 0 h 9"/>
                <a:gd name="T4" fmla="*/ 4 w 6"/>
                <a:gd name="T5" fmla="*/ 9 h 9"/>
                <a:gd name="T6" fmla="*/ 0 w 6"/>
                <a:gd name="T7" fmla="*/ 9 h 9"/>
                <a:gd name="T8" fmla="*/ 0 60000 65536"/>
                <a:gd name="T9" fmla="*/ 0 60000 65536"/>
                <a:gd name="T10" fmla="*/ 0 60000 65536"/>
                <a:gd name="T11" fmla="*/ 0 60000 65536"/>
                <a:gd name="T12" fmla="*/ 0 w 6"/>
                <a:gd name="T13" fmla="*/ 0 h 9"/>
                <a:gd name="T14" fmla="*/ 6 w 6"/>
                <a:gd name="T15" fmla="*/ 9 h 9"/>
              </a:gdLst>
              <a:ahLst/>
              <a:cxnLst>
                <a:cxn ang="T8">
                  <a:pos x="T0" y="T1"/>
                </a:cxn>
                <a:cxn ang="T9">
                  <a:pos x="T2" y="T3"/>
                </a:cxn>
                <a:cxn ang="T10">
                  <a:pos x="T4" y="T5"/>
                </a:cxn>
                <a:cxn ang="T11">
                  <a:pos x="T6" y="T7"/>
                </a:cxn>
              </a:cxnLst>
              <a:rect l="T12" t="T13" r="T14" b="T15"/>
              <a:pathLst>
                <a:path w="6" h="9">
                  <a:moveTo>
                    <a:pt x="4" y="0"/>
                  </a:moveTo>
                  <a:lnTo>
                    <a:pt x="6" y="0"/>
                  </a:lnTo>
                  <a:lnTo>
                    <a:pt x="4" y="9"/>
                  </a:lnTo>
                  <a:lnTo>
                    <a:pt x="0" y="9"/>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46" name="Freeform 143"/>
            <p:cNvSpPr>
              <a:spLocks/>
            </p:cNvSpPr>
            <p:nvPr/>
          </p:nvSpPr>
          <p:spPr bwMode="auto">
            <a:xfrm>
              <a:off x="1132" y="1350"/>
              <a:ext cx="4" cy="1"/>
            </a:xfrm>
            <a:custGeom>
              <a:avLst/>
              <a:gdLst>
                <a:gd name="T0" fmla="*/ 0 w 4"/>
                <a:gd name="T1" fmla="*/ 0 h 1"/>
                <a:gd name="T2" fmla="*/ 2 w 4"/>
                <a:gd name="T3" fmla="*/ 0 h 1"/>
                <a:gd name="T4" fmla="*/ 4 w 4"/>
                <a:gd name="T5" fmla="*/ 0 h 1"/>
                <a:gd name="T6" fmla="*/ 0 60000 65536"/>
                <a:gd name="T7" fmla="*/ 0 60000 65536"/>
                <a:gd name="T8" fmla="*/ 0 60000 65536"/>
                <a:gd name="T9" fmla="*/ 0 w 4"/>
                <a:gd name="T10" fmla="*/ 0 h 1"/>
                <a:gd name="T11" fmla="*/ 4 w 4"/>
                <a:gd name="T12" fmla="*/ 1 h 1"/>
              </a:gdLst>
              <a:ahLst/>
              <a:cxnLst>
                <a:cxn ang="T6">
                  <a:pos x="T0" y="T1"/>
                </a:cxn>
                <a:cxn ang="T7">
                  <a:pos x="T2" y="T3"/>
                </a:cxn>
                <a:cxn ang="T8">
                  <a:pos x="T4" y="T5"/>
                </a:cxn>
              </a:cxnLst>
              <a:rect l="T9" t="T10" r="T11" b="T12"/>
              <a:pathLst>
                <a:path w="4" h="1">
                  <a:moveTo>
                    <a:pt x="0" y="0"/>
                  </a:moveTo>
                  <a:lnTo>
                    <a:pt x="2" y="0"/>
                  </a:lnTo>
                  <a:lnTo>
                    <a:pt x="4"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47" name="Freeform 144"/>
            <p:cNvSpPr>
              <a:spLocks/>
            </p:cNvSpPr>
            <p:nvPr/>
          </p:nvSpPr>
          <p:spPr bwMode="auto">
            <a:xfrm>
              <a:off x="1138" y="1335"/>
              <a:ext cx="4" cy="1"/>
            </a:xfrm>
            <a:custGeom>
              <a:avLst/>
              <a:gdLst>
                <a:gd name="T0" fmla="*/ 0 w 4"/>
                <a:gd name="T1" fmla="*/ 0 h 1"/>
                <a:gd name="T2" fmla="*/ 2 w 4"/>
                <a:gd name="T3" fmla="*/ 0 h 1"/>
                <a:gd name="T4" fmla="*/ 4 w 4"/>
                <a:gd name="T5" fmla="*/ 0 h 1"/>
                <a:gd name="T6" fmla="*/ 0 60000 65536"/>
                <a:gd name="T7" fmla="*/ 0 60000 65536"/>
                <a:gd name="T8" fmla="*/ 0 60000 65536"/>
                <a:gd name="T9" fmla="*/ 0 w 4"/>
                <a:gd name="T10" fmla="*/ 0 h 1"/>
                <a:gd name="T11" fmla="*/ 4 w 4"/>
                <a:gd name="T12" fmla="*/ 1 h 1"/>
              </a:gdLst>
              <a:ahLst/>
              <a:cxnLst>
                <a:cxn ang="T6">
                  <a:pos x="T0" y="T1"/>
                </a:cxn>
                <a:cxn ang="T7">
                  <a:pos x="T2" y="T3"/>
                </a:cxn>
                <a:cxn ang="T8">
                  <a:pos x="T4" y="T5"/>
                </a:cxn>
              </a:cxnLst>
              <a:rect l="T9" t="T10" r="T11" b="T12"/>
              <a:pathLst>
                <a:path w="4" h="1">
                  <a:moveTo>
                    <a:pt x="0" y="0"/>
                  </a:moveTo>
                  <a:lnTo>
                    <a:pt x="2" y="0"/>
                  </a:lnTo>
                  <a:lnTo>
                    <a:pt x="4"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48" name="Freeform 145"/>
            <p:cNvSpPr>
              <a:spLocks/>
            </p:cNvSpPr>
            <p:nvPr/>
          </p:nvSpPr>
          <p:spPr bwMode="auto">
            <a:xfrm>
              <a:off x="1136" y="1317"/>
              <a:ext cx="13" cy="23"/>
            </a:xfrm>
            <a:custGeom>
              <a:avLst/>
              <a:gdLst>
                <a:gd name="T0" fmla="*/ 13 w 13"/>
                <a:gd name="T1" fmla="*/ 0 h 23"/>
                <a:gd name="T2" fmla="*/ 13 w 13"/>
                <a:gd name="T3" fmla="*/ 2 h 23"/>
                <a:gd name="T4" fmla="*/ 4 w 13"/>
                <a:gd name="T5" fmla="*/ 16 h 23"/>
                <a:gd name="T6" fmla="*/ 0 w 13"/>
                <a:gd name="T7" fmla="*/ 18 h 23"/>
                <a:gd name="T8" fmla="*/ 0 w 13"/>
                <a:gd name="T9" fmla="*/ 23 h 23"/>
                <a:gd name="T10" fmla="*/ 0 60000 65536"/>
                <a:gd name="T11" fmla="*/ 0 60000 65536"/>
                <a:gd name="T12" fmla="*/ 0 60000 65536"/>
                <a:gd name="T13" fmla="*/ 0 60000 65536"/>
                <a:gd name="T14" fmla="*/ 0 60000 65536"/>
                <a:gd name="T15" fmla="*/ 0 w 13"/>
                <a:gd name="T16" fmla="*/ 0 h 23"/>
                <a:gd name="T17" fmla="*/ 13 w 13"/>
                <a:gd name="T18" fmla="*/ 23 h 23"/>
              </a:gdLst>
              <a:ahLst/>
              <a:cxnLst>
                <a:cxn ang="T10">
                  <a:pos x="T0" y="T1"/>
                </a:cxn>
                <a:cxn ang="T11">
                  <a:pos x="T2" y="T3"/>
                </a:cxn>
                <a:cxn ang="T12">
                  <a:pos x="T4" y="T5"/>
                </a:cxn>
                <a:cxn ang="T13">
                  <a:pos x="T6" y="T7"/>
                </a:cxn>
                <a:cxn ang="T14">
                  <a:pos x="T8" y="T9"/>
                </a:cxn>
              </a:cxnLst>
              <a:rect l="T15" t="T16" r="T17" b="T18"/>
              <a:pathLst>
                <a:path w="13" h="23">
                  <a:moveTo>
                    <a:pt x="13" y="0"/>
                  </a:moveTo>
                  <a:lnTo>
                    <a:pt x="13" y="2"/>
                  </a:lnTo>
                  <a:lnTo>
                    <a:pt x="4" y="16"/>
                  </a:lnTo>
                  <a:lnTo>
                    <a:pt x="0" y="18"/>
                  </a:lnTo>
                  <a:lnTo>
                    <a:pt x="0" y="23"/>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49" name="Freeform 146"/>
            <p:cNvSpPr>
              <a:spLocks/>
            </p:cNvSpPr>
            <p:nvPr/>
          </p:nvSpPr>
          <p:spPr bwMode="auto">
            <a:xfrm>
              <a:off x="1121" y="1306"/>
              <a:ext cx="17" cy="25"/>
            </a:xfrm>
            <a:custGeom>
              <a:avLst/>
              <a:gdLst>
                <a:gd name="T0" fmla="*/ 0 w 17"/>
                <a:gd name="T1" fmla="*/ 25 h 25"/>
                <a:gd name="T2" fmla="*/ 4 w 17"/>
                <a:gd name="T3" fmla="*/ 21 h 25"/>
                <a:gd name="T4" fmla="*/ 15 w 17"/>
                <a:gd name="T5" fmla="*/ 6 h 25"/>
                <a:gd name="T6" fmla="*/ 17 w 17"/>
                <a:gd name="T7" fmla="*/ 4 h 25"/>
                <a:gd name="T8" fmla="*/ 17 w 17"/>
                <a:gd name="T9" fmla="*/ 0 h 25"/>
                <a:gd name="T10" fmla="*/ 0 60000 65536"/>
                <a:gd name="T11" fmla="*/ 0 60000 65536"/>
                <a:gd name="T12" fmla="*/ 0 60000 65536"/>
                <a:gd name="T13" fmla="*/ 0 60000 65536"/>
                <a:gd name="T14" fmla="*/ 0 60000 65536"/>
                <a:gd name="T15" fmla="*/ 0 w 17"/>
                <a:gd name="T16" fmla="*/ 0 h 25"/>
                <a:gd name="T17" fmla="*/ 17 w 17"/>
                <a:gd name="T18" fmla="*/ 25 h 25"/>
              </a:gdLst>
              <a:ahLst/>
              <a:cxnLst>
                <a:cxn ang="T10">
                  <a:pos x="T0" y="T1"/>
                </a:cxn>
                <a:cxn ang="T11">
                  <a:pos x="T2" y="T3"/>
                </a:cxn>
                <a:cxn ang="T12">
                  <a:pos x="T4" y="T5"/>
                </a:cxn>
                <a:cxn ang="T13">
                  <a:pos x="T6" y="T7"/>
                </a:cxn>
                <a:cxn ang="T14">
                  <a:pos x="T8" y="T9"/>
                </a:cxn>
              </a:cxnLst>
              <a:rect l="T15" t="T16" r="T17" b="T18"/>
              <a:pathLst>
                <a:path w="17" h="25">
                  <a:moveTo>
                    <a:pt x="0" y="25"/>
                  </a:moveTo>
                  <a:lnTo>
                    <a:pt x="4" y="21"/>
                  </a:lnTo>
                  <a:lnTo>
                    <a:pt x="15" y="6"/>
                  </a:lnTo>
                  <a:lnTo>
                    <a:pt x="17" y="4"/>
                  </a:lnTo>
                  <a:lnTo>
                    <a:pt x="17"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50" name="Freeform 147"/>
            <p:cNvSpPr>
              <a:spLocks/>
            </p:cNvSpPr>
            <p:nvPr/>
          </p:nvSpPr>
          <p:spPr bwMode="auto">
            <a:xfrm>
              <a:off x="1123" y="1298"/>
              <a:ext cx="9" cy="8"/>
            </a:xfrm>
            <a:custGeom>
              <a:avLst/>
              <a:gdLst>
                <a:gd name="T0" fmla="*/ 0 w 9"/>
                <a:gd name="T1" fmla="*/ 8 h 8"/>
                <a:gd name="T2" fmla="*/ 7 w 9"/>
                <a:gd name="T3" fmla="*/ 2 h 8"/>
                <a:gd name="T4" fmla="*/ 9 w 9"/>
                <a:gd name="T5" fmla="*/ 0 h 8"/>
                <a:gd name="T6" fmla="*/ 0 60000 65536"/>
                <a:gd name="T7" fmla="*/ 0 60000 65536"/>
                <a:gd name="T8" fmla="*/ 0 60000 65536"/>
                <a:gd name="T9" fmla="*/ 0 w 9"/>
                <a:gd name="T10" fmla="*/ 0 h 8"/>
                <a:gd name="T11" fmla="*/ 9 w 9"/>
                <a:gd name="T12" fmla="*/ 8 h 8"/>
              </a:gdLst>
              <a:ahLst/>
              <a:cxnLst>
                <a:cxn ang="T6">
                  <a:pos x="T0" y="T1"/>
                </a:cxn>
                <a:cxn ang="T7">
                  <a:pos x="T2" y="T3"/>
                </a:cxn>
                <a:cxn ang="T8">
                  <a:pos x="T4" y="T5"/>
                </a:cxn>
              </a:cxnLst>
              <a:rect l="T9" t="T10" r="T11" b="T12"/>
              <a:pathLst>
                <a:path w="9" h="8">
                  <a:moveTo>
                    <a:pt x="0" y="8"/>
                  </a:moveTo>
                  <a:lnTo>
                    <a:pt x="7" y="2"/>
                  </a:lnTo>
                  <a:lnTo>
                    <a:pt x="9"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51" name="Freeform 148"/>
            <p:cNvSpPr>
              <a:spLocks/>
            </p:cNvSpPr>
            <p:nvPr/>
          </p:nvSpPr>
          <p:spPr bwMode="auto">
            <a:xfrm>
              <a:off x="1109" y="1325"/>
              <a:ext cx="4" cy="2"/>
            </a:xfrm>
            <a:custGeom>
              <a:avLst/>
              <a:gdLst>
                <a:gd name="T0" fmla="*/ 0 w 4"/>
                <a:gd name="T1" fmla="*/ 0 h 2"/>
                <a:gd name="T2" fmla="*/ 2 w 4"/>
                <a:gd name="T3" fmla="*/ 0 h 2"/>
                <a:gd name="T4" fmla="*/ 4 w 4"/>
                <a:gd name="T5" fmla="*/ 2 h 2"/>
                <a:gd name="T6" fmla="*/ 0 60000 65536"/>
                <a:gd name="T7" fmla="*/ 0 60000 65536"/>
                <a:gd name="T8" fmla="*/ 0 60000 65536"/>
                <a:gd name="T9" fmla="*/ 0 w 4"/>
                <a:gd name="T10" fmla="*/ 0 h 2"/>
                <a:gd name="T11" fmla="*/ 4 w 4"/>
                <a:gd name="T12" fmla="*/ 2 h 2"/>
              </a:gdLst>
              <a:ahLst/>
              <a:cxnLst>
                <a:cxn ang="T6">
                  <a:pos x="T0" y="T1"/>
                </a:cxn>
                <a:cxn ang="T7">
                  <a:pos x="T2" y="T3"/>
                </a:cxn>
                <a:cxn ang="T8">
                  <a:pos x="T4" y="T5"/>
                </a:cxn>
              </a:cxnLst>
              <a:rect l="T9" t="T10" r="T11" b="T12"/>
              <a:pathLst>
                <a:path w="4" h="2">
                  <a:moveTo>
                    <a:pt x="0" y="0"/>
                  </a:moveTo>
                  <a:lnTo>
                    <a:pt x="2" y="0"/>
                  </a:lnTo>
                  <a:lnTo>
                    <a:pt x="4" y="2"/>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52" name="Line 149"/>
            <p:cNvSpPr>
              <a:spLocks noChangeShapeType="1"/>
            </p:cNvSpPr>
            <p:nvPr/>
          </p:nvSpPr>
          <p:spPr bwMode="auto">
            <a:xfrm>
              <a:off x="1109" y="1327"/>
              <a:ext cx="4"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53" name="Line 150"/>
            <p:cNvSpPr>
              <a:spLocks noChangeShapeType="1"/>
            </p:cNvSpPr>
            <p:nvPr/>
          </p:nvSpPr>
          <p:spPr bwMode="auto">
            <a:xfrm>
              <a:off x="1102" y="1346"/>
              <a:ext cx="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54" name="Line 151"/>
            <p:cNvSpPr>
              <a:spLocks noChangeShapeType="1"/>
            </p:cNvSpPr>
            <p:nvPr/>
          </p:nvSpPr>
          <p:spPr bwMode="auto">
            <a:xfrm>
              <a:off x="1117" y="1348"/>
              <a:ext cx="2"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55" name="Line 152"/>
            <p:cNvSpPr>
              <a:spLocks noChangeShapeType="1"/>
            </p:cNvSpPr>
            <p:nvPr/>
          </p:nvSpPr>
          <p:spPr bwMode="auto">
            <a:xfrm>
              <a:off x="1086" y="1323"/>
              <a:ext cx="2"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56" name="Line 153"/>
            <p:cNvSpPr>
              <a:spLocks noChangeShapeType="1"/>
            </p:cNvSpPr>
            <p:nvPr/>
          </p:nvSpPr>
          <p:spPr bwMode="auto">
            <a:xfrm>
              <a:off x="1098" y="1304"/>
              <a:ext cx="2"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57" name="Line 154"/>
            <p:cNvSpPr>
              <a:spLocks noChangeShapeType="1"/>
            </p:cNvSpPr>
            <p:nvPr/>
          </p:nvSpPr>
          <p:spPr bwMode="auto">
            <a:xfrm flipV="1">
              <a:off x="1107" y="1314"/>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58" name="Freeform 155"/>
            <p:cNvSpPr>
              <a:spLocks/>
            </p:cNvSpPr>
            <p:nvPr/>
          </p:nvSpPr>
          <p:spPr bwMode="auto">
            <a:xfrm>
              <a:off x="1081" y="1333"/>
              <a:ext cx="5" cy="9"/>
            </a:xfrm>
            <a:custGeom>
              <a:avLst/>
              <a:gdLst>
                <a:gd name="T0" fmla="*/ 0 w 5"/>
                <a:gd name="T1" fmla="*/ 0 h 9"/>
                <a:gd name="T2" fmla="*/ 5 w 5"/>
                <a:gd name="T3" fmla="*/ 2 h 9"/>
                <a:gd name="T4" fmla="*/ 2 w 5"/>
                <a:gd name="T5" fmla="*/ 9 h 9"/>
                <a:gd name="T6" fmla="*/ 0 60000 65536"/>
                <a:gd name="T7" fmla="*/ 0 60000 65536"/>
                <a:gd name="T8" fmla="*/ 0 60000 65536"/>
                <a:gd name="T9" fmla="*/ 0 w 5"/>
                <a:gd name="T10" fmla="*/ 0 h 9"/>
                <a:gd name="T11" fmla="*/ 5 w 5"/>
                <a:gd name="T12" fmla="*/ 9 h 9"/>
              </a:gdLst>
              <a:ahLst/>
              <a:cxnLst>
                <a:cxn ang="T6">
                  <a:pos x="T0" y="T1"/>
                </a:cxn>
                <a:cxn ang="T7">
                  <a:pos x="T2" y="T3"/>
                </a:cxn>
                <a:cxn ang="T8">
                  <a:pos x="T4" y="T5"/>
                </a:cxn>
              </a:cxnLst>
              <a:rect l="T9" t="T10" r="T11" b="T12"/>
              <a:pathLst>
                <a:path w="5" h="9">
                  <a:moveTo>
                    <a:pt x="0" y="0"/>
                  </a:moveTo>
                  <a:lnTo>
                    <a:pt x="5" y="2"/>
                  </a:lnTo>
                  <a:lnTo>
                    <a:pt x="2" y="9"/>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59" name="Line 156"/>
            <p:cNvSpPr>
              <a:spLocks noChangeShapeType="1"/>
            </p:cNvSpPr>
            <p:nvPr/>
          </p:nvSpPr>
          <p:spPr bwMode="auto">
            <a:xfrm>
              <a:off x="1094" y="1329"/>
              <a:ext cx="2"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60" name="Freeform 157"/>
            <p:cNvSpPr>
              <a:spLocks/>
            </p:cNvSpPr>
            <p:nvPr/>
          </p:nvSpPr>
          <p:spPr bwMode="auto">
            <a:xfrm>
              <a:off x="1146" y="1291"/>
              <a:ext cx="28" cy="1"/>
            </a:xfrm>
            <a:custGeom>
              <a:avLst/>
              <a:gdLst>
                <a:gd name="T0" fmla="*/ 0 w 28"/>
                <a:gd name="T1" fmla="*/ 0 h 1"/>
                <a:gd name="T2" fmla="*/ 19 w 28"/>
                <a:gd name="T3" fmla="*/ 0 h 1"/>
                <a:gd name="T4" fmla="*/ 28 w 28"/>
                <a:gd name="T5" fmla="*/ 0 h 1"/>
                <a:gd name="T6" fmla="*/ 0 60000 65536"/>
                <a:gd name="T7" fmla="*/ 0 60000 65536"/>
                <a:gd name="T8" fmla="*/ 0 60000 65536"/>
                <a:gd name="T9" fmla="*/ 0 w 28"/>
                <a:gd name="T10" fmla="*/ 0 h 1"/>
                <a:gd name="T11" fmla="*/ 28 w 28"/>
                <a:gd name="T12" fmla="*/ 1 h 1"/>
              </a:gdLst>
              <a:ahLst/>
              <a:cxnLst>
                <a:cxn ang="T6">
                  <a:pos x="T0" y="T1"/>
                </a:cxn>
                <a:cxn ang="T7">
                  <a:pos x="T2" y="T3"/>
                </a:cxn>
                <a:cxn ang="T8">
                  <a:pos x="T4" y="T5"/>
                </a:cxn>
              </a:cxnLst>
              <a:rect l="T9" t="T10" r="T11" b="T12"/>
              <a:pathLst>
                <a:path w="28" h="1">
                  <a:moveTo>
                    <a:pt x="0" y="0"/>
                  </a:moveTo>
                  <a:lnTo>
                    <a:pt x="19" y="0"/>
                  </a:lnTo>
                  <a:lnTo>
                    <a:pt x="28"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61" name="Line 158"/>
            <p:cNvSpPr>
              <a:spLocks noChangeShapeType="1"/>
            </p:cNvSpPr>
            <p:nvPr/>
          </p:nvSpPr>
          <p:spPr bwMode="auto">
            <a:xfrm>
              <a:off x="1134" y="1291"/>
              <a:ext cx="2"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62" name="Line 159"/>
            <p:cNvSpPr>
              <a:spLocks noChangeShapeType="1"/>
            </p:cNvSpPr>
            <p:nvPr/>
          </p:nvSpPr>
          <p:spPr bwMode="auto">
            <a:xfrm>
              <a:off x="1155" y="1304"/>
              <a:ext cx="6"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63" name="Freeform 160"/>
            <p:cNvSpPr>
              <a:spLocks/>
            </p:cNvSpPr>
            <p:nvPr/>
          </p:nvSpPr>
          <p:spPr bwMode="auto">
            <a:xfrm>
              <a:off x="1123" y="1331"/>
              <a:ext cx="5" cy="1"/>
            </a:xfrm>
            <a:custGeom>
              <a:avLst/>
              <a:gdLst>
                <a:gd name="T0" fmla="*/ 0 w 5"/>
                <a:gd name="T1" fmla="*/ 0 h 1"/>
                <a:gd name="T2" fmla="*/ 2 w 5"/>
                <a:gd name="T3" fmla="*/ 0 h 1"/>
                <a:gd name="T4" fmla="*/ 5 w 5"/>
                <a:gd name="T5" fmla="*/ 0 h 1"/>
                <a:gd name="T6" fmla="*/ 0 60000 65536"/>
                <a:gd name="T7" fmla="*/ 0 60000 65536"/>
                <a:gd name="T8" fmla="*/ 0 60000 65536"/>
                <a:gd name="T9" fmla="*/ 0 w 5"/>
                <a:gd name="T10" fmla="*/ 0 h 1"/>
                <a:gd name="T11" fmla="*/ 5 w 5"/>
                <a:gd name="T12" fmla="*/ 1 h 1"/>
              </a:gdLst>
              <a:ahLst/>
              <a:cxnLst>
                <a:cxn ang="T6">
                  <a:pos x="T0" y="T1"/>
                </a:cxn>
                <a:cxn ang="T7">
                  <a:pos x="T2" y="T3"/>
                </a:cxn>
                <a:cxn ang="T8">
                  <a:pos x="T4" y="T5"/>
                </a:cxn>
              </a:cxnLst>
              <a:rect l="T9" t="T10" r="T11" b="T12"/>
              <a:pathLst>
                <a:path w="5" h="1">
                  <a:moveTo>
                    <a:pt x="0" y="0"/>
                  </a:moveTo>
                  <a:lnTo>
                    <a:pt x="2" y="0"/>
                  </a:lnTo>
                  <a:lnTo>
                    <a:pt x="5"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64" name="Line 161"/>
            <p:cNvSpPr>
              <a:spLocks noChangeShapeType="1"/>
            </p:cNvSpPr>
            <p:nvPr/>
          </p:nvSpPr>
          <p:spPr bwMode="auto">
            <a:xfrm>
              <a:off x="1123" y="1331"/>
              <a:ext cx="2"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65" name="Freeform 162"/>
            <p:cNvSpPr>
              <a:spLocks/>
            </p:cNvSpPr>
            <p:nvPr/>
          </p:nvSpPr>
          <p:spPr bwMode="auto">
            <a:xfrm>
              <a:off x="827" y="1092"/>
              <a:ext cx="23" cy="46"/>
            </a:xfrm>
            <a:custGeom>
              <a:avLst/>
              <a:gdLst>
                <a:gd name="T0" fmla="*/ 21 w 23"/>
                <a:gd name="T1" fmla="*/ 0 h 46"/>
                <a:gd name="T2" fmla="*/ 23 w 23"/>
                <a:gd name="T3" fmla="*/ 4 h 46"/>
                <a:gd name="T4" fmla="*/ 23 w 23"/>
                <a:gd name="T5" fmla="*/ 8 h 46"/>
                <a:gd name="T6" fmla="*/ 23 w 23"/>
                <a:gd name="T7" fmla="*/ 10 h 46"/>
                <a:gd name="T8" fmla="*/ 23 w 23"/>
                <a:gd name="T9" fmla="*/ 12 h 46"/>
                <a:gd name="T10" fmla="*/ 23 w 23"/>
                <a:gd name="T11" fmla="*/ 17 h 46"/>
                <a:gd name="T12" fmla="*/ 23 w 23"/>
                <a:gd name="T13" fmla="*/ 21 h 46"/>
                <a:gd name="T14" fmla="*/ 23 w 23"/>
                <a:gd name="T15" fmla="*/ 25 h 46"/>
                <a:gd name="T16" fmla="*/ 23 w 23"/>
                <a:gd name="T17" fmla="*/ 27 h 46"/>
                <a:gd name="T18" fmla="*/ 23 w 23"/>
                <a:gd name="T19" fmla="*/ 31 h 46"/>
                <a:gd name="T20" fmla="*/ 23 w 23"/>
                <a:gd name="T21" fmla="*/ 35 h 46"/>
                <a:gd name="T22" fmla="*/ 23 w 23"/>
                <a:gd name="T23" fmla="*/ 40 h 46"/>
                <a:gd name="T24" fmla="*/ 23 w 23"/>
                <a:gd name="T25" fmla="*/ 42 h 46"/>
                <a:gd name="T26" fmla="*/ 23 w 23"/>
                <a:gd name="T27" fmla="*/ 46 h 46"/>
                <a:gd name="T28" fmla="*/ 0 w 23"/>
                <a:gd name="T29" fmla="*/ 42 h 46"/>
                <a:gd name="T30" fmla="*/ 0 w 23"/>
                <a:gd name="T31" fmla="*/ 40 h 46"/>
                <a:gd name="T32" fmla="*/ 2 w 23"/>
                <a:gd name="T33" fmla="*/ 35 h 46"/>
                <a:gd name="T34" fmla="*/ 4 w 23"/>
                <a:gd name="T35" fmla="*/ 33 h 46"/>
                <a:gd name="T36" fmla="*/ 4 w 23"/>
                <a:gd name="T37" fmla="*/ 29 h 46"/>
                <a:gd name="T38" fmla="*/ 4 w 23"/>
                <a:gd name="T39" fmla="*/ 27 h 46"/>
                <a:gd name="T40" fmla="*/ 7 w 23"/>
                <a:gd name="T41" fmla="*/ 23 h 46"/>
                <a:gd name="T42" fmla="*/ 7 w 23"/>
                <a:gd name="T43" fmla="*/ 19 h 46"/>
                <a:gd name="T44" fmla="*/ 9 w 23"/>
                <a:gd name="T45" fmla="*/ 14 h 46"/>
                <a:gd name="T46" fmla="*/ 9 w 23"/>
                <a:gd name="T47" fmla="*/ 10 h 46"/>
                <a:gd name="T48" fmla="*/ 9 w 23"/>
                <a:gd name="T49" fmla="*/ 4 h 46"/>
                <a:gd name="T50" fmla="*/ 9 w 23"/>
                <a:gd name="T51" fmla="*/ 2 h 46"/>
                <a:gd name="T52" fmla="*/ 9 w 23"/>
                <a:gd name="T53" fmla="*/ 0 h 46"/>
                <a:gd name="T54" fmla="*/ 21 w 23"/>
                <a:gd name="T55" fmla="*/ 0 h 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3"/>
                <a:gd name="T85" fmla="*/ 0 h 46"/>
                <a:gd name="T86" fmla="*/ 23 w 23"/>
                <a:gd name="T87" fmla="*/ 46 h 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3" h="46">
                  <a:moveTo>
                    <a:pt x="21" y="0"/>
                  </a:moveTo>
                  <a:lnTo>
                    <a:pt x="23" y="4"/>
                  </a:lnTo>
                  <a:lnTo>
                    <a:pt x="23" y="8"/>
                  </a:lnTo>
                  <a:lnTo>
                    <a:pt x="23" y="10"/>
                  </a:lnTo>
                  <a:lnTo>
                    <a:pt x="23" y="12"/>
                  </a:lnTo>
                  <a:lnTo>
                    <a:pt x="23" y="17"/>
                  </a:lnTo>
                  <a:lnTo>
                    <a:pt x="23" y="21"/>
                  </a:lnTo>
                  <a:lnTo>
                    <a:pt x="23" y="25"/>
                  </a:lnTo>
                  <a:lnTo>
                    <a:pt x="23" y="27"/>
                  </a:lnTo>
                  <a:lnTo>
                    <a:pt x="23" y="31"/>
                  </a:lnTo>
                  <a:lnTo>
                    <a:pt x="23" y="35"/>
                  </a:lnTo>
                  <a:lnTo>
                    <a:pt x="23" y="40"/>
                  </a:lnTo>
                  <a:lnTo>
                    <a:pt x="23" y="42"/>
                  </a:lnTo>
                  <a:lnTo>
                    <a:pt x="23" y="46"/>
                  </a:lnTo>
                  <a:lnTo>
                    <a:pt x="0" y="42"/>
                  </a:lnTo>
                  <a:lnTo>
                    <a:pt x="0" y="40"/>
                  </a:lnTo>
                  <a:lnTo>
                    <a:pt x="2" y="35"/>
                  </a:lnTo>
                  <a:lnTo>
                    <a:pt x="4" y="33"/>
                  </a:lnTo>
                  <a:lnTo>
                    <a:pt x="4" y="29"/>
                  </a:lnTo>
                  <a:lnTo>
                    <a:pt x="4" y="27"/>
                  </a:lnTo>
                  <a:lnTo>
                    <a:pt x="7" y="23"/>
                  </a:lnTo>
                  <a:lnTo>
                    <a:pt x="7" y="19"/>
                  </a:lnTo>
                  <a:lnTo>
                    <a:pt x="9" y="14"/>
                  </a:lnTo>
                  <a:lnTo>
                    <a:pt x="9" y="10"/>
                  </a:lnTo>
                  <a:lnTo>
                    <a:pt x="9" y="4"/>
                  </a:lnTo>
                  <a:lnTo>
                    <a:pt x="9" y="2"/>
                  </a:lnTo>
                  <a:lnTo>
                    <a:pt x="9" y="0"/>
                  </a:lnTo>
                  <a:lnTo>
                    <a:pt x="21" y="0"/>
                  </a:lnTo>
                  <a:close/>
                </a:path>
              </a:pathLst>
            </a:custGeom>
            <a:solidFill>
              <a:srgbClr val="FFFFFF"/>
            </a:solidFill>
            <a:ln w="0">
              <a:solidFill>
                <a:srgbClr val="000000"/>
              </a:solidFill>
              <a:round/>
              <a:headEnd/>
              <a:tailEnd/>
            </a:ln>
          </p:spPr>
          <p:txBody>
            <a:bodyPr/>
            <a:lstStyle/>
            <a:p>
              <a:endParaRPr lang="zh-CN" altLang="en-US"/>
            </a:p>
          </p:txBody>
        </p:sp>
        <p:sp>
          <p:nvSpPr>
            <p:cNvPr id="26866" name="Freeform 163"/>
            <p:cNvSpPr>
              <a:spLocks/>
            </p:cNvSpPr>
            <p:nvPr/>
          </p:nvSpPr>
          <p:spPr bwMode="auto">
            <a:xfrm>
              <a:off x="1186" y="1237"/>
              <a:ext cx="49" cy="44"/>
            </a:xfrm>
            <a:custGeom>
              <a:avLst/>
              <a:gdLst>
                <a:gd name="T0" fmla="*/ 7 w 49"/>
                <a:gd name="T1" fmla="*/ 0 h 44"/>
                <a:gd name="T2" fmla="*/ 0 w 49"/>
                <a:gd name="T3" fmla="*/ 19 h 44"/>
                <a:gd name="T4" fmla="*/ 0 w 49"/>
                <a:gd name="T5" fmla="*/ 23 h 44"/>
                <a:gd name="T6" fmla="*/ 5 w 49"/>
                <a:gd name="T7" fmla="*/ 21 h 44"/>
                <a:gd name="T8" fmla="*/ 11 w 49"/>
                <a:gd name="T9" fmla="*/ 21 h 44"/>
                <a:gd name="T10" fmla="*/ 13 w 49"/>
                <a:gd name="T11" fmla="*/ 23 h 44"/>
                <a:gd name="T12" fmla="*/ 15 w 49"/>
                <a:gd name="T13" fmla="*/ 25 h 44"/>
                <a:gd name="T14" fmla="*/ 19 w 49"/>
                <a:gd name="T15" fmla="*/ 25 h 44"/>
                <a:gd name="T16" fmla="*/ 21 w 49"/>
                <a:gd name="T17" fmla="*/ 29 h 44"/>
                <a:gd name="T18" fmla="*/ 26 w 49"/>
                <a:gd name="T19" fmla="*/ 31 h 44"/>
                <a:gd name="T20" fmla="*/ 28 w 49"/>
                <a:gd name="T21" fmla="*/ 33 h 44"/>
                <a:gd name="T22" fmla="*/ 30 w 49"/>
                <a:gd name="T23" fmla="*/ 35 h 44"/>
                <a:gd name="T24" fmla="*/ 32 w 49"/>
                <a:gd name="T25" fmla="*/ 38 h 44"/>
                <a:gd name="T26" fmla="*/ 34 w 49"/>
                <a:gd name="T27" fmla="*/ 40 h 44"/>
                <a:gd name="T28" fmla="*/ 36 w 49"/>
                <a:gd name="T29" fmla="*/ 44 h 44"/>
                <a:gd name="T30" fmla="*/ 49 w 49"/>
                <a:gd name="T31" fmla="*/ 29 h 44"/>
                <a:gd name="T32" fmla="*/ 44 w 49"/>
                <a:gd name="T33" fmla="*/ 25 h 44"/>
                <a:gd name="T34" fmla="*/ 42 w 49"/>
                <a:gd name="T35" fmla="*/ 23 h 44"/>
                <a:gd name="T36" fmla="*/ 40 w 49"/>
                <a:gd name="T37" fmla="*/ 21 h 44"/>
                <a:gd name="T38" fmla="*/ 36 w 49"/>
                <a:gd name="T39" fmla="*/ 16 h 44"/>
                <a:gd name="T40" fmla="*/ 34 w 49"/>
                <a:gd name="T41" fmla="*/ 14 h 44"/>
                <a:gd name="T42" fmla="*/ 30 w 49"/>
                <a:gd name="T43" fmla="*/ 10 h 44"/>
                <a:gd name="T44" fmla="*/ 26 w 49"/>
                <a:gd name="T45" fmla="*/ 8 h 44"/>
                <a:gd name="T46" fmla="*/ 23 w 49"/>
                <a:gd name="T47" fmla="*/ 6 h 44"/>
                <a:gd name="T48" fmla="*/ 19 w 49"/>
                <a:gd name="T49" fmla="*/ 4 h 44"/>
                <a:gd name="T50" fmla="*/ 17 w 49"/>
                <a:gd name="T51" fmla="*/ 2 h 44"/>
                <a:gd name="T52" fmla="*/ 13 w 49"/>
                <a:gd name="T53" fmla="*/ 2 h 44"/>
                <a:gd name="T54" fmla="*/ 11 w 49"/>
                <a:gd name="T55" fmla="*/ 0 h 44"/>
                <a:gd name="T56" fmla="*/ 7 w 49"/>
                <a:gd name="T57" fmla="*/ 0 h 4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
                <a:gd name="T88" fmla="*/ 0 h 44"/>
                <a:gd name="T89" fmla="*/ 49 w 49"/>
                <a:gd name="T90" fmla="*/ 44 h 4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 h="44">
                  <a:moveTo>
                    <a:pt x="7" y="0"/>
                  </a:moveTo>
                  <a:lnTo>
                    <a:pt x="0" y="19"/>
                  </a:lnTo>
                  <a:lnTo>
                    <a:pt x="0" y="23"/>
                  </a:lnTo>
                  <a:lnTo>
                    <a:pt x="5" y="21"/>
                  </a:lnTo>
                  <a:lnTo>
                    <a:pt x="11" y="21"/>
                  </a:lnTo>
                  <a:lnTo>
                    <a:pt x="13" y="23"/>
                  </a:lnTo>
                  <a:lnTo>
                    <a:pt x="15" y="25"/>
                  </a:lnTo>
                  <a:lnTo>
                    <a:pt x="19" y="25"/>
                  </a:lnTo>
                  <a:lnTo>
                    <a:pt x="21" y="29"/>
                  </a:lnTo>
                  <a:lnTo>
                    <a:pt x="26" y="31"/>
                  </a:lnTo>
                  <a:lnTo>
                    <a:pt x="28" y="33"/>
                  </a:lnTo>
                  <a:lnTo>
                    <a:pt x="30" y="35"/>
                  </a:lnTo>
                  <a:lnTo>
                    <a:pt x="32" y="38"/>
                  </a:lnTo>
                  <a:lnTo>
                    <a:pt x="34" y="40"/>
                  </a:lnTo>
                  <a:lnTo>
                    <a:pt x="36" y="44"/>
                  </a:lnTo>
                  <a:lnTo>
                    <a:pt x="49" y="29"/>
                  </a:lnTo>
                  <a:lnTo>
                    <a:pt x="44" y="25"/>
                  </a:lnTo>
                  <a:lnTo>
                    <a:pt x="42" y="23"/>
                  </a:lnTo>
                  <a:lnTo>
                    <a:pt x="40" y="21"/>
                  </a:lnTo>
                  <a:lnTo>
                    <a:pt x="36" y="16"/>
                  </a:lnTo>
                  <a:lnTo>
                    <a:pt x="34" y="14"/>
                  </a:lnTo>
                  <a:lnTo>
                    <a:pt x="30" y="10"/>
                  </a:lnTo>
                  <a:lnTo>
                    <a:pt x="26" y="8"/>
                  </a:lnTo>
                  <a:lnTo>
                    <a:pt x="23" y="6"/>
                  </a:lnTo>
                  <a:lnTo>
                    <a:pt x="19" y="4"/>
                  </a:lnTo>
                  <a:lnTo>
                    <a:pt x="17" y="2"/>
                  </a:lnTo>
                  <a:lnTo>
                    <a:pt x="13" y="2"/>
                  </a:lnTo>
                  <a:lnTo>
                    <a:pt x="11" y="0"/>
                  </a:lnTo>
                  <a:lnTo>
                    <a:pt x="7" y="0"/>
                  </a:lnTo>
                  <a:close/>
                </a:path>
              </a:pathLst>
            </a:custGeom>
            <a:solidFill>
              <a:srgbClr val="FFFFFF"/>
            </a:solidFill>
            <a:ln w="0">
              <a:solidFill>
                <a:srgbClr val="000000"/>
              </a:solidFill>
              <a:round/>
              <a:headEnd/>
              <a:tailEnd/>
            </a:ln>
          </p:spPr>
          <p:txBody>
            <a:bodyPr/>
            <a:lstStyle/>
            <a:p>
              <a:endParaRPr lang="zh-CN" altLang="en-US"/>
            </a:p>
          </p:txBody>
        </p:sp>
        <p:sp>
          <p:nvSpPr>
            <p:cNvPr id="26867" name="Freeform 164"/>
            <p:cNvSpPr>
              <a:spLocks/>
            </p:cNvSpPr>
            <p:nvPr/>
          </p:nvSpPr>
          <p:spPr bwMode="auto">
            <a:xfrm>
              <a:off x="1222" y="1266"/>
              <a:ext cx="19" cy="25"/>
            </a:xfrm>
            <a:custGeom>
              <a:avLst/>
              <a:gdLst>
                <a:gd name="T0" fmla="*/ 0 w 19"/>
                <a:gd name="T1" fmla="*/ 15 h 25"/>
                <a:gd name="T2" fmla="*/ 2 w 19"/>
                <a:gd name="T3" fmla="*/ 19 h 25"/>
                <a:gd name="T4" fmla="*/ 0 w 19"/>
                <a:gd name="T5" fmla="*/ 23 h 25"/>
                <a:gd name="T6" fmla="*/ 4 w 19"/>
                <a:gd name="T7" fmla="*/ 25 h 25"/>
                <a:gd name="T8" fmla="*/ 19 w 19"/>
                <a:gd name="T9" fmla="*/ 9 h 25"/>
                <a:gd name="T10" fmla="*/ 15 w 19"/>
                <a:gd name="T11" fmla="*/ 2 h 25"/>
                <a:gd name="T12" fmla="*/ 13 w 19"/>
                <a:gd name="T13" fmla="*/ 0 h 25"/>
                <a:gd name="T14" fmla="*/ 0 w 19"/>
                <a:gd name="T15" fmla="*/ 15 h 25"/>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25"/>
                <a:gd name="T26" fmla="*/ 19 w 19"/>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25">
                  <a:moveTo>
                    <a:pt x="0" y="15"/>
                  </a:moveTo>
                  <a:lnTo>
                    <a:pt x="2" y="19"/>
                  </a:lnTo>
                  <a:lnTo>
                    <a:pt x="0" y="23"/>
                  </a:lnTo>
                  <a:lnTo>
                    <a:pt x="4" y="25"/>
                  </a:lnTo>
                  <a:lnTo>
                    <a:pt x="19" y="9"/>
                  </a:lnTo>
                  <a:lnTo>
                    <a:pt x="15" y="2"/>
                  </a:lnTo>
                  <a:lnTo>
                    <a:pt x="13" y="0"/>
                  </a:lnTo>
                  <a:lnTo>
                    <a:pt x="0" y="15"/>
                  </a:lnTo>
                  <a:close/>
                </a:path>
              </a:pathLst>
            </a:custGeom>
            <a:solidFill>
              <a:srgbClr val="ABABAB"/>
            </a:solidFill>
            <a:ln w="0">
              <a:solidFill>
                <a:srgbClr val="000000"/>
              </a:solidFill>
              <a:round/>
              <a:headEnd/>
              <a:tailEnd/>
            </a:ln>
          </p:spPr>
          <p:txBody>
            <a:bodyPr/>
            <a:lstStyle/>
            <a:p>
              <a:endParaRPr lang="zh-CN" altLang="en-US"/>
            </a:p>
          </p:txBody>
        </p:sp>
        <p:sp>
          <p:nvSpPr>
            <p:cNvPr id="26868" name="Freeform 165"/>
            <p:cNvSpPr>
              <a:spLocks/>
            </p:cNvSpPr>
            <p:nvPr/>
          </p:nvSpPr>
          <p:spPr bwMode="auto">
            <a:xfrm>
              <a:off x="1224" y="1285"/>
              <a:ext cx="4" cy="6"/>
            </a:xfrm>
            <a:custGeom>
              <a:avLst/>
              <a:gdLst>
                <a:gd name="T0" fmla="*/ 0 w 4"/>
                <a:gd name="T1" fmla="*/ 0 h 6"/>
                <a:gd name="T2" fmla="*/ 2 w 4"/>
                <a:gd name="T3" fmla="*/ 2 h 6"/>
                <a:gd name="T4" fmla="*/ 4 w 4"/>
                <a:gd name="T5" fmla="*/ 4 h 6"/>
                <a:gd name="T6" fmla="*/ 4 w 4"/>
                <a:gd name="T7" fmla="*/ 6 h 6"/>
                <a:gd name="T8" fmla="*/ 0 60000 65536"/>
                <a:gd name="T9" fmla="*/ 0 60000 65536"/>
                <a:gd name="T10" fmla="*/ 0 60000 65536"/>
                <a:gd name="T11" fmla="*/ 0 60000 65536"/>
                <a:gd name="T12" fmla="*/ 0 w 4"/>
                <a:gd name="T13" fmla="*/ 0 h 6"/>
                <a:gd name="T14" fmla="*/ 4 w 4"/>
                <a:gd name="T15" fmla="*/ 6 h 6"/>
              </a:gdLst>
              <a:ahLst/>
              <a:cxnLst>
                <a:cxn ang="T8">
                  <a:pos x="T0" y="T1"/>
                </a:cxn>
                <a:cxn ang="T9">
                  <a:pos x="T2" y="T3"/>
                </a:cxn>
                <a:cxn ang="T10">
                  <a:pos x="T4" y="T5"/>
                </a:cxn>
                <a:cxn ang="T11">
                  <a:pos x="T6" y="T7"/>
                </a:cxn>
              </a:cxnLst>
              <a:rect l="T12" t="T13" r="T14" b="T15"/>
              <a:pathLst>
                <a:path w="4" h="6">
                  <a:moveTo>
                    <a:pt x="0" y="0"/>
                  </a:moveTo>
                  <a:lnTo>
                    <a:pt x="2" y="2"/>
                  </a:lnTo>
                  <a:lnTo>
                    <a:pt x="4" y="4"/>
                  </a:lnTo>
                  <a:lnTo>
                    <a:pt x="4" y="6"/>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69" name="Freeform 166"/>
            <p:cNvSpPr>
              <a:spLocks/>
            </p:cNvSpPr>
            <p:nvPr/>
          </p:nvSpPr>
          <p:spPr bwMode="auto">
            <a:xfrm>
              <a:off x="817" y="1134"/>
              <a:ext cx="33" cy="27"/>
            </a:xfrm>
            <a:custGeom>
              <a:avLst/>
              <a:gdLst>
                <a:gd name="T0" fmla="*/ 23 w 33"/>
                <a:gd name="T1" fmla="*/ 2 h 27"/>
                <a:gd name="T2" fmla="*/ 33 w 33"/>
                <a:gd name="T3" fmla="*/ 4 h 27"/>
                <a:gd name="T4" fmla="*/ 31 w 33"/>
                <a:gd name="T5" fmla="*/ 10 h 27"/>
                <a:gd name="T6" fmla="*/ 31 w 33"/>
                <a:gd name="T7" fmla="*/ 12 h 27"/>
                <a:gd name="T8" fmla="*/ 31 w 33"/>
                <a:gd name="T9" fmla="*/ 14 h 27"/>
                <a:gd name="T10" fmla="*/ 31 w 33"/>
                <a:gd name="T11" fmla="*/ 19 h 27"/>
                <a:gd name="T12" fmla="*/ 31 w 33"/>
                <a:gd name="T13" fmla="*/ 21 h 27"/>
                <a:gd name="T14" fmla="*/ 31 w 33"/>
                <a:gd name="T15" fmla="*/ 23 h 27"/>
                <a:gd name="T16" fmla="*/ 31 w 33"/>
                <a:gd name="T17" fmla="*/ 27 h 27"/>
                <a:gd name="T18" fmla="*/ 17 w 33"/>
                <a:gd name="T19" fmla="*/ 23 h 27"/>
                <a:gd name="T20" fmla="*/ 8 w 33"/>
                <a:gd name="T21" fmla="*/ 21 h 27"/>
                <a:gd name="T22" fmla="*/ 4 w 33"/>
                <a:gd name="T23" fmla="*/ 19 h 27"/>
                <a:gd name="T24" fmla="*/ 0 w 33"/>
                <a:gd name="T25" fmla="*/ 14 h 27"/>
                <a:gd name="T26" fmla="*/ 2 w 33"/>
                <a:gd name="T27" fmla="*/ 10 h 27"/>
                <a:gd name="T28" fmla="*/ 2 w 33"/>
                <a:gd name="T29" fmla="*/ 4 h 27"/>
                <a:gd name="T30" fmla="*/ 4 w 33"/>
                <a:gd name="T31" fmla="*/ 4 h 27"/>
                <a:gd name="T32" fmla="*/ 8 w 33"/>
                <a:gd name="T33" fmla="*/ 4 h 27"/>
                <a:gd name="T34" fmla="*/ 10 w 33"/>
                <a:gd name="T35" fmla="*/ 0 h 27"/>
                <a:gd name="T36" fmla="*/ 12 w 33"/>
                <a:gd name="T37" fmla="*/ 0 h 27"/>
                <a:gd name="T38" fmla="*/ 23 w 33"/>
                <a:gd name="T39" fmla="*/ 2 h 2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
                <a:gd name="T61" fmla="*/ 0 h 27"/>
                <a:gd name="T62" fmla="*/ 33 w 33"/>
                <a:gd name="T63" fmla="*/ 27 h 2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 h="27">
                  <a:moveTo>
                    <a:pt x="23" y="2"/>
                  </a:moveTo>
                  <a:lnTo>
                    <a:pt x="33" y="4"/>
                  </a:lnTo>
                  <a:lnTo>
                    <a:pt x="31" y="10"/>
                  </a:lnTo>
                  <a:lnTo>
                    <a:pt x="31" y="12"/>
                  </a:lnTo>
                  <a:lnTo>
                    <a:pt x="31" y="14"/>
                  </a:lnTo>
                  <a:lnTo>
                    <a:pt x="31" y="19"/>
                  </a:lnTo>
                  <a:lnTo>
                    <a:pt x="31" y="21"/>
                  </a:lnTo>
                  <a:lnTo>
                    <a:pt x="31" y="23"/>
                  </a:lnTo>
                  <a:lnTo>
                    <a:pt x="31" y="27"/>
                  </a:lnTo>
                  <a:lnTo>
                    <a:pt x="17" y="23"/>
                  </a:lnTo>
                  <a:lnTo>
                    <a:pt x="8" y="21"/>
                  </a:lnTo>
                  <a:lnTo>
                    <a:pt x="4" y="19"/>
                  </a:lnTo>
                  <a:lnTo>
                    <a:pt x="0" y="14"/>
                  </a:lnTo>
                  <a:lnTo>
                    <a:pt x="2" y="10"/>
                  </a:lnTo>
                  <a:lnTo>
                    <a:pt x="2" y="4"/>
                  </a:lnTo>
                  <a:lnTo>
                    <a:pt x="4" y="4"/>
                  </a:lnTo>
                  <a:lnTo>
                    <a:pt x="8" y="4"/>
                  </a:lnTo>
                  <a:lnTo>
                    <a:pt x="10" y="0"/>
                  </a:lnTo>
                  <a:lnTo>
                    <a:pt x="12" y="0"/>
                  </a:lnTo>
                  <a:lnTo>
                    <a:pt x="23" y="2"/>
                  </a:lnTo>
                  <a:close/>
                </a:path>
              </a:pathLst>
            </a:custGeom>
            <a:solidFill>
              <a:srgbClr val="ABABAB"/>
            </a:solidFill>
            <a:ln w="0">
              <a:solidFill>
                <a:srgbClr val="000000"/>
              </a:solidFill>
              <a:round/>
              <a:headEnd/>
              <a:tailEnd/>
            </a:ln>
          </p:spPr>
          <p:txBody>
            <a:bodyPr/>
            <a:lstStyle/>
            <a:p>
              <a:endParaRPr lang="zh-CN" altLang="en-US"/>
            </a:p>
          </p:txBody>
        </p:sp>
        <p:sp>
          <p:nvSpPr>
            <p:cNvPr id="26870" name="Freeform 167"/>
            <p:cNvSpPr>
              <a:spLocks/>
            </p:cNvSpPr>
            <p:nvPr/>
          </p:nvSpPr>
          <p:spPr bwMode="auto">
            <a:xfrm>
              <a:off x="819" y="1138"/>
              <a:ext cx="6" cy="10"/>
            </a:xfrm>
            <a:custGeom>
              <a:avLst/>
              <a:gdLst>
                <a:gd name="T0" fmla="*/ 6 w 6"/>
                <a:gd name="T1" fmla="*/ 0 h 10"/>
                <a:gd name="T2" fmla="*/ 4 w 6"/>
                <a:gd name="T3" fmla="*/ 4 h 10"/>
                <a:gd name="T4" fmla="*/ 2 w 6"/>
                <a:gd name="T5" fmla="*/ 6 h 10"/>
                <a:gd name="T6" fmla="*/ 0 w 6"/>
                <a:gd name="T7" fmla="*/ 10 h 10"/>
                <a:gd name="T8" fmla="*/ 0 60000 65536"/>
                <a:gd name="T9" fmla="*/ 0 60000 65536"/>
                <a:gd name="T10" fmla="*/ 0 60000 65536"/>
                <a:gd name="T11" fmla="*/ 0 60000 65536"/>
                <a:gd name="T12" fmla="*/ 0 w 6"/>
                <a:gd name="T13" fmla="*/ 0 h 10"/>
                <a:gd name="T14" fmla="*/ 6 w 6"/>
                <a:gd name="T15" fmla="*/ 10 h 10"/>
              </a:gdLst>
              <a:ahLst/>
              <a:cxnLst>
                <a:cxn ang="T8">
                  <a:pos x="T0" y="T1"/>
                </a:cxn>
                <a:cxn ang="T9">
                  <a:pos x="T2" y="T3"/>
                </a:cxn>
                <a:cxn ang="T10">
                  <a:pos x="T4" y="T5"/>
                </a:cxn>
                <a:cxn ang="T11">
                  <a:pos x="T6" y="T7"/>
                </a:cxn>
              </a:cxnLst>
              <a:rect l="T12" t="T13" r="T14" b="T15"/>
              <a:pathLst>
                <a:path w="6" h="10">
                  <a:moveTo>
                    <a:pt x="6" y="0"/>
                  </a:moveTo>
                  <a:lnTo>
                    <a:pt x="4" y="4"/>
                  </a:lnTo>
                  <a:lnTo>
                    <a:pt x="2" y="6"/>
                  </a:lnTo>
                  <a:lnTo>
                    <a:pt x="0" y="1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6645" name="Rectangle 168"/>
          <p:cNvSpPr>
            <a:spLocks noChangeArrowheads="1"/>
          </p:cNvSpPr>
          <p:nvPr/>
        </p:nvSpPr>
        <p:spPr bwMode="auto">
          <a:xfrm>
            <a:off x="1330325" y="2798988"/>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buNone/>
            </a:pPr>
            <a:r>
              <a:rPr lang="zh-CN" altLang="en-US" sz="1200" dirty="0" smtClean="0">
                <a:latin typeface="微软雅黑" pitchFamily="34" charset="-122"/>
                <a:ea typeface="微软雅黑" pitchFamily="34" charset="-122"/>
                <a:cs typeface="Arial" pitchFamily="34" charset="0"/>
              </a:rPr>
              <a:t>组织架构</a:t>
            </a:r>
            <a:endParaRPr lang="zh-CN" altLang="en-US" sz="1200" dirty="0">
              <a:latin typeface="微软雅黑" pitchFamily="34" charset="-122"/>
              <a:ea typeface="微软雅黑" pitchFamily="34" charset="-122"/>
              <a:cs typeface="Arial" pitchFamily="34" charset="0"/>
            </a:endParaRPr>
          </a:p>
        </p:txBody>
      </p:sp>
      <p:sp>
        <p:nvSpPr>
          <p:cNvPr id="26646" name="Rectangle 169"/>
          <p:cNvSpPr>
            <a:spLocks noChangeArrowheads="1"/>
          </p:cNvSpPr>
          <p:nvPr/>
        </p:nvSpPr>
        <p:spPr bwMode="auto">
          <a:xfrm>
            <a:off x="3573463" y="4519839"/>
            <a:ext cx="1839912"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09538" indent="-109538">
              <a:lnSpc>
                <a:spcPct val="104000"/>
              </a:lnSpc>
              <a:spcBef>
                <a:spcPct val="20000"/>
              </a:spcBef>
              <a:buClr>
                <a:schemeClr val="accent1"/>
              </a:buClr>
              <a:buFont typeface="Wingdings" pitchFamily="2" charset="2"/>
              <a:buNone/>
            </a:pPr>
            <a:r>
              <a:rPr lang="zh-CN" altLang="en-US" sz="1400" u="sng" dirty="0" smtClean="0">
                <a:solidFill>
                  <a:schemeClr val="tx1"/>
                </a:solidFill>
                <a:latin typeface="微软雅黑" pitchFamily="34" charset="-122"/>
                <a:ea typeface="微软雅黑" pitchFamily="34" charset="-122"/>
              </a:rPr>
              <a:t>规范化的数据结构</a:t>
            </a:r>
            <a:endParaRPr lang="zh-CN" altLang="en-US" sz="1400" u="sng" dirty="0">
              <a:solidFill>
                <a:schemeClr val="tx1"/>
              </a:solidFill>
              <a:latin typeface="微软雅黑" pitchFamily="34" charset="-122"/>
              <a:ea typeface="微软雅黑" pitchFamily="34" charset="-122"/>
            </a:endParaRPr>
          </a:p>
          <a:p>
            <a:pPr marL="109538" indent="-109538">
              <a:lnSpc>
                <a:spcPct val="104000"/>
              </a:lnSpc>
              <a:spcBef>
                <a:spcPct val="20000"/>
              </a:spcBef>
              <a:buClr>
                <a:schemeClr val="accent1"/>
              </a:buClr>
              <a:buFont typeface="Wingdings" pitchFamily="2" charset="2"/>
              <a:buChar char="§"/>
            </a:pPr>
            <a:r>
              <a:rPr lang="zh-CN" altLang="en-US" sz="1200" dirty="0" smtClean="0">
                <a:solidFill>
                  <a:schemeClr val="tx1"/>
                </a:solidFill>
                <a:latin typeface="微软雅黑" pitchFamily="34" charset="-122"/>
                <a:ea typeface="微软雅黑" pitchFamily="34" charset="-122"/>
              </a:rPr>
              <a:t>统一的</a:t>
            </a:r>
            <a:r>
              <a:rPr lang="en-US" altLang="zh-CN" sz="1200" dirty="0" smtClean="0">
                <a:latin typeface="微软雅黑" pitchFamily="34" charset="-122"/>
                <a:ea typeface="微软雅黑" pitchFamily="34" charset="-122"/>
              </a:rPr>
              <a:t>ERP</a:t>
            </a:r>
            <a:r>
              <a:rPr lang="zh-CN" altLang="en-US" sz="1200" dirty="0" smtClean="0">
                <a:latin typeface="微软雅黑" pitchFamily="34" charset="-122"/>
                <a:ea typeface="微软雅黑" pitchFamily="34" charset="-122"/>
              </a:rPr>
              <a:t>信息系统</a:t>
            </a:r>
            <a:endParaRPr lang="zh-CN" altLang="en-US" sz="1200" dirty="0">
              <a:solidFill>
                <a:schemeClr val="tx1"/>
              </a:solidFill>
              <a:latin typeface="微软雅黑" pitchFamily="34" charset="-122"/>
              <a:ea typeface="微软雅黑" pitchFamily="34" charset="-122"/>
            </a:endParaRPr>
          </a:p>
          <a:p>
            <a:pPr marL="109538" indent="-109538">
              <a:lnSpc>
                <a:spcPct val="104000"/>
              </a:lnSpc>
              <a:spcBef>
                <a:spcPct val="20000"/>
              </a:spcBef>
              <a:buClr>
                <a:schemeClr val="accent1"/>
              </a:buClr>
              <a:buFont typeface="Wingdings" pitchFamily="2" charset="2"/>
              <a:buChar char="§"/>
            </a:pPr>
            <a:r>
              <a:rPr lang="zh-CN" altLang="en-US" sz="1200" dirty="0" smtClean="0">
                <a:solidFill>
                  <a:schemeClr val="tx1"/>
                </a:solidFill>
                <a:latin typeface="微软雅黑" pitchFamily="34" charset="-122"/>
                <a:ea typeface="微软雅黑" pitchFamily="34" charset="-122"/>
              </a:rPr>
              <a:t>规范的组织商品架构</a:t>
            </a:r>
            <a:endParaRPr lang="zh-CN" altLang="en-US" sz="1200" dirty="0">
              <a:solidFill>
                <a:schemeClr val="tx1"/>
              </a:solidFill>
              <a:latin typeface="微软雅黑" pitchFamily="34" charset="-122"/>
              <a:ea typeface="微软雅黑" pitchFamily="34" charset="-122"/>
            </a:endParaRPr>
          </a:p>
          <a:p>
            <a:pPr marL="109538" indent="-109538">
              <a:lnSpc>
                <a:spcPct val="104000"/>
              </a:lnSpc>
              <a:spcBef>
                <a:spcPct val="20000"/>
              </a:spcBef>
              <a:buClr>
                <a:schemeClr val="accent1"/>
              </a:buClr>
              <a:buFont typeface="Wingdings" pitchFamily="2" charset="2"/>
              <a:buChar char="§"/>
            </a:pPr>
            <a:r>
              <a:rPr lang="zh-CN" altLang="en-US" sz="1200" dirty="0" smtClean="0">
                <a:solidFill>
                  <a:schemeClr val="tx1"/>
                </a:solidFill>
                <a:latin typeface="微软雅黑" pitchFamily="34" charset="-122"/>
                <a:ea typeface="微软雅黑" pitchFamily="34" charset="-122"/>
              </a:rPr>
              <a:t>规范的基础数据结构</a:t>
            </a:r>
            <a:endParaRPr lang="en-US" altLang="zh-CN" sz="1200" dirty="0" smtClean="0">
              <a:solidFill>
                <a:schemeClr val="tx1"/>
              </a:solidFill>
              <a:latin typeface="微软雅黑" pitchFamily="34" charset="-122"/>
              <a:ea typeface="微软雅黑" pitchFamily="34" charset="-122"/>
            </a:endParaRPr>
          </a:p>
          <a:p>
            <a:pPr marL="109538" indent="-109538">
              <a:lnSpc>
                <a:spcPct val="104000"/>
              </a:lnSpc>
              <a:spcBef>
                <a:spcPct val="20000"/>
              </a:spcBef>
              <a:buClr>
                <a:schemeClr val="accent1"/>
              </a:buClr>
              <a:buFont typeface="Wingdings" pitchFamily="2" charset="2"/>
              <a:buChar char="§"/>
            </a:pPr>
            <a:r>
              <a:rPr lang="zh-CN" altLang="en-US" sz="1200" dirty="0" smtClean="0">
                <a:latin typeface="微软雅黑" pitchFamily="34" charset="-122"/>
                <a:ea typeface="微软雅黑" pitchFamily="34" charset="-122"/>
              </a:rPr>
              <a:t>合理的编码规则</a:t>
            </a:r>
            <a:endParaRPr lang="zh-CN" altLang="en-US" sz="1200" dirty="0">
              <a:solidFill>
                <a:schemeClr val="tx1"/>
              </a:solidFill>
              <a:latin typeface="微软雅黑" pitchFamily="34" charset="-122"/>
              <a:ea typeface="微软雅黑" pitchFamily="34" charset="-122"/>
            </a:endParaRPr>
          </a:p>
        </p:txBody>
      </p:sp>
      <p:sp>
        <p:nvSpPr>
          <p:cNvPr id="26647" name="Rectangle 170"/>
          <p:cNvSpPr>
            <a:spLocks noChangeArrowheads="1"/>
          </p:cNvSpPr>
          <p:nvPr/>
        </p:nvSpPr>
        <p:spPr bwMode="auto">
          <a:xfrm>
            <a:off x="1128714" y="4454750"/>
            <a:ext cx="2422525" cy="1447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a:lstStyle/>
          <a:p>
            <a:pPr algn="ctr" eaLnBrk="0" hangingPunct="0"/>
            <a:endParaRPr lang="zh-CN" altLang="zh-CN" b="1">
              <a:latin typeface="微软雅黑" pitchFamily="34" charset="-122"/>
              <a:ea typeface="微软雅黑" pitchFamily="34" charset="-122"/>
              <a:cs typeface="Arial" pitchFamily="34" charset="0"/>
            </a:endParaRPr>
          </a:p>
        </p:txBody>
      </p:sp>
      <p:sp>
        <p:nvSpPr>
          <p:cNvPr id="26648" name="Rectangle 171"/>
          <p:cNvSpPr>
            <a:spLocks noChangeArrowheads="1"/>
          </p:cNvSpPr>
          <p:nvPr/>
        </p:nvSpPr>
        <p:spPr bwMode="auto">
          <a:xfrm>
            <a:off x="1034732" y="2283069"/>
            <a:ext cx="492443" cy="137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eaVert" wrap="none">
            <a:spAutoFit/>
          </a:bodyPr>
          <a:lstStyle/>
          <a:p>
            <a:pPr algn="ctr">
              <a:buFont typeface="Wingdings" pitchFamily="2" charset="2"/>
              <a:buNone/>
            </a:pPr>
            <a:r>
              <a:rPr lang="zh-CN" altLang="en-US" sz="2000" b="1" dirty="0" smtClean="0">
                <a:latin typeface="微软雅黑" pitchFamily="34" charset="-122"/>
                <a:ea typeface="微软雅黑" pitchFamily="34" charset="-122"/>
                <a:cs typeface="Arial" pitchFamily="34" charset="0"/>
              </a:rPr>
              <a:t>主数据管理</a:t>
            </a:r>
            <a:endParaRPr lang="zh-CN" altLang="en-US" sz="2000" b="1" dirty="0">
              <a:latin typeface="微软雅黑" pitchFamily="34" charset="-122"/>
              <a:ea typeface="微软雅黑" pitchFamily="34" charset="-122"/>
              <a:cs typeface="Arial" pitchFamily="34" charset="0"/>
            </a:endParaRPr>
          </a:p>
        </p:txBody>
      </p:sp>
      <p:sp>
        <p:nvSpPr>
          <p:cNvPr id="26649" name="Rectangle 172"/>
          <p:cNvSpPr>
            <a:spLocks noChangeArrowheads="1"/>
          </p:cNvSpPr>
          <p:nvPr/>
        </p:nvSpPr>
        <p:spPr bwMode="auto">
          <a:xfrm>
            <a:off x="1050252" y="4897930"/>
            <a:ext cx="430887"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eaVert" wrap="none">
            <a:spAutoFit/>
          </a:bodyPr>
          <a:lstStyle/>
          <a:p>
            <a:pPr algn="ctr">
              <a:buFont typeface="Wingdings" pitchFamily="2" charset="2"/>
              <a:buNone/>
            </a:pPr>
            <a:r>
              <a:rPr lang="zh-CN" altLang="en-US" sz="1600" b="1" dirty="0" smtClean="0">
                <a:latin typeface="微软雅黑" pitchFamily="34" charset="-122"/>
                <a:ea typeface="微软雅黑" pitchFamily="34" charset="-122"/>
                <a:cs typeface="Arial" pitchFamily="34" charset="0"/>
              </a:rPr>
              <a:t>大区</a:t>
            </a:r>
            <a:endParaRPr lang="zh-CN" altLang="en-US" sz="1600" b="1" dirty="0">
              <a:latin typeface="微软雅黑" pitchFamily="34" charset="-122"/>
              <a:ea typeface="微软雅黑" pitchFamily="34" charset="-122"/>
              <a:cs typeface="Arial" pitchFamily="34" charset="0"/>
            </a:endParaRPr>
          </a:p>
        </p:txBody>
      </p:sp>
      <p:sp>
        <p:nvSpPr>
          <p:cNvPr id="26650" name="AutoShape 173"/>
          <p:cNvSpPr>
            <a:spLocks noChangeArrowheads="1"/>
          </p:cNvSpPr>
          <p:nvPr/>
        </p:nvSpPr>
        <p:spPr bwMode="auto">
          <a:xfrm>
            <a:off x="519113" y="1609951"/>
            <a:ext cx="220662" cy="4359275"/>
          </a:xfrm>
          <a:prstGeom prst="upArrow">
            <a:avLst>
              <a:gd name="adj1" fmla="val 50000"/>
              <a:gd name="adj2" fmla="val 217950"/>
            </a:avLst>
          </a:prstGeom>
          <a:solidFill>
            <a:schemeClr val="accent2"/>
          </a:solidFill>
          <a:ln w="6350">
            <a:solidFill>
              <a:schemeClr val="accent1"/>
            </a:solidFill>
            <a:miter lim="800000"/>
            <a:headEnd/>
            <a:tailEnd/>
          </a:ln>
        </p:spPr>
        <p:txBody>
          <a:bodyPr wrap="none" anchor="ctr"/>
          <a:lstStyle/>
          <a:p>
            <a:pPr algn="ctr"/>
            <a:endParaRPr lang="zh-CN" altLang="en-US">
              <a:latin typeface="微软雅黑" pitchFamily="34" charset="-122"/>
              <a:ea typeface="微软雅黑" pitchFamily="34" charset="-122"/>
            </a:endParaRPr>
          </a:p>
        </p:txBody>
      </p:sp>
      <p:sp>
        <p:nvSpPr>
          <p:cNvPr id="26651" name="AutoShape 174"/>
          <p:cNvSpPr>
            <a:spLocks noChangeArrowheads="1"/>
          </p:cNvSpPr>
          <p:nvPr/>
        </p:nvSpPr>
        <p:spPr bwMode="auto">
          <a:xfrm rot="5400000">
            <a:off x="2800351" y="3745139"/>
            <a:ext cx="228600" cy="4683125"/>
          </a:xfrm>
          <a:prstGeom prst="upArrow">
            <a:avLst>
              <a:gd name="adj1" fmla="val 59093"/>
              <a:gd name="adj2" fmla="val 130220"/>
            </a:avLst>
          </a:prstGeom>
          <a:solidFill>
            <a:schemeClr val="accent2"/>
          </a:solidFill>
          <a:ln w="6350">
            <a:solidFill>
              <a:schemeClr val="accent1"/>
            </a:solidFill>
            <a:miter lim="800000"/>
            <a:headEnd/>
            <a:tailEnd/>
          </a:ln>
        </p:spPr>
        <p:txBody>
          <a:bodyPr wrap="none" anchor="ctr"/>
          <a:lstStyle/>
          <a:p>
            <a:pPr algn="ctr"/>
            <a:endParaRPr lang="zh-CN" altLang="en-US">
              <a:latin typeface="微软雅黑" pitchFamily="34" charset="-122"/>
              <a:ea typeface="微软雅黑" pitchFamily="34" charset="-122"/>
            </a:endParaRPr>
          </a:p>
        </p:txBody>
      </p:sp>
      <p:sp>
        <p:nvSpPr>
          <p:cNvPr id="26652" name="Text Box 175"/>
          <p:cNvSpPr txBox="1">
            <a:spLocks noChangeArrowheads="1"/>
          </p:cNvSpPr>
          <p:nvPr/>
        </p:nvSpPr>
        <p:spPr bwMode="auto">
          <a:xfrm>
            <a:off x="303351" y="1125760"/>
            <a:ext cx="59503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sz="2200">
                <a:solidFill>
                  <a:schemeClr val="hlink"/>
                </a:solidFill>
                <a:latin typeface="Arial" pitchFamily="34" charset="0"/>
                <a:ea typeface="宋体" pitchFamily="2" charset="-122"/>
              </a:defRPr>
            </a:lvl1pPr>
            <a:lvl2pPr marL="742950" indent="-285750" eaLnBrk="0" hangingPunct="0">
              <a:defRPr sz="2200">
                <a:solidFill>
                  <a:schemeClr val="hlink"/>
                </a:solidFill>
                <a:latin typeface="Arial" pitchFamily="34" charset="0"/>
                <a:ea typeface="宋体" pitchFamily="2" charset="-122"/>
              </a:defRPr>
            </a:lvl2pPr>
            <a:lvl3pPr marL="1143000" indent="-228600" eaLnBrk="0" hangingPunct="0">
              <a:defRPr sz="2200">
                <a:solidFill>
                  <a:schemeClr val="hlink"/>
                </a:solidFill>
                <a:latin typeface="Arial" pitchFamily="34" charset="0"/>
                <a:ea typeface="宋体" pitchFamily="2" charset="-122"/>
              </a:defRPr>
            </a:lvl3pPr>
            <a:lvl4pPr marL="1600200" indent="-228600" eaLnBrk="0" hangingPunct="0">
              <a:defRPr sz="2200">
                <a:solidFill>
                  <a:schemeClr val="hlink"/>
                </a:solidFill>
                <a:latin typeface="Arial" pitchFamily="34" charset="0"/>
                <a:ea typeface="宋体" pitchFamily="2" charset="-122"/>
              </a:defRPr>
            </a:lvl4pPr>
            <a:lvl5pPr marL="2057400" indent="-228600" eaLnBrk="0" hangingPunct="0">
              <a:defRPr sz="2200">
                <a:solidFill>
                  <a:schemeClr val="hlink"/>
                </a:solidFill>
                <a:latin typeface="Arial" pitchFamily="34" charset="0"/>
                <a:ea typeface="宋体" pitchFamily="2" charset="-122"/>
              </a:defRPr>
            </a:lvl5pPr>
            <a:lvl6pPr marL="2514600" indent="-228600" eaLnBrk="0" fontAlgn="base" hangingPunct="0">
              <a:spcBef>
                <a:spcPct val="0"/>
              </a:spcBef>
              <a:spcAft>
                <a:spcPct val="0"/>
              </a:spcAft>
              <a:defRPr sz="2200">
                <a:solidFill>
                  <a:schemeClr val="hlink"/>
                </a:solidFill>
                <a:latin typeface="Arial" pitchFamily="34" charset="0"/>
                <a:ea typeface="宋体" pitchFamily="2" charset="-122"/>
              </a:defRPr>
            </a:lvl6pPr>
            <a:lvl7pPr marL="2971800" indent="-228600" eaLnBrk="0" fontAlgn="base" hangingPunct="0">
              <a:spcBef>
                <a:spcPct val="0"/>
              </a:spcBef>
              <a:spcAft>
                <a:spcPct val="0"/>
              </a:spcAft>
              <a:defRPr sz="2200">
                <a:solidFill>
                  <a:schemeClr val="hlink"/>
                </a:solidFill>
                <a:latin typeface="Arial" pitchFamily="34" charset="0"/>
                <a:ea typeface="宋体" pitchFamily="2" charset="-122"/>
              </a:defRPr>
            </a:lvl7pPr>
            <a:lvl8pPr marL="3429000" indent="-228600" eaLnBrk="0" fontAlgn="base" hangingPunct="0">
              <a:spcBef>
                <a:spcPct val="0"/>
              </a:spcBef>
              <a:spcAft>
                <a:spcPct val="0"/>
              </a:spcAft>
              <a:defRPr sz="2200">
                <a:solidFill>
                  <a:schemeClr val="hlink"/>
                </a:solidFill>
                <a:latin typeface="Arial" pitchFamily="34" charset="0"/>
                <a:ea typeface="宋体" pitchFamily="2" charset="-122"/>
              </a:defRPr>
            </a:lvl8pPr>
            <a:lvl9pPr marL="3886200" indent="-228600" eaLnBrk="0" fontAlgn="base" hangingPunct="0">
              <a:spcBef>
                <a:spcPct val="0"/>
              </a:spcBef>
              <a:spcAft>
                <a:spcPct val="0"/>
              </a:spcAft>
              <a:defRPr sz="2200">
                <a:solidFill>
                  <a:schemeClr val="hlink"/>
                </a:solidFill>
                <a:latin typeface="Arial" pitchFamily="34" charset="0"/>
                <a:ea typeface="宋体" pitchFamily="2" charset="-122"/>
              </a:defRPr>
            </a:lvl9pPr>
          </a:lstStyle>
          <a:p>
            <a:pPr algn="ctr" eaLnBrk="1" hangingPunct="1">
              <a:buFont typeface="Wingdings" pitchFamily="2" charset="2"/>
              <a:buNone/>
            </a:pPr>
            <a:r>
              <a:rPr lang="zh-CN" altLang="en-US" sz="1600" b="1" dirty="0">
                <a:solidFill>
                  <a:schemeClr val="accent1"/>
                </a:solidFill>
                <a:latin typeface="微软雅黑" pitchFamily="34" charset="-122"/>
                <a:ea typeface="微软雅黑" pitchFamily="34" charset="-122"/>
                <a:cs typeface="Arial" pitchFamily="34" charset="0"/>
              </a:rPr>
              <a:t>纵向</a:t>
            </a:r>
          </a:p>
          <a:p>
            <a:pPr algn="ctr" eaLnBrk="1" hangingPunct="1">
              <a:buFont typeface="Wingdings" pitchFamily="2" charset="2"/>
              <a:buNone/>
            </a:pPr>
            <a:r>
              <a:rPr lang="zh-CN" altLang="en-US" sz="1600" b="1" dirty="0">
                <a:solidFill>
                  <a:schemeClr val="accent1"/>
                </a:solidFill>
                <a:latin typeface="微软雅黑" pitchFamily="34" charset="-122"/>
                <a:ea typeface="微软雅黑" pitchFamily="34" charset="-122"/>
                <a:cs typeface="Arial" pitchFamily="34" charset="0"/>
              </a:rPr>
              <a:t>贯通</a:t>
            </a:r>
          </a:p>
        </p:txBody>
      </p:sp>
      <p:sp>
        <p:nvSpPr>
          <p:cNvPr id="26653" name="Text Box 176"/>
          <p:cNvSpPr txBox="1">
            <a:spLocks noChangeArrowheads="1"/>
          </p:cNvSpPr>
          <p:nvPr/>
        </p:nvSpPr>
        <p:spPr bwMode="auto">
          <a:xfrm>
            <a:off x="5261907" y="5848575"/>
            <a:ext cx="59503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sz="2200">
                <a:solidFill>
                  <a:schemeClr val="hlink"/>
                </a:solidFill>
                <a:latin typeface="Arial" pitchFamily="34" charset="0"/>
                <a:ea typeface="宋体" pitchFamily="2" charset="-122"/>
              </a:defRPr>
            </a:lvl1pPr>
            <a:lvl2pPr marL="742950" indent="-285750" eaLnBrk="0" hangingPunct="0">
              <a:defRPr sz="2200">
                <a:solidFill>
                  <a:schemeClr val="hlink"/>
                </a:solidFill>
                <a:latin typeface="Arial" pitchFamily="34" charset="0"/>
                <a:ea typeface="宋体" pitchFamily="2" charset="-122"/>
              </a:defRPr>
            </a:lvl2pPr>
            <a:lvl3pPr marL="1143000" indent="-228600" eaLnBrk="0" hangingPunct="0">
              <a:defRPr sz="2200">
                <a:solidFill>
                  <a:schemeClr val="hlink"/>
                </a:solidFill>
                <a:latin typeface="Arial" pitchFamily="34" charset="0"/>
                <a:ea typeface="宋体" pitchFamily="2" charset="-122"/>
              </a:defRPr>
            </a:lvl3pPr>
            <a:lvl4pPr marL="1600200" indent="-228600" eaLnBrk="0" hangingPunct="0">
              <a:defRPr sz="2200">
                <a:solidFill>
                  <a:schemeClr val="hlink"/>
                </a:solidFill>
                <a:latin typeface="Arial" pitchFamily="34" charset="0"/>
                <a:ea typeface="宋体" pitchFamily="2" charset="-122"/>
              </a:defRPr>
            </a:lvl4pPr>
            <a:lvl5pPr marL="2057400" indent="-228600" eaLnBrk="0" hangingPunct="0">
              <a:defRPr sz="2200">
                <a:solidFill>
                  <a:schemeClr val="hlink"/>
                </a:solidFill>
                <a:latin typeface="Arial" pitchFamily="34" charset="0"/>
                <a:ea typeface="宋体" pitchFamily="2" charset="-122"/>
              </a:defRPr>
            </a:lvl5pPr>
            <a:lvl6pPr marL="2514600" indent="-228600" eaLnBrk="0" fontAlgn="base" hangingPunct="0">
              <a:spcBef>
                <a:spcPct val="0"/>
              </a:spcBef>
              <a:spcAft>
                <a:spcPct val="0"/>
              </a:spcAft>
              <a:defRPr sz="2200">
                <a:solidFill>
                  <a:schemeClr val="hlink"/>
                </a:solidFill>
                <a:latin typeface="Arial" pitchFamily="34" charset="0"/>
                <a:ea typeface="宋体" pitchFamily="2" charset="-122"/>
              </a:defRPr>
            </a:lvl6pPr>
            <a:lvl7pPr marL="2971800" indent="-228600" eaLnBrk="0" fontAlgn="base" hangingPunct="0">
              <a:spcBef>
                <a:spcPct val="0"/>
              </a:spcBef>
              <a:spcAft>
                <a:spcPct val="0"/>
              </a:spcAft>
              <a:defRPr sz="2200">
                <a:solidFill>
                  <a:schemeClr val="hlink"/>
                </a:solidFill>
                <a:latin typeface="Arial" pitchFamily="34" charset="0"/>
                <a:ea typeface="宋体" pitchFamily="2" charset="-122"/>
              </a:defRPr>
            </a:lvl7pPr>
            <a:lvl8pPr marL="3429000" indent="-228600" eaLnBrk="0" fontAlgn="base" hangingPunct="0">
              <a:spcBef>
                <a:spcPct val="0"/>
              </a:spcBef>
              <a:spcAft>
                <a:spcPct val="0"/>
              </a:spcAft>
              <a:defRPr sz="2200">
                <a:solidFill>
                  <a:schemeClr val="hlink"/>
                </a:solidFill>
                <a:latin typeface="Arial" pitchFamily="34" charset="0"/>
                <a:ea typeface="宋体" pitchFamily="2" charset="-122"/>
              </a:defRPr>
            </a:lvl8pPr>
            <a:lvl9pPr marL="3886200" indent="-228600" eaLnBrk="0" fontAlgn="base" hangingPunct="0">
              <a:spcBef>
                <a:spcPct val="0"/>
              </a:spcBef>
              <a:spcAft>
                <a:spcPct val="0"/>
              </a:spcAft>
              <a:defRPr sz="2200">
                <a:solidFill>
                  <a:schemeClr val="hlink"/>
                </a:solidFill>
                <a:latin typeface="Arial" pitchFamily="34" charset="0"/>
                <a:ea typeface="宋体" pitchFamily="2" charset="-122"/>
              </a:defRPr>
            </a:lvl9pPr>
          </a:lstStyle>
          <a:p>
            <a:pPr algn="ctr" eaLnBrk="1" hangingPunct="1">
              <a:buFont typeface="Wingdings" pitchFamily="2" charset="2"/>
              <a:buNone/>
            </a:pPr>
            <a:r>
              <a:rPr lang="zh-CN" altLang="en-US" sz="1600" b="1">
                <a:solidFill>
                  <a:schemeClr val="tx2"/>
                </a:solidFill>
                <a:latin typeface="微软雅黑" pitchFamily="34" charset="-122"/>
                <a:ea typeface="微软雅黑" pitchFamily="34" charset="-122"/>
                <a:cs typeface="Arial" pitchFamily="34" charset="0"/>
              </a:rPr>
              <a:t>横向</a:t>
            </a:r>
          </a:p>
          <a:p>
            <a:pPr algn="ctr" eaLnBrk="1" hangingPunct="1">
              <a:buFont typeface="Wingdings" pitchFamily="2" charset="2"/>
              <a:buNone/>
            </a:pPr>
            <a:r>
              <a:rPr lang="zh-CN" altLang="en-US" sz="1600" b="1">
                <a:solidFill>
                  <a:schemeClr val="tx2"/>
                </a:solidFill>
                <a:latin typeface="微软雅黑" pitchFamily="34" charset="-122"/>
                <a:ea typeface="微软雅黑" pitchFamily="34" charset="-122"/>
                <a:cs typeface="Arial" pitchFamily="34" charset="0"/>
              </a:rPr>
              <a:t>集成</a:t>
            </a:r>
          </a:p>
        </p:txBody>
      </p:sp>
      <p:pic>
        <p:nvPicPr>
          <p:cNvPr id="26654" name="Picture 177" descr="u=1471761029,1486316435&amp;fm=0&amp;gp=3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35100" y="4775425"/>
            <a:ext cx="5016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5" name="Picture 178" descr="U2240P1T1D15214280F1394DT200803242016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43100" y="5234212"/>
            <a:ext cx="4635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6" name="Picture 179" descr="u=1924058940,2479942465&amp;fm=0&amp;gp=44"/>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328864" y="4665887"/>
            <a:ext cx="450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57" name="Rectangle 180"/>
          <p:cNvSpPr>
            <a:spLocks noChangeArrowheads="1"/>
          </p:cNvSpPr>
          <p:nvPr/>
        </p:nvSpPr>
        <p:spPr bwMode="auto">
          <a:xfrm>
            <a:off x="2838451" y="5281838"/>
            <a:ext cx="7921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buNone/>
            </a:pPr>
            <a:r>
              <a:rPr lang="zh-CN" altLang="en-US" sz="1400" dirty="0">
                <a:solidFill>
                  <a:schemeClr val="bg1">
                    <a:lumMod val="75000"/>
                  </a:schemeClr>
                </a:solidFill>
                <a:latin typeface="微软雅黑" pitchFamily="34" charset="-122"/>
                <a:ea typeface="微软雅黑" pitchFamily="34" charset="-122"/>
                <a:cs typeface="Arial" pitchFamily="34" charset="0"/>
              </a:rPr>
              <a:t>其它</a:t>
            </a:r>
          </a:p>
        </p:txBody>
      </p:sp>
      <p:pic>
        <p:nvPicPr>
          <p:cNvPr id="26658" name="Picture 181" descr="Electri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897189" y="2195737"/>
            <a:ext cx="3270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59" name="Rectangle 182"/>
          <p:cNvSpPr>
            <a:spLocks noChangeArrowheads="1"/>
          </p:cNvSpPr>
          <p:nvPr/>
        </p:nvSpPr>
        <p:spPr bwMode="auto">
          <a:xfrm>
            <a:off x="2713038" y="2621189"/>
            <a:ext cx="7921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buNone/>
            </a:pPr>
            <a:r>
              <a:rPr lang="zh-CN" altLang="en-US" sz="1200" dirty="0" smtClean="0">
                <a:latin typeface="微软雅黑" pitchFamily="34" charset="-122"/>
                <a:ea typeface="微软雅黑" pitchFamily="34" charset="-122"/>
                <a:cs typeface="Arial" pitchFamily="34" charset="0"/>
              </a:rPr>
              <a:t>营运管理</a:t>
            </a:r>
            <a:endParaRPr lang="zh-CN" altLang="en-US" sz="1200" dirty="0">
              <a:latin typeface="微软雅黑" pitchFamily="34" charset="-122"/>
              <a:ea typeface="微软雅黑" pitchFamily="34" charset="-122"/>
              <a:cs typeface="Arial" pitchFamily="34" charset="0"/>
            </a:endParaRPr>
          </a:p>
        </p:txBody>
      </p:sp>
      <p:sp>
        <p:nvSpPr>
          <p:cNvPr id="26660" name="Rectangle 183"/>
          <p:cNvSpPr>
            <a:spLocks noChangeArrowheads="1"/>
          </p:cNvSpPr>
          <p:nvPr/>
        </p:nvSpPr>
        <p:spPr bwMode="auto">
          <a:xfrm>
            <a:off x="214365" y="3343500"/>
            <a:ext cx="304747"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None/>
            </a:pPr>
            <a:r>
              <a:rPr lang="zh-CN" altLang="en-US" b="1" dirty="0">
                <a:latin typeface="微软雅黑" pitchFamily="34" charset="-122"/>
                <a:ea typeface="微软雅黑" pitchFamily="34" charset="-122"/>
              </a:rPr>
              <a:t>总部</a:t>
            </a:r>
            <a:r>
              <a:rPr lang="zh-CN" altLang="en-US" b="1" dirty="0" smtClean="0">
                <a:latin typeface="微软雅黑" pitchFamily="34" charset="-122"/>
                <a:ea typeface="微软雅黑" pitchFamily="34" charset="-122"/>
              </a:rPr>
              <a:t>管</a:t>
            </a:r>
            <a:r>
              <a:rPr lang="zh-CN" altLang="en-US" b="1" dirty="0">
                <a:latin typeface="微软雅黑" pitchFamily="34" charset="-122"/>
                <a:ea typeface="微软雅黑" pitchFamily="34" charset="-122"/>
              </a:rPr>
              <a:t>控一体化</a:t>
            </a:r>
          </a:p>
        </p:txBody>
      </p:sp>
      <p:sp>
        <p:nvSpPr>
          <p:cNvPr id="26661" name="Rectangle 184"/>
          <p:cNvSpPr>
            <a:spLocks noChangeArrowheads="1"/>
          </p:cNvSpPr>
          <p:nvPr/>
        </p:nvSpPr>
        <p:spPr bwMode="auto">
          <a:xfrm>
            <a:off x="1835151" y="6215288"/>
            <a:ext cx="2473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None/>
            </a:pPr>
            <a:r>
              <a:rPr lang="zh-CN" altLang="en-US" b="1" dirty="0" smtClean="0">
                <a:latin typeface="微软雅黑" pitchFamily="34" charset="-122"/>
                <a:ea typeface="微软雅黑" pitchFamily="34" charset="-122"/>
              </a:rPr>
              <a:t>一体化的数据协同</a:t>
            </a:r>
            <a:endParaRPr lang="zh-CN" altLang="en-US" b="1" dirty="0">
              <a:latin typeface="微软雅黑" pitchFamily="34" charset="-122"/>
              <a:ea typeface="微软雅黑" pitchFamily="34" charset="-122"/>
            </a:endParaRPr>
          </a:p>
        </p:txBody>
      </p:sp>
      <p:sp>
        <p:nvSpPr>
          <p:cNvPr id="26662" name="Rectangle 186"/>
          <p:cNvSpPr>
            <a:spLocks noChangeArrowheads="1"/>
          </p:cNvSpPr>
          <p:nvPr/>
        </p:nvSpPr>
        <p:spPr bwMode="auto">
          <a:xfrm>
            <a:off x="6883400" y="5681343"/>
            <a:ext cx="1371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ctr">
              <a:buClr>
                <a:schemeClr val="accent1"/>
              </a:buClr>
              <a:buSzPct val="50000"/>
              <a:buFont typeface="Wingdings" pitchFamily="2" charset="2"/>
              <a:buNone/>
            </a:pPr>
            <a:r>
              <a:rPr lang="zh-CN" altLang="en-US" sz="1200" b="1" dirty="0">
                <a:solidFill>
                  <a:schemeClr val="bg1"/>
                </a:solidFill>
                <a:latin typeface="微软雅黑" pitchFamily="34" charset="-122"/>
                <a:ea typeface="微软雅黑" pitchFamily="34" charset="-122"/>
              </a:rPr>
              <a:t>以信息技术手段固化规范管理体系是十分有效的方式</a:t>
            </a:r>
          </a:p>
        </p:txBody>
      </p:sp>
      <p:sp>
        <p:nvSpPr>
          <p:cNvPr id="2" name="圆角矩形 1"/>
          <p:cNvSpPr/>
          <p:nvPr/>
        </p:nvSpPr>
        <p:spPr bwMode="auto">
          <a:xfrm>
            <a:off x="1141413" y="1303564"/>
            <a:ext cx="2409825" cy="441325"/>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algn="ctr">
              <a:lnSpc>
                <a:spcPct val="90000"/>
              </a:lnSpc>
              <a:buNone/>
              <a:defRPr/>
            </a:pPr>
            <a:r>
              <a:rPr lang="zh-CN" altLang="en-US" dirty="0" smtClean="0">
                <a:solidFill>
                  <a:schemeClr val="accent1"/>
                </a:solidFill>
                <a:latin typeface="微软雅黑" pitchFamily="34" charset="-122"/>
                <a:ea typeface="微软雅黑" pitchFamily="34" charset="-122"/>
              </a:rPr>
              <a:t>零售企业</a:t>
            </a:r>
            <a:endParaRPr lang="zh-CN" altLang="en-US" dirty="0">
              <a:solidFill>
                <a:schemeClr val="accent1"/>
              </a:solidFill>
              <a:latin typeface="微软雅黑" pitchFamily="34" charset="-122"/>
              <a:ea typeface="微软雅黑" pitchFamily="34" charset="-122"/>
            </a:endParaRPr>
          </a:p>
        </p:txBody>
      </p:sp>
      <p:sp>
        <p:nvSpPr>
          <p:cNvPr id="26664" name="Line 15"/>
          <p:cNvSpPr>
            <a:spLocks noChangeShapeType="1"/>
          </p:cNvSpPr>
          <p:nvPr/>
        </p:nvSpPr>
        <p:spPr bwMode="auto">
          <a:xfrm rot="5070631" flipH="1" flipV="1">
            <a:off x="2105820" y="1907608"/>
            <a:ext cx="357187" cy="349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5" name="Rectangle 182"/>
          <p:cNvSpPr>
            <a:spLocks noChangeArrowheads="1"/>
          </p:cNvSpPr>
          <p:nvPr/>
        </p:nvSpPr>
        <p:spPr bwMode="auto">
          <a:xfrm>
            <a:off x="2051050" y="1744888"/>
            <a:ext cx="9477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zh-CN" altLang="en-US" sz="1200">
                <a:latin typeface="微软雅黑" pitchFamily="34" charset="-122"/>
                <a:ea typeface="微软雅黑" pitchFamily="34" charset="-122"/>
                <a:cs typeface="Arial" pitchFamily="34" charset="0"/>
              </a:rPr>
              <a:t>管控</a:t>
            </a:r>
          </a:p>
        </p:txBody>
      </p:sp>
      <p:sp>
        <p:nvSpPr>
          <p:cNvPr id="3" name="右箭头 2"/>
          <p:cNvSpPr/>
          <p:nvPr/>
        </p:nvSpPr>
        <p:spPr bwMode="auto">
          <a:xfrm>
            <a:off x="5413375" y="2935514"/>
            <a:ext cx="674688" cy="2017713"/>
          </a:xfrm>
          <a:prstGeom prst="rightArrow">
            <a:avLst>
              <a:gd name="adj1" fmla="val 50000"/>
              <a:gd name="adj2" fmla="val 55979"/>
            </a:avLst>
          </a:prstGeom>
          <a:ln>
            <a:solidFill>
              <a:schemeClr val="accent1"/>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a:lstStyle/>
          <a:p>
            <a:pPr>
              <a:lnSpc>
                <a:spcPct val="90000"/>
              </a:lnSpc>
              <a:defRPr/>
            </a:pPr>
            <a:endParaRPr lang="zh-CN" altLang="en-US">
              <a:solidFill>
                <a:schemeClr val="hlink"/>
              </a:solidFill>
              <a:latin typeface="微软雅黑" pitchFamily="34" charset="-122"/>
              <a:ea typeface="微软雅黑" pitchFamily="34" charset="-122"/>
            </a:endParaRPr>
          </a:p>
        </p:txBody>
      </p:sp>
      <p:grpSp>
        <p:nvGrpSpPr>
          <p:cNvPr id="26667" name="Group 13"/>
          <p:cNvGrpSpPr>
            <a:grpSpLocks/>
          </p:cNvGrpSpPr>
          <p:nvPr/>
        </p:nvGrpSpPr>
        <p:grpSpPr bwMode="auto">
          <a:xfrm>
            <a:off x="6516688" y="2424337"/>
            <a:ext cx="2011362" cy="2489200"/>
            <a:chOff x="3438" y="1582"/>
            <a:chExt cx="1810" cy="2376"/>
          </a:xfrm>
        </p:grpSpPr>
        <p:sp>
          <p:nvSpPr>
            <p:cNvPr id="26670" name="Freeform 14"/>
            <p:cNvSpPr>
              <a:spLocks/>
            </p:cNvSpPr>
            <p:nvPr/>
          </p:nvSpPr>
          <p:spPr bwMode="auto">
            <a:xfrm>
              <a:off x="3562" y="1626"/>
              <a:ext cx="1686" cy="883"/>
            </a:xfrm>
            <a:custGeom>
              <a:avLst/>
              <a:gdLst>
                <a:gd name="T0" fmla="*/ 2 w 2227"/>
                <a:gd name="T1" fmla="*/ 12 h 982"/>
                <a:gd name="T2" fmla="*/ 2 w 2227"/>
                <a:gd name="T3" fmla="*/ 4 h 982"/>
                <a:gd name="T4" fmla="*/ 2 w 2227"/>
                <a:gd name="T5" fmla="*/ 12 h 982"/>
                <a:gd name="T6" fmla="*/ 0 w 2227"/>
                <a:gd name="T7" fmla="*/ 12 h 982"/>
                <a:gd name="T8" fmla="*/ 2 w 2227"/>
                <a:gd name="T9" fmla="*/ 0 h 982"/>
                <a:gd name="T10" fmla="*/ 2 w 2227"/>
                <a:gd name="T11" fmla="*/ 12 h 982"/>
                <a:gd name="T12" fmla="*/ 2 w 2227"/>
                <a:gd name="T13" fmla="*/ 12 h 982"/>
                <a:gd name="T14" fmla="*/ 0 60000 65536"/>
                <a:gd name="T15" fmla="*/ 0 60000 65536"/>
                <a:gd name="T16" fmla="*/ 0 60000 65536"/>
                <a:gd name="T17" fmla="*/ 0 60000 65536"/>
                <a:gd name="T18" fmla="*/ 0 60000 65536"/>
                <a:gd name="T19" fmla="*/ 0 60000 65536"/>
                <a:gd name="T20" fmla="*/ 0 60000 65536"/>
                <a:gd name="T21" fmla="*/ 0 w 2227"/>
                <a:gd name="T22" fmla="*/ 0 h 982"/>
                <a:gd name="T23" fmla="*/ 2227 w 2227"/>
                <a:gd name="T24" fmla="*/ 982 h 9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7" h="982">
                  <a:moveTo>
                    <a:pt x="2193" y="981"/>
                  </a:moveTo>
                  <a:lnTo>
                    <a:pt x="1113" y="107"/>
                  </a:lnTo>
                  <a:lnTo>
                    <a:pt x="34" y="981"/>
                  </a:lnTo>
                  <a:lnTo>
                    <a:pt x="0" y="899"/>
                  </a:lnTo>
                  <a:lnTo>
                    <a:pt x="1113" y="0"/>
                  </a:lnTo>
                  <a:lnTo>
                    <a:pt x="2226" y="899"/>
                  </a:lnTo>
                  <a:lnTo>
                    <a:pt x="2193" y="981"/>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6671" name="Freeform 15"/>
            <p:cNvSpPr>
              <a:spLocks/>
            </p:cNvSpPr>
            <p:nvPr/>
          </p:nvSpPr>
          <p:spPr bwMode="auto">
            <a:xfrm>
              <a:off x="3562" y="3759"/>
              <a:ext cx="1686" cy="191"/>
            </a:xfrm>
            <a:custGeom>
              <a:avLst/>
              <a:gdLst>
                <a:gd name="T0" fmla="*/ 2 w 2227"/>
                <a:gd name="T1" fmla="*/ 0 h 213"/>
                <a:gd name="T2" fmla="*/ 0 w 2227"/>
                <a:gd name="T3" fmla="*/ 0 h 213"/>
                <a:gd name="T4" fmla="*/ 0 w 2227"/>
                <a:gd name="T5" fmla="*/ 4 h 213"/>
                <a:gd name="T6" fmla="*/ 2 w 2227"/>
                <a:gd name="T7" fmla="*/ 4 h 213"/>
                <a:gd name="T8" fmla="*/ 2 w 2227"/>
                <a:gd name="T9" fmla="*/ 0 h 213"/>
                <a:gd name="T10" fmla="*/ 0 60000 65536"/>
                <a:gd name="T11" fmla="*/ 0 60000 65536"/>
                <a:gd name="T12" fmla="*/ 0 60000 65536"/>
                <a:gd name="T13" fmla="*/ 0 60000 65536"/>
                <a:gd name="T14" fmla="*/ 0 60000 65536"/>
                <a:gd name="T15" fmla="*/ 0 w 2227"/>
                <a:gd name="T16" fmla="*/ 0 h 213"/>
                <a:gd name="T17" fmla="*/ 2227 w 2227"/>
                <a:gd name="T18" fmla="*/ 213 h 213"/>
              </a:gdLst>
              <a:ahLst/>
              <a:cxnLst>
                <a:cxn ang="T10">
                  <a:pos x="T0" y="T1"/>
                </a:cxn>
                <a:cxn ang="T11">
                  <a:pos x="T2" y="T3"/>
                </a:cxn>
                <a:cxn ang="T12">
                  <a:pos x="T4" y="T5"/>
                </a:cxn>
                <a:cxn ang="T13">
                  <a:pos x="T6" y="T7"/>
                </a:cxn>
                <a:cxn ang="T14">
                  <a:pos x="T8" y="T9"/>
                </a:cxn>
              </a:cxnLst>
              <a:rect l="T15" t="T16" r="T17" b="T18"/>
              <a:pathLst>
                <a:path w="2227" h="213">
                  <a:moveTo>
                    <a:pt x="2226" y="0"/>
                  </a:moveTo>
                  <a:lnTo>
                    <a:pt x="0" y="0"/>
                  </a:lnTo>
                  <a:lnTo>
                    <a:pt x="0" y="212"/>
                  </a:lnTo>
                  <a:lnTo>
                    <a:pt x="2226" y="212"/>
                  </a:lnTo>
                  <a:lnTo>
                    <a:pt x="2226"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6672" name="Freeform 16"/>
            <p:cNvSpPr>
              <a:spLocks/>
            </p:cNvSpPr>
            <p:nvPr/>
          </p:nvSpPr>
          <p:spPr bwMode="auto">
            <a:xfrm>
              <a:off x="3749" y="1627"/>
              <a:ext cx="1314" cy="2133"/>
            </a:xfrm>
            <a:custGeom>
              <a:avLst/>
              <a:gdLst>
                <a:gd name="T0" fmla="*/ 2 w 1735"/>
                <a:gd name="T1" fmla="*/ 33 h 2369"/>
                <a:gd name="T2" fmla="*/ 2 w 1735"/>
                <a:gd name="T3" fmla="*/ 12 h 2369"/>
                <a:gd name="T4" fmla="*/ 2 w 1735"/>
                <a:gd name="T5" fmla="*/ 12 h 2369"/>
                <a:gd name="T6" fmla="*/ 2 w 1735"/>
                <a:gd name="T7" fmla="*/ 11 h 2369"/>
                <a:gd name="T8" fmla="*/ 2 w 1735"/>
                <a:gd name="T9" fmla="*/ 11 h 2369"/>
                <a:gd name="T10" fmla="*/ 2 w 1735"/>
                <a:gd name="T11" fmla="*/ 0 h 2369"/>
                <a:gd name="T12" fmla="*/ 0 w 1735"/>
                <a:gd name="T13" fmla="*/ 0 h 2369"/>
                <a:gd name="T14" fmla="*/ 0 w 1735"/>
                <a:gd name="T15" fmla="*/ 33 h 2369"/>
                <a:gd name="T16" fmla="*/ 2 w 1735"/>
                <a:gd name="T17" fmla="*/ 33 h 23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35"/>
                <a:gd name="T28" fmla="*/ 0 h 2369"/>
                <a:gd name="T29" fmla="*/ 1735 w 1735"/>
                <a:gd name="T30" fmla="*/ 2369 h 23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35" h="2369">
                  <a:moveTo>
                    <a:pt x="334" y="2368"/>
                  </a:moveTo>
                  <a:lnTo>
                    <a:pt x="334" y="807"/>
                  </a:lnTo>
                  <a:lnTo>
                    <a:pt x="1734" y="807"/>
                  </a:lnTo>
                  <a:lnTo>
                    <a:pt x="1734" y="726"/>
                  </a:lnTo>
                  <a:lnTo>
                    <a:pt x="334" y="726"/>
                  </a:lnTo>
                  <a:lnTo>
                    <a:pt x="334" y="0"/>
                  </a:lnTo>
                  <a:lnTo>
                    <a:pt x="0" y="0"/>
                  </a:lnTo>
                  <a:lnTo>
                    <a:pt x="0" y="2368"/>
                  </a:lnTo>
                  <a:lnTo>
                    <a:pt x="334" y="2368"/>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6673" name="Freeform 17"/>
            <p:cNvSpPr>
              <a:spLocks/>
            </p:cNvSpPr>
            <p:nvPr/>
          </p:nvSpPr>
          <p:spPr bwMode="auto">
            <a:xfrm>
              <a:off x="5021" y="2305"/>
              <a:ext cx="42" cy="1467"/>
            </a:xfrm>
            <a:custGeom>
              <a:avLst/>
              <a:gdLst>
                <a:gd name="T0" fmla="*/ 2 w 55"/>
                <a:gd name="T1" fmla="*/ 22 h 1629"/>
                <a:gd name="T2" fmla="*/ 0 w 55"/>
                <a:gd name="T3" fmla="*/ 22 h 1629"/>
                <a:gd name="T4" fmla="*/ 0 w 55"/>
                <a:gd name="T5" fmla="*/ 0 h 1629"/>
                <a:gd name="T6" fmla="*/ 2 w 55"/>
                <a:gd name="T7" fmla="*/ 0 h 1629"/>
                <a:gd name="T8" fmla="*/ 2 w 55"/>
                <a:gd name="T9" fmla="*/ 22 h 1629"/>
                <a:gd name="T10" fmla="*/ 0 60000 65536"/>
                <a:gd name="T11" fmla="*/ 0 60000 65536"/>
                <a:gd name="T12" fmla="*/ 0 60000 65536"/>
                <a:gd name="T13" fmla="*/ 0 60000 65536"/>
                <a:gd name="T14" fmla="*/ 0 60000 65536"/>
                <a:gd name="T15" fmla="*/ 0 w 55"/>
                <a:gd name="T16" fmla="*/ 0 h 1629"/>
                <a:gd name="T17" fmla="*/ 55 w 55"/>
                <a:gd name="T18" fmla="*/ 1629 h 1629"/>
              </a:gdLst>
              <a:ahLst/>
              <a:cxnLst>
                <a:cxn ang="T10">
                  <a:pos x="T0" y="T1"/>
                </a:cxn>
                <a:cxn ang="T11">
                  <a:pos x="T2" y="T3"/>
                </a:cxn>
                <a:cxn ang="T12">
                  <a:pos x="T4" y="T5"/>
                </a:cxn>
                <a:cxn ang="T13">
                  <a:pos x="T6" y="T7"/>
                </a:cxn>
                <a:cxn ang="T14">
                  <a:pos x="T8" y="T9"/>
                </a:cxn>
              </a:cxnLst>
              <a:rect l="T15" t="T16" r="T17" b="T18"/>
              <a:pathLst>
                <a:path w="55" h="1629">
                  <a:moveTo>
                    <a:pt x="54" y="1628"/>
                  </a:moveTo>
                  <a:lnTo>
                    <a:pt x="0" y="1628"/>
                  </a:lnTo>
                  <a:lnTo>
                    <a:pt x="0" y="0"/>
                  </a:lnTo>
                  <a:lnTo>
                    <a:pt x="54" y="0"/>
                  </a:lnTo>
                  <a:lnTo>
                    <a:pt x="54" y="1628"/>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6674" name="Freeform 18"/>
            <p:cNvSpPr>
              <a:spLocks/>
            </p:cNvSpPr>
            <p:nvPr/>
          </p:nvSpPr>
          <p:spPr bwMode="auto">
            <a:xfrm>
              <a:off x="4809" y="2066"/>
              <a:ext cx="43" cy="1706"/>
            </a:xfrm>
            <a:custGeom>
              <a:avLst/>
              <a:gdLst>
                <a:gd name="T0" fmla="*/ 0 w 57"/>
                <a:gd name="T1" fmla="*/ 26 h 1895"/>
                <a:gd name="T2" fmla="*/ 2 w 57"/>
                <a:gd name="T3" fmla="*/ 26 h 1895"/>
                <a:gd name="T4" fmla="*/ 2 w 57"/>
                <a:gd name="T5" fmla="*/ 5 h 1895"/>
                <a:gd name="T6" fmla="*/ 0 w 57"/>
                <a:gd name="T7" fmla="*/ 0 h 1895"/>
                <a:gd name="T8" fmla="*/ 0 w 57"/>
                <a:gd name="T9" fmla="*/ 26 h 1895"/>
                <a:gd name="T10" fmla="*/ 0 60000 65536"/>
                <a:gd name="T11" fmla="*/ 0 60000 65536"/>
                <a:gd name="T12" fmla="*/ 0 60000 65536"/>
                <a:gd name="T13" fmla="*/ 0 60000 65536"/>
                <a:gd name="T14" fmla="*/ 0 60000 65536"/>
                <a:gd name="T15" fmla="*/ 0 w 57"/>
                <a:gd name="T16" fmla="*/ 0 h 1895"/>
                <a:gd name="T17" fmla="*/ 57 w 57"/>
                <a:gd name="T18" fmla="*/ 1895 h 1895"/>
              </a:gdLst>
              <a:ahLst/>
              <a:cxnLst>
                <a:cxn ang="T10">
                  <a:pos x="T0" y="T1"/>
                </a:cxn>
                <a:cxn ang="T11">
                  <a:pos x="T2" y="T3"/>
                </a:cxn>
                <a:cxn ang="T12">
                  <a:pos x="T4" y="T5"/>
                </a:cxn>
                <a:cxn ang="T13">
                  <a:pos x="T6" y="T7"/>
                </a:cxn>
                <a:cxn ang="T14">
                  <a:pos x="T8" y="T9"/>
                </a:cxn>
              </a:cxnLst>
              <a:rect l="T15" t="T16" r="T17" b="T18"/>
              <a:pathLst>
                <a:path w="57" h="1895">
                  <a:moveTo>
                    <a:pt x="0" y="1894"/>
                  </a:moveTo>
                  <a:lnTo>
                    <a:pt x="56" y="1894"/>
                  </a:lnTo>
                  <a:lnTo>
                    <a:pt x="56" y="56"/>
                  </a:lnTo>
                  <a:lnTo>
                    <a:pt x="0" y="0"/>
                  </a:lnTo>
                  <a:lnTo>
                    <a:pt x="0" y="1894"/>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6675" name="Freeform 19"/>
            <p:cNvSpPr>
              <a:spLocks/>
            </p:cNvSpPr>
            <p:nvPr/>
          </p:nvSpPr>
          <p:spPr bwMode="auto">
            <a:xfrm>
              <a:off x="4598" y="2951"/>
              <a:ext cx="41" cy="821"/>
            </a:xfrm>
            <a:custGeom>
              <a:avLst/>
              <a:gdLst>
                <a:gd name="T0" fmla="*/ 1 w 55"/>
                <a:gd name="T1" fmla="*/ 0 h 913"/>
                <a:gd name="T2" fmla="*/ 1 w 55"/>
                <a:gd name="T3" fmla="*/ 12 h 913"/>
                <a:gd name="T4" fmla="*/ 0 w 55"/>
                <a:gd name="T5" fmla="*/ 12 h 913"/>
                <a:gd name="T6" fmla="*/ 0 w 55"/>
                <a:gd name="T7" fmla="*/ 0 h 913"/>
                <a:gd name="T8" fmla="*/ 1 w 55"/>
                <a:gd name="T9" fmla="*/ 0 h 913"/>
                <a:gd name="T10" fmla="*/ 0 60000 65536"/>
                <a:gd name="T11" fmla="*/ 0 60000 65536"/>
                <a:gd name="T12" fmla="*/ 0 60000 65536"/>
                <a:gd name="T13" fmla="*/ 0 60000 65536"/>
                <a:gd name="T14" fmla="*/ 0 60000 65536"/>
                <a:gd name="T15" fmla="*/ 0 w 55"/>
                <a:gd name="T16" fmla="*/ 0 h 913"/>
                <a:gd name="T17" fmla="*/ 55 w 55"/>
                <a:gd name="T18" fmla="*/ 913 h 913"/>
              </a:gdLst>
              <a:ahLst/>
              <a:cxnLst>
                <a:cxn ang="T10">
                  <a:pos x="T0" y="T1"/>
                </a:cxn>
                <a:cxn ang="T11">
                  <a:pos x="T2" y="T3"/>
                </a:cxn>
                <a:cxn ang="T12">
                  <a:pos x="T4" y="T5"/>
                </a:cxn>
                <a:cxn ang="T13">
                  <a:pos x="T6" y="T7"/>
                </a:cxn>
                <a:cxn ang="T14">
                  <a:pos x="T8" y="T9"/>
                </a:cxn>
              </a:cxnLst>
              <a:rect l="T15" t="T16" r="T17" b="T18"/>
              <a:pathLst>
                <a:path w="55" h="913">
                  <a:moveTo>
                    <a:pt x="54" y="0"/>
                  </a:moveTo>
                  <a:lnTo>
                    <a:pt x="54" y="912"/>
                  </a:lnTo>
                  <a:lnTo>
                    <a:pt x="0" y="912"/>
                  </a:lnTo>
                  <a:lnTo>
                    <a:pt x="0" y="0"/>
                  </a:lnTo>
                  <a:lnTo>
                    <a:pt x="54"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6676" name="Freeform 20"/>
            <p:cNvSpPr>
              <a:spLocks/>
            </p:cNvSpPr>
            <p:nvPr/>
          </p:nvSpPr>
          <p:spPr bwMode="auto">
            <a:xfrm>
              <a:off x="4598" y="1853"/>
              <a:ext cx="41" cy="466"/>
            </a:xfrm>
            <a:custGeom>
              <a:avLst/>
              <a:gdLst>
                <a:gd name="T0" fmla="*/ 1 w 55"/>
                <a:gd name="T1" fmla="*/ 6 h 518"/>
                <a:gd name="T2" fmla="*/ 1 w 55"/>
                <a:gd name="T3" fmla="*/ 4 h 518"/>
                <a:gd name="T4" fmla="*/ 0 w 55"/>
                <a:gd name="T5" fmla="*/ 0 h 518"/>
                <a:gd name="T6" fmla="*/ 0 w 55"/>
                <a:gd name="T7" fmla="*/ 6 h 518"/>
                <a:gd name="T8" fmla="*/ 1 w 55"/>
                <a:gd name="T9" fmla="*/ 6 h 518"/>
                <a:gd name="T10" fmla="*/ 0 60000 65536"/>
                <a:gd name="T11" fmla="*/ 0 60000 65536"/>
                <a:gd name="T12" fmla="*/ 0 60000 65536"/>
                <a:gd name="T13" fmla="*/ 0 60000 65536"/>
                <a:gd name="T14" fmla="*/ 0 60000 65536"/>
                <a:gd name="T15" fmla="*/ 0 w 55"/>
                <a:gd name="T16" fmla="*/ 0 h 518"/>
                <a:gd name="T17" fmla="*/ 55 w 55"/>
                <a:gd name="T18" fmla="*/ 518 h 518"/>
              </a:gdLst>
              <a:ahLst/>
              <a:cxnLst>
                <a:cxn ang="T10">
                  <a:pos x="T0" y="T1"/>
                </a:cxn>
                <a:cxn ang="T11">
                  <a:pos x="T2" y="T3"/>
                </a:cxn>
                <a:cxn ang="T12">
                  <a:pos x="T4" y="T5"/>
                </a:cxn>
                <a:cxn ang="T13">
                  <a:pos x="T6" y="T7"/>
                </a:cxn>
                <a:cxn ang="T14">
                  <a:pos x="T8" y="T9"/>
                </a:cxn>
              </a:cxnLst>
              <a:rect l="T15" t="T16" r="T17" b="T18"/>
              <a:pathLst>
                <a:path w="55" h="518">
                  <a:moveTo>
                    <a:pt x="54" y="490"/>
                  </a:moveTo>
                  <a:lnTo>
                    <a:pt x="54" y="52"/>
                  </a:lnTo>
                  <a:lnTo>
                    <a:pt x="0" y="0"/>
                  </a:lnTo>
                  <a:lnTo>
                    <a:pt x="0" y="517"/>
                  </a:lnTo>
                  <a:lnTo>
                    <a:pt x="54" y="49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6677" name="Freeform 21"/>
            <p:cNvSpPr>
              <a:spLocks/>
            </p:cNvSpPr>
            <p:nvPr/>
          </p:nvSpPr>
          <p:spPr bwMode="auto">
            <a:xfrm>
              <a:off x="4385" y="1686"/>
              <a:ext cx="42" cy="2086"/>
            </a:xfrm>
            <a:custGeom>
              <a:avLst/>
              <a:gdLst>
                <a:gd name="T0" fmla="*/ 2 w 55"/>
                <a:gd name="T1" fmla="*/ 32 h 2317"/>
                <a:gd name="T2" fmla="*/ 0 w 55"/>
                <a:gd name="T3" fmla="*/ 32 h 2317"/>
                <a:gd name="T4" fmla="*/ 0 w 55"/>
                <a:gd name="T5" fmla="*/ 0 h 2317"/>
                <a:gd name="T6" fmla="*/ 2 w 55"/>
                <a:gd name="T7" fmla="*/ 0 h 2317"/>
                <a:gd name="T8" fmla="*/ 2 w 55"/>
                <a:gd name="T9" fmla="*/ 32 h 2317"/>
                <a:gd name="T10" fmla="*/ 0 60000 65536"/>
                <a:gd name="T11" fmla="*/ 0 60000 65536"/>
                <a:gd name="T12" fmla="*/ 0 60000 65536"/>
                <a:gd name="T13" fmla="*/ 0 60000 65536"/>
                <a:gd name="T14" fmla="*/ 0 60000 65536"/>
                <a:gd name="T15" fmla="*/ 0 w 55"/>
                <a:gd name="T16" fmla="*/ 0 h 2317"/>
                <a:gd name="T17" fmla="*/ 55 w 55"/>
                <a:gd name="T18" fmla="*/ 2317 h 2317"/>
              </a:gdLst>
              <a:ahLst/>
              <a:cxnLst>
                <a:cxn ang="T10">
                  <a:pos x="T0" y="T1"/>
                </a:cxn>
                <a:cxn ang="T11">
                  <a:pos x="T2" y="T3"/>
                </a:cxn>
                <a:cxn ang="T12">
                  <a:pos x="T4" y="T5"/>
                </a:cxn>
                <a:cxn ang="T13">
                  <a:pos x="T6" y="T7"/>
                </a:cxn>
                <a:cxn ang="T14">
                  <a:pos x="T8" y="T9"/>
                </a:cxn>
              </a:cxnLst>
              <a:rect l="T15" t="T16" r="T17" b="T18"/>
              <a:pathLst>
                <a:path w="55" h="2317">
                  <a:moveTo>
                    <a:pt x="54" y="2316"/>
                  </a:moveTo>
                  <a:lnTo>
                    <a:pt x="0" y="2316"/>
                  </a:lnTo>
                  <a:lnTo>
                    <a:pt x="0" y="0"/>
                  </a:lnTo>
                  <a:lnTo>
                    <a:pt x="54" y="0"/>
                  </a:lnTo>
                  <a:lnTo>
                    <a:pt x="54" y="231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6678" name="Freeform 22"/>
            <p:cNvSpPr>
              <a:spLocks/>
            </p:cNvSpPr>
            <p:nvPr/>
          </p:nvSpPr>
          <p:spPr bwMode="auto">
            <a:xfrm>
              <a:off x="4405" y="2886"/>
              <a:ext cx="425" cy="72"/>
            </a:xfrm>
            <a:custGeom>
              <a:avLst/>
              <a:gdLst>
                <a:gd name="T0" fmla="*/ 2 w 561"/>
                <a:gd name="T1" fmla="*/ 0 h 80"/>
                <a:gd name="T2" fmla="*/ 0 w 561"/>
                <a:gd name="T3" fmla="*/ 0 h 80"/>
                <a:gd name="T4" fmla="*/ 0 w 561"/>
                <a:gd name="T5" fmla="*/ 5 h 80"/>
                <a:gd name="T6" fmla="*/ 2 w 561"/>
                <a:gd name="T7" fmla="*/ 5 h 80"/>
                <a:gd name="T8" fmla="*/ 2 w 561"/>
                <a:gd name="T9" fmla="*/ 0 h 80"/>
                <a:gd name="T10" fmla="*/ 0 60000 65536"/>
                <a:gd name="T11" fmla="*/ 0 60000 65536"/>
                <a:gd name="T12" fmla="*/ 0 60000 65536"/>
                <a:gd name="T13" fmla="*/ 0 60000 65536"/>
                <a:gd name="T14" fmla="*/ 0 60000 65536"/>
                <a:gd name="T15" fmla="*/ 0 w 561"/>
                <a:gd name="T16" fmla="*/ 0 h 80"/>
                <a:gd name="T17" fmla="*/ 561 w 561"/>
                <a:gd name="T18" fmla="*/ 80 h 80"/>
              </a:gdLst>
              <a:ahLst/>
              <a:cxnLst>
                <a:cxn ang="T10">
                  <a:pos x="T0" y="T1"/>
                </a:cxn>
                <a:cxn ang="T11">
                  <a:pos x="T2" y="T3"/>
                </a:cxn>
                <a:cxn ang="T12">
                  <a:pos x="T4" y="T5"/>
                </a:cxn>
                <a:cxn ang="T13">
                  <a:pos x="T6" y="T7"/>
                </a:cxn>
                <a:cxn ang="T14">
                  <a:pos x="T8" y="T9"/>
                </a:cxn>
              </a:cxnLst>
              <a:rect l="T15" t="T16" r="T17" b="T18"/>
              <a:pathLst>
                <a:path w="561" h="80">
                  <a:moveTo>
                    <a:pt x="560" y="0"/>
                  </a:moveTo>
                  <a:lnTo>
                    <a:pt x="0" y="0"/>
                  </a:lnTo>
                  <a:lnTo>
                    <a:pt x="0" y="79"/>
                  </a:lnTo>
                  <a:lnTo>
                    <a:pt x="560" y="79"/>
                  </a:lnTo>
                  <a:lnTo>
                    <a:pt x="56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6679" name="Freeform 23"/>
            <p:cNvSpPr>
              <a:spLocks/>
            </p:cNvSpPr>
            <p:nvPr/>
          </p:nvSpPr>
          <p:spPr bwMode="auto">
            <a:xfrm>
              <a:off x="4173" y="1877"/>
              <a:ext cx="43" cy="429"/>
            </a:xfrm>
            <a:custGeom>
              <a:avLst/>
              <a:gdLst>
                <a:gd name="T0" fmla="*/ 2 w 57"/>
                <a:gd name="T1" fmla="*/ 0 h 477"/>
                <a:gd name="T2" fmla="*/ 0 w 57"/>
                <a:gd name="T3" fmla="*/ 4 h 477"/>
                <a:gd name="T4" fmla="*/ 0 w 57"/>
                <a:gd name="T5" fmla="*/ 6 h 477"/>
                <a:gd name="T6" fmla="*/ 2 w 57"/>
                <a:gd name="T7" fmla="*/ 6 h 477"/>
                <a:gd name="T8" fmla="*/ 2 w 57"/>
                <a:gd name="T9" fmla="*/ 0 h 477"/>
                <a:gd name="T10" fmla="*/ 0 60000 65536"/>
                <a:gd name="T11" fmla="*/ 0 60000 65536"/>
                <a:gd name="T12" fmla="*/ 0 60000 65536"/>
                <a:gd name="T13" fmla="*/ 0 60000 65536"/>
                <a:gd name="T14" fmla="*/ 0 60000 65536"/>
                <a:gd name="T15" fmla="*/ 0 w 57"/>
                <a:gd name="T16" fmla="*/ 0 h 477"/>
                <a:gd name="T17" fmla="*/ 57 w 57"/>
                <a:gd name="T18" fmla="*/ 477 h 477"/>
              </a:gdLst>
              <a:ahLst/>
              <a:cxnLst>
                <a:cxn ang="T10">
                  <a:pos x="T0" y="T1"/>
                </a:cxn>
                <a:cxn ang="T11">
                  <a:pos x="T2" y="T3"/>
                </a:cxn>
                <a:cxn ang="T12">
                  <a:pos x="T4" y="T5"/>
                </a:cxn>
                <a:cxn ang="T13">
                  <a:pos x="T6" y="T7"/>
                </a:cxn>
                <a:cxn ang="T14">
                  <a:pos x="T8" y="T9"/>
                </a:cxn>
              </a:cxnLst>
              <a:rect l="T15" t="T16" r="T17" b="T18"/>
              <a:pathLst>
                <a:path w="57" h="477">
                  <a:moveTo>
                    <a:pt x="56" y="0"/>
                  </a:moveTo>
                  <a:lnTo>
                    <a:pt x="0" y="40"/>
                  </a:lnTo>
                  <a:lnTo>
                    <a:pt x="0" y="476"/>
                  </a:lnTo>
                  <a:lnTo>
                    <a:pt x="56" y="476"/>
                  </a:lnTo>
                  <a:lnTo>
                    <a:pt x="56"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6680" name="AutoShape 24"/>
            <p:cNvSpPr>
              <a:spLocks noChangeArrowheads="1"/>
            </p:cNvSpPr>
            <p:nvPr/>
          </p:nvSpPr>
          <p:spPr bwMode="auto">
            <a:xfrm rot="-5400000">
              <a:off x="3318" y="2182"/>
              <a:ext cx="2174" cy="1229"/>
            </a:xfrm>
            <a:prstGeom prst="homePlate">
              <a:avLst>
                <a:gd name="adj" fmla="val 47245"/>
              </a:avLst>
            </a:prstGeom>
            <a:solidFill>
              <a:srgbClr val="FFFFFF"/>
            </a:solidFill>
            <a:ln w="12700">
              <a:solidFill>
                <a:srgbClr val="000000"/>
              </a:solid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26681" name="Line 25"/>
            <p:cNvSpPr>
              <a:spLocks noChangeShapeType="1"/>
            </p:cNvSpPr>
            <p:nvPr/>
          </p:nvSpPr>
          <p:spPr bwMode="auto">
            <a:xfrm>
              <a:off x="3786" y="2377"/>
              <a:ext cx="1235" cy="1"/>
            </a:xfrm>
            <a:prstGeom prst="line">
              <a:avLst/>
            </a:prstGeom>
            <a:noFill/>
            <a:ln w="508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82" name="Line 26"/>
            <p:cNvSpPr>
              <a:spLocks noChangeShapeType="1"/>
            </p:cNvSpPr>
            <p:nvPr/>
          </p:nvSpPr>
          <p:spPr bwMode="auto">
            <a:xfrm>
              <a:off x="3786" y="2923"/>
              <a:ext cx="1235" cy="2"/>
            </a:xfrm>
            <a:prstGeom prst="line">
              <a:avLst/>
            </a:prstGeom>
            <a:noFill/>
            <a:ln w="508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83" name="Line 27"/>
            <p:cNvSpPr>
              <a:spLocks noChangeShapeType="1"/>
            </p:cNvSpPr>
            <p:nvPr/>
          </p:nvSpPr>
          <p:spPr bwMode="auto">
            <a:xfrm>
              <a:off x="3786" y="3405"/>
              <a:ext cx="1235" cy="1"/>
            </a:xfrm>
            <a:prstGeom prst="line">
              <a:avLst/>
            </a:prstGeom>
            <a:noFill/>
            <a:ln w="508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84" name="Rectangle 28"/>
            <p:cNvSpPr>
              <a:spLocks noChangeArrowheads="1"/>
            </p:cNvSpPr>
            <p:nvPr/>
          </p:nvSpPr>
          <p:spPr bwMode="auto">
            <a:xfrm>
              <a:off x="4016" y="3629"/>
              <a:ext cx="814"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buNone/>
              </a:pPr>
              <a:r>
                <a:rPr kumimoji="1" lang="zh-CN" altLang="en-AU" sz="1400" dirty="0">
                  <a:solidFill>
                    <a:srgbClr val="000000"/>
                  </a:solidFill>
                  <a:latin typeface="微软雅黑" pitchFamily="34" charset="-122"/>
                  <a:ea typeface="微软雅黑" pitchFamily="34" charset="-122"/>
                  <a:cs typeface="Arial" pitchFamily="34" charset="0"/>
                </a:rPr>
                <a:t>信息</a:t>
              </a:r>
              <a:r>
                <a:rPr kumimoji="1" lang="zh-CN" altLang="th-TH" sz="1400" dirty="0">
                  <a:solidFill>
                    <a:srgbClr val="000000"/>
                  </a:solidFill>
                  <a:latin typeface="微软雅黑" pitchFamily="34" charset="-122"/>
                  <a:ea typeface="微软雅黑" pitchFamily="34" charset="-122"/>
                  <a:cs typeface="Arial" pitchFamily="34" charset="0"/>
                </a:rPr>
                <a:t>系统</a:t>
              </a:r>
            </a:p>
          </p:txBody>
        </p:sp>
        <p:sp>
          <p:nvSpPr>
            <p:cNvPr id="26685" name="Rectangle 29"/>
            <p:cNvSpPr>
              <a:spLocks noChangeArrowheads="1"/>
            </p:cNvSpPr>
            <p:nvPr/>
          </p:nvSpPr>
          <p:spPr bwMode="auto">
            <a:xfrm>
              <a:off x="4001" y="3139"/>
              <a:ext cx="814"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buNone/>
              </a:pPr>
              <a:r>
                <a:rPr kumimoji="1" lang="zh-CN" altLang="th-TH" sz="1400" dirty="0">
                  <a:solidFill>
                    <a:srgbClr val="000000"/>
                  </a:solidFill>
                  <a:latin typeface="微软雅黑" pitchFamily="34" charset="-122"/>
                  <a:ea typeface="微软雅黑" pitchFamily="34" charset="-122"/>
                  <a:cs typeface="Arial" pitchFamily="34" charset="0"/>
                </a:rPr>
                <a:t>管理流程</a:t>
              </a:r>
              <a:endParaRPr kumimoji="1" lang="th-TH" altLang="zh-CN" sz="1400" dirty="0">
                <a:solidFill>
                  <a:srgbClr val="000000"/>
                </a:solidFill>
                <a:latin typeface="微软雅黑" pitchFamily="34" charset="-122"/>
                <a:ea typeface="微软雅黑" pitchFamily="34" charset="-122"/>
                <a:cs typeface="Arial" pitchFamily="34" charset="0"/>
              </a:endParaRPr>
            </a:p>
          </p:txBody>
        </p:sp>
        <p:sp>
          <p:nvSpPr>
            <p:cNvPr id="26686" name="Rectangle 30"/>
            <p:cNvSpPr>
              <a:spLocks noChangeArrowheads="1"/>
            </p:cNvSpPr>
            <p:nvPr/>
          </p:nvSpPr>
          <p:spPr bwMode="auto">
            <a:xfrm>
              <a:off x="4001" y="2663"/>
              <a:ext cx="814"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buNone/>
              </a:pPr>
              <a:r>
                <a:rPr kumimoji="1" lang="zh-CN" altLang="th-TH" sz="1400" dirty="0">
                  <a:solidFill>
                    <a:srgbClr val="000000"/>
                  </a:solidFill>
                  <a:latin typeface="微软雅黑" pitchFamily="34" charset="-122"/>
                  <a:ea typeface="微软雅黑" pitchFamily="34" charset="-122"/>
                  <a:cs typeface="Arial" pitchFamily="34" charset="0"/>
                </a:rPr>
                <a:t>组织结构</a:t>
              </a:r>
            </a:p>
          </p:txBody>
        </p:sp>
        <p:sp>
          <p:nvSpPr>
            <p:cNvPr id="26687" name="Rectangle 31"/>
            <p:cNvSpPr>
              <a:spLocks noChangeArrowheads="1"/>
            </p:cNvSpPr>
            <p:nvPr/>
          </p:nvSpPr>
          <p:spPr bwMode="auto">
            <a:xfrm>
              <a:off x="3866" y="2082"/>
              <a:ext cx="1137"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buNone/>
              </a:pPr>
              <a:r>
                <a:rPr kumimoji="1" lang="zh-CN" altLang="th-TH" sz="1400" dirty="0">
                  <a:solidFill>
                    <a:srgbClr val="000000"/>
                  </a:solidFill>
                  <a:latin typeface="微软雅黑" pitchFamily="34" charset="-122"/>
                  <a:ea typeface="微软雅黑" pitchFamily="34" charset="-122"/>
                  <a:cs typeface="Arial" pitchFamily="34" charset="0"/>
                </a:rPr>
                <a:t>企业发展战略</a:t>
              </a:r>
              <a:endParaRPr kumimoji="1" lang="th-TH" altLang="zh-CN" sz="1400" dirty="0">
                <a:solidFill>
                  <a:srgbClr val="000000"/>
                </a:solidFill>
                <a:latin typeface="微软雅黑" pitchFamily="34" charset="-122"/>
                <a:ea typeface="微软雅黑" pitchFamily="34" charset="-122"/>
                <a:cs typeface="Arial" pitchFamily="34" charset="0"/>
              </a:endParaRPr>
            </a:p>
          </p:txBody>
        </p:sp>
        <p:sp>
          <p:nvSpPr>
            <p:cNvPr id="26688" name="Line 32"/>
            <p:cNvSpPr>
              <a:spLocks noChangeShapeType="1"/>
            </p:cNvSpPr>
            <p:nvPr/>
          </p:nvSpPr>
          <p:spPr bwMode="auto">
            <a:xfrm>
              <a:off x="3438" y="1582"/>
              <a:ext cx="1" cy="2376"/>
            </a:xfrm>
            <a:prstGeom prst="line">
              <a:avLst/>
            </a:prstGeom>
            <a:noFill/>
            <a:ln w="101600">
              <a:solidFill>
                <a:srgbClr val="061DC8"/>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6689" name="Group 33"/>
            <p:cNvGrpSpPr>
              <a:grpSpLocks/>
            </p:cNvGrpSpPr>
            <p:nvPr/>
          </p:nvGrpSpPr>
          <p:grpSpPr bwMode="auto">
            <a:xfrm>
              <a:off x="4053" y="2965"/>
              <a:ext cx="751" cy="236"/>
              <a:chOff x="3274" y="2816"/>
              <a:chExt cx="992" cy="262"/>
            </a:xfrm>
          </p:grpSpPr>
          <p:grpSp>
            <p:nvGrpSpPr>
              <p:cNvPr id="26718" name="Group 34"/>
              <p:cNvGrpSpPr>
                <a:grpSpLocks/>
              </p:cNvGrpSpPr>
              <p:nvPr/>
            </p:nvGrpSpPr>
            <p:grpSpPr bwMode="auto">
              <a:xfrm>
                <a:off x="3306" y="2840"/>
                <a:ext cx="960" cy="238"/>
                <a:chOff x="3306" y="2840"/>
                <a:chExt cx="960" cy="238"/>
              </a:xfrm>
            </p:grpSpPr>
            <p:sp>
              <p:nvSpPr>
                <p:cNvPr id="26724" name="AutoShape 35"/>
                <p:cNvSpPr>
                  <a:spLocks noChangeArrowheads="1"/>
                </p:cNvSpPr>
                <p:nvPr/>
              </p:nvSpPr>
              <p:spPr bwMode="auto">
                <a:xfrm>
                  <a:off x="3938" y="2840"/>
                  <a:ext cx="328" cy="238"/>
                </a:xfrm>
                <a:prstGeom prst="homePlate">
                  <a:avLst>
                    <a:gd name="adj" fmla="val 45938"/>
                  </a:avLst>
                </a:prstGeom>
                <a:solidFill>
                  <a:srgbClr val="000000"/>
                </a:solidFill>
                <a:ln w="12700">
                  <a:solidFill>
                    <a:srgbClr val="000000"/>
                  </a:solid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26725" name="AutoShape 36"/>
                <p:cNvSpPr>
                  <a:spLocks noChangeArrowheads="1"/>
                </p:cNvSpPr>
                <p:nvPr/>
              </p:nvSpPr>
              <p:spPr bwMode="auto">
                <a:xfrm>
                  <a:off x="3682" y="2840"/>
                  <a:ext cx="376" cy="238"/>
                </a:xfrm>
                <a:prstGeom prst="homePlate">
                  <a:avLst>
                    <a:gd name="adj" fmla="val 52661"/>
                  </a:avLst>
                </a:prstGeom>
                <a:solidFill>
                  <a:srgbClr val="000000"/>
                </a:solidFill>
                <a:ln w="12700">
                  <a:solidFill>
                    <a:srgbClr val="000000"/>
                  </a:solid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26726" name="AutoShape 37"/>
                <p:cNvSpPr>
                  <a:spLocks noChangeArrowheads="1"/>
                </p:cNvSpPr>
                <p:nvPr/>
              </p:nvSpPr>
              <p:spPr bwMode="auto">
                <a:xfrm>
                  <a:off x="3490" y="2840"/>
                  <a:ext cx="328" cy="238"/>
                </a:xfrm>
                <a:prstGeom prst="homePlate">
                  <a:avLst>
                    <a:gd name="adj" fmla="val 45938"/>
                  </a:avLst>
                </a:prstGeom>
                <a:solidFill>
                  <a:srgbClr val="000000"/>
                </a:solidFill>
                <a:ln w="12700">
                  <a:solidFill>
                    <a:srgbClr val="000000"/>
                  </a:solid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26727" name="AutoShape 38"/>
                <p:cNvSpPr>
                  <a:spLocks noChangeArrowheads="1"/>
                </p:cNvSpPr>
                <p:nvPr/>
              </p:nvSpPr>
              <p:spPr bwMode="auto">
                <a:xfrm>
                  <a:off x="3306" y="2840"/>
                  <a:ext cx="280" cy="238"/>
                </a:xfrm>
                <a:prstGeom prst="homePlate">
                  <a:avLst>
                    <a:gd name="adj" fmla="val 39216"/>
                  </a:avLst>
                </a:prstGeom>
                <a:solidFill>
                  <a:srgbClr val="000000"/>
                </a:solidFill>
                <a:ln w="12700">
                  <a:solidFill>
                    <a:srgbClr val="000000"/>
                  </a:solidFill>
                  <a:miter lim="800000"/>
                  <a:headEnd/>
                  <a:tailEnd/>
                </a:ln>
              </p:spPr>
              <p:txBody>
                <a:bodyPr wrap="none" anchor="ctr"/>
                <a:lstStyle/>
                <a:p>
                  <a:endParaRPr lang="zh-CN" altLang="en-US">
                    <a:latin typeface="微软雅黑" pitchFamily="34" charset="-122"/>
                    <a:ea typeface="微软雅黑" pitchFamily="34" charset="-122"/>
                  </a:endParaRPr>
                </a:p>
              </p:txBody>
            </p:sp>
          </p:grpSp>
          <p:grpSp>
            <p:nvGrpSpPr>
              <p:cNvPr id="26719" name="Group 39"/>
              <p:cNvGrpSpPr>
                <a:grpSpLocks/>
              </p:cNvGrpSpPr>
              <p:nvPr/>
            </p:nvGrpSpPr>
            <p:grpSpPr bwMode="auto">
              <a:xfrm>
                <a:off x="3274" y="2816"/>
                <a:ext cx="960" cy="238"/>
                <a:chOff x="3274" y="2816"/>
                <a:chExt cx="960" cy="238"/>
              </a:xfrm>
            </p:grpSpPr>
            <p:sp>
              <p:nvSpPr>
                <p:cNvPr id="26720" name="AutoShape 40"/>
                <p:cNvSpPr>
                  <a:spLocks noChangeArrowheads="1"/>
                </p:cNvSpPr>
                <p:nvPr/>
              </p:nvSpPr>
              <p:spPr bwMode="auto">
                <a:xfrm>
                  <a:off x="3906" y="2816"/>
                  <a:ext cx="328" cy="238"/>
                </a:xfrm>
                <a:prstGeom prst="homePlate">
                  <a:avLst>
                    <a:gd name="adj" fmla="val 45938"/>
                  </a:avLst>
                </a:prstGeom>
                <a:solidFill>
                  <a:srgbClr val="CC0000"/>
                </a:solidFill>
                <a:ln w="12700">
                  <a:solidFill>
                    <a:srgbClr val="000000"/>
                  </a:solid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26721" name="AutoShape 41"/>
                <p:cNvSpPr>
                  <a:spLocks noChangeArrowheads="1"/>
                </p:cNvSpPr>
                <p:nvPr/>
              </p:nvSpPr>
              <p:spPr bwMode="auto">
                <a:xfrm>
                  <a:off x="3650" y="2816"/>
                  <a:ext cx="376" cy="238"/>
                </a:xfrm>
                <a:prstGeom prst="homePlate">
                  <a:avLst>
                    <a:gd name="adj" fmla="val 52661"/>
                  </a:avLst>
                </a:prstGeom>
                <a:solidFill>
                  <a:srgbClr val="CC0000"/>
                </a:solidFill>
                <a:ln w="12700">
                  <a:solidFill>
                    <a:srgbClr val="000000"/>
                  </a:solid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26722" name="AutoShape 42"/>
                <p:cNvSpPr>
                  <a:spLocks noChangeArrowheads="1"/>
                </p:cNvSpPr>
                <p:nvPr/>
              </p:nvSpPr>
              <p:spPr bwMode="auto">
                <a:xfrm>
                  <a:off x="3458" y="2816"/>
                  <a:ext cx="328" cy="238"/>
                </a:xfrm>
                <a:prstGeom prst="homePlate">
                  <a:avLst>
                    <a:gd name="adj" fmla="val 45938"/>
                  </a:avLst>
                </a:prstGeom>
                <a:solidFill>
                  <a:srgbClr val="CC0000"/>
                </a:solidFill>
                <a:ln w="12700">
                  <a:solidFill>
                    <a:srgbClr val="000000"/>
                  </a:solid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26723" name="AutoShape 43"/>
                <p:cNvSpPr>
                  <a:spLocks noChangeArrowheads="1"/>
                </p:cNvSpPr>
                <p:nvPr/>
              </p:nvSpPr>
              <p:spPr bwMode="auto">
                <a:xfrm>
                  <a:off x="3274" y="2816"/>
                  <a:ext cx="280" cy="238"/>
                </a:xfrm>
                <a:prstGeom prst="homePlate">
                  <a:avLst>
                    <a:gd name="adj" fmla="val 39216"/>
                  </a:avLst>
                </a:prstGeom>
                <a:solidFill>
                  <a:srgbClr val="CC0000"/>
                </a:solidFill>
                <a:ln w="12700">
                  <a:solidFill>
                    <a:srgbClr val="000000"/>
                  </a:solidFill>
                  <a:miter lim="800000"/>
                  <a:headEnd/>
                  <a:tailEnd/>
                </a:ln>
              </p:spPr>
              <p:txBody>
                <a:bodyPr wrap="none" anchor="ctr"/>
                <a:lstStyle/>
                <a:p>
                  <a:endParaRPr lang="zh-CN" altLang="en-US">
                    <a:latin typeface="微软雅黑" pitchFamily="34" charset="-122"/>
                    <a:ea typeface="微软雅黑" pitchFamily="34" charset="-122"/>
                  </a:endParaRPr>
                </a:p>
              </p:txBody>
            </p:sp>
          </p:grpSp>
        </p:grpSp>
        <p:grpSp>
          <p:nvGrpSpPr>
            <p:cNvPr id="26690" name="Group 44"/>
            <p:cNvGrpSpPr>
              <a:grpSpLocks/>
            </p:cNvGrpSpPr>
            <p:nvPr/>
          </p:nvGrpSpPr>
          <p:grpSpPr bwMode="auto">
            <a:xfrm>
              <a:off x="4086" y="2412"/>
              <a:ext cx="699" cy="291"/>
              <a:chOff x="3318" y="2212"/>
              <a:chExt cx="922" cy="358"/>
            </a:xfrm>
          </p:grpSpPr>
          <p:sp>
            <p:nvSpPr>
              <p:cNvPr id="26712" name="Line 45"/>
              <p:cNvSpPr>
                <a:spLocks noChangeShapeType="1"/>
              </p:cNvSpPr>
              <p:nvPr/>
            </p:nvSpPr>
            <p:spPr bwMode="auto">
              <a:xfrm flipV="1">
                <a:off x="3774" y="2306"/>
                <a:ext cx="0" cy="15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13" name="Freeform 46"/>
              <p:cNvSpPr>
                <a:spLocks/>
              </p:cNvSpPr>
              <p:nvPr/>
            </p:nvSpPr>
            <p:spPr bwMode="auto">
              <a:xfrm>
                <a:off x="3410" y="2393"/>
                <a:ext cx="739" cy="94"/>
              </a:xfrm>
              <a:custGeom>
                <a:avLst/>
                <a:gdLst>
                  <a:gd name="T0" fmla="*/ 0 w 739"/>
                  <a:gd name="T1" fmla="*/ 93 h 94"/>
                  <a:gd name="T2" fmla="*/ 0 w 739"/>
                  <a:gd name="T3" fmla="*/ 0 h 94"/>
                  <a:gd name="T4" fmla="*/ 738 w 739"/>
                  <a:gd name="T5" fmla="*/ 0 h 94"/>
                  <a:gd name="T6" fmla="*/ 738 w 739"/>
                  <a:gd name="T7" fmla="*/ 84 h 94"/>
                  <a:gd name="T8" fmla="*/ 0 60000 65536"/>
                  <a:gd name="T9" fmla="*/ 0 60000 65536"/>
                  <a:gd name="T10" fmla="*/ 0 60000 65536"/>
                  <a:gd name="T11" fmla="*/ 0 60000 65536"/>
                  <a:gd name="T12" fmla="*/ 0 w 739"/>
                  <a:gd name="T13" fmla="*/ 0 h 94"/>
                  <a:gd name="T14" fmla="*/ 739 w 739"/>
                  <a:gd name="T15" fmla="*/ 94 h 94"/>
                </a:gdLst>
                <a:ahLst/>
                <a:cxnLst>
                  <a:cxn ang="T8">
                    <a:pos x="T0" y="T1"/>
                  </a:cxn>
                  <a:cxn ang="T9">
                    <a:pos x="T2" y="T3"/>
                  </a:cxn>
                  <a:cxn ang="T10">
                    <a:pos x="T4" y="T5"/>
                  </a:cxn>
                  <a:cxn ang="T11">
                    <a:pos x="T6" y="T7"/>
                  </a:cxn>
                </a:cxnLst>
                <a:rect l="T12" t="T13" r="T14" b="T15"/>
                <a:pathLst>
                  <a:path w="739" h="94">
                    <a:moveTo>
                      <a:pt x="0" y="93"/>
                    </a:moveTo>
                    <a:lnTo>
                      <a:pt x="0" y="0"/>
                    </a:lnTo>
                    <a:lnTo>
                      <a:pt x="738" y="0"/>
                    </a:lnTo>
                    <a:lnTo>
                      <a:pt x="738" y="8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14" name="Rectangle 47"/>
              <p:cNvSpPr>
                <a:spLocks noChangeArrowheads="1"/>
              </p:cNvSpPr>
              <p:nvPr/>
            </p:nvSpPr>
            <p:spPr bwMode="auto">
              <a:xfrm>
                <a:off x="3324" y="2459"/>
                <a:ext cx="185" cy="117"/>
              </a:xfrm>
              <a:prstGeom prst="rect">
                <a:avLst/>
              </a:prstGeom>
              <a:solidFill>
                <a:srgbClr val="C7CDFD"/>
              </a:solidFill>
              <a:ln w="12700">
                <a:solidFill>
                  <a:srgbClr val="000000"/>
                </a:solidFill>
                <a:miter lim="800000"/>
                <a:headEnd/>
                <a:tailEnd/>
              </a:ln>
              <a:effectLst>
                <a:outerShdw dist="35921" dir="2700000" algn="ctr" rotWithShape="0">
                  <a:schemeClr val="tx1"/>
                </a:outerShdw>
              </a:effectLst>
            </p:spPr>
            <p:txBody>
              <a:bodyPr wrap="none" anchor="ctr"/>
              <a:lstStyle/>
              <a:p>
                <a:endParaRPr lang="zh-CN" altLang="en-US">
                  <a:latin typeface="微软雅黑" pitchFamily="34" charset="-122"/>
                  <a:ea typeface="微软雅黑" pitchFamily="34" charset="-122"/>
                </a:endParaRPr>
              </a:p>
            </p:txBody>
          </p:sp>
          <p:sp>
            <p:nvSpPr>
              <p:cNvPr id="26715" name="Rectangle 48"/>
              <p:cNvSpPr>
                <a:spLocks noChangeArrowheads="1"/>
              </p:cNvSpPr>
              <p:nvPr/>
            </p:nvSpPr>
            <p:spPr bwMode="auto">
              <a:xfrm>
                <a:off x="4056" y="2459"/>
                <a:ext cx="188" cy="117"/>
              </a:xfrm>
              <a:prstGeom prst="rect">
                <a:avLst/>
              </a:prstGeom>
              <a:solidFill>
                <a:srgbClr val="C7CDFD"/>
              </a:solidFill>
              <a:ln w="12700">
                <a:solidFill>
                  <a:srgbClr val="000000"/>
                </a:solidFill>
                <a:miter lim="800000"/>
                <a:headEnd/>
                <a:tailEnd/>
              </a:ln>
              <a:effectLst>
                <a:outerShdw dist="35921" dir="2700000" algn="ctr" rotWithShape="0">
                  <a:schemeClr val="tx1"/>
                </a:outerShdw>
              </a:effectLst>
            </p:spPr>
            <p:txBody>
              <a:bodyPr wrap="none" anchor="ctr"/>
              <a:lstStyle/>
              <a:p>
                <a:endParaRPr lang="zh-CN" altLang="en-US">
                  <a:latin typeface="微软雅黑" pitchFamily="34" charset="-122"/>
                  <a:ea typeface="微软雅黑" pitchFamily="34" charset="-122"/>
                </a:endParaRPr>
              </a:p>
            </p:txBody>
          </p:sp>
          <p:sp>
            <p:nvSpPr>
              <p:cNvPr id="26716" name="Rectangle 49"/>
              <p:cNvSpPr>
                <a:spLocks noChangeArrowheads="1"/>
              </p:cNvSpPr>
              <p:nvPr/>
            </p:nvSpPr>
            <p:spPr bwMode="auto">
              <a:xfrm>
                <a:off x="3682" y="2459"/>
                <a:ext cx="185" cy="117"/>
              </a:xfrm>
              <a:prstGeom prst="rect">
                <a:avLst/>
              </a:prstGeom>
              <a:solidFill>
                <a:srgbClr val="C7CDFD"/>
              </a:solidFill>
              <a:ln w="12700">
                <a:solidFill>
                  <a:srgbClr val="000000"/>
                </a:solidFill>
                <a:miter lim="800000"/>
                <a:headEnd/>
                <a:tailEnd/>
              </a:ln>
              <a:effectLst>
                <a:outerShdw dist="35921" dir="2700000" algn="ctr" rotWithShape="0">
                  <a:schemeClr val="tx1"/>
                </a:outerShdw>
              </a:effectLst>
            </p:spPr>
            <p:txBody>
              <a:bodyPr wrap="none" anchor="ctr"/>
              <a:lstStyle/>
              <a:p>
                <a:endParaRPr lang="zh-CN" altLang="en-US">
                  <a:latin typeface="微软雅黑" pitchFamily="34" charset="-122"/>
                  <a:ea typeface="微软雅黑" pitchFamily="34" charset="-122"/>
                </a:endParaRPr>
              </a:p>
            </p:txBody>
          </p:sp>
          <p:sp>
            <p:nvSpPr>
              <p:cNvPr id="26717" name="Rectangle 50"/>
              <p:cNvSpPr>
                <a:spLocks noChangeArrowheads="1"/>
              </p:cNvSpPr>
              <p:nvPr/>
            </p:nvSpPr>
            <p:spPr bwMode="auto">
              <a:xfrm>
                <a:off x="3682" y="2212"/>
                <a:ext cx="185" cy="112"/>
              </a:xfrm>
              <a:prstGeom prst="rect">
                <a:avLst/>
              </a:prstGeom>
              <a:solidFill>
                <a:srgbClr val="C7CDFD"/>
              </a:solidFill>
              <a:ln w="12700">
                <a:solidFill>
                  <a:srgbClr val="000000"/>
                </a:solidFill>
                <a:miter lim="800000"/>
                <a:headEnd/>
                <a:tailEnd/>
              </a:ln>
              <a:effectLst>
                <a:outerShdw dist="35921" dir="2700000" algn="ctr" rotWithShape="0">
                  <a:schemeClr val="tx1"/>
                </a:outerShdw>
              </a:effectLst>
            </p:spPr>
            <p:txBody>
              <a:bodyPr wrap="none" anchor="ctr"/>
              <a:lstStyle/>
              <a:p>
                <a:endParaRPr lang="zh-CN" altLang="en-US">
                  <a:latin typeface="微软雅黑" pitchFamily="34" charset="-122"/>
                  <a:ea typeface="微软雅黑" pitchFamily="34" charset="-122"/>
                </a:endParaRPr>
              </a:p>
            </p:txBody>
          </p:sp>
        </p:grpSp>
        <p:grpSp>
          <p:nvGrpSpPr>
            <p:cNvPr id="26691" name="Group 51"/>
            <p:cNvGrpSpPr>
              <a:grpSpLocks/>
            </p:cNvGrpSpPr>
            <p:nvPr/>
          </p:nvGrpSpPr>
          <p:grpSpPr bwMode="auto">
            <a:xfrm>
              <a:off x="4165" y="3430"/>
              <a:ext cx="477" cy="260"/>
              <a:chOff x="3422" y="3309"/>
              <a:chExt cx="629" cy="347"/>
            </a:xfrm>
          </p:grpSpPr>
          <p:sp>
            <p:nvSpPr>
              <p:cNvPr id="26706" name="Line 52"/>
              <p:cNvSpPr>
                <a:spLocks noChangeShapeType="1"/>
              </p:cNvSpPr>
              <p:nvPr/>
            </p:nvSpPr>
            <p:spPr bwMode="auto">
              <a:xfrm>
                <a:off x="3464" y="3570"/>
                <a:ext cx="525"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07" name="Line 53"/>
              <p:cNvSpPr>
                <a:spLocks noChangeShapeType="1"/>
              </p:cNvSpPr>
              <p:nvPr/>
            </p:nvSpPr>
            <p:spPr bwMode="auto">
              <a:xfrm>
                <a:off x="3783" y="3419"/>
                <a:ext cx="183" cy="112"/>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08" name="Line 54"/>
              <p:cNvSpPr>
                <a:spLocks noChangeShapeType="1"/>
              </p:cNvSpPr>
              <p:nvPr/>
            </p:nvSpPr>
            <p:spPr bwMode="auto">
              <a:xfrm flipH="1">
                <a:off x="3509" y="3419"/>
                <a:ext cx="196" cy="11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6709" name="Picture 55"/>
              <p:cNvPicPr>
                <a:picLocks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689" y="3309"/>
                <a:ext cx="117"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10" name="Picture 56"/>
              <p:cNvPicPr>
                <a:picLocks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933" y="3496"/>
                <a:ext cx="118"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11" name="Picture 57"/>
              <p:cNvPicPr>
                <a:picLocks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422" y="3496"/>
                <a:ext cx="118"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692" name="Group 58"/>
            <p:cNvGrpSpPr>
              <a:grpSpLocks/>
            </p:cNvGrpSpPr>
            <p:nvPr/>
          </p:nvGrpSpPr>
          <p:grpSpPr bwMode="auto">
            <a:xfrm>
              <a:off x="4264" y="1898"/>
              <a:ext cx="284" cy="236"/>
              <a:chOff x="3553" y="1608"/>
              <a:chExt cx="374" cy="262"/>
            </a:xfrm>
          </p:grpSpPr>
          <p:sp>
            <p:nvSpPr>
              <p:cNvPr id="26693" name="Rectangle 59"/>
              <p:cNvSpPr>
                <a:spLocks noChangeArrowheads="1"/>
              </p:cNvSpPr>
              <p:nvPr/>
            </p:nvSpPr>
            <p:spPr bwMode="auto">
              <a:xfrm>
                <a:off x="3557" y="1612"/>
                <a:ext cx="366" cy="254"/>
              </a:xfrm>
              <a:prstGeom prst="rect">
                <a:avLst/>
              </a:prstGeom>
              <a:solidFill>
                <a:srgbClr val="FFFFFF"/>
              </a:solidFill>
              <a:ln w="12700">
                <a:solidFill>
                  <a:srgbClr val="000000"/>
                </a:solid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26694" name="Line 60"/>
              <p:cNvSpPr>
                <a:spLocks noChangeShapeType="1"/>
              </p:cNvSpPr>
              <p:nvPr/>
            </p:nvSpPr>
            <p:spPr bwMode="auto">
              <a:xfrm>
                <a:off x="3743" y="1608"/>
                <a:ext cx="0" cy="262"/>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95" name="Line 61"/>
              <p:cNvSpPr>
                <a:spLocks noChangeShapeType="1"/>
              </p:cNvSpPr>
              <p:nvPr/>
            </p:nvSpPr>
            <p:spPr bwMode="auto">
              <a:xfrm>
                <a:off x="3553" y="1739"/>
                <a:ext cx="374"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 name="AutoShape 62"/>
              <p:cNvSpPr>
                <a:spLocks noChangeArrowheads="1"/>
              </p:cNvSpPr>
              <p:nvPr/>
            </p:nvSpPr>
            <p:spPr bwMode="auto">
              <a:xfrm>
                <a:off x="3596" y="1629"/>
                <a:ext cx="107" cy="93"/>
              </a:xfrm>
              <a:prstGeom prst="star5">
                <a:avLst/>
              </a:prstGeom>
              <a:solidFill>
                <a:srgbClr val="FFFF00"/>
              </a:solidFill>
              <a:ln w="12700">
                <a:solidFill>
                  <a:srgbClr val="000000"/>
                </a:solidFill>
                <a:miter lim="800000"/>
                <a:headEnd/>
                <a:tailEnd/>
              </a:ln>
              <a:effectLst/>
            </p:spPr>
            <p:txBody>
              <a:bodyPr wrap="none" anchor="ctr"/>
              <a:lstStyle/>
              <a:p>
                <a:pPr>
                  <a:defRPr/>
                </a:pPr>
                <a:endParaRPr lang="zh-CN" altLang="en-US">
                  <a:latin typeface="微软雅黑" pitchFamily="34" charset="-122"/>
                  <a:ea typeface="微软雅黑" pitchFamily="34" charset="-122"/>
                </a:endParaRPr>
              </a:p>
            </p:txBody>
          </p:sp>
          <p:sp>
            <p:nvSpPr>
              <p:cNvPr id="26697" name="Line 63"/>
              <p:cNvSpPr>
                <a:spLocks noChangeShapeType="1"/>
              </p:cNvSpPr>
              <p:nvPr/>
            </p:nvSpPr>
            <p:spPr bwMode="auto">
              <a:xfrm>
                <a:off x="3724" y="1666"/>
                <a:ext cx="164" cy="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98" name="Line 64"/>
              <p:cNvSpPr>
                <a:spLocks noChangeShapeType="1"/>
              </p:cNvSpPr>
              <p:nvPr/>
            </p:nvSpPr>
            <p:spPr bwMode="auto">
              <a:xfrm flipV="1">
                <a:off x="3655" y="1726"/>
                <a:ext cx="0" cy="120"/>
              </a:xfrm>
              <a:prstGeom prst="line">
                <a:avLst/>
              </a:prstGeom>
              <a:noFill/>
              <a:ln w="12700">
                <a:solidFill>
                  <a:srgbClr val="000000"/>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6699" name="Group 65"/>
              <p:cNvGrpSpPr>
                <a:grpSpLocks/>
              </p:cNvGrpSpPr>
              <p:nvPr/>
            </p:nvGrpSpPr>
            <p:grpSpPr bwMode="auto">
              <a:xfrm>
                <a:off x="3776" y="1751"/>
                <a:ext cx="120" cy="100"/>
                <a:chOff x="3776" y="1751"/>
                <a:chExt cx="120" cy="100"/>
              </a:xfrm>
            </p:grpSpPr>
            <p:sp>
              <p:nvSpPr>
                <p:cNvPr id="26700" name="Freeform 66"/>
                <p:cNvSpPr>
                  <a:spLocks/>
                </p:cNvSpPr>
                <p:nvPr/>
              </p:nvSpPr>
              <p:spPr bwMode="auto">
                <a:xfrm>
                  <a:off x="3855" y="1758"/>
                  <a:ext cx="32" cy="27"/>
                </a:xfrm>
                <a:custGeom>
                  <a:avLst/>
                  <a:gdLst>
                    <a:gd name="T0" fmla="*/ 0 w 32"/>
                    <a:gd name="T1" fmla="*/ 26 h 27"/>
                    <a:gd name="T2" fmla="*/ 2 w 32"/>
                    <a:gd name="T3" fmla="*/ 21 h 27"/>
                    <a:gd name="T4" fmla="*/ 4 w 32"/>
                    <a:gd name="T5" fmla="*/ 14 h 27"/>
                    <a:gd name="T6" fmla="*/ 5 w 32"/>
                    <a:gd name="T7" fmla="*/ 7 h 27"/>
                    <a:gd name="T8" fmla="*/ 5 w 32"/>
                    <a:gd name="T9" fmla="*/ 4 h 27"/>
                    <a:gd name="T10" fmla="*/ 6 w 32"/>
                    <a:gd name="T11" fmla="*/ 2 h 27"/>
                    <a:gd name="T12" fmla="*/ 7 w 32"/>
                    <a:gd name="T13" fmla="*/ 0 h 27"/>
                    <a:gd name="T14" fmla="*/ 10 w 32"/>
                    <a:gd name="T15" fmla="*/ 0 h 27"/>
                    <a:gd name="T16" fmla="*/ 13 w 32"/>
                    <a:gd name="T17" fmla="*/ 0 h 27"/>
                    <a:gd name="T18" fmla="*/ 17 w 32"/>
                    <a:gd name="T19" fmla="*/ 2 h 27"/>
                    <a:gd name="T20" fmla="*/ 19 w 32"/>
                    <a:gd name="T21" fmla="*/ 2 h 27"/>
                    <a:gd name="T22" fmla="*/ 22 w 32"/>
                    <a:gd name="T23" fmla="*/ 3 h 27"/>
                    <a:gd name="T24" fmla="*/ 25 w 32"/>
                    <a:gd name="T25" fmla="*/ 4 h 27"/>
                    <a:gd name="T26" fmla="*/ 27 w 32"/>
                    <a:gd name="T27" fmla="*/ 4 h 27"/>
                    <a:gd name="T28" fmla="*/ 31 w 32"/>
                    <a:gd name="T29" fmla="*/ 4 h 27"/>
                    <a:gd name="T30" fmla="*/ 28 w 32"/>
                    <a:gd name="T31" fmla="*/ 3 h 2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2"/>
                    <a:gd name="T49" fmla="*/ 0 h 27"/>
                    <a:gd name="T50" fmla="*/ 32 w 32"/>
                    <a:gd name="T51" fmla="*/ 27 h 2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2" h="27">
                      <a:moveTo>
                        <a:pt x="0" y="26"/>
                      </a:moveTo>
                      <a:lnTo>
                        <a:pt x="2" y="21"/>
                      </a:lnTo>
                      <a:lnTo>
                        <a:pt x="4" y="14"/>
                      </a:lnTo>
                      <a:lnTo>
                        <a:pt x="5" y="7"/>
                      </a:lnTo>
                      <a:lnTo>
                        <a:pt x="5" y="4"/>
                      </a:lnTo>
                      <a:lnTo>
                        <a:pt x="6" y="2"/>
                      </a:lnTo>
                      <a:lnTo>
                        <a:pt x="7" y="0"/>
                      </a:lnTo>
                      <a:lnTo>
                        <a:pt x="10" y="0"/>
                      </a:lnTo>
                      <a:lnTo>
                        <a:pt x="13" y="0"/>
                      </a:lnTo>
                      <a:lnTo>
                        <a:pt x="17" y="2"/>
                      </a:lnTo>
                      <a:lnTo>
                        <a:pt x="19" y="2"/>
                      </a:lnTo>
                      <a:lnTo>
                        <a:pt x="22" y="3"/>
                      </a:lnTo>
                      <a:lnTo>
                        <a:pt x="25" y="4"/>
                      </a:lnTo>
                      <a:lnTo>
                        <a:pt x="27" y="4"/>
                      </a:lnTo>
                      <a:lnTo>
                        <a:pt x="31" y="4"/>
                      </a:lnTo>
                      <a:lnTo>
                        <a:pt x="28" y="3"/>
                      </a:lnTo>
                    </a:path>
                  </a:pathLst>
                </a:custGeom>
                <a:noFill/>
                <a:ln w="12700" cap="rnd">
                  <a:solidFill>
                    <a:srgbClr val="72727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6701" name="Group 67"/>
                <p:cNvGrpSpPr>
                  <a:grpSpLocks/>
                </p:cNvGrpSpPr>
                <p:nvPr/>
              </p:nvGrpSpPr>
              <p:grpSpPr bwMode="auto">
                <a:xfrm>
                  <a:off x="3776" y="1770"/>
                  <a:ext cx="81" cy="81"/>
                  <a:chOff x="3776" y="1770"/>
                  <a:chExt cx="81" cy="81"/>
                </a:xfrm>
              </p:grpSpPr>
              <p:sp>
                <p:nvSpPr>
                  <p:cNvPr id="26704" name="Freeform 68"/>
                  <p:cNvSpPr>
                    <a:spLocks/>
                  </p:cNvSpPr>
                  <p:nvPr/>
                </p:nvSpPr>
                <p:spPr bwMode="auto">
                  <a:xfrm>
                    <a:off x="3776" y="1770"/>
                    <a:ext cx="81" cy="81"/>
                  </a:xfrm>
                  <a:custGeom>
                    <a:avLst/>
                    <a:gdLst>
                      <a:gd name="T0" fmla="*/ 31 w 81"/>
                      <a:gd name="T1" fmla="*/ 78 h 81"/>
                      <a:gd name="T2" fmla="*/ 37 w 81"/>
                      <a:gd name="T3" fmla="*/ 79 h 81"/>
                      <a:gd name="T4" fmla="*/ 43 w 81"/>
                      <a:gd name="T5" fmla="*/ 79 h 81"/>
                      <a:gd name="T6" fmla="*/ 49 w 81"/>
                      <a:gd name="T7" fmla="*/ 78 h 81"/>
                      <a:gd name="T8" fmla="*/ 53 w 81"/>
                      <a:gd name="T9" fmla="*/ 77 h 81"/>
                      <a:gd name="T10" fmla="*/ 57 w 81"/>
                      <a:gd name="T11" fmla="*/ 75 h 81"/>
                      <a:gd name="T12" fmla="*/ 62 w 81"/>
                      <a:gd name="T13" fmla="*/ 71 h 81"/>
                      <a:gd name="T14" fmla="*/ 67 w 81"/>
                      <a:gd name="T15" fmla="*/ 69 h 81"/>
                      <a:gd name="T16" fmla="*/ 71 w 81"/>
                      <a:gd name="T17" fmla="*/ 64 h 81"/>
                      <a:gd name="T18" fmla="*/ 74 w 81"/>
                      <a:gd name="T19" fmla="*/ 59 h 81"/>
                      <a:gd name="T20" fmla="*/ 76 w 81"/>
                      <a:gd name="T21" fmla="*/ 54 h 81"/>
                      <a:gd name="T22" fmla="*/ 77 w 81"/>
                      <a:gd name="T23" fmla="*/ 49 h 81"/>
                      <a:gd name="T24" fmla="*/ 79 w 81"/>
                      <a:gd name="T25" fmla="*/ 43 h 81"/>
                      <a:gd name="T26" fmla="*/ 79 w 81"/>
                      <a:gd name="T27" fmla="*/ 37 h 81"/>
                      <a:gd name="T28" fmla="*/ 79 w 81"/>
                      <a:gd name="T29" fmla="*/ 31 h 81"/>
                      <a:gd name="T30" fmla="*/ 76 w 81"/>
                      <a:gd name="T31" fmla="*/ 26 h 81"/>
                      <a:gd name="T32" fmla="*/ 74 w 81"/>
                      <a:gd name="T33" fmla="*/ 22 h 81"/>
                      <a:gd name="T34" fmla="*/ 71 w 81"/>
                      <a:gd name="T35" fmla="*/ 18 h 81"/>
                      <a:gd name="T36" fmla="*/ 69 w 81"/>
                      <a:gd name="T37" fmla="*/ 12 h 81"/>
                      <a:gd name="T38" fmla="*/ 64 w 81"/>
                      <a:gd name="T39" fmla="*/ 9 h 81"/>
                      <a:gd name="T40" fmla="*/ 59 w 81"/>
                      <a:gd name="T41" fmla="*/ 6 h 81"/>
                      <a:gd name="T42" fmla="*/ 54 w 81"/>
                      <a:gd name="T43" fmla="*/ 2 h 81"/>
                      <a:gd name="T44" fmla="*/ 49 w 81"/>
                      <a:gd name="T45" fmla="*/ 1 h 81"/>
                      <a:gd name="T46" fmla="*/ 43 w 81"/>
                      <a:gd name="T47" fmla="*/ 1 h 81"/>
                      <a:gd name="T48" fmla="*/ 37 w 81"/>
                      <a:gd name="T49" fmla="*/ 1 h 81"/>
                      <a:gd name="T50" fmla="*/ 31 w 81"/>
                      <a:gd name="T51" fmla="*/ 1 h 81"/>
                      <a:gd name="T52" fmla="*/ 26 w 81"/>
                      <a:gd name="T53" fmla="*/ 4 h 81"/>
                      <a:gd name="T54" fmla="*/ 22 w 81"/>
                      <a:gd name="T55" fmla="*/ 6 h 81"/>
                      <a:gd name="T56" fmla="*/ 18 w 81"/>
                      <a:gd name="T57" fmla="*/ 8 h 81"/>
                      <a:gd name="T58" fmla="*/ 12 w 81"/>
                      <a:gd name="T59" fmla="*/ 11 h 81"/>
                      <a:gd name="T60" fmla="*/ 9 w 81"/>
                      <a:gd name="T61" fmla="*/ 15 h 81"/>
                      <a:gd name="T62" fmla="*/ 5 w 81"/>
                      <a:gd name="T63" fmla="*/ 20 h 81"/>
                      <a:gd name="T64" fmla="*/ 2 w 81"/>
                      <a:gd name="T65" fmla="*/ 25 h 81"/>
                      <a:gd name="T66" fmla="*/ 1 w 81"/>
                      <a:gd name="T67" fmla="*/ 30 h 81"/>
                      <a:gd name="T68" fmla="*/ 1 w 81"/>
                      <a:gd name="T69" fmla="*/ 36 h 81"/>
                      <a:gd name="T70" fmla="*/ 1 w 81"/>
                      <a:gd name="T71" fmla="*/ 42 h 81"/>
                      <a:gd name="T72" fmla="*/ 1 w 81"/>
                      <a:gd name="T73" fmla="*/ 49 h 81"/>
                      <a:gd name="T74" fmla="*/ 4 w 81"/>
                      <a:gd name="T75" fmla="*/ 53 h 81"/>
                      <a:gd name="T76" fmla="*/ 5 w 81"/>
                      <a:gd name="T77" fmla="*/ 59 h 81"/>
                      <a:gd name="T78" fmla="*/ 8 w 81"/>
                      <a:gd name="T79" fmla="*/ 64 h 81"/>
                      <a:gd name="T80" fmla="*/ 11 w 81"/>
                      <a:gd name="T81" fmla="*/ 67 h 81"/>
                      <a:gd name="T82" fmla="*/ 16 w 81"/>
                      <a:gd name="T83" fmla="*/ 70 h 81"/>
                      <a:gd name="T84" fmla="*/ 20 w 81"/>
                      <a:gd name="T85" fmla="*/ 74 h 81"/>
                      <a:gd name="T86" fmla="*/ 25 w 81"/>
                      <a:gd name="T87" fmla="*/ 77 h 8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1"/>
                      <a:gd name="T133" fmla="*/ 0 h 81"/>
                      <a:gd name="T134" fmla="*/ 81 w 81"/>
                      <a:gd name="T135" fmla="*/ 81 h 8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1" h="81">
                        <a:moveTo>
                          <a:pt x="29" y="78"/>
                        </a:moveTo>
                        <a:lnTo>
                          <a:pt x="31" y="78"/>
                        </a:lnTo>
                        <a:lnTo>
                          <a:pt x="35" y="80"/>
                        </a:lnTo>
                        <a:lnTo>
                          <a:pt x="37" y="79"/>
                        </a:lnTo>
                        <a:lnTo>
                          <a:pt x="38" y="79"/>
                        </a:lnTo>
                        <a:lnTo>
                          <a:pt x="43" y="79"/>
                        </a:lnTo>
                        <a:lnTo>
                          <a:pt x="44" y="79"/>
                        </a:lnTo>
                        <a:lnTo>
                          <a:pt x="49" y="78"/>
                        </a:lnTo>
                        <a:lnTo>
                          <a:pt x="51" y="77"/>
                        </a:lnTo>
                        <a:lnTo>
                          <a:pt x="53" y="77"/>
                        </a:lnTo>
                        <a:lnTo>
                          <a:pt x="55" y="76"/>
                        </a:lnTo>
                        <a:lnTo>
                          <a:pt x="57" y="75"/>
                        </a:lnTo>
                        <a:lnTo>
                          <a:pt x="60" y="74"/>
                        </a:lnTo>
                        <a:lnTo>
                          <a:pt x="62" y="71"/>
                        </a:lnTo>
                        <a:lnTo>
                          <a:pt x="65" y="69"/>
                        </a:lnTo>
                        <a:lnTo>
                          <a:pt x="67" y="69"/>
                        </a:lnTo>
                        <a:lnTo>
                          <a:pt x="69" y="67"/>
                        </a:lnTo>
                        <a:lnTo>
                          <a:pt x="71" y="64"/>
                        </a:lnTo>
                        <a:lnTo>
                          <a:pt x="73" y="62"/>
                        </a:lnTo>
                        <a:lnTo>
                          <a:pt x="74" y="59"/>
                        </a:lnTo>
                        <a:lnTo>
                          <a:pt x="74" y="57"/>
                        </a:lnTo>
                        <a:lnTo>
                          <a:pt x="76" y="54"/>
                        </a:lnTo>
                        <a:lnTo>
                          <a:pt x="77" y="52"/>
                        </a:lnTo>
                        <a:lnTo>
                          <a:pt x="77" y="49"/>
                        </a:lnTo>
                        <a:lnTo>
                          <a:pt x="78" y="46"/>
                        </a:lnTo>
                        <a:lnTo>
                          <a:pt x="79" y="43"/>
                        </a:lnTo>
                        <a:lnTo>
                          <a:pt x="80" y="41"/>
                        </a:lnTo>
                        <a:lnTo>
                          <a:pt x="79" y="37"/>
                        </a:lnTo>
                        <a:lnTo>
                          <a:pt x="80" y="36"/>
                        </a:lnTo>
                        <a:lnTo>
                          <a:pt x="79" y="31"/>
                        </a:lnTo>
                        <a:lnTo>
                          <a:pt x="77" y="29"/>
                        </a:lnTo>
                        <a:lnTo>
                          <a:pt x="76" y="26"/>
                        </a:lnTo>
                        <a:lnTo>
                          <a:pt x="75" y="24"/>
                        </a:lnTo>
                        <a:lnTo>
                          <a:pt x="74" y="22"/>
                        </a:lnTo>
                        <a:lnTo>
                          <a:pt x="72" y="20"/>
                        </a:lnTo>
                        <a:lnTo>
                          <a:pt x="71" y="18"/>
                        </a:lnTo>
                        <a:lnTo>
                          <a:pt x="70" y="15"/>
                        </a:lnTo>
                        <a:lnTo>
                          <a:pt x="69" y="12"/>
                        </a:lnTo>
                        <a:lnTo>
                          <a:pt x="66" y="10"/>
                        </a:lnTo>
                        <a:lnTo>
                          <a:pt x="64" y="9"/>
                        </a:lnTo>
                        <a:lnTo>
                          <a:pt x="61" y="7"/>
                        </a:lnTo>
                        <a:lnTo>
                          <a:pt x="59" y="6"/>
                        </a:lnTo>
                        <a:lnTo>
                          <a:pt x="57" y="5"/>
                        </a:lnTo>
                        <a:lnTo>
                          <a:pt x="54" y="2"/>
                        </a:lnTo>
                        <a:lnTo>
                          <a:pt x="52" y="2"/>
                        </a:lnTo>
                        <a:lnTo>
                          <a:pt x="49" y="1"/>
                        </a:lnTo>
                        <a:lnTo>
                          <a:pt x="45" y="2"/>
                        </a:lnTo>
                        <a:lnTo>
                          <a:pt x="43" y="1"/>
                        </a:lnTo>
                        <a:lnTo>
                          <a:pt x="39" y="0"/>
                        </a:lnTo>
                        <a:lnTo>
                          <a:pt x="37" y="1"/>
                        </a:lnTo>
                        <a:lnTo>
                          <a:pt x="33" y="0"/>
                        </a:lnTo>
                        <a:lnTo>
                          <a:pt x="31" y="1"/>
                        </a:lnTo>
                        <a:lnTo>
                          <a:pt x="29" y="2"/>
                        </a:lnTo>
                        <a:lnTo>
                          <a:pt x="26" y="4"/>
                        </a:lnTo>
                        <a:lnTo>
                          <a:pt x="24" y="5"/>
                        </a:lnTo>
                        <a:lnTo>
                          <a:pt x="22" y="6"/>
                        </a:lnTo>
                        <a:lnTo>
                          <a:pt x="20" y="7"/>
                        </a:lnTo>
                        <a:lnTo>
                          <a:pt x="18" y="8"/>
                        </a:lnTo>
                        <a:lnTo>
                          <a:pt x="15" y="10"/>
                        </a:lnTo>
                        <a:lnTo>
                          <a:pt x="12" y="11"/>
                        </a:lnTo>
                        <a:lnTo>
                          <a:pt x="10" y="14"/>
                        </a:lnTo>
                        <a:lnTo>
                          <a:pt x="9" y="15"/>
                        </a:lnTo>
                        <a:lnTo>
                          <a:pt x="6" y="19"/>
                        </a:lnTo>
                        <a:lnTo>
                          <a:pt x="5" y="20"/>
                        </a:lnTo>
                        <a:lnTo>
                          <a:pt x="5" y="24"/>
                        </a:lnTo>
                        <a:lnTo>
                          <a:pt x="2" y="25"/>
                        </a:lnTo>
                        <a:lnTo>
                          <a:pt x="1" y="29"/>
                        </a:lnTo>
                        <a:lnTo>
                          <a:pt x="1" y="30"/>
                        </a:lnTo>
                        <a:lnTo>
                          <a:pt x="1" y="35"/>
                        </a:lnTo>
                        <a:lnTo>
                          <a:pt x="1" y="36"/>
                        </a:lnTo>
                        <a:lnTo>
                          <a:pt x="0" y="40"/>
                        </a:lnTo>
                        <a:lnTo>
                          <a:pt x="1" y="42"/>
                        </a:lnTo>
                        <a:lnTo>
                          <a:pt x="0" y="46"/>
                        </a:lnTo>
                        <a:lnTo>
                          <a:pt x="1" y="49"/>
                        </a:lnTo>
                        <a:lnTo>
                          <a:pt x="2" y="51"/>
                        </a:lnTo>
                        <a:lnTo>
                          <a:pt x="4" y="53"/>
                        </a:lnTo>
                        <a:lnTo>
                          <a:pt x="5" y="57"/>
                        </a:lnTo>
                        <a:lnTo>
                          <a:pt x="5" y="59"/>
                        </a:lnTo>
                        <a:lnTo>
                          <a:pt x="7" y="61"/>
                        </a:lnTo>
                        <a:lnTo>
                          <a:pt x="8" y="64"/>
                        </a:lnTo>
                        <a:lnTo>
                          <a:pt x="10" y="64"/>
                        </a:lnTo>
                        <a:lnTo>
                          <a:pt x="11" y="67"/>
                        </a:lnTo>
                        <a:lnTo>
                          <a:pt x="12" y="69"/>
                        </a:lnTo>
                        <a:lnTo>
                          <a:pt x="16" y="70"/>
                        </a:lnTo>
                        <a:lnTo>
                          <a:pt x="18" y="72"/>
                        </a:lnTo>
                        <a:lnTo>
                          <a:pt x="20" y="74"/>
                        </a:lnTo>
                        <a:lnTo>
                          <a:pt x="22" y="76"/>
                        </a:lnTo>
                        <a:lnTo>
                          <a:pt x="25" y="77"/>
                        </a:lnTo>
                        <a:lnTo>
                          <a:pt x="29" y="78"/>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6705" name="Freeform 69"/>
                  <p:cNvSpPr>
                    <a:spLocks/>
                  </p:cNvSpPr>
                  <p:nvPr/>
                </p:nvSpPr>
                <p:spPr bwMode="auto">
                  <a:xfrm>
                    <a:off x="3793" y="1778"/>
                    <a:ext cx="21" cy="19"/>
                  </a:xfrm>
                  <a:custGeom>
                    <a:avLst/>
                    <a:gdLst>
                      <a:gd name="T0" fmla="*/ 16 w 21"/>
                      <a:gd name="T1" fmla="*/ 0 h 19"/>
                      <a:gd name="T2" fmla="*/ 14 w 21"/>
                      <a:gd name="T3" fmla="*/ 0 h 19"/>
                      <a:gd name="T4" fmla="*/ 12 w 21"/>
                      <a:gd name="T5" fmla="*/ 1 h 19"/>
                      <a:gd name="T6" fmla="*/ 10 w 21"/>
                      <a:gd name="T7" fmla="*/ 0 h 19"/>
                      <a:gd name="T8" fmla="*/ 7 w 21"/>
                      <a:gd name="T9" fmla="*/ 2 h 19"/>
                      <a:gd name="T10" fmla="*/ 5 w 21"/>
                      <a:gd name="T11" fmla="*/ 3 h 19"/>
                      <a:gd name="T12" fmla="*/ 5 w 21"/>
                      <a:gd name="T13" fmla="*/ 5 h 19"/>
                      <a:gd name="T14" fmla="*/ 2 w 21"/>
                      <a:gd name="T15" fmla="*/ 4 h 19"/>
                      <a:gd name="T16" fmla="*/ 2 w 21"/>
                      <a:gd name="T17" fmla="*/ 6 h 19"/>
                      <a:gd name="T18" fmla="*/ 0 w 21"/>
                      <a:gd name="T19" fmla="*/ 7 h 19"/>
                      <a:gd name="T20" fmla="*/ 0 w 21"/>
                      <a:gd name="T21" fmla="*/ 9 h 19"/>
                      <a:gd name="T22" fmla="*/ 3 w 21"/>
                      <a:gd name="T23" fmla="*/ 10 h 19"/>
                      <a:gd name="T24" fmla="*/ 6 w 21"/>
                      <a:gd name="T25" fmla="*/ 13 h 19"/>
                      <a:gd name="T26" fmla="*/ 7 w 21"/>
                      <a:gd name="T27" fmla="*/ 16 h 19"/>
                      <a:gd name="T28" fmla="*/ 7 w 21"/>
                      <a:gd name="T29" fmla="*/ 18 h 19"/>
                      <a:gd name="T30" fmla="*/ 9 w 21"/>
                      <a:gd name="T31" fmla="*/ 16 h 19"/>
                      <a:gd name="T32" fmla="*/ 10 w 21"/>
                      <a:gd name="T33" fmla="*/ 15 h 19"/>
                      <a:gd name="T34" fmla="*/ 12 w 21"/>
                      <a:gd name="T35" fmla="*/ 15 h 19"/>
                      <a:gd name="T36" fmla="*/ 14 w 21"/>
                      <a:gd name="T37" fmla="*/ 14 h 19"/>
                      <a:gd name="T38" fmla="*/ 14 w 21"/>
                      <a:gd name="T39" fmla="*/ 12 h 19"/>
                      <a:gd name="T40" fmla="*/ 16 w 21"/>
                      <a:gd name="T41" fmla="*/ 12 h 19"/>
                      <a:gd name="T42" fmla="*/ 18 w 21"/>
                      <a:gd name="T43" fmla="*/ 12 h 19"/>
                      <a:gd name="T44" fmla="*/ 19 w 21"/>
                      <a:gd name="T45" fmla="*/ 9 h 19"/>
                      <a:gd name="T46" fmla="*/ 20 w 21"/>
                      <a:gd name="T47" fmla="*/ 7 h 19"/>
                      <a:gd name="T48" fmla="*/ 18 w 21"/>
                      <a:gd name="T49" fmla="*/ 5 h 19"/>
                      <a:gd name="T50" fmla="*/ 17 w 21"/>
                      <a:gd name="T51" fmla="*/ 3 h 19"/>
                      <a:gd name="T52" fmla="*/ 16 w 21"/>
                      <a:gd name="T53" fmla="*/ 0 h 1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
                      <a:gd name="T82" fmla="*/ 0 h 19"/>
                      <a:gd name="T83" fmla="*/ 21 w 21"/>
                      <a:gd name="T84" fmla="*/ 19 h 1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 h="19">
                        <a:moveTo>
                          <a:pt x="16" y="0"/>
                        </a:moveTo>
                        <a:lnTo>
                          <a:pt x="14" y="0"/>
                        </a:lnTo>
                        <a:lnTo>
                          <a:pt x="12" y="1"/>
                        </a:lnTo>
                        <a:lnTo>
                          <a:pt x="10" y="0"/>
                        </a:lnTo>
                        <a:lnTo>
                          <a:pt x="7" y="2"/>
                        </a:lnTo>
                        <a:lnTo>
                          <a:pt x="5" y="3"/>
                        </a:lnTo>
                        <a:lnTo>
                          <a:pt x="5" y="5"/>
                        </a:lnTo>
                        <a:lnTo>
                          <a:pt x="2" y="4"/>
                        </a:lnTo>
                        <a:lnTo>
                          <a:pt x="2" y="6"/>
                        </a:lnTo>
                        <a:lnTo>
                          <a:pt x="0" y="7"/>
                        </a:lnTo>
                        <a:lnTo>
                          <a:pt x="0" y="9"/>
                        </a:lnTo>
                        <a:lnTo>
                          <a:pt x="3" y="10"/>
                        </a:lnTo>
                        <a:lnTo>
                          <a:pt x="6" y="13"/>
                        </a:lnTo>
                        <a:lnTo>
                          <a:pt x="7" y="16"/>
                        </a:lnTo>
                        <a:lnTo>
                          <a:pt x="7" y="18"/>
                        </a:lnTo>
                        <a:lnTo>
                          <a:pt x="9" y="16"/>
                        </a:lnTo>
                        <a:lnTo>
                          <a:pt x="10" y="15"/>
                        </a:lnTo>
                        <a:lnTo>
                          <a:pt x="12" y="15"/>
                        </a:lnTo>
                        <a:lnTo>
                          <a:pt x="14" y="14"/>
                        </a:lnTo>
                        <a:lnTo>
                          <a:pt x="14" y="12"/>
                        </a:lnTo>
                        <a:lnTo>
                          <a:pt x="16" y="12"/>
                        </a:lnTo>
                        <a:lnTo>
                          <a:pt x="18" y="12"/>
                        </a:lnTo>
                        <a:lnTo>
                          <a:pt x="19" y="9"/>
                        </a:lnTo>
                        <a:lnTo>
                          <a:pt x="20" y="7"/>
                        </a:lnTo>
                        <a:lnTo>
                          <a:pt x="18" y="5"/>
                        </a:lnTo>
                        <a:lnTo>
                          <a:pt x="17" y="3"/>
                        </a:lnTo>
                        <a:lnTo>
                          <a:pt x="16" y="0"/>
                        </a:lnTo>
                      </a:path>
                    </a:pathLst>
                  </a:custGeom>
                  <a:solidFill>
                    <a:srgbClr val="4D4D4D"/>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26702" name="Freeform 70"/>
                <p:cNvSpPr>
                  <a:spLocks/>
                </p:cNvSpPr>
                <p:nvPr/>
              </p:nvSpPr>
              <p:spPr bwMode="auto">
                <a:xfrm>
                  <a:off x="3874" y="1751"/>
                  <a:ext cx="22" cy="18"/>
                </a:xfrm>
                <a:custGeom>
                  <a:avLst/>
                  <a:gdLst>
                    <a:gd name="T0" fmla="*/ 4 w 22"/>
                    <a:gd name="T1" fmla="*/ 4 h 18"/>
                    <a:gd name="T2" fmla="*/ 3 w 22"/>
                    <a:gd name="T3" fmla="*/ 1 h 18"/>
                    <a:gd name="T4" fmla="*/ 6 w 22"/>
                    <a:gd name="T5" fmla="*/ 3 h 18"/>
                    <a:gd name="T6" fmla="*/ 6 w 22"/>
                    <a:gd name="T7" fmla="*/ 1 h 18"/>
                    <a:gd name="T8" fmla="*/ 8 w 22"/>
                    <a:gd name="T9" fmla="*/ 3 h 18"/>
                    <a:gd name="T10" fmla="*/ 10 w 22"/>
                    <a:gd name="T11" fmla="*/ 0 h 18"/>
                    <a:gd name="T12" fmla="*/ 11 w 22"/>
                    <a:gd name="T13" fmla="*/ 4 h 18"/>
                    <a:gd name="T14" fmla="*/ 15 w 22"/>
                    <a:gd name="T15" fmla="*/ 2 h 18"/>
                    <a:gd name="T16" fmla="*/ 13 w 22"/>
                    <a:gd name="T17" fmla="*/ 6 h 18"/>
                    <a:gd name="T18" fmla="*/ 19 w 22"/>
                    <a:gd name="T19" fmla="*/ 6 h 18"/>
                    <a:gd name="T20" fmla="*/ 17 w 22"/>
                    <a:gd name="T21" fmla="*/ 8 h 18"/>
                    <a:gd name="T22" fmla="*/ 20 w 22"/>
                    <a:gd name="T23" fmla="*/ 9 h 18"/>
                    <a:gd name="T24" fmla="*/ 17 w 22"/>
                    <a:gd name="T25" fmla="*/ 10 h 18"/>
                    <a:gd name="T26" fmla="*/ 21 w 22"/>
                    <a:gd name="T27" fmla="*/ 12 h 18"/>
                    <a:gd name="T28" fmla="*/ 17 w 22"/>
                    <a:gd name="T29" fmla="*/ 12 h 18"/>
                    <a:gd name="T30" fmla="*/ 19 w 22"/>
                    <a:gd name="T31" fmla="*/ 14 h 18"/>
                    <a:gd name="T32" fmla="*/ 16 w 22"/>
                    <a:gd name="T33" fmla="*/ 13 h 18"/>
                    <a:gd name="T34" fmla="*/ 18 w 22"/>
                    <a:gd name="T35" fmla="*/ 15 h 18"/>
                    <a:gd name="T36" fmla="*/ 15 w 22"/>
                    <a:gd name="T37" fmla="*/ 13 h 18"/>
                    <a:gd name="T38" fmla="*/ 15 w 22"/>
                    <a:gd name="T39" fmla="*/ 17 h 18"/>
                    <a:gd name="T40" fmla="*/ 12 w 22"/>
                    <a:gd name="T41" fmla="*/ 14 h 18"/>
                    <a:gd name="T42" fmla="*/ 8 w 22"/>
                    <a:gd name="T43" fmla="*/ 14 h 18"/>
                    <a:gd name="T44" fmla="*/ 8 w 22"/>
                    <a:gd name="T45" fmla="*/ 12 h 18"/>
                    <a:gd name="T46" fmla="*/ 3 w 22"/>
                    <a:gd name="T47" fmla="*/ 13 h 18"/>
                    <a:gd name="T48" fmla="*/ 4 w 22"/>
                    <a:gd name="T49" fmla="*/ 10 h 18"/>
                    <a:gd name="T50" fmla="*/ 0 w 22"/>
                    <a:gd name="T51" fmla="*/ 9 h 18"/>
                    <a:gd name="T52" fmla="*/ 4 w 22"/>
                    <a:gd name="T53" fmla="*/ 7 h 18"/>
                    <a:gd name="T54" fmla="*/ 1 w 22"/>
                    <a:gd name="T55" fmla="*/ 5 h 18"/>
                    <a:gd name="T56" fmla="*/ 4 w 22"/>
                    <a:gd name="T57" fmla="*/ 4 h 18"/>
                    <a:gd name="T58" fmla="*/ 4 w 22"/>
                    <a:gd name="T59" fmla="*/ 4 h 1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2"/>
                    <a:gd name="T91" fmla="*/ 0 h 18"/>
                    <a:gd name="T92" fmla="*/ 22 w 22"/>
                    <a:gd name="T93" fmla="*/ 18 h 1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2" h="18">
                      <a:moveTo>
                        <a:pt x="4" y="4"/>
                      </a:moveTo>
                      <a:lnTo>
                        <a:pt x="3" y="1"/>
                      </a:lnTo>
                      <a:lnTo>
                        <a:pt x="6" y="3"/>
                      </a:lnTo>
                      <a:lnTo>
                        <a:pt x="6" y="1"/>
                      </a:lnTo>
                      <a:lnTo>
                        <a:pt x="8" y="3"/>
                      </a:lnTo>
                      <a:lnTo>
                        <a:pt x="10" y="0"/>
                      </a:lnTo>
                      <a:lnTo>
                        <a:pt x="11" y="4"/>
                      </a:lnTo>
                      <a:lnTo>
                        <a:pt x="15" y="2"/>
                      </a:lnTo>
                      <a:lnTo>
                        <a:pt x="13" y="6"/>
                      </a:lnTo>
                      <a:lnTo>
                        <a:pt x="19" y="6"/>
                      </a:lnTo>
                      <a:lnTo>
                        <a:pt x="17" y="8"/>
                      </a:lnTo>
                      <a:lnTo>
                        <a:pt x="20" y="9"/>
                      </a:lnTo>
                      <a:lnTo>
                        <a:pt x="17" y="10"/>
                      </a:lnTo>
                      <a:lnTo>
                        <a:pt x="21" y="12"/>
                      </a:lnTo>
                      <a:lnTo>
                        <a:pt x="17" y="12"/>
                      </a:lnTo>
                      <a:lnTo>
                        <a:pt x="19" y="14"/>
                      </a:lnTo>
                      <a:lnTo>
                        <a:pt x="16" y="13"/>
                      </a:lnTo>
                      <a:lnTo>
                        <a:pt x="18" y="15"/>
                      </a:lnTo>
                      <a:lnTo>
                        <a:pt x="15" y="13"/>
                      </a:lnTo>
                      <a:lnTo>
                        <a:pt x="15" y="17"/>
                      </a:lnTo>
                      <a:lnTo>
                        <a:pt x="12" y="14"/>
                      </a:lnTo>
                      <a:lnTo>
                        <a:pt x="8" y="14"/>
                      </a:lnTo>
                      <a:lnTo>
                        <a:pt x="8" y="12"/>
                      </a:lnTo>
                      <a:lnTo>
                        <a:pt x="3" y="13"/>
                      </a:lnTo>
                      <a:lnTo>
                        <a:pt x="4" y="10"/>
                      </a:lnTo>
                      <a:lnTo>
                        <a:pt x="0" y="9"/>
                      </a:lnTo>
                      <a:lnTo>
                        <a:pt x="4" y="7"/>
                      </a:lnTo>
                      <a:lnTo>
                        <a:pt x="1" y="5"/>
                      </a:lnTo>
                      <a:lnTo>
                        <a:pt x="4" y="4"/>
                      </a:lnTo>
                    </a:path>
                  </a:pathLst>
                </a:custGeom>
                <a:solidFill>
                  <a:srgbClr val="FF57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6703" name="Rectangle 71"/>
                <p:cNvSpPr>
                  <a:spLocks noChangeArrowheads="1"/>
                </p:cNvSpPr>
                <p:nvPr/>
              </p:nvSpPr>
              <p:spPr bwMode="auto">
                <a:xfrm rot="3720000">
                  <a:off x="3847" y="1778"/>
                  <a:ext cx="16" cy="16"/>
                </a:xfrm>
                <a:prstGeom prst="rect">
                  <a:avLst/>
                </a:prstGeom>
                <a:solidFill>
                  <a:srgbClr val="061DC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微软雅黑" pitchFamily="34" charset="-122"/>
                    <a:ea typeface="微软雅黑" pitchFamily="34" charset="-122"/>
                  </a:endParaRPr>
                </a:p>
              </p:txBody>
            </p:sp>
          </p:grpSp>
        </p:grpSp>
      </p:grpSp>
      <p:sp>
        <p:nvSpPr>
          <p:cNvPr id="4" name="五边形 3"/>
          <p:cNvSpPr/>
          <p:nvPr/>
        </p:nvSpPr>
        <p:spPr bwMode="auto">
          <a:xfrm rot="5400000">
            <a:off x="7221539" y="562202"/>
            <a:ext cx="693737" cy="2103437"/>
          </a:xfrm>
          <a:prstGeom prst="homePlat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lstStyle/>
          <a:p>
            <a:pPr>
              <a:lnSpc>
                <a:spcPct val="90000"/>
              </a:lnSpc>
              <a:defRPr/>
            </a:pPr>
            <a:endParaRPr lang="zh-CN" altLang="en-US" dirty="0">
              <a:solidFill>
                <a:schemeClr val="hlink"/>
              </a:solidFill>
              <a:latin typeface="微软雅黑" pitchFamily="34" charset="-122"/>
              <a:ea typeface="微软雅黑" pitchFamily="34" charset="-122"/>
            </a:endParaRPr>
          </a:p>
        </p:txBody>
      </p:sp>
      <p:sp>
        <p:nvSpPr>
          <p:cNvPr id="26669" name="TextBox 4"/>
          <p:cNvSpPr txBox="1">
            <a:spLocks noChangeArrowheads="1"/>
          </p:cNvSpPr>
          <p:nvPr/>
        </p:nvSpPr>
        <p:spPr bwMode="auto">
          <a:xfrm>
            <a:off x="6875464" y="1313088"/>
            <a:ext cx="17176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a:solidFill>
                  <a:schemeClr val="hlink"/>
                </a:solidFill>
                <a:latin typeface="Arial" pitchFamily="34" charset="0"/>
                <a:ea typeface="宋体" pitchFamily="2" charset="-122"/>
              </a:defRPr>
            </a:lvl1pPr>
            <a:lvl2pPr marL="742950" indent="-285750" eaLnBrk="0" hangingPunct="0">
              <a:defRPr sz="2200">
                <a:solidFill>
                  <a:schemeClr val="hlink"/>
                </a:solidFill>
                <a:latin typeface="Arial" pitchFamily="34" charset="0"/>
                <a:ea typeface="宋体" pitchFamily="2" charset="-122"/>
              </a:defRPr>
            </a:lvl2pPr>
            <a:lvl3pPr marL="1143000" indent="-228600" eaLnBrk="0" hangingPunct="0">
              <a:defRPr sz="2200">
                <a:solidFill>
                  <a:schemeClr val="hlink"/>
                </a:solidFill>
                <a:latin typeface="Arial" pitchFamily="34" charset="0"/>
                <a:ea typeface="宋体" pitchFamily="2" charset="-122"/>
              </a:defRPr>
            </a:lvl3pPr>
            <a:lvl4pPr marL="1600200" indent="-228600" eaLnBrk="0" hangingPunct="0">
              <a:defRPr sz="2200">
                <a:solidFill>
                  <a:schemeClr val="hlink"/>
                </a:solidFill>
                <a:latin typeface="Arial" pitchFamily="34" charset="0"/>
                <a:ea typeface="宋体" pitchFamily="2" charset="-122"/>
              </a:defRPr>
            </a:lvl4pPr>
            <a:lvl5pPr marL="2057400" indent="-228600" eaLnBrk="0" hangingPunct="0">
              <a:defRPr sz="2200">
                <a:solidFill>
                  <a:schemeClr val="hlink"/>
                </a:solidFill>
                <a:latin typeface="Arial" pitchFamily="34" charset="0"/>
                <a:ea typeface="宋体" pitchFamily="2" charset="-122"/>
              </a:defRPr>
            </a:lvl5pPr>
            <a:lvl6pPr marL="2514600" indent="-228600" eaLnBrk="0" fontAlgn="base" hangingPunct="0">
              <a:spcBef>
                <a:spcPct val="0"/>
              </a:spcBef>
              <a:spcAft>
                <a:spcPct val="0"/>
              </a:spcAft>
              <a:defRPr sz="2200">
                <a:solidFill>
                  <a:schemeClr val="hlink"/>
                </a:solidFill>
                <a:latin typeface="Arial" pitchFamily="34" charset="0"/>
                <a:ea typeface="宋体" pitchFamily="2" charset="-122"/>
              </a:defRPr>
            </a:lvl6pPr>
            <a:lvl7pPr marL="2971800" indent="-228600" eaLnBrk="0" fontAlgn="base" hangingPunct="0">
              <a:spcBef>
                <a:spcPct val="0"/>
              </a:spcBef>
              <a:spcAft>
                <a:spcPct val="0"/>
              </a:spcAft>
              <a:defRPr sz="2200">
                <a:solidFill>
                  <a:schemeClr val="hlink"/>
                </a:solidFill>
                <a:latin typeface="Arial" pitchFamily="34" charset="0"/>
                <a:ea typeface="宋体" pitchFamily="2" charset="-122"/>
              </a:defRPr>
            </a:lvl7pPr>
            <a:lvl8pPr marL="3429000" indent="-228600" eaLnBrk="0" fontAlgn="base" hangingPunct="0">
              <a:spcBef>
                <a:spcPct val="0"/>
              </a:spcBef>
              <a:spcAft>
                <a:spcPct val="0"/>
              </a:spcAft>
              <a:defRPr sz="2200">
                <a:solidFill>
                  <a:schemeClr val="hlink"/>
                </a:solidFill>
                <a:latin typeface="Arial" pitchFamily="34" charset="0"/>
                <a:ea typeface="宋体" pitchFamily="2" charset="-122"/>
              </a:defRPr>
            </a:lvl8pPr>
            <a:lvl9pPr marL="3886200" indent="-228600" eaLnBrk="0" fontAlgn="base" hangingPunct="0">
              <a:spcBef>
                <a:spcPct val="0"/>
              </a:spcBef>
              <a:spcAft>
                <a:spcPct val="0"/>
              </a:spcAft>
              <a:defRPr sz="2200">
                <a:solidFill>
                  <a:schemeClr val="hlink"/>
                </a:solidFill>
                <a:latin typeface="Arial" pitchFamily="34" charset="0"/>
                <a:ea typeface="宋体" pitchFamily="2" charset="-122"/>
              </a:defRPr>
            </a:lvl9pPr>
          </a:lstStyle>
          <a:p>
            <a:pPr eaLnBrk="1" hangingPunct="1">
              <a:buNone/>
            </a:pPr>
            <a:r>
              <a:rPr lang="zh-CN" altLang="en-US" sz="2000" dirty="0">
                <a:solidFill>
                  <a:schemeClr val="bg1"/>
                </a:solidFill>
                <a:latin typeface="微软雅黑" pitchFamily="34" charset="-122"/>
                <a:ea typeface="微软雅黑" pitchFamily="34" charset="-122"/>
              </a:rPr>
              <a:t>事业部</a:t>
            </a:r>
            <a:r>
              <a:rPr lang="zh-CN" altLang="en-US" sz="2000" dirty="0" smtClean="0">
                <a:solidFill>
                  <a:schemeClr val="bg1"/>
                </a:solidFill>
                <a:latin typeface="微软雅黑" pitchFamily="34" charset="-122"/>
                <a:ea typeface="微软雅黑" pitchFamily="34" charset="-122"/>
              </a:rPr>
              <a:t>统一</a:t>
            </a:r>
            <a:endParaRPr lang="zh-CN" altLang="en-US" sz="2000" dirty="0">
              <a:solidFill>
                <a:schemeClr val="bg1"/>
              </a:solidFill>
              <a:latin typeface="微软雅黑" pitchFamily="34" charset="-122"/>
              <a:ea typeface="微软雅黑" pitchFamily="34" charset="-122"/>
            </a:endParaRPr>
          </a:p>
        </p:txBody>
      </p:sp>
      <p:sp>
        <p:nvSpPr>
          <p:cNvPr id="5" name="标题 4"/>
          <p:cNvSpPr>
            <a:spLocks noGrp="1"/>
          </p:cNvSpPr>
          <p:nvPr>
            <p:ph type="title"/>
          </p:nvPr>
        </p:nvSpPr>
        <p:spPr/>
        <p:txBody>
          <a:bodyPr/>
          <a:lstStyle/>
          <a:p>
            <a:r>
              <a:rPr lang="en-US" altLang="zh-CN" dirty="0" smtClean="0"/>
              <a:t>1.</a:t>
            </a:r>
            <a:r>
              <a:rPr lang="zh-CN" altLang="en-US" dirty="0"/>
              <a:t>基础</a:t>
            </a:r>
            <a:r>
              <a:rPr lang="zh-CN" altLang="en-US" dirty="0" smtClean="0"/>
              <a:t>数据，总部管控，数据统一</a:t>
            </a:r>
            <a:endParaRPr lang="zh-CN" altLang="en-US" dirty="0"/>
          </a:p>
        </p:txBody>
      </p:sp>
      <p:pic>
        <p:nvPicPr>
          <p:cNvPr id="251" name="Picture 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394793" y="85064"/>
            <a:ext cx="1721921" cy="1010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2" name="圆角矩形 251"/>
          <p:cNvSpPr/>
          <p:nvPr/>
        </p:nvSpPr>
        <p:spPr bwMode="auto">
          <a:xfrm>
            <a:off x="7801726" y="353922"/>
            <a:ext cx="831607" cy="432048"/>
          </a:xfrm>
          <a:prstGeom prst="roundRect">
            <a:avLst/>
          </a:prstGeom>
          <a:noFill/>
          <a:ln w="19050" cap="flat" cmpd="sng" algn="ctr">
            <a:solidFill>
              <a:srgbClr val="C0000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楷体_GB2312" pitchFamily="49" charset="-122"/>
              <a:cs typeface="Arial" pitchFamily="34" charset="0"/>
            </a:endParaRPr>
          </a:p>
        </p:txBody>
      </p:sp>
    </p:spTree>
    <p:extLst>
      <p:ext uri="{BB962C8B-B14F-4D97-AF65-F5344CB8AC3E}">
        <p14:creationId xmlns:p14="http://schemas.microsoft.com/office/powerpoint/2010/main" val="363818309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457200" y="554038"/>
            <a:ext cx="8229600" cy="515937"/>
          </a:xfrm>
          <a:prstGeom prst="rect">
            <a:avLst/>
          </a:prstGeom>
        </p:spPr>
        <p:txBody>
          <a:bodyPr/>
          <a:lstStyle>
            <a:lvl1pPr algn="l" rtl="0" eaLnBrk="0" fontAlgn="base" hangingPunct="0">
              <a:spcBef>
                <a:spcPct val="0"/>
              </a:spcBef>
              <a:spcAft>
                <a:spcPct val="0"/>
              </a:spcAft>
              <a:defRPr sz="2800" b="1">
                <a:solidFill>
                  <a:schemeClr val="accent1"/>
                </a:solidFill>
                <a:latin typeface="微软雅黑" pitchFamily="34" charset="-122"/>
                <a:ea typeface="微软雅黑" pitchFamily="34" charset="-122"/>
                <a:cs typeface="+mj-cs"/>
              </a:defRPr>
            </a:lvl1pPr>
            <a:lvl2pPr algn="l" rtl="0" eaLnBrk="0" fontAlgn="base" hangingPunct="0">
              <a:spcBef>
                <a:spcPct val="0"/>
              </a:spcBef>
              <a:spcAft>
                <a:spcPct val="0"/>
              </a:spcAft>
              <a:defRPr sz="2800" b="1">
                <a:solidFill>
                  <a:schemeClr val="accent1"/>
                </a:solidFill>
                <a:latin typeface="微软雅黑" pitchFamily="34" charset="-122"/>
                <a:ea typeface="微软雅黑" pitchFamily="34" charset="-122"/>
                <a:cs typeface="Arial" pitchFamily="34" charset="0"/>
              </a:defRPr>
            </a:lvl2pPr>
            <a:lvl3pPr algn="l" rtl="0" eaLnBrk="0" fontAlgn="base" hangingPunct="0">
              <a:spcBef>
                <a:spcPct val="0"/>
              </a:spcBef>
              <a:spcAft>
                <a:spcPct val="0"/>
              </a:spcAft>
              <a:defRPr sz="2800" b="1">
                <a:solidFill>
                  <a:schemeClr val="accent1"/>
                </a:solidFill>
                <a:latin typeface="微软雅黑" pitchFamily="34" charset="-122"/>
                <a:ea typeface="微软雅黑" pitchFamily="34" charset="-122"/>
                <a:cs typeface="Arial" pitchFamily="34" charset="0"/>
              </a:defRPr>
            </a:lvl3pPr>
            <a:lvl4pPr algn="l" rtl="0" eaLnBrk="0" fontAlgn="base" hangingPunct="0">
              <a:spcBef>
                <a:spcPct val="0"/>
              </a:spcBef>
              <a:spcAft>
                <a:spcPct val="0"/>
              </a:spcAft>
              <a:defRPr sz="2800" b="1">
                <a:solidFill>
                  <a:schemeClr val="accent1"/>
                </a:solidFill>
                <a:latin typeface="微软雅黑" pitchFamily="34" charset="-122"/>
                <a:ea typeface="微软雅黑" pitchFamily="34" charset="-122"/>
                <a:cs typeface="Arial" pitchFamily="34" charset="0"/>
              </a:defRPr>
            </a:lvl4pPr>
            <a:lvl5pPr algn="l" rtl="0" eaLnBrk="0" fontAlgn="base" hangingPunct="0">
              <a:spcBef>
                <a:spcPct val="0"/>
              </a:spcBef>
              <a:spcAft>
                <a:spcPct val="0"/>
              </a:spcAft>
              <a:defRPr sz="2800" b="1">
                <a:solidFill>
                  <a:schemeClr val="accent1"/>
                </a:solidFill>
                <a:latin typeface="微软雅黑" pitchFamily="34" charset="-122"/>
                <a:ea typeface="微软雅黑" pitchFamily="34" charset="-122"/>
                <a:cs typeface="Arial" pitchFamily="34" charset="0"/>
              </a:defRPr>
            </a:lvl5pPr>
            <a:lvl6pPr marL="457200" algn="l" rtl="0" fontAlgn="base">
              <a:spcBef>
                <a:spcPct val="0"/>
              </a:spcBef>
              <a:spcAft>
                <a:spcPct val="0"/>
              </a:spcAft>
              <a:defRPr sz="2200" b="1">
                <a:solidFill>
                  <a:schemeClr val="accent1"/>
                </a:solidFill>
                <a:latin typeface="Arial" pitchFamily="34" charset="0"/>
                <a:ea typeface="宋体" pitchFamily="2" charset="-122"/>
                <a:cs typeface="Arial" pitchFamily="34" charset="0"/>
              </a:defRPr>
            </a:lvl6pPr>
            <a:lvl7pPr marL="914400" algn="l" rtl="0" fontAlgn="base">
              <a:spcBef>
                <a:spcPct val="0"/>
              </a:spcBef>
              <a:spcAft>
                <a:spcPct val="0"/>
              </a:spcAft>
              <a:defRPr sz="2200" b="1">
                <a:solidFill>
                  <a:schemeClr val="accent1"/>
                </a:solidFill>
                <a:latin typeface="Arial" pitchFamily="34" charset="0"/>
                <a:ea typeface="宋体" pitchFamily="2" charset="-122"/>
                <a:cs typeface="Arial" pitchFamily="34" charset="0"/>
              </a:defRPr>
            </a:lvl7pPr>
            <a:lvl8pPr marL="1371600" algn="l" rtl="0" fontAlgn="base">
              <a:spcBef>
                <a:spcPct val="0"/>
              </a:spcBef>
              <a:spcAft>
                <a:spcPct val="0"/>
              </a:spcAft>
              <a:defRPr sz="2200" b="1">
                <a:solidFill>
                  <a:schemeClr val="accent1"/>
                </a:solidFill>
                <a:latin typeface="Arial" pitchFamily="34" charset="0"/>
                <a:ea typeface="宋体" pitchFamily="2" charset="-122"/>
                <a:cs typeface="Arial" pitchFamily="34" charset="0"/>
              </a:defRPr>
            </a:lvl8pPr>
            <a:lvl9pPr marL="1828800" algn="l" rtl="0" fontAlgn="base">
              <a:spcBef>
                <a:spcPct val="0"/>
              </a:spcBef>
              <a:spcAft>
                <a:spcPct val="0"/>
              </a:spcAft>
              <a:defRPr sz="2200" b="1">
                <a:solidFill>
                  <a:schemeClr val="accent1"/>
                </a:solidFill>
                <a:latin typeface="Arial" pitchFamily="34" charset="0"/>
                <a:ea typeface="宋体" pitchFamily="2" charset="-122"/>
                <a:cs typeface="Arial" pitchFamily="34" charset="0"/>
              </a:defRPr>
            </a:lvl9pPr>
          </a:lstStyle>
          <a:p>
            <a:r>
              <a:rPr lang="en-US" altLang="zh-CN" kern="0" dirty="0" smtClean="0"/>
              <a:t>2.</a:t>
            </a:r>
            <a:r>
              <a:rPr lang="zh-CN" altLang="en-US" kern="0" dirty="0" smtClean="0"/>
              <a:t>合同管理，合同框架</a:t>
            </a:r>
            <a:r>
              <a:rPr lang="en-US" altLang="zh-CN" kern="0" dirty="0" smtClean="0"/>
              <a:t>&amp;</a:t>
            </a:r>
            <a:r>
              <a:rPr lang="zh-CN" altLang="en-US" kern="0" dirty="0" smtClean="0"/>
              <a:t>合同维护</a:t>
            </a:r>
          </a:p>
        </p:txBody>
      </p:sp>
      <p:pic>
        <p:nvPicPr>
          <p:cNvPr id="21" name="Picture 3"/>
          <p:cNvPicPr>
            <a:picLocks noChangeAspect="1" noChangeArrowheads="1"/>
          </p:cNvPicPr>
          <p:nvPr/>
        </p:nvPicPr>
        <p:blipFill>
          <a:blip r:embed="rId2" cstate="print"/>
          <a:srcRect/>
          <a:stretch>
            <a:fillRect/>
          </a:stretch>
        </p:blipFill>
        <p:spPr bwMode="auto">
          <a:xfrm>
            <a:off x="1601006" y="1496291"/>
            <a:ext cx="5316194" cy="2042556"/>
          </a:xfrm>
          <a:prstGeom prst="rect">
            <a:avLst/>
          </a:prstGeom>
          <a:noFill/>
          <a:ln w="9525">
            <a:noFill/>
            <a:miter lim="800000"/>
            <a:headEnd/>
            <a:tailEnd/>
          </a:ln>
        </p:spPr>
      </p:pic>
      <p:sp>
        <p:nvSpPr>
          <p:cNvPr id="22" name="TextBox 35"/>
          <p:cNvSpPr txBox="1">
            <a:spLocks noChangeArrowheads="1"/>
          </p:cNvSpPr>
          <p:nvPr/>
        </p:nvSpPr>
        <p:spPr bwMode="auto">
          <a:xfrm>
            <a:off x="377624" y="1258248"/>
            <a:ext cx="1906588" cy="369332"/>
          </a:xfrm>
          <a:prstGeom prst="rect">
            <a:avLst/>
          </a:prstGeom>
          <a:noFill/>
          <a:ln w="9525">
            <a:noFill/>
            <a:miter lim="800000"/>
            <a:headEnd/>
            <a:tailEnd/>
          </a:ln>
        </p:spPr>
        <p:txBody>
          <a:bodyPr>
            <a:spAutoFit/>
          </a:bodyPr>
          <a:lstStyle/>
          <a:p>
            <a:r>
              <a:rPr lang="zh-CN" altLang="en-US" b="1" dirty="0"/>
              <a:t>合同框架</a:t>
            </a:r>
          </a:p>
        </p:txBody>
      </p:sp>
      <p:sp>
        <p:nvSpPr>
          <p:cNvPr id="23" name="TextBox 35"/>
          <p:cNvSpPr txBox="1">
            <a:spLocks noChangeArrowheads="1"/>
          </p:cNvSpPr>
          <p:nvPr/>
        </p:nvSpPr>
        <p:spPr bwMode="auto">
          <a:xfrm>
            <a:off x="445532" y="3739191"/>
            <a:ext cx="1409700" cy="369332"/>
          </a:xfrm>
          <a:prstGeom prst="rect">
            <a:avLst/>
          </a:prstGeom>
          <a:noFill/>
          <a:ln w="9525">
            <a:noFill/>
            <a:miter lim="800000"/>
            <a:headEnd/>
            <a:tailEnd/>
          </a:ln>
        </p:spPr>
        <p:txBody>
          <a:bodyPr>
            <a:spAutoFit/>
          </a:bodyPr>
          <a:lstStyle/>
          <a:p>
            <a:r>
              <a:rPr lang="zh-CN" altLang="en-US" b="1" dirty="0"/>
              <a:t>合同维护</a:t>
            </a:r>
          </a:p>
        </p:txBody>
      </p:sp>
      <p:pic>
        <p:nvPicPr>
          <p:cNvPr id="24" name="Picture 3"/>
          <p:cNvPicPr>
            <a:picLocks noChangeAspect="1" noChangeArrowheads="1"/>
          </p:cNvPicPr>
          <p:nvPr/>
        </p:nvPicPr>
        <p:blipFill>
          <a:blip r:embed="rId3" cstate="print"/>
          <a:srcRect/>
          <a:stretch>
            <a:fillRect/>
          </a:stretch>
        </p:blipFill>
        <p:spPr bwMode="auto">
          <a:xfrm>
            <a:off x="8424738" y="4653913"/>
            <a:ext cx="512762" cy="803275"/>
          </a:xfrm>
          <a:prstGeom prst="rect">
            <a:avLst/>
          </a:prstGeom>
          <a:noFill/>
          <a:ln w="9525">
            <a:noFill/>
            <a:miter lim="800000"/>
            <a:headEnd/>
            <a:tailEnd/>
          </a:ln>
        </p:spPr>
      </p:pic>
      <p:pic>
        <p:nvPicPr>
          <p:cNvPr id="25" name="Picture 7"/>
          <p:cNvPicPr>
            <a:picLocks noChangeAspect="1" noChangeArrowheads="1"/>
          </p:cNvPicPr>
          <p:nvPr/>
        </p:nvPicPr>
        <p:blipFill>
          <a:blip r:embed="rId4" cstate="print"/>
          <a:srcRect/>
          <a:stretch>
            <a:fillRect/>
          </a:stretch>
        </p:blipFill>
        <p:spPr bwMode="auto">
          <a:xfrm>
            <a:off x="653925" y="4660263"/>
            <a:ext cx="496888" cy="849312"/>
          </a:xfrm>
          <a:prstGeom prst="rect">
            <a:avLst/>
          </a:prstGeom>
          <a:noFill/>
          <a:ln w="9525">
            <a:noFill/>
            <a:miter lim="800000"/>
            <a:headEnd/>
            <a:tailEnd/>
          </a:ln>
        </p:spPr>
      </p:pic>
      <p:cxnSp>
        <p:nvCxnSpPr>
          <p:cNvPr id="26" name="直接连接符 41"/>
          <p:cNvCxnSpPr>
            <a:cxnSpLocks noChangeShapeType="1"/>
          </p:cNvCxnSpPr>
          <p:nvPr/>
        </p:nvCxnSpPr>
        <p:spPr bwMode="auto">
          <a:xfrm rot="5400000">
            <a:off x="1590550" y="5039675"/>
            <a:ext cx="1079500" cy="0"/>
          </a:xfrm>
          <a:prstGeom prst="line">
            <a:avLst/>
          </a:prstGeom>
          <a:noFill/>
          <a:ln w="9525" algn="ctr">
            <a:solidFill>
              <a:schemeClr val="tx1"/>
            </a:solidFill>
            <a:prstDash val="sysDot"/>
            <a:round/>
            <a:headEnd/>
            <a:tailEnd/>
          </a:ln>
        </p:spPr>
      </p:cxnSp>
      <p:cxnSp>
        <p:nvCxnSpPr>
          <p:cNvPr id="27" name="直接连接符 42"/>
          <p:cNvCxnSpPr>
            <a:cxnSpLocks noChangeShapeType="1"/>
          </p:cNvCxnSpPr>
          <p:nvPr/>
        </p:nvCxnSpPr>
        <p:spPr bwMode="auto">
          <a:xfrm rot="5400000">
            <a:off x="2779588" y="5038088"/>
            <a:ext cx="1079500" cy="0"/>
          </a:xfrm>
          <a:prstGeom prst="line">
            <a:avLst/>
          </a:prstGeom>
          <a:noFill/>
          <a:ln w="9525" algn="ctr">
            <a:solidFill>
              <a:schemeClr val="tx1"/>
            </a:solidFill>
            <a:prstDash val="sysDot"/>
            <a:round/>
            <a:headEnd/>
            <a:tailEnd/>
          </a:ln>
        </p:spPr>
      </p:cxnSp>
      <p:cxnSp>
        <p:nvCxnSpPr>
          <p:cNvPr id="28" name="直接连接符 27"/>
          <p:cNvCxnSpPr/>
          <p:nvPr/>
        </p:nvCxnSpPr>
        <p:spPr bwMode="auto">
          <a:xfrm>
            <a:off x="1733425" y="4796788"/>
            <a:ext cx="2160588" cy="0"/>
          </a:xfrm>
          <a:prstGeom prst="line">
            <a:avLst/>
          </a:prstGeom>
          <a:ln>
            <a:prstDash val="dashDot"/>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29" name="直接连接符 28"/>
          <p:cNvCxnSpPr/>
          <p:nvPr/>
        </p:nvCxnSpPr>
        <p:spPr bwMode="auto">
          <a:xfrm>
            <a:off x="1765175" y="5334950"/>
            <a:ext cx="900113" cy="0"/>
          </a:xfrm>
          <a:prstGeom prst="line">
            <a:avLst/>
          </a:prstGeom>
          <a:ln>
            <a:prstDash val="dashDot"/>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30" name="TextBox 46"/>
          <p:cNvSpPr txBox="1">
            <a:spLocks noChangeArrowheads="1"/>
          </p:cNvSpPr>
          <p:nvPr/>
        </p:nvSpPr>
        <p:spPr bwMode="auto">
          <a:xfrm>
            <a:off x="1127000" y="4685663"/>
            <a:ext cx="673100" cy="246062"/>
          </a:xfrm>
          <a:prstGeom prst="rect">
            <a:avLst/>
          </a:prstGeom>
          <a:noFill/>
          <a:ln w="9525">
            <a:noFill/>
            <a:miter lim="800000"/>
            <a:headEnd/>
            <a:tailEnd/>
          </a:ln>
        </p:spPr>
        <p:txBody>
          <a:bodyPr>
            <a:spAutoFit/>
          </a:bodyPr>
          <a:lstStyle/>
          <a:p>
            <a:r>
              <a:rPr lang="zh-CN" altLang="en-US" sz="1000"/>
              <a:t>大客户</a:t>
            </a:r>
            <a:endParaRPr lang="en-US" altLang="zh-CN" sz="1000"/>
          </a:p>
        </p:txBody>
      </p:sp>
      <p:sp>
        <p:nvSpPr>
          <p:cNvPr id="31" name="TextBox 47"/>
          <p:cNvSpPr txBox="1">
            <a:spLocks noChangeArrowheads="1"/>
          </p:cNvSpPr>
          <p:nvPr/>
        </p:nvSpPr>
        <p:spPr bwMode="auto">
          <a:xfrm>
            <a:off x="1136525" y="5136513"/>
            <a:ext cx="671513" cy="400050"/>
          </a:xfrm>
          <a:prstGeom prst="rect">
            <a:avLst/>
          </a:prstGeom>
          <a:noFill/>
          <a:ln w="9525">
            <a:noFill/>
            <a:miter lim="800000"/>
            <a:headEnd/>
            <a:tailEnd/>
          </a:ln>
        </p:spPr>
        <p:txBody>
          <a:bodyPr>
            <a:spAutoFit/>
          </a:bodyPr>
          <a:lstStyle/>
          <a:p>
            <a:r>
              <a:rPr lang="zh-CN" altLang="en-US" sz="1000"/>
              <a:t>地区供应商</a:t>
            </a:r>
          </a:p>
        </p:txBody>
      </p:sp>
      <p:pic>
        <p:nvPicPr>
          <p:cNvPr id="32" name="Picture 4"/>
          <p:cNvPicPr>
            <a:picLocks noChangeAspect="1" noChangeArrowheads="1"/>
          </p:cNvPicPr>
          <p:nvPr/>
        </p:nvPicPr>
        <p:blipFill>
          <a:blip r:embed="rId5" cstate="print"/>
          <a:srcRect/>
          <a:stretch>
            <a:fillRect/>
          </a:stretch>
        </p:blipFill>
        <p:spPr bwMode="auto">
          <a:xfrm>
            <a:off x="4411538" y="4796788"/>
            <a:ext cx="719137" cy="631825"/>
          </a:xfrm>
          <a:prstGeom prst="rect">
            <a:avLst/>
          </a:prstGeom>
          <a:noFill/>
          <a:ln w="9525">
            <a:noFill/>
            <a:miter lim="800000"/>
            <a:headEnd/>
            <a:tailEnd/>
          </a:ln>
        </p:spPr>
      </p:pic>
      <p:sp>
        <p:nvSpPr>
          <p:cNvPr id="33" name="TextBox 49"/>
          <p:cNvSpPr txBox="1">
            <a:spLocks noChangeArrowheads="1"/>
          </p:cNvSpPr>
          <p:nvPr/>
        </p:nvSpPr>
        <p:spPr bwMode="auto">
          <a:xfrm>
            <a:off x="3846388" y="4618988"/>
            <a:ext cx="541337" cy="400050"/>
          </a:xfrm>
          <a:prstGeom prst="rect">
            <a:avLst/>
          </a:prstGeom>
          <a:noFill/>
          <a:ln w="9525">
            <a:noFill/>
            <a:miter lim="800000"/>
            <a:headEnd/>
            <a:tailEnd/>
          </a:ln>
        </p:spPr>
        <p:txBody>
          <a:bodyPr>
            <a:spAutoFit/>
          </a:bodyPr>
          <a:lstStyle/>
          <a:p>
            <a:r>
              <a:rPr lang="zh-CN" altLang="en-US" sz="1000"/>
              <a:t>总部谈判</a:t>
            </a:r>
          </a:p>
        </p:txBody>
      </p:sp>
      <p:sp>
        <p:nvSpPr>
          <p:cNvPr id="34" name="TextBox 50"/>
          <p:cNvSpPr txBox="1">
            <a:spLocks noChangeArrowheads="1"/>
          </p:cNvSpPr>
          <p:nvPr/>
        </p:nvSpPr>
        <p:spPr bwMode="auto">
          <a:xfrm>
            <a:off x="2689100" y="5144450"/>
            <a:ext cx="541338" cy="401638"/>
          </a:xfrm>
          <a:prstGeom prst="rect">
            <a:avLst/>
          </a:prstGeom>
          <a:noFill/>
          <a:ln w="9525">
            <a:noFill/>
            <a:miter lim="800000"/>
            <a:headEnd/>
            <a:tailEnd/>
          </a:ln>
        </p:spPr>
        <p:txBody>
          <a:bodyPr>
            <a:spAutoFit/>
          </a:bodyPr>
          <a:lstStyle/>
          <a:p>
            <a:r>
              <a:rPr lang="zh-CN" altLang="en-US" sz="1000"/>
              <a:t>地区谈判</a:t>
            </a:r>
          </a:p>
        </p:txBody>
      </p:sp>
      <p:sp>
        <p:nvSpPr>
          <p:cNvPr id="35" name="TextBox 49"/>
          <p:cNvSpPr txBox="1">
            <a:spLocks noChangeArrowheads="1"/>
          </p:cNvSpPr>
          <p:nvPr/>
        </p:nvSpPr>
        <p:spPr bwMode="auto">
          <a:xfrm>
            <a:off x="5171763" y="4878650"/>
            <a:ext cx="541337" cy="400050"/>
          </a:xfrm>
          <a:prstGeom prst="rect">
            <a:avLst/>
          </a:prstGeom>
          <a:noFill/>
          <a:ln w="9525">
            <a:noFill/>
            <a:miter lim="800000"/>
            <a:headEnd/>
            <a:tailEnd/>
          </a:ln>
        </p:spPr>
        <p:txBody>
          <a:bodyPr>
            <a:spAutoFit/>
          </a:bodyPr>
          <a:lstStyle/>
          <a:p>
            <a:r>
              <a:rPr lang="zh-CN" altLang="en-US" sz="1000" dirty="0"/>
              <a:t>总部维护</a:t>
            </a:r>
          </a:p>
        </p:txBody>
      </p:sp>
      <p:cxnSp>
        <p:nvCxnSpPr>
          <p:cNvPr id="37" name="直接连接符 36"/>
          <p:cNvCxnSpPr/>
          <p:nvPr/>
        </p:nvCxnSpPr>
        <p:spPr bwMode="auto">
          <a:xfrm>
            <a:off x="5632325" y="4761863"/>
            <a:ext cx="2159000" cy="0"/>
          </a:xfrm>
          <a:prstGeom prst="line">
            <a:avLst/>
          </a:prstGeom>
          <a:ln>
            <a:prstDash val="dashDot"/>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39" name="直接连接符 42"/>
          <p:cNvCxnSpPr>
            <a:cxnSpLocks noChangeShapeType="1"/>
          </p:cNvCxnSpPr>
          <p:nvPr/>
        </p:nvCxnSpPr>
        <p:spPr bwMode="auto">
          <a:xfrm rot="5400000">
            <a:off x="5453731" y="5046819"/>
            <a:ext cx="1081088" cy="0"/>
          </a:xfrm>
          <a:prstGeom prst="line">
            <a:avLst/>
          </a:prstGeom>
          <a:noFill/>
          <a:ln w="9525" algn="ctr">
            <a:solidFill>
              <a:schemeClr val="tx1"/>
            </a:solidFill>
            <a:prstDash val="sysDot"/>
            <a:round/>
            <a:headEnd/>
            <a:tailEnd/>
          </a:ln>
        </p:spPr>
      </p:cxnSp>
      <p:cxnSp>
        <p:nvCxnSpPr>
          <p:cNvPr id="40" name="直接连接符 41"/>
          <p:cNvCxnSpPr>
            <a:cxnSpLocks noChangeShapeType="1"/>
          </p:cNvCxnSpPr>
          <p:nvPr/>
        </p:nvCxnSpPr>
        <p:spPr bwMode="auto">
          <a:xfrm rot="5400000">
            <a:off x="6655469" y="5037294"/>
            <a:ext cx="1081088" cy="0"/>
          </a:xfrm>
          <a:prstGeom prst="line">
            <a:avLst/>
          </a:prstGeom>
          <a:noFill/>
          <a:ln w="9525" algn="ctr">
            <a:solidFill>
              <a:schemeClr val="tx1"/>
            </a:solidFill>
            <a:prstDash val="sysDot"/>
            <a:round/>
            <a:headEnd/>
            <a:tailEnd/>
          </a:ln>
        </p:spPr>
      </p:cxnSp>
      <p:sp>
        <p:nvSpPr>
          <p:cNvPr id="41" name="TextBox 46"/>
          <p:cNvSpPr txBox="1">
            <a:spLocks noChangeArrowheads="1"/>
          </p:cNvSpPr>
          <p:nvPr/>
        </p:nvSpPr>
        <p:spPr bwMode="auto">
          <a:xfrm>
            <a:off x="7834188" y="4574538"/>
            <a:ext cx="673100" cy="400050"/>
          </a:xfrm>
          <a:prstGeom prst="rect">
            <a:avLst/>
          </a:prstGeom>
          <a:noFill/>
          <a:ln w="9525">
            <a:noFill/>
            <a:miter lim="800000"/>
            <a:headEnd/>
            <a:tailEnd/>
          </a:ln>
        </p:spPr>
        <p:txBody>
          <a:bodyPr>
            <a:spAutoFit/>
          </a:bodyPr>
          <a:lstStyle/>
          <a:p>
            <a:r>
              <a:rPr lang="zh-CN" altLang="en-US" sz="1000"/>
              <a:t>大客户</a:t>
            </a:r>
            <a:endParaRPr lang="en-US" altLang="zh-CN" sz="1000"/>
          </a:p>
          <a:p>
            <a:r>
              <a:rPr lang="zh-CN" altLang="en-US" sz="1000"/>
              <a:t>合同</a:t>
            </a:r>
            <a:endParaRPr lang="en-US" altLang="zh-CN" sz="1000"/>
          </a:p>
        </p:txBody>
      </p:sp>
      <p:sp>
        <p:nvSpPr>
          <p:cNvPr id="42" name="TextBox 47"/>
          <p:cNvSpPr txBox="1">
            <a:spLocks noChangeArrowheads="1"/>
          </p:cNvSpPr>
          <p:nvPr/>
        </p:nvSpPr>
        <p:spPr bwMode="auto">
          <a:xfrm>
            <a:off x="7843713" y="5090475"/>
            <a:ext cx="671512" cy="554038"/>
          </a:xfrm>
          <a:prstGeom prst="rect">
            <a:avLst/>
          </a:prstGeom>
          <a:noFill/>
          <a:ln w="9525">
            <a:noFill/>
            <a:miter lim="800000"/>
            <a:headEnd/>
            <a:tailEnd/>
          </a:ln>
        </p:spPr>
        <p:txBody>
          <a:bodyPr>
            <a:spAutoFit/>
          </a:bodyPr>
          <a:lstStyle/>
          <a:p>
            <a:r>
              <a:rPr lang="zh-CN" altLang="en-US" sz="1000"/>
              <a:t>地区供应商合同</a:t>
            </a:r>
          </a:p>
        </p:txBody>
      </p:sp>
      <p:cxnSp>
        <p:nvCxnSpPr>
          <p:cNvPr id="43" name="直接连接符 42"/>
          <p:cNvCxnSpPr/>
          <p:nvPr/>
        </p:nvCxnSpPr>
        <p:spPr bwMode="auto">
          <a:xfrm>
            <a:off x="5630350" y="5318013"/>
            <a:ext cx="2159000" cy="0"/>
          </a:xfrm>
          <a:prstGeom prst="line">
            <a:avLst/>
          </a:prstGeom>
          <a:ln>
            <a:prstDash val="dashDot"/>
            <a:headEnd type="none" w="med" len="med"/>
            <a:tailEnd type="none" w="med" len="med"/>
          </a:ln>
        </p:spPr>
        <p:style>
          <a:lnRef idx="1">
            <a:schemeClr val="accent6"/>
          </a:lnRef>
          <a:fillRef idx="0">
            <a:schemeClr val="accent6"/>
          </a:fillRef>
          <a:effectRef idx="0">
            <a:schemeClr val="accent6"/>
          </a:effectRef>
          <a:fontRef idx="minor">
            <a:schemeClr val="tx1"/>
          </a:fontRef>
        </p:style>
      </p:cxnSp>
      <p:pic>
        <p:nvPicPr>
          <p:cNvPr id="36"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94793" y="85064"/>
            <a:ext cx="1721921" cy="1010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圆角矩形 37"/>
          <p:cNvSpPr/>
          <p:nvPr/>
        </p:nvSpPr>
        <p:spPr bwMode="auto">
          <a:xfrm>
            <a:off x="7801726" y="353922"/>
            <a:ext cx="831607" cy="432048"/>
          </a:xfrm>
          <a:prstGeom prst="roundRect">
            <a:avLst/>
          </a:prstGeom>
          <a:noFill/>
          <a:ln w="19050" cap="flat" cmpd="sng" algn="ctr">
            <a:solidFill>
              <a:srgbClr val="C0000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楷体_GB2312" pitchFamily="49" charset="-122"/>
              <a:cs typeface="Arial" pitchFamily="34" charset="0"/>
            </a:endParaRPr>
          </a:p>
        </p:txBody>
      </p:sp>
    </p:spTree>
    <p:extLst>
      <p:ext uri="{BB962C8B-B14F-4D97-AF65-F5344CB8AC3E}">
        <p14:creationId xmlns:p14="http://schemas.microsoft.com/office/powerpoint/2010/main" val="447267798"/>
      </p:ext>
    </p:extLst>
  </p:cSld>
  <p:clrMapOvr>
    <a:masterClrMapping/>
  </p:clrMapOvr>
  <p:timing>
    <p:tnLst>
      <p:par>
        <p:cTn id="1" dur="indefinite" restart="never" nodeType="tmRoot"/>
      </p:par>
    </p:tnLst>
  </p:timing>
</p:sld>
</file>

<file path=ppt/theme/theme1.xml><?xml version="1.0" encoding="utf-8"?>
<a:theme xmlns:a="http://schemas.openxmlformats.org/drawingml/2006/main" name="主题1">
  <a:themeElements>
    <a:clrScheme name="GBS模版 1">
      <a:dk1>
        <a:srgbClr val="000000"/>
      </a:dk1>
      <a:lt1>
        <a:srgbClr val="FFFFFF"/>
      </a:lt1>
      <a:dk2>
        <a:srgbClr val="061DC8"/>
      </a:dk2>
      <a:lt2>
        <a:srgbClr val="727272"/>
      </a:lt2>
      <a:accent1>
        <a:srgbClr val="7889FB"/>
      </a:accent1>
      <a:accent2>
        <a:srgbClr val="C7CDFD"/>
      </a:accent2>
      <a:accent3>
        <a:srgbClr val="FFFFFF"/>
      </a:accent3>
      <a:accent4>
        <a:srgbClr val="000000"/>
      </a:accent4>
      <a:accent5>
        <a:srgbClr val="BEC4FD"/>
      </a:accent5>
      <a:accent6>
        <a:srgbClr val="B4BAE5"/>
      </a:accent6>
      <a:hlink>
        <a:srgbClr val="669900"/>
      </a:hlink>
      <a:folHlink>
        <a:srgbClr val="8CC800"/>
      </a:folHlink>
    </a:clrScheme>
    <a:fontScheme name="GBS模版">
      <a:majorFont>
        <a:latin typeface="Arial"/>
        <a:ea typeface="宋体"/>
        <a:cs typeface="Arial"/>
      </a:majorFont>
      <a:minorFont>
        <a:latin typeface="Arial"/>
        <a:ea typeface="宋体"/>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45720" tIns="45720" rIns="45720" bIns="45720" numCol="1" anchor="t" anchorCtr="0" compatLnSpc="1">
        <a:prstTxWarp prst="textNoShape">
          <a:avLst/>
        </a:prstTxWarp>
      </a:bodyPr>
      <a:lstStyle>
        <a:def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defRPr kumimoji="0" lang="en-US" sz="1800" b="0" i="0" u="none" strike="noStrike" cap="none" normalizeH="0" baseline="0" smtClean="0">
            <a:ln>
              <a:noFill/>
            </a:ln>
            <a:solidFill>
              <a:schemeClr val="tx1"/>
            </a:solidFill>
            <a:effectLst/>
            <a:latin typeface="Arial" pitchFamily="34" charset="0"/>
            <a:ea typeface="楷体_GB2312" pitchFamily="49" charset="-122"/>
            <a:cs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45720" tIns="45720" rIns="45720" bIns="45720" numCol="1" anchor="t" anchorCtr="0" compatLnSpc="1">
        <a:prstTxWarp prst="textNoShape">
          <a:avLst/>
        </a:prstTxWarp>
      </a:bodyPr>
      <a:lstStyle>
        <a:def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defRPr kumimoji="0" lang="en-US" sz="1800" b="0" i="0" u="none" strike="noStrike" cap="none" normalizeH="0" baseline="0" smtClean="0">
            <a:ln>
              <a:noFill/>
            </a:ln>
            <a:solidFill>
              <a:schemeClr val="tx1"/>
            </a:solidFill>
            <a:effectLst/>
            <a:latin typeface="Arial" pitchFamily="34" charset="0"/>
            <a:ea typeface="楷体_GB2312" pitchFamily="49" charset="-122"/>
            <a:cs typeface="Arial" pitchFamily="34" charset="0"/>
          </a:defRPr>
        </a:defPPr>
      </a:lstStyle>
    </a:lnDef>
  </a:objectDefaults>
  <a:extraClrSchemeLst>
    <a:extraClrScheme>
      <a:clrScheme name="GBS模版 1">
        <a:dk1>
          <a:srgbClr val="000000"/>
        </a:dk1>
        <a:lt1>
          <a:srgbClr val="FFFFFF"/>
        </a:lt1>
        <a:dk2>
          <a:srgbClr val="061DC8"/>
        </a:dk2>
        <a:lt2>
          <a:srgbClr val="727272"/>
        </a:lt2>
        <a:accent1>
          <a:srgbClr val="7889FB"/>
        </a:accent1>
        <a:accent2>
          <a:srgbClr val="C7CDFD"/>
        </a:accent2>
        <a:accent3>
          <a:srgbClr val="FFFFFF"/>
        </a:accent3>
        <a:accent4>
          <a:srgbClr val="000000"/>
        </a:accent4>
        <a:accent5>
          <a:srgbClr val="BEC4FD"/>
        </a:accent5>
        <a:accent6>
          <a:srgbClr val="B4BAE5"/>
        </a:accent6>
        <a:hlink>
          <a:srgbClr val="669900"/>
        </a:hlink>
        <a:folHlink>
          <a:srgbClr val="8CC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9822</TotalTime>
  <Words>3441</Words>
  <Application>Microsoft Office PowerPoint</Application>
  <PresentationFormat>全屏显示(4:3)</PresentationFormat>
  <Paragraphs>963</Paragraphs>
  <Slides>24</Slides>
  <Notes>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26" baseType="lpstr">
      <vt:lpstr>主题1</vt:lpstr>
      <vt:lpstr>Clip</vt:lpstr>
      <vt:lpstr>零售超市系统介绍</vt:lpstr>
      <vt:lpstr>零售业态</vt:lpstr>
      <vt:lpstr>零售超市ERP实施范围与步骤</vt:lpstr>
      <vt:lpstr>零售行业超市系统框架</vt:lpstr>
      <vt:lpstr>超市行业零售系统整体解决方案</vt:lpstr>
      <vt:lpstr>PowerPoint 演示文稿</vt:lpstr>
      <vt:lpstr>系统支撑业务运行，纵向系统功能，横向业务</vt:lpstr>
      <vt:lpstr>1.基础数据，总部管控，数据统一</vt:lpstr>
      <vt:lpstr>PowerPoint 演示文稿</vt:lpstr>
      <vt:lpstr>2.合同管理，支持集中和分散管理两种模式</vt:lpstr>
      <vt:lpstr>2.合同管理，基于合同的管控</vt:lpstr>
      <vt:lpstr>3.财务业务一体化，防范风险</vt:lpstr>
      <vt:lpstr>4.供应链管理，建造统一的集成管理平台</vt:lpstr>
      <vt:lpstr>5.门店运营管理</vt:lpstr>
      <vt:lpstr>6.生鲜管理，差异化管理</vt:lpstr>
      <vt:lpstr>PowerPoint 演示文稿</vt:lpstr>
      <vt:lpstr>PowerPoint 演示文稿</vt:lpstr>
      <vt:lpstr>PowerPoint 演示文稿</vt:lpstr>
      <vt:lpstr>PowerPoint 演示文稿</vt:lpstr>
      <vt:lpstr>PowerPoint 演示文稿</vt:lpstr>
      <vt:lpstr>10.专业零售商务智能模型</vt:lpstr>
      <vt:lpstr>10.专业零售商务智能模型，一期实现内容</vt:lpstr>
      <vt:lpstr>10.专业零售商务智能模型，基于角色搭建管理体系</vt:lpstr>
      <vt:lpstr>实施问题，三不定</vt:lpstr>
    </vt:vector>
  </TitlesOfParts>
  <Company>IBM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步步高项目章程</dc:title>
  <dc:creator>Lu Yin</dc:creator>
  <cp:lastModifiedBy>Daniel</cp:lastModifiedBy>
  <cp:revision>767</cp:revision>
  <cp:lastPrinted>2013-09-22T14:17:05Z</cp:lastPrinted>
  <dcterms:created xsi:type="dcterms:W3CDTF">2012-04-19T18:53:28Z</dcterms:created>
  <dcterms:modified xsi:type="dcterms:W3CDTF">2013-12-14T04:28:58Z</dcterms:modified>
</cp:coreProperties>
</file>