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notesMasterIdLst>
    <p:notesMasterId r:id="rId8"/>
  </p:notesMasterIdLst>
  <p:handoutMasterIdLst>
    <p:handoutMasterId r:id="rId9"/>
  </p:handoutMasterIdLst>
  <p:sldIdLst>
    <p:sldId id="256" r:id="rId2"/>
    <p:sldId id="618" r:id="rId3"/>
    <p:sldId id="619" r:id="rId4"/>
    <p:sldId id="620" r:id="rId5"/>
    <p:sldId id="621" r:id="rId6"/>
    <p:sldId id="622" r:id="rId7"/>
  </p:sldIdLst>
  <p:sldSz cx="9144000" cy="6858000" type="screen4x3"/>
  <p:notesSz cx="6985000" cy="9271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724F7"/>
    <a:srgbClr val="C3CAFD"/>
    <a:srgbClr val="D6FFFD"/>
    <a:srgbClr val="9999FF"/>
    <a:srgbClr val="000000"/>
    <a:srgbClr val="ECEDFD"/>
    <a:srgbClr val="D6DAFD"/>
    <a:srgbClr val="FFFF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044" autoAdjust="0"/>
    <p:restoredTop sz="99852" autoAdjust="0"/>
  </p:normalViewPr>
  <p:slideViewPr>
    <p:cSldViewPr>
      <p:cViewPr>
        <p:scale>
          <a:sx n="80" d="100"/>
          <a:sy n="80" d="100"/>
        </p:scale>
        <p:origin x="-1740" y="-276"/>
      </p:cViewPr>
      <p:guideLst>
        <p:guide orient="horz" pos="288"/>
        <p:guide orient="horz" pos="1248"/>
        <p:guide pos="5073"/>
      </p:guideLst>
    </p:cSldViewPr>
  </p:slideViewPr>
  <p:notesTextViewPr>
    <p:cViewPr>
      <p:scale>
        <a:sx n="100" d="100"/>
        <a:sy n="100" d="100"/>
      </p:scale>
      <p:origin x="0" y="0"/>
    </p:cViewPr>
  </p:notesTextViewPr>
  <p:sorterViewPr>
    <p:cViewPr>
      <p:scale>
        <a:sx n="80" d="100"/>
        <a:sy n="80" d="100"/>
      </p:scale>
      <p:origin x="0" y="0"/>
    </p:cViewPr>
  </p:sorterViewPr>
  <p:notesViewPr>
    <p:cSldViewPr>
      <p:cViewPr varScale="1">
        <p:scale>
          <a:sx n="51" d="100"/>
          <a:sy n="51" d="100"/>
        </p:scale>
        <p:origin x="-2634" y="-96"/>
      </p:cViewPr>
      <p:guideLst>
        <p:guide orient="horz" pos="2920"/>
        <p:guide pos="220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wrap="square" lIns="91440" tIns="45720" rIns="91440" bIns="45720" numCol="1" anchor="t" anchorCtr="0" compatLnSpc="1">
            <a:prstTxWarp prst="textNoShape">
              <a:avLst/>
            </a:prstTxWarp>
          </a:bodyPr>
          <a:lstStyle>
            <a:lvl1pPr algn="l">
              <a:spcBef>
                <a:spcPct val="50000"/>
              </a:spcBef>
              <a:defRPr sz="1200">
                <a:latin typeface="Arial" pitchFamily="34" charset="0"/>
                <a:ea typeface="+mn-ea"/>
                <a:cs typeface="Arial" pitchFamily="34" charset="0"/>
              </a:defRPr>
            </a:lvl1pPr>
          </a:lstStyle>
          <a:p>
            <a:pPr>
              <a:defRPr/>
            </a:pPr>
            <a:endParaRPr lang="zh-CN" altLang="zh-CN"/>
          </a:p>
        </p:txBody>
      </p:sp>
      <p:sp>
        <p:nvSpPr>
          <p:cNvPr id="3" name="Date Placeholder 2"/>
          <p:cNvSpPr>
            <a:spLocks noGrp="1"/>
          </p:cNvSpPr>
          <p:nvPr>
            <p:ph type="dt" sz="quarter" idx="1"/>
          </p:nvPr>
        </p:nvSpPr>
        <p:spPr>
          <a:xfrm>
            <a:off x="3956050" y="0"/>
            <a:ext cx="3027363" cy="463550"/>
          </a:xfrm>
          <a:prstGeom prst="rect">
            <a:avLst/>
          </a:prstGeom>
        </p:spPr>
        <p:txBody>
          <a:bodyPr vert="horz" wrap="square" lIns="91440" tIns="45720" rIns="91440" bIns="45720" numCol="1" anchor="t" anchorCtr="0" compatLnSpc="1">
            <a:prstTxWarp prst="textNoShape">
              <a:avLst/>
            </a:prstTxWarp>
          </a:bodyPr>
          <a:lstStyle>
            <a:lvl1pPr algn="r">
              <a:spcBef>
                <a:spcPct val="50000"/>
              </a:spcBef>
              <a:defRPr sz="1200">
                <a:latin typeface="Arial" pitchFamily="34" charset="0"/>
                <a:ea typeface="+mn-ea"/>
                <a:cs typeface="Arial" pitchFamily="34" charset="0"/>
              </a:defRPr>
            </a:lvl1pPr>
          </a:lstStyle>
          <a:p>
            <a:pPr>
              <a:defRPr/>
            </a:pPr>
            <a:fld id="{4B13CA55-9038-4657-9187-5053C3AD786C}" type="datetime1">
              <a:rPr lang="en-US" altLang="zh-CN"/>
              <a:pPr>
                <a:defRPr/>
              </a:pPr>
              <a:t>6/24/2013</a:t>
            </a:fld>
            <a:endParaRPr lang="en-US" altLang="zh-CN" dirty="0"/>
          </a:p>
        </p:txBody>
      </p:sp>
      <p:sp>
        <p:nvSpPr>
          <p:cNvPr id="4" name="Footer Placeholder 3"/>
          <p:cNvSpPr>
            <a:spLocks noGrp="1"/>
          </p:cNvSpPr>
          <p:nvPr>
            <p:ph type="ftr" sz="quarter" idx="2"/>
          </p:nvPr>
        </p:nvSpPr>
        <p:spPr>
          <a:xfrm>
            <a:off x="0" y="8805863"/>
            <a:ext cx="3027363" cy="463550"/>
          </a:xfrm>
          <a:prstGeom prst="rect">
            <a:avLst/>
          </a:prstGeom>
        </p:spPr>
        <p:txBody>
          <a:bodyPr vert="horz" wrap="square" lIns="91440" tIns="45720" rIns="91440" bIns="45720" numCol="1" anchor="b" anchorCtr="0" compatLnSpc="1">
            <a:prstTxWarp prst="textNoShape">
              <a:avLst/>
            </a:prstTxWarp>
          </a:bodyPr>
          <a:lstStyle>
            <a:lvl1pPr algn="l">
              <a:spcBef>
                <a:spcPct val="50000"/>
              </a:spcBef>
              <a:defRPr sz="1200">
                <a:latin typeface="Arial" pitchFamily="34" charset="0"/>
                <a:ea typeface="+mn-ea"/>
                <a:cs typeface="Arial" pitchFamily="34" charset="0"/>
              </a:defRPr>
            </a:lvl1pPr>
          </a:lstStyle>
          <a:p>
            <a:pPr>
              <a:defRPr/>
            </a:pPr>
            <a:endParaRPr lang="zh-CN" altLang="zh-CN"/>
          </a:p>
        </p:txBody>
      </p:sp>
      <p:sp>
        <p:nvSpPr>
          <p:cNvPr id="5" name="Slide Number Placeholder 4"/>
          <p:cNvSpPr>
            <a:spLocks noGrp="1"/>
          </p:cNvSpPr>
          <p:nvPr>
            <p:ph type="sldNum" sz="quarter" idx="3"/>
          </p:nvPr>
        </p:nvSpPr>
        <p:spPr>
          <a:xfrm>
            <a:off x="3956050" y="8805863"/>
            <a:ext cx="3027363" cy="463550"/>
          </a:xfrm>
          <a:prstGeom prst="rect">
            <a:avLst/>
          </a:prstGeom>
        </p:spPr>
        <p:txBody>
          <a:bodyPr vert="horz" wrap="square" lIns="91440" tIns="45720" rIns="91440" bIns="45720" numCol="1" anchor="b" anchorCtr="0" compatLnSpc="1">
            <a:prstTxWarp prst="textNoShape">
              <a:avLst/>
            </a:prstTxWarp>
          </a:bodyPr>
          <a:lstStyle>
            <a:lvl1pPr algn="r">
              <a:spcBef>
                <a:spcPct val="50000"/>
              </a:spcBef>
              <a:defRPr sz="1200">
                <a:latin typeface="Arial" pitchFamily="34" charset="0"/>
                <a:ea typeface="+mn-ea"/>
                <a:cs typeface="Arial" pitchFamily="34" charset="0"/>
              </a:defRPr>
            </a:lvl1pPr>
          </a:lstStyle>
          <a:p>
            <a:pPr>
              <a:defRPr/>
            </a:pPr>
            <a:fld id="{F9E3D929-A4D9-4197-A90C-E276688CDD10}"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l" defTabSz="928688">
              <a:spcBef>
                <a:spcPct val="0"/>
              </a:spcBef>
              <a:defRPr sz="1200">
                <a:latin typeface="Arial" pitchFamily="34" charset="0"/>
                <a:ea typeface="+mn-ea"/>
                <a:cs typeface="Arial" pitchFamily="34" charset="0"/>
              </a:defRPr>
            </a:lvl1pPr>
          </a:lstStyle>
          <a:p>
            <a:pPr>
              <a:defRPr/>
            </a:pPr>
            <a:endParaRPr lang="zh-CN" altLang="zh-CN"/>
          </a:p>
        </p:txBody>
      </p:sp>
      <p:sp>
        <p:nvSpPr>
          <p:cNvPr id="3075" name="Rectangle 3"/>
          <p:cNvSpPr>
            <a:spLocks noGrp="1" noChangeArrowheads="1"/>
          </p:cNvSpPr>
          <p:nvPr>
            <p:ph type="dt" idx="1"/>
          </p:nvPr>
        </p:nvSpPr>
        <p:spPr bwMode="auto">
          <a:xfrm>
            <a:off x="3956050" y="0"/>
            <a:ext cx="3027363" cy="4635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lvl1pPr algn="r" defTabSz="928688">
              <a:spcBef>
                <a:spcPct val="0"/>
              </a:spcBef>
              <a:defRPr sz="1200">
                <a:latin typeface="Arial" pitchFamily="34" charset="0"/>
                <a:ea typeface="+mn-ea"/>
                <a:cs typeface="Arial" pitchFamily="34" charset="0"/>
              </a:defRPr>
            </a:lvl1pPr>
          </a:lstStyle>
          <a:p>
            <a:pPr>
              <a:defRPr/>
            </a:pPr>
            <a:endParaRPr lang="zh-CN" altLang="zh-CN"/>
          </a:p>
        </p:txBody>
      </p:sp>
      <p:sp>
        <p:nvSpPr>
          <p:cNvPr id="49156" name="Rectangle 4"/>
          <p:cNvSpPr>
            <a:spLocks noGrp="1" noRot="1" noChangeAspect="1" noChangeArrowheads="1" noTextEdit="1"/>
          </p:cNvSpPr>
          <p:nvPr>
            <p:ph type="sldImg" idx="2"/>
          </p:nvPr>
        </p:nvSpPr>
        <p:spPr bwMode="auto">
          <a:xfrm>
            <a:off x="1174750" y="695325"/>
            <a:ext cx="4635500" cy="347662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98500" y="4403725"/>
            <a:ext cx="5588000" cy="4171950"/>
          </a:xfrm>
          <a:prstGeom prst="rect">
            <a:avLst/>
          </a:prstGeom>
          <a:noFill/>
          <a:ln w="9525">
            <a:noFill/>
            <a:miter lim="800000"/>
            <a:headEnd/>
            <a:tailEnd/>
          </a:ln>
          <a:effectLst/>
        </p:spPr>
        <p:txBody>
          <a:bodyPr vert="horz" wrap="square" lIns="92885" tIns="46442" rIns="92885" bIns="4644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l" defTabSz="928688">
              <a:spcBef>
                <a:spcPct val="0"/>
              </a:spcBef>
              <a:defRPr sz="1200">
                <a:latin typeface="Arial" pitchFamily="34" charset="0"/>
                <a:ea typeface="+mn-ea"/>
                <a:cs typeface="Arial" pitchFamily="34"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956050" y="8805863"/>
            <a:ext cx="3027363" cy="463550"/>
          </a:xfrm>
          <a:prstGeom prst="rect">
            <a:avLst/>
          </a:prstGeom>
          <a:noFill/>
          <a:ln w="9525">
            <a:noFill/>
            <a:miter lim="800000"/>
            <a:headEnd/>
            <a:tailEnd/>
          </a:ln>
          <a:effectLst/>
        </p:spPr>
        <p:txBody>
          <a:bodyPr vert="horz" wrap="square" lIns="92885" tIns="46442" rIns="92885" bIns="46442" numCol="1" anchor="b" anchorCtr="0" compatLnSpc="1">
            <a:prstTxWarp prst="textNoShape">
              <a:avLst/>
            </a:prstTxWarp>
          </a:bodyPr>
          <a:lstStyle>
            <a:lvl1pPr algn="r" defTabSz="928688">
              <a:spcBef>
                <a:spcPct val="0"/>
              </a:spcBef>
              <a:defRPr sz="1200">
                <a:latin typeface="Arial" pitchFamily="34" charset="0"/>
                <a:ea typeface="+mn-ea"/>
                <a:cs typeface="Arial" pitchFamily="34" charset="0"/>
              </a:defRPr>
            </a:lvl1pPr>
          </a:lstStyle>
          <a:p>
            <a:pPr>
              <a:defRPr/>
            </a:pPr>
            <a:fld id="{E143BD63-6B70-4C36-8627-41B842B11DA0}"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1pPr>
    <a:lvl2pPr marL="4572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2pPr>
    <a:lvl3pPr marL="9144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3pPr>
    <a:lvl4pPr marL="13716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4pPr>
    <a:lvl5pPr marL="1828800" algn="l" rtl="0" eaLnBrk="0" fontAlgn="base" hangingPunct="0">
      <a:spcBef>
        <a:spcPct val="30000"/>
      </a:spcBef>
      <a:spcAft>
        <a:spcPct val="0"/>
      </a:spcAft>
      <a:defRPr sz="1200" kern="1200">
        <a:solidFill>
          <a:schemeClr val="tx1"/>
        </a:solidFill>
        <a:latin typeface="Arial" pitchFamily="-106" charset="0"/>
        <a:ea typeface="Arial" pitchFamily="-106" charset="0"/>
        <a:cs typeface="Arial" pitchFamily="-106"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p:txBody>
          <a:bodyPr/>
          <a:lstStyle/>
          <a:p>
            <a:pPr>
              <a:defRPr/>
            </a:pPr>
            <a:fld id="{B55021CF-E0C9-47D2-8E8E-56D0A0A76DB7}" type="slidenum">
              <a:rPr lang="en-US" altLang="zh-CN" smtClean="0">
                <a:latin typeface="Arial" charset="0"/>
                <a:cs typeface="Arial" charset="0"/>
              </a:rPr>
              <a:pPr>
                <a:defRPr/>
              </a:pPr>
              <a:t>1</a:t>
            </a:fld>
            <a:endParaRPr lang="en-US" altLang="zh-CN" smtClean="0">
              <a:latin typeface="Arial" charset="0"/>
              <a:cs typeface="Arial"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smtClean="0">
              <a:latin typeface="Arial" charset="0"/>
              <a:ea typeface="宋体" charset="-122"/>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p:spPr>
      </p:sp>
      <p:sp>
        <p:nvSpPr>
          <p:cNvPr id="51203" name="备注占位符 2"/>
          <p:cNvSpPr>
            <a:spLocks noGrp="1"/>
          </p:cNvSpPr>
          <p:nvPr>
            <p:ph type="body" idx="1"/>
          </p:nvPr>
        </p:nvSpPr>
        <p:spPr>
          <a:noFill/>
          <a:ln/>
        </p:spPr>
        <p:txBody>
          <a:bodyPr/>
          <a:lstStyle/>
          <a:p>
            <a:endParaRPr lang="zh-CN" altLang="en-US" smtClean="0">
              <a:latin typeface="Arial" charset="0"/>
              <a:ea typeface="宋体" charset="-122"/>
              <a:cs typeface="Arial" charset="0"/>
            </a:endParaRPr>
          </a:p>
        </p:txBody>
      </p:sp>
      <p:sp>
        <p:nvSpPr>
          <p:cNvPr id="38916" name="灯片编号占位符 3"/>
          <p:cNvSpPr>
            <a:spLocks noGrp="1"/>
          </p:cNvSpPr>
          <p:nvPr>
            <p:ph type="sldNum" sz="quarter" idx="5"/>
          </p:nvPr>
        </p:nvSpPr>
        <p:spPr/>
        <p:txBody>
          <a:bodyPr/>
          <a:lstStyle/>
          <a:p>
            <a:pPr>
              <a:defRPr/>
            </a:pPr>
            <a:fld id="{F7FD9508-B115-42E2-9F17-65C7F0F1C10E}" type="slidenum">
              <a:rPr lang="en-US" altLang="zh-CN" smtClean="0">
                <a:latin typeface="Arial" charset="0"/>
                <a:cs typeface="Arial" charset="0"/>
              </a:rPr>
              <a:pPr>
                <a:defRPr/>
              </a:pPr>
              <a:t>2</a:t>
            </a:fld>
            <a:endParaRPr lang="en-US" altLang="zh-CN"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4"/>
          <p:cNvSpPr>
            <a:spLocks noChangeShapeType="1"/>
          </p:cNvSpPr>
          <p:nvPr/>
        </p:nvSpPr>
        <p:spPr bwMode="auto">
          <a:xfrm flipV="1">
            <a:off x="274638" y="105092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grpSp>
        <p:nvGrpSpPr>
          <p:cNvPr id="5" name="Group 5"/>
          <p:cNvGrpSpPr>
            <a:grpSpLocks/>
          </p:cNvGrpSpPr>
          <p:nvPr/>
        </p:nvGrpSpPr>
        <p:grpSpPr bwMode="auto">
          <a:xfrm>
            <a:off x="274638" y="3663950"/>
            <a:ext cx="8594725" cy="2233613"/>
            <a:chOff x="160" y="2308"/>
            <a:chExt cx="5437" cy="1399"/>
          </a:xfrm>
        </p:grpSpPr>
        <p:sp>
          <p:nvSpPr>
            <p:cNvPr id="6" name="Rectangle 6"/>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7" name="Rectangle 7"/>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8" name="Rectangle 8"/>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9" name="Rectangle 9"/>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0" name="Rectangle 10"/>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1" name="Rectangle 11"/>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12" name="Freeform 12"/>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3" name="Freeform 13"/>
            <p:cNvSpPr>
              <a:spLocks/>
            </p:cNvSpPr>
            <p:nvPr/>
          </p:nvSpPr>
          <p:spPr bwMode="auto">
            <a:xfrm>
              <a:off x="1305" y="2862"/>
              <a:ext cx="3174"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4" name="Freeform 14"/>
            <p:cNvSpPr>
              <a:spLocks/>
            </p:cNvSpPr>
            <p:nvPr/>
          </p:nvSpPr>
          <p:spPr bwMode="auto">
            <a:xfrm>
              <a:off x="3595" y="3417"/>
              <a:ext cx="928"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15" name="Rectangle 15"/>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grpSp>
      <p:sp>
        <p:nvSpPr>
          <p:cNvPr id="16"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defRPr/>
            </a:pPr>
            <a:r>
              <a:rPr lang="en-US" altLang="zh-CN" sz="800" dirty="0">
                <a:latin typeface="Arial" pitchFamily="34" charset="0"/>
                <a:ea typeface="宋体" pitchFamily="2" charset="-122"/>
              </a:rPr>
              <a:t>© 2012 IBM Corporation</a:t>
            </a:r>
            <a:endParaRPr lang="en-US" altLang="zh-CN" dirty="0">
              <a:latin typeface="Arial" pitchFamily="34" charset="0"/>
              <a:ea typeface="宋体" pitchFamily="2" charset="-122"/>
            </a:endParaRPr>
          </a:p>
        </p:txBody>
      </p:sp>
      <p:pic>
        <p:nvPicPr>
          <p:cNvPr id="17" name="Picture 17" descr="5300_IBMpos_black_PPT_bkgd"/>
          <p:cNvPicPr>
            <a:picLocks noChangeAspect="1" noChangeArrowheads="1"/>
          </p:cNvPicPr>
          <p:nvPr/>
        </p:nvPicPr>
        <p:blipFill>
          <a:blip r:embed="rId3"/>
          <a:srcRect/>
          <a:stretch>
            <a:fillRect/>
          </a:stretch>
        </p:blipFill>
        <p:spPr bwMode="auto">
          <a:xfrm>
            <a:off x="8280400" y="684213"/>
            <a:ext cx="585788" cy="234950"/>
          </a:xfrm>
          <a:prstGeom prst="rect">
            <a:avLst/>
          </a:prstGeom>
          <a:noFill/>
          <a:ln w="9525">
            <a:noFill/>
            <a:miter lim="800000"/>
            <a:headEnd/>
            <a:tailEnd/>
          </a:ln>
        </p:spPr>
      </p:pic>
      <p:sp>
        <p:nvSpPr>
          <p:cNvPr id="18" name="McK Disclaimer"/>
          <p:cNvSpPr>
            <a:spLocks noChangeArrowheads="1"/>
          </p:cNvSpPr>
          <p:nvPr>
            <p:custDataLst>
              <p:tags r:id="rId1"/>
            </p:custDataLst>
          </p:nvPr>
        </p:nvSpPr>
        <p:spPr bwMode="auto">
          <a:xfrm>
            <a:off x="279400" y="6011863"/>
            <a:ext cx="3970338" cy="682625"/>
          </a:xfrm>
          <a:prstGeom prst="rect">
            <a:avLst/>
          </a:prstGeom>
          <a:noFill/>
          <a:ln w="9525">
            <a:noFill/>
            <a:miter lim="800000"/>
            <a:headEnd/>
            <a:tailEnd/>
          </a:ln>
          <a:effectLst/>
        </p:spPr>
        <p:txBody>
          <a:bodyPr lIns="0" tIns="0" rIns="0" bIns="0" anchor="b"/>
          <a:lstStyle/>
          <a:p>
            <a:pPr defTabSz="804863" eaLnBrk="0" hangingPunct="0">
              <a:defRPr/>
            </a:pPr>
            <a:r>
              <a:rPr lang="en-US" altLang="zh-CN" sz="800" dirty="0">
                <a:latin typeface="Arial" pitchFamily="-105" charset="0"/>
                <a:ea typeface="SimSun" pitchFamily="2" charset="-122"/>
                <a:cs typeface="SimSun" pitchFamily="2" charset="-122"/>
              </a:rPr>
              <a:t>This report is solely for the use of Client personnel.  No part of it may be circulated, quoted, or reproduced for distribution outside the Client organization without prior written approval from IBM. </a:t>
            </a:r>
            <a:r>
              <a:rPr lang="en-US" altLang="zh-CN" sz="800" dirty="0">
                <a:solidFill>
                  <a:srgbClr val="FF0000"/>
                </a:solidFill>
                <a:latin typeface="Arial" pitchFamily="-105" charset="0"/>
                <a:ea typeface="SimSun" pitchFamily="2" charset="-122"/>
                <a:cs typeface="SimSun" pitchFamily="2" charset="-122"/>
              </a:rPr>
              <a:t>[Optional: This material was used by IBM during an oral presentation;  it is not a complete record of the discussion.]</a:t>
            </a:r>
          </a:p>
        </p:txBody>
      </p:sp>
      <p:grpSp>
        <p:nvGrpSpPr>
          <p:cNvPr id="19" name="Group 19"/>
          <p:cNvGrpSpPr>
            <a:grpSpLocks/>
          </p:cNvGrpSpPr>
          <p:nvPr/>
        </p:nvGrpSpPr>
        <p:grpSpPr bwMode="auto">
          <a:xfrm>
            <a:off x="250825" y="3663950"/>
            <a:ext cx="8621713" cy="2411413"/>
            <a:chOff x="184" y="968"/>
            <a:chExt cx="5431" cy="1519"/>
          </a:xfrm>
        </p:grpSpPr>
        <p:pic>
          <p:nvPicPr>
            <p:cNvPr id="20" name="Picture 20" descr="train cropped2"/>
            <p:cNvPicPr>
              <a:picLocks noChangeAspect="1" noChangeArrowheads="1"/>
            </p:cNvPicPr>
            <p:nvPr/>
          </p:nvPicPr>
          <p:blipFill>
            <a:blip r:embed="rId4"/>
            <a:srcRect/>
            <a:stretch>
              <a:fillRect/>
            </a:stretch>
          </p:blipFill>
          <p:spPr bwMode="auto">
            <a:xfrm>
              <a:off x="191" y="975"/>
              <a:ext cx="5424" cy="1512"/>
            </a:xfrm>
            <a:prstGeom prst="rect">
              <a:avLst/>
            </a:prstGeom>
            <a:noFill/>
            <a:ln w="9525">
              <a:noFill/>
              <a:miter lim="800000"/>
              <a:headEnd/>
              <a:tailEnd/>
            </a:ln>
          </p:spPr>
        </p:pic>
        <p:grpSp>
          <p:nvGrpSpPr>
            <p:cNvPr id="21" name="Group 21"/>
            <p:cNvGrpSpPr>
              <a:grpSpLocks/>
            </p:cNvGrpSpPr>
            <p:nvPr/>
          </p:nvGrpSpPr>
          <p:grpSpPr bwMode="auto">
            <a:xfrm>
              <a:off x="184" y="971"/>
              <a:ext cx="5424" cy="1424"/>
              <a:chOff x="160" y="2308"/>
              <a:chExt cx="5437" cy="1399"/>
            </a:xfrm>
          </p:grpSpPr>
          <p:sp>
            <p:nvSpPr>
              <p:cNvPr id="22" name="Rectangle 22"/>
              <p:cNvSpPr>
                <a:spLocks noChangeArrowheads="1"/>
              </p:cNvSpPr>
              <p:nvPr/>
            </p:nvSpPr>
            <p:spPr bwMode="auto">
              <a:xfrm>
                <a:off x="160"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3" name="Rectangle 23"/>
              <p:cNvSpPr>
                <a:spLocks noChangeArrowheads="1"/>
              </p:cNvSpPr>
              <p:nvPr/>
            </p:nvSpPr>
            <p:spPr bwMode="auto">
              <a:xfrm>
                <a:off x="160"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4" name="Rectangle 24"/>
              <p:cNvSpPr>
                <a:spLocks noChangeArrowheads="1"/>
              </p:cNvSpPr>
              <p:nvPr/>
            </p:nvSpPr>
            <p:spPr bwMode="auto">
              <a:xfrm>
                <a:off x="160"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5" name="Rectangle 25"/>
              <p:cNvSpPr>
                <a:spLocks noChangeArrowheads="1"/>
              </p:cNvSpPr>
              <p:nvPr/>
            </p:nvSpPr>
            <p:spPr bwMode="auto">
              <a:xfrm>
                <a:off x="4739" y="2308"/>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6" name="Rectangle 26"/>
              <p:cNvSpPr>
                <a:spLocks noChangeArrowheads="1"/>
              </p:cNvSpPr>
              <p:nvPr/>
            </p:nvSpPr>
            <p:spPr bwMode="auto">
              <a:xfrm>
                <a:off x="4739" y="2862"/>
                <a:ext cx="858" cy="289"/>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7" name="Rectangle 27"/>
              <p:cNvSpPr>
                <a:spLocks noChangeArrowheads="1"/>
              </p:cNvSpPr>
              <p:nvPr/>
            </p:nvSpPr>
            <p:spPr bwMode="auto">
              <a:xfrm>
                <a:off x="5328" y="3419"/>
                <a:ext cx="269"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sp>
            <p:nvSpPr>
              <p:cNvPr id="28" name="Freeform 28"/>
              <p:cNvSpPr>
                <a:spLocks/>
              </p:cNvSpPr>
              <p:nvPr/>
            </p:nvSpPr>
            <p:spPr bwMode="auto">
              <a:xfrm>
                <a:off x="1305" y="2308"/>
                <a:ext cx="2862" cy="288"/>
              </a:xfrm>
              <a:custGeom>
                <a:avLst/>
                <a:gdLst/>
                <a:ahLst/>
                <a:cxnLst>
                  <a:cxn ang="0">
                    <a:pos x="0" y="0"/>
                  </a:cxn>
                  <a:cxn ang="0">
                    <a:pos x="0" y="288"/>
                  </a:cxn>
                  <a:cxn ang="0">
                    <a:pos x="2880" y="288"/>
                  </a:cxn>
                  <a:cxn ang="0">
                    <a:pos x="2838" y="256"/>
                  </a:cxn>
                  <a:cxn ang="0">
                    <a:pos x="2660" y="134"/>
                  </a:cxn>
                  <a:cxn ang="0">
                    <a:pos x="2430" y="46"/>
                  </a:cxn>
                  <a:cxn ang="0">
                    <a:pos x="2230" y="10"/>
                  </a:cxn>
                  <a:cxn ang="0">
                    <a:pos x="2112" y="0"/>
                  </a:cxn>
                  <a:cxn ang="0">
                    <a:pos x="0" y="0"/>
                  </a:cxn>
                </a:cxnLst>
                <a:rect l="0" t="0" r="r" b="b"/>
                <a:pathLst>
                  <a:path w="2880" h="288">
                    <a:moveTo>
                      <a:pt x="0" y="0"/>
                    </a:moveTo>
                    <a:lnTo>
                      <a:pt x="0" y="288"/>
                    </a:lnTo>
                    <a:lnTo>
                      <a:pt x="2880" y="288"/>
                    </a:lnTo>
                    <a:lnTo>
                      <a:pt x="2838" y="256"/>
                    </a:lnTo>
                    <a:cubicBezTo>
                      <a:pt x="2838" y="256"/>
                      <a:pt x="2728" y="169"/>
                      <a:pt x="2660" y="134"/>
                    </a:cubicBezTo>
                    <a:cubicBezTo>
                      <a:pt x="2592" y="99"/>
                      <a:pt x="2502" y="67"/>
                      <a:pt x="2430" y="46"/>
                    </a:cubicBezTo>
                    <a:cubicBezTo>
                      <a:pt x="2358" y="25"/>
                      <a:pt x="2283" y="18"/>
                      <a:pt x="2230" y="10"/>
                    </a:cubicBezTo>
                    <a:lnTo>
                      <a:pt x="2112" y="0"/>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29" name="Freeform 29"/>
              <p:cNvSpPr>
                <a:spLocks/>
              </p:cNvSpPr>
              <p:nvPr/>
            </p:nvSpPr>
            <p:spPr bwMode="auto">
              <a:xfrm>
                <a:off x="1305" y="2862"/>
                <a:ext cx="3186" cy="291"/>
              </a:xfrm>
              <a:custGeom>
                <a:avLst/>
                <a:gdLst/>
                <a:ahLst/>
                <a:cxnLst>
                  <a:cxn ang="0">
                    <a:pos x="0" y="0"/>
                  </a:cxn>
                  <a:cxn ang="0">
                    <a:pos x="0" y="288"/>
                  </a:cxn>
                  <a:cxn ang="0">
                    <a:pos x="3194" y="290"/>
                  </a:cxn>
                  <a:cxn ang="0">
                    <a:pos x="3188" y="256"/>
                  </a:cxn>
                  <a:cxn ang="0">
                    <a:pos x="3160" y="146"/>
                  </a:cxn>
                  <a:cxn ang="0">
                    <a:pos x="3118" y="34"/>
                  </a:cxn>
                  <a:cxn ang="0">
                    <a:pos x="3102" y="2"/>
                  </a:cxn>
                  <a:cxn ang="0">
                    <a:pos x="0" y="0"/>
                  </a:cxn>
                </a:cxnLst>
                <a:rect l="0" t="0" r="r" b="b"/>
                <a:pathLst>
                  <a:path w="3194" h="290">
                    <a:moveTo>
                      <a:pt x="0" y="0"/>
                    </a:moveTo>
                    <a:lnTo>
                      <a:pt x="0" y="288"/>
                    </a:lnTo>
                    <a:lnTo>
                      <a:pt x="3194" y="290"/>
                    </a:lnTo>
                    <a:lnTo>
                      <a:pt x="3188" y="256"/>
                    </a:lnTo>
                    <a:cubicBezTo>
                      <a:pt x="3182" y="232"/>
                      <a:pt x="3172" y="183"/>
                      <a:pt x="3160" y="146"/>
                    </a:cubicBezTo>
                    <a:cubicBezTo>
                      <a:pt x="3146" y="103"/>
                      <a:pt x="3128" y="58"/>
                      <a:pt x="3118" y="34"/>
                    </a:cubicBezTo>
                    <a:lnTo>
                      <a:pt x="3102" y="2"/>
                    </a:lnTo>
                    <a:lnTo>
                      <a:pt x="0" y="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30" name="Freeform 30"/>
              <p:cNvSpPr>
                <a:spLocks/>
              </p:cNvSpPr>
              <p:nvPr/>
            </p:nvSpPr>
            <p:spPr bwMode="auto">
              <a:xfrm>
                <a:off x="3595" y="3417"/>
                <a:ext cx="916" cy="290"/>
              </a:xfrm>
              <a:custGeom>
                <a:avLst/>
                <a:gdLst/>
                <a:ahLst/>
                <a:cxnLst>
                  <a:cxn ang="0">
                    <a:pos x="0" y="290"/>
                  </a:cxn>
                  <a:cxn ang="0">
                    <a:pos x="0" y="2"/>
                  </a:cxn>
                  <a:cxn ang="0">
                    <a:pos x="3194" y="0"/>
                  </a:cxn>
                  <a:cxn ang="0">
                    <a:pos x="3176" y="156"/>
                  </a:cxn>
                  <a:cxn ang="0">
                    <a:pos x="3150" y="254"/>
                  </a:cxn>
                  <a:cxn ang="0">
                    <a:pos x="3140" y="290"/>
                  </a:cxn>
                  <a:cxn ang="0">
                    <a:pos x="0" y="290"/>
                  </a:cxn>
                </a:cxnLst>
                <a:rect l="0" t="0" r="r" b="b"/>
                <a:pathLst>
                  <a:path w="3194" h="290">
                    <a:moveTo>
                      <a:pt x="0" y="290"/>
                    </a:moveTo>
                    <a:lnTo>
                      <a:pt x="0" y="2"/>
                    </a:lnTo>
                    <a:lnTo>
                      <a:pt x="3194" y="0"/>
                    </a:lnTo>
                    <a:lnTo>
                      <a:pt x="3176" y="156"/>
                    </a:lnTo>
                    <a:cubicBezTo>
                      <a:pt x="3169" y="198"/>
                      <a:pt x="3162" y="232"/>
                      <a:pt x="3150" y="254"/>
                    </a:cubicBezTo>
                    <a:lnTo>
                      <a:pt x="3140" y="290"/>
                    </a:lnTo>
                    <a:lnTo>
                      <a:pt x="0" y="290"/>
                    </a:lnTo>
                    <a:close/>
                  </a:path>
                </a:pathLst>
              </a:custGeom>
              <a:solidFill>
                <a:schemeClr val="bg1">
                  <a:alpha val="49001"/>
                </a:schemeClr>
              </a:solidFill>
              <a:ln w="9525">
                <a:noFill/>
                <a:round/>
                <a:headEnd/>
                <a:tailEnd/>
              </a:ln>
            </p:spPr>
            <p:txBody>
              <a:bodyPr wrap="none" anchor="ctr"/>
              <a:lstStyle/>
              <a:p>
                <a:pPr algn="ctr">
                  <a:spcBef>
                    <a:spcPct val="50000"/>
                  </a:spcBef>
                  <a:defRPr/>
                </a:pPr>
                <a:endParaRPr lang="zh-CN" altLang="zh-CN"/>
              </a:p>
            </p:txBody>
          </p:sp>
          <p:sp>
            <p:nvSpPr>
              <p:cNvPr id="31" name="Rectangle 31"/>
              <p:cNvSpPr>
                <a:spLocks noChangeArrowheads="1"/>
              </p:cNvSpPr>
              <p:nvPr/>
            </p:nvSpPr>
            <p:spPr bwMode="auto">
              <a:xfrm>
                <a:off x="1877" y="3419"/>
                <a:ext cx="858" cy="288"/>
              </a:xfrm>
              <a:prstGeom prst="rect">
                <a:avLst/>
              </a:prstGeom>
              <a:solidFill>
                <a:schemeClr val="bg1">
                  <a:alpha val="49001"/>
                </a:schemeClr>
              </a:solidFill>
              <a:ln w="9525">
                <a:noFill/>
                <a:miter lim="800000"/>
                <a:headEnd/>
                <a:tailEnd/>
              </a:ln>
            </p:spPr>
            <p:txBody>
              <a:bodyPr wrap="none" anchor="ctr"/>
              <a:lstStyle/>
              <a:p>
                <a:pPr algn="ctr">
                  <a:spcBef>
                    <a:spcPct val="50000"/>
                  </a:spcBef>
                  <a:defRPr/>
                </a:pPr>
                <a:endParaRPr lang="zh-CN" altLang="zh-CN">
                  <a:latin typeface="Arial" pitchFamily="34" charset="0"/>
                  <a:ea typeface="宋体" pitchFamily="2" charset="-122"/>
                </a:endParaRPr>
              </a:p>
            </p:txBody>
          </p:sp>
        </p:grpSp>
      </p:grpSp>
      <p:sp>
        <p:nvSpPr>
          <p:cNvPr id="101378" name="Rectangle 2"/>
          <p:cNvSpPr>
            <a:spLocks noGrp="1" noChangeArrowheads="1"/>
          </p:cNvSpPr>
          <p:nvPr>
            <p:ph type="ctrTitle"/>
          </p:nvPr>
        </p:nvSpPr>
        <p:spPr>
          <a:xfrm>
            <a:off x="139700" y="1417638"/>
            <a:ext cx="8729663" cy="2011362"/>
          </a:xfrm>
        </p:spPr>
        <p:txBody>
          <a:bodyPr/>
          <a:lstStyle>
            <a:lvl1pPr>
              <a:defRPr sz="3500">
                <a:solidFill>
                  <a:schemeClr val="tx1"/>
                </a:solidFill>
              </a:defRPr>
            </a:lvl1pPr>
          </a:lstStyle>
          <a:p>
            <a:r>
              <a:rPr lang="en-US" dirty="0"/>
              <a:t>Click to edit Master title style</a:t>
            </a:r>
          </a:p>
        </p:txBody>
      </p:sp>
      <p:sp>
        <p:nvSpPr>
          <p:cNvPr id="101379" name="Rectangle 3"/>
          <p:cNvSpPr>
            <a:spLocks noGrp="1" noChangeArrowheads="1"/>
          </p:cNvSpPr>
          <p:nvPr>
            <p:ph type="subTitle" idx="1"/>
          </p:nvPr>
        </p:nvSpPr>
        <p:spPr>
          <a:xfrm>
            <a:off x="182563" y="228600"/>
            <a:ext cx="4389437" cy="822325"/>
          </a:xfrm>
        </p:spPr>
        <p:txBody>
          <a:bodyPr anchor="b"/>
          <a:lstStyle>
            <a:lvl1pPr marL="0" indent="0">
              <a:buFont typeface="Wingdings" pitchFamily="-105" charset="2"/>
              <a:buNone/>
              <a:defRPr sz="1300"/>
            </a:lvl1pPr>
          </a:lstStyle>
          <a:p>
            <a:r>
              <a:rPr 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89000" y="304800"/>
            <a:ext cx="7581900" cy="9413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692525"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30725" y="1600200"/>
            <a:ext cx="3692525" cy="4343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152400" y="6553200"/>
            <a:ext cx="8839200" cy="152400"/>
          </a:xfrm>
        </p:spPr>
        <p:txBody>
          <a:bodyPr/>
          <a:lstStyle>
            <a:lvl1pPr>
              <a:defRPr/>
            </a:lvl1pPr>
          </a:lstStyle>
          <a:p>
            <a:endParaRPr lang="zh-CN"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6"/>
          <p:cNvSpPr>
            <a:spLocks noGrp="1" noChangeArrowheads="1"/>
          </p:cNvSpPr>
          <p:nvPr>
            <p:ph type="sldNum" sz="quarter" idx="10"/>
          </p:nvPr>
        </p:nvSpPr>
        <p:spPr/>
        <p:txBody>
          <a:bodyPr/>
          <a:lstStyle>
            <a:lvl1pPr>
              <a:defRPr/>
            </a:lvl1pPr>
          </a:lstStyle>
          <a:p>
            <a:pPr>
              <a:defRPr/>
            </a:pPr>
            <a:fld id="{EE6D7522-5C98-431E-B80A-393B55C2FBBF}"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2EF86EF5-919F-4661-9127-5B3ECF977FB4}" type="datetime1">
              <a:rPr lang="en-US" altLang="zh-CN"/>
              <a:pPr>
                <a:defRPr/>
              </a:pPr>
              <a:t>6/24/2013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182563" y="1863725"/>
            <a:ext cx="4267200" cy="449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2163" y="1863725"/>
            <a:ext cx="4267200" cy="4491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sldNum" sz="quarter" idx="10"/>
          </p:nvPr>
        </p:nvSpPr>
        <p:spPr/>
        <p:txBody>
          <a:bodyPr/>
          <a:lstStyle>
            <a:lvl1pPr>
              <a:defRPr/>
            </a:lvl1pPr>
          </a:lstStyle>
          <a:p>
            <a:pPr>
              <a:defRPr/>
            </a:pPr>
            <a:fld id="{3FF925D9-A62F-43C1-8B46-9D50A09B27A0}"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1EF41037-39EE-4785-AE4B-13794C72907A}" type="datetime1">
              <a:rPr lang="en-US" altLang="zh-CN"/>
              <a:pPr>
                <a:defRPr/>
              </a:pPr>
              <a:t>6/24/2013</a:t>
            </a:fld>
            <a:endParaRPr lang="en-US" altLang="zh-CN" dirty="0"/>
          </a:p>
        </p:txBody>
      </p:sp>
      <p:sp>
        <p:nvSpPr>
          <p:cNvPr id="8" name="Footer Placeholder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6"/>
          <p:cNvSpPr>
            <a:spLocks noGrp="1" noChangeArrowheads="1"/>
          </p:cNvSpPr>
          <p:nvPr>
            <p:ph type="sldNum" sz="quarter" idx="10"/>
          </p:nvPr>
        </p:nvSpPr>
        <p:spPr/>
        <p:txBody>
          <a:bodyPr/>
          <a:lstStyle>
            <a:lvl1pPr>
              <a:defRPr/>
            </a:lvl1pPr>
          </a:lstStyle>
          <a:p>
            <a:pPr>
              <a:defRPr/>
            </a:pPr>
            <a:fld id="{2658EE8A-D17E-4D69-9D71-6E3E08EF6F0A}" type="slidenum">
              <a:rPr lang="en-US" altLang="zh-CN"/>
              <a:pPr>
                <a:defRPr/>
              </a:pPr>
              <a:t>‹#›</a:t>
            </a:fld>
            <a:endParaRPr lang="en-US" altLang="zh-CN" dirty="0"/>
          </a:p>
        </p:txBody>
      </p:sp>
      <p:sp>
        <p:nvSpPr>
          <p:cNvPr id="9" name="Rectangle 8"/>
          <p:cNvSpPr>
            <a:spLocks noGrp="1" noChangeArrowheads="1"/>
          </p:cNvSpPr>
          <p:nvPr>
            <p:ph type="dt" sz="half" idx="11"/>
          </p:nvPr>
        </p:nvSpPr>
        <p:spPr/>
        <p:txBody>
          <a:bodyPr/>
          <a:lstStyle>
            <a:lvl1pPr>
              <a:defRPr/>
            </a:lvl1pPr>
          </a:lstStyle>
          <a:p>
            <a:pPr>
              <a:defRPr/>
            </a:pPr>
            <a:fld id="{44A831D9-3DE7-4E0E-9D17-CFE664E21490}" type="datetime1">
              <a:rPr lang="en-US" altLang="zh-CN"/>
              <a:pPr>
                <a:defRPr/>
              </a:pPr>
              <a:t>6/24/2013</a:t>
            </a:fld>
            <a:endParaRPr lang="en-US" altLang="zh-CN" dirty="0"/>
          </a:p>
        </p:txBody>
      </p:sp>
      <p:sp>
        <p:nvSpPr>
          <p:cNvPr id="10"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Line 4"/>
          <p:cNvSpPr>
            <a:spLocks noChangeShapeType="1"/>
          </p:cNvSpPr>
          <p:nvPr userDrawn="1"/>
        </p:nvSpPr>
        <p:spPr bwMode="auto">
          <a:xfrm flipV="1">
            <a:off x="274638" y="132397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5" name="Title 1"/>
          <p:cNvSpPr>
            <a:spLocks noGrp="1"/>
          </p:cNvSpPr>
          <p:nvPr>
            <p:ph type="title"/>
          </p:nvPr>
        </p:nvSpPr>
        <p:spPr>
          <a:xfrm>
            <a:off x="182563" y="684213"/>
            <a:ext cx="8686800" cy="639762"/>
          </a:xfrm>
        </p:spPr>
        <p:txBody>
          <a:bodyPr/>
          <a:lstStyle>
            <a:lvl1pPr>
              <a:defRPr b="1"/>
            </a:lvl1pPr>
          </a:lstStyle>
          <a:p>
            <a:r>
              <a:rPr lang="en-US" dirty="0" smtClean="0"/>
              <a:t>Click to edit Master title style</a:t>
            </a:r>
            <a:endParaRPr lang="en-US" dirty="0"/>
          </a:p>
        </p:txBody>
      </p:sp>
      <p:sp>
        <p:nvSpPr>
          <p:cNvPr id="6" name="Rectangle 6"/>
          <p:cNvSpPr>
            <a:spLocks noGrp="1" noChangeArrowheads="1"/>
          </p:cNvSpPr>
          <p:nvPr>
            <p:ph type="sldNum" sz="quarter" idx="10"/>
          </p:nvPr>
        </p:nvSpPr>
        <p:spPr/>
        <p:txBody>
          <a:bodyPr/>
          <a:lstStyle>
            <a:lvl1pPr>
              <a:defRPr/>
            </a:lvl1pPr>
          </a:lstStyle>
          <a:p>
            <a:pPr>
              <a:defRPr/>
            </a:pPr>
            <a:fld id="{B2531333-8F2E-47BB-8F97-DEF038526465}"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D32BB96D-5F25-492A-A235-35193BEA8FF2}" type="datetime1">
              <a:rPr lang="en-US" altLang="zh-CN"/>
              <a:pPr>
                <a:defRPr/>
              </a:pPr>
              <a:t>6/24/2013</a:t>
            </a:fld>
            <a:endParaRPr lang="en-US" altLang="zh-CN" dirty="0"/>
          </a:p>
        </p:txBody>
      </p:sp>
      <p:sp>
        <p:nvSpPr>
          <p:cNvPr id="8"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6"/>
          <p:cNvSpPr>
            <a:spLocks noGrp="1" noChangeArrowheads="1"/>
          </p:cNvSpPr>
          <p:nvPr>
            <p:ph type="sldNum" sz="quarter" idx="10"/>
          </p:nvPr>
        </p:nvSpPr>
        <p:spPr/>
        <p:txBody>
          <a:bodyPr/>
          <a:lstStyle>
            <a:lvl1pPr>
              <a:defRPr/>
            </a:lvl1pPr>
          </a:lstStyle>
          <a:p>
            <a:pPr>
              <a:defRPr/>
            </a:pPr>
            <a:fld id="{B446B206-6462-4EAC-AE0E-C5282F8A7782}" type="slidenum">
              <a:rPr lang="en-US" altLang="zh-CN"/>
              <a:pPr>
                <a:defRPr/>
              </a:pPr>
              <a:t>‹#›</a:t>
            </a:fld>
            <a:endParaRPr lang="en-US" altLang="zh-CN" dirty="0"/>
          </a:p>
        </p:txBody>
      </p:sp>
      <p:sp>
        <p:nvSpPr>
          <p:cNvPr id="7" name="Rectangle 8"/>
          <p:cNvSpPr>
            <a:spLocks noGrp="1" noChangeArrowheads="1"/>
          </p:cNvSpPr>
          <p:nvPr>
            <p:ph type="dt" sz="half" idx="11"/>
          </p:nvPr>
        </p:nvSpPr>
        <p:spPr/>
        <p:txBody>
          <a:bodyPr/>
          <a:lstStyle>
            <a:lvl1pPr>
              <a:defRPr/>
            </a:lvl1pPr>
          </a:lstStyle>
          <a:p>
            <a:pPr>
              <a:defRPr/>
            </a:pPr>
            <a:fld id="{5DDDE80E-8534-46F4-9BAF-DF880BABF131}" type="datetime1">
              <a:rPr lang="en-US" altLang="zh-CN"/>
              <a:pPr>
                <a:defRPr/>
              </a:pPr>
              <a:t>6/24/2013</a:t>
            </a:fld>
            <a:endParaRPr lang="en-US" altLang="zh-CN" dirty="0"/>
          </a:p>
        </p:txBody>
      </p:sp>
      <p:sp>
        <p:nvSpPr>
          <p:cNvPr id="8" name="Footer Placeholder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Title 1"/>
          <p:cNvSpPr>
            <a:spLocks noGrp="1"/>
          </p:cNvSpPr>
          <p:nvPr>
            <p:ph type="title"/>
          </p:nvPr>
        </p:nvSpPr>
        <p:spPr/>
        <p:txBody>
          <a:bodyPr/>
          <a:lstStyle>
            <a:lvl1pPr>
              <a:defRPr b="1"/>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C5B97B35-FF0C-4B88-97B6-992646932B4C}"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272B3F38-415A-44D2-8170-AA686D9EBD82}" type="datetime1">
              <a:rPr lang="en-US" altLang="zh-CN"/>
              <a:pPr>
                <a:defRPr/>
              </a:pPr>
              <a:t>6/24/2013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2" name="Vertical Title 1"/>
          <p:cNvSpPr>
            <a:spLocks noGrp="1"/>
          </p:cNvSpPr>
          <p:nvPr>
            <p:ph type="title" orient="vert"/>
          </p:nvPr>
        </p:nvSpPr>
        <p:spPr>
          <a:xfrm>
            <a:off x="6697663" y="684213"/>
            <a:ext cx="2171700" cy="5670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2563" y="684213"/>
            <a:ext cx="6362700" cy="5670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p:txBody>
          <a:bodyPr/>
          <a:lstStyle>
            <a:lvl1pPr>
              <a:defRPr/>
            </a:lvl1pPr>
          </a:lstStyle>
          <a:p>
            <a:pPr>
              <a:defRPr/>
            </a:pPr>
            <a:fld id="{B48AB985-E761-46CD-80DE-6DDFD670F639}" type="slidenum">
              <a:rPr lang="en-US" altLang="zh-CN"/>
              <a:pPr>
                <a:defRPr/>
              </a:pPr>
              <a:t>‹#›</a:t>
            </a:fld>
            <a:endParaRPr lang="en-US" altLang="zh-CN" dirty="0"/>
          </a:p>
        </p:txBody>
      </p:sp>
      <p:sp>
        <p:nvSpPr>
          <p:cNvPr id="6" name="Rectangle 8"/>
          <p:cNvSpPr>
            <a:spLocks noGrp="1" noChangeArrowheads="1"/>
          </p:cNvSpPr>
          <p:nvPr>
            <p:ph type="dt" sz="half" idx="11"/>
          </p:nvPr>
        </p:nvSpPr>
        <p:spPr/>
        <p:txBody>
          <a:bodyPr/>
          <a:lstStyle>
            <a:lvl1pPr>
              <a:defRPr/>
            </a:lvl1pPr>
          </a:lstStyle>
          <a:p>
            <a:pPr>
              <a:defRPr/>
            </a:pPr>
            <a:fld id="{47A57B3D-C712-4F4A-9ACB-B831D1314349}" type="datetime1">
              <a:rPr lang="en-US" altLang="zh-CN"/>
              <a:pPr>
                <a:defRPr/>
              </a:pPr>
              <a:t>6/24/2013</a:t>
            </a:fld>
            <a:endParaRPr lang="en-US" altLang="zh-CN" dirty="0"/>
          </a:p>
        </p:txBody>
      </p:sp>
      <p:sp>
        <p:nvSpPr>
          <p:cNvPr id="7" name="Rectangle 7"/>
          <p:cNvSpPr>
            <a:spLocks noGrp="1" noChangeArrowheads="1"/>
          </p:cNvSpPr>
          <p:nvPr>
            <p:ph type="ftr" sz="quarter" idx="12"/>
          </p:nvPr>
        </p:nvSpPr>
        <p:spPr/>
        <p:txBody>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pic>
        <p:nvPicPr>
          <p:cNvPr id="2" name="Picture 7" descr="LOGO标准小版85K"/>
          <p:cNvPicPr>
            <a:picLocks noChangeAspect="1" noChangeArrowheads="1"/>
          </p:cNvPicPr>
          <p:nvPr userDrawn="1"/>
        </p:nvPicPr>
        <p:blipFill>
          <a:blip r:embed="rId2"/>
          <a:srcRect/>
          <a:stretch>
            <a:fillRect/>
          </a:stretch>
        </p:blipFill>
        <p:spPr bwMode="auto">
          <a:xfrm>
            <a:off x="0" y="11113"/>
            <a:ext cx="1295400" cy="401637"/>
          </a:xfrm>
          <a:prstGeom prst="rect">
            <a:avLst/>
          </a:prstGeom>
          <a:noFill/>
          <a:ln w="21600">
            <a:noFill/>
            <a:round/>
            <a:headEnd/>
            <a:tailEnd/>
          </a:ln>
        </p:spPr>
      </p:pic>
      <p:sp>
        <p:nvSpPr>
          <p:cNvPr id="3" name="Rectangle 5"/>
          <p:cNvSpPr>
            <a:spLocks noGrp="1" noChangeArrowheads="1"/>
          </p:cNvSpPr>
          <p:nvPr>
            <p:ph type="sldNum" sz="quarter" idx="10"/>
          </p:nvPr>
        </p:nvSpPr>
        <p:spPr/>
        <p:txBody>
          <a:bodyPr/>
          <a:lstStyle>
            <a:lvl1pPr>
              <a:defRPr/>
            </a:lvl1pPr>
          </a:lstStyle>
          <a:p>
            <a:pPr>
              <a:defRPr/>
            </a:pPr>
            <a:fld id="{6B872815-BFD8-4B12-BCB7-B67C3A22ECC0}" type="slidenum">
              <a:rPr lang="zh-CN" altLang="en-US"/>
              <a:pPr>
                <a:defRPr/>
              </a:pPr>
              <a:t>‹#›</a:t>
            </a:fld>
            <a:endParaRPr lang="en-US" altLang="zh-CN"/>
          </a:p>
        </p:txBody>
      </p:sp>
      <p:sp>
        <p:nvSpPr>
          <p:cNvPr id="4" name="Title 1"/>
          <p:cNvSpPr>
            <a:spLocks noGrp="1"/>
          </p:cNvSpPr>
          <p:nvPr>
            <p:ph type="title"/>
          </p:nvPr>
        </p:nvSpPr>
        <p:spPr>
          <a:xfrm>
            <a:off x="182563" y="684213"/>
            <a:ext cx="8686800" cy="639762"/>
          </a:xfrm>
        </p:spPr>
        <p:txBody>
          <a:bodyPr/>
          <a:lstStyle>
            <a:lvl1pPr>
              <a:defRPr b="1">
                <a:solidFill>
                  <a:schemeClr val="tx1"/>
                </a:solidFill>
              </a:defRPr>
            </a:lvl1pPr>
          </a:lstStyle>
          <a:p>
            <a:r>
              <a:rPr lang="en-US" dirty="0"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563" y="684213"/>
            <a:ext cx="8686800" cy="6397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182563" y="1863725"/>
            <a:ext cx="8686800" cy="4491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100356" name="Line 4"/>
          <p:cNvSpPr>
            <a:spLocks noChangeShapeType="1"/>
          </p:cNvSpPr>
          <p:nvPr/>
        </p:nvSpPr>
        <p:spPr bwMode="auto">
          <a:xfrm flipV="1">
            <a:off x="274638" y="1323975"/>
            <a:ext cx="8594725" cy="0"/>
          </a:xfrm>
          <a:prstGeom prst="line">
            <a:avLst/>
          </a:prstGeom>
          <a:noFill/>
          <a:ln w="9525">
            <a:solidFill>
              <a:schemeClr val="tx1"/>
            </a:solidFill>
            <a:round/>
            <a:headEnd/>
            <a:tailEnd/>
          </a:ln>
          <a:effectLst/>
        </p:spPr>
        <p:txBody>
          <a:bodyPr/>
          <a:lstStyle/>
          <a:p>
            <a:pPr algn="ctr">
              <a:spcBef>
                <a:spcPct val="50000"/>
              </a:spcBef>
              <a:defRPr/>
            </a:pPr>
            <a:endParaRPr lang="en-US" dirty="0">
              <a:latin typeface="Arial" pitchFamily="-105" charset="0"/>
              <a:ea typeface="+mn-ea"/>
            </a:endParaRPr>
          </a:p>
        </p:txBody>
      </p:sp>
      <p:sp>
        <p:nvSpPr>
          <p:cNvPr id="15" name="Rectangle 6"/>
          <p:cNvSpPr>
            <a:spLocks noChangeArrowheads="1"/>
          </p:cNvSpPr>
          <p:nvPr/>
        </p:nvSpPr>
        <p:spPr bwMode="black">
          <a:xfrm>
            <a:off x="7589838" y="6537325"/>
            <a:ext cx="1371600" cy="184150"/>
          </a:xfrm>
          <a:prstGeom prst="rect">
            <a:avLst/>
          </a:prstGeom>
          <a:noFill/>
          <a:ln w="9525">
            <a:noFill/>
            <a:miter lim="800000"/>
            <a:headEnd/>
            <a:tailEnd/>
          </a:ln>
        </p:spPr>
        <p:txBody>
          <a:bodyPr lIns="92075" tIns="46038" rIns="92075" bIns="46038"/>
          <a:lstStyle/>
          <a:p>
            <a:pPr algn="r">
              <a:defRPr/>
            </a:pPr>
            <a:r>
              <a:rPr lang="en-US" altLang="zh-CN" sz="800" dirty="0">
                <a:latin typeface="Arial" pitchFamily="34" charset="0"/>
                <a:ea typeface="宋体" pitchFamily="2" charset="-122"/>
              </a:rPr>
              <a:t>© 2012 IBM Corporation</a:t>
            </a:r>
            <a:endParaRPr lang="en-US" altLang="zh-CN" dirty="0">
              <a:latin typeface="Arial" pitchFamily="34" charset="0"/>
              <a:ea typeface="宋体" pitchFamily="2" charset="-122"/>
            </a:endParaRPr>
          </a:p>
        </p:txBody>
      </p:sp>
      <p:sp>
        <p:nvSpPr>
          <p:cNvPr id="100358" name="Rectangle 6"/>
          <p:cNvSpPr>
            <a:spLocks noGrp="1" noChangeArrowheads="1"/>
          </p:cNvSpPr>
          <p:nvPr>
            <p:ph type="sldNum" sz="quarter" idx="4"/>
          </p:nvPr>
        </p:nvSpPr>
        <p:spPr bwMode="black">
          <a:xfrm>
            <a:off x="182563" y="6537325"/>
            <a:ext cx="366712"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fld id="{4CE80774-6636-4FAC-9F2C-AA3D7AD19202}" type="slidenum">
              <a:rPr lang="en-US" altLang="zh-CN"/>
              <a:pPr>
                <a:defRPr/>
              </a:pPr>
              <a:t>‹#›</a:t>
            </a:fld>
            <a:endParaRPr lang="en-US" altLang="zh-CN" dirty="0"/>
          </a:p>
        </p:txBody>
      </p:sp>
      <p:sp>
        <p:nvSpPr>
          <p:cNvPr id="100359" name="Rectangle 7"/>
          <p:cNvSpPr>
            <a:spLocks noGrp="1" noChangeArrowheads="1"/>
          </p:cNvSpPr>
          <p:nvPr>
            <p:ph type="ftr" sz="quarter" idx="3"/>
          </p:nvPr>
        </p:nvSpPr>
        <p:spPr bwMode="auto">
          <a:xfrm>
            <a:off x="1554163" y="6537325"/>
            <a:ext cx="5943600"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r>
              <a:rPr lang="en-US" altLang="zh-CN"/>
              <a:t>IBM Internal, Confidential </a:t>
            </a:r>
          </a:p>
        </p:txBody>
      </p:sp>
      <p:sp>
        <p:nvSpPr>
          <p:cNvPr id="100360" name="Rectangle 8"/>
          <p:cNvSpPr>
            <a:spLocks noGrp="1" noChangeArrowheads="1"/>
          </p:cNvSpPr>
          <p:nvPr>
            <p:ph type="dt" sz="half" idx="2"/>
          </p:nvPr>
        </p:nvSpPr>
        <p:spPr bwMode="auto">
          <a:xfrm>
            <a:off x="549275" y="6537325"/>
            <a:ext cx="1004888" cy="184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0"/>
              </a:spcBef>
              <a:defRPr sz="800">
                <a:latin typeface="Arial" pitchFamily="34" charset="0"/>
                <a:ea typeface="宋体" pitchFamily="2" charset="-122"/>
                <a:cs typeface="Arial" pitchFamily="34" charset="0"/>
              </a:defRPr>
            </a:lvl1pPr>
          </a:lstStyle>
          <a:p>
            <a:pPr>
              <a:defRPr/>
            </a:pPr>
            <a:fld id="{B98E1430-9CA8-4DDE-AE5E-853CDF3FD447}" type="datetime1">
              <a:rPr lang="en-US" altLang="zh-CN"/>
              <a:pPr>
                <a:defRPr/>
              </a:pPr>
              <a:t>6/24/2013</a:t>
            </a:fld>
            <a:endParaRPr lang="en-US" altLang="zh-CN" dirty="0"/>
          </a:p>
        </p:txBody>
      </p:sp>
      <p:pic>
        <p:nvPicPr>
          <p:cNvPr id="1033" name="Picture 10" descr="R120_G137_B251-200"/>
          <p:cNvPicPr>
            <a:picLocks noChangeAspect="1" noChangeArrowheads="1"/>
          </p:cNvPicPr>
          <p:nvPr/>
        </p:nvPicPr>
        <p:blipFill>
          <a:blip r:embed="rId15"/>
          <a:srcRect/>
          <a:stretch>
            <a:fillRect/>
          </a:stretch>
        </p:blipFill>
        <p:spPr bwMode="auto">
          <a:xfrm>
            <a:off x="8280400" y="227013"/>
            <a:ext cx="588963" cy="236537"/>
          </a:xfrm>
          <a:prstGeom prst="rect">
            <a:avLst/>
          </a:prstGeom>
          <a:noFill/>
          <a:ln w="9525">
            <a:noFill/>
            <a:miter lim="800000"/>
            <a:headEnd/>
            <a:tailEnd/>
          </a:ln>
        </p:spPr>
      </p:pic>
      <p:sp>
        <p:nvSpPr>
          <p:cNvPr id="13" name="AcnStamp_ID_13" hidden="1"/>
          <p:cNvSpPr/>
          <p:nvPr>
            <p:custDataLst>
              <p:tags r:id="rId12"/>
            </p:custDataLst>
          </p:nvPr>
        </p:nvSpPr>
        <p:spPr bwMode="gray">
          <a:xfrm>
            <a:off x="8869363" y="1517650"/>
            <a:ext cx="0" cy="0"/>
          </a:xfrm>
          <a:prstGeom prst="leftRightArrow">
            <a:avLst>
              <a:gd name="adj1" fmla="val 0"/>
              <a:gd name="adj2" fmla="val 0"/>
            </a:avLst>
          </a:prstGeom>
          <a:noFill/>
          <a:ln w="9525" cap="flat" cmpd="sng" algn="ctr">
            <a:noFill/>
            <a:prstDash val="solid"/>
            <a:round/>
            <a:headEnd type="none" w="med" len="med"/>
            <a:tailEnd type="none" w="med" len="med"/>
          </a:ln>
          <a:effectLst/>
        </p:spPr>
        <p:txBody>
          <a:bodyPr wrap="none" lIns="0" tIns="25400" rIns="0" bIns="25400">
            <a:spAutoFit/>
          </a:bodyPr>
          <a:lstStyle/>
          <a:p>
            <a:pPr algn="r">
              <a:defRPr/>
            </a:pPr>
            <a:r>
              <a:rPr lang="en-US" altLang="zh-CN" sz="1400" b="1"/>
              <a:t>MASTER STAMP</a:t>
            </a:r>
            <a:endParaRPr lang="zh-CN" altLang="en-US" sz="1400" b="1"/>
          </a:p>
        </p:txBody>
      </p:sp>
      <p:cxnSp>
        <p:nvCxnSpPr>
          <p:cNvPr id="1035" name="AcnStpConnector_ID_14" hidden="1"/>
          <p:cNvCxnSpPr>
            <a:cxnSpLocks noChangeShapeType="1"/>
            <a:stCxn id="13" idx="2"/>
            <a:endCxn id="13" idx="0"/>
          </p:cNvCxnSpPr>
          <p:nvPr>
            <p:custDataLst>
              <p:tags r:id="rId13"/>
            </p:custDataLst>
          </p:nvPr>
        </p:nvCxnSpPr>
        <p:spPr bwMode="gray">
          <a:xfrm>
            <a:off x="8869363" y="1517650"/>
            <a:ext cx="0" cy="0"/>
          </a:xfrm>
          <a:prstGeom prst="straightConnector1">
            <a:avLst/>
          </a:prstGeom>
          <a:noFill/>
          <a:ln w="9525" algn="ctr">
            <a:solidFill>
              <a:schemeClr val="tx1"/>
            </a:solidFill>
            <a:round/>
            <a:headEnd/>
            <a:tailEnd/>
          </a:ln>
        </p:spPr>
      </p:cxnSp>
      <p:cxnSp>
        <p:nvCxnSpPr>
          <p:cNvPr id="1036" name="AcnStpConnector_ID_16" hidden="1"/>
          <p:cNvCxnSpPr>
            <a:cxnSpLocks noChangeShapeType="1"/>
            <a:stCxn id="13" idx="4"/>
            <a:endCxn id="13" idx="6"/>
          </p:cNvCxnSpPr>
          <p:nvPr>
            <p:custDataLst>
              <p:tags r:id="rId14"/>
            </p:custDataLst>
          </p:nvPr>
        </p:nvCxnSpPr>
        <p:spPr bwMode="gray">
          <a:xfrm>
            <a:off x="8869363" y="1517650"/>
            <a:ext cx="0" cy="0"/>
          </a:xfrm>
          <a:prstGeom prst="straightConnector1">
            <a:avLst/>
          </a:prstGeom>
          <a:noFill/>
          <a:ln w="9525" algn="ctr">
            <a:solidFill>
              <a:schemeClr val="tx1"/>
            </a:solidFill>
            <a:round/>
            <a:headEnd/>
            <a:tailEnd/>
          </a:ln>
        </p:spPr>
      </p:cxnSp>
    </p:spTree>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Lst>
  <p:timing>
    <p:tnLst>
      <p:par>
        <p:cTn id="1" dur="indefinite" restart="never" nodeType="tmRoot"/>
      </p:par>
    </p:tnLst>
  </p:timing>
  <p:hf hdr="0" dt="0"/>
  <p:txStyles>
    <p:titleStyle>
      <a:lvl1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mj-cs"/>
        </a:defRPr>
      </a:lvl1pPr>
      <a:lvl2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2pPr>
      <a:lvl3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3pPr>
      <a:lvl4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4pPr>
      <a:lvl5pPr algn="l" rtl="0" eaLnBrk="0" fontAlgn="base" hangingPunct="0">
        <a:lnSpc>
          <a:spcPct val="90000"/>
        </a:lnSpc>
        <a:spcBef>
          <a:spcPct val="0"/>
        </a:spcBef>
        <a:spcAft>
          <a:spcPct val="0"/>
        </a:spcAft>
        <a:defRPr sz="2200">
          <a:solidFill>
            <a:schemeClr val="hlink"/>
          </a:solidFill>
          <a:latin typeface="微软雅黑" pitchFamily="34" charset="-122"/>
          <a:ea typeface="微软雅黑" pitchFamily="34" charset="-122"/>
          <a:cs typeface="Arial" pitchFamily="-105" charset="0"/>
        </a:defRPr>
      </a:lvl5pPr>
      <a:lvl6pPr marL="4572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6pPr>
      <a:lvl7pPr marL="9144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7pPr>
      <a:lvl8pPr marL="13716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8pPr>
      <a:lvl9pPr marL="1828800" algn="l" rtl="0" fontAlgn="base">
        <a:lnSpc>
          <a:spcPct val="90000"/>
        </a:lnSpc>
        <a:spcBef>
          <a:spcPct val="0"/>
        </a:spcBef>
        <a:spcAft>
          <a:spcPct val="0"/>
        </a:spcAft>
        <a:defRPr sz="2200">
          <a:solidFill>
            <a:schemeClr val="hlink"/>
          </a:solidFill>
          <a:latin typeface="Arial" pitchFamily="-105" charset="0"/>
          <a:ea typeface="Arial" pitchFamily="-105" charset="0"/>
          <a:cs typeface="Arial" pitchFamily="-105" charset="0"/>
        </a:defRPr>
      </a:lvl9pPr>
    </p:titleStyle>
    <p:bodyStyle>
      <a:lvl1pPr marL="173038" indent="-173038" algn="l" rtl="0" eaLnBrk="0" fontAlgn="base" hangingPunct="0">
        <a:spcBef>
          <a:spcPct val="20000"/>
        </a:spcBef>
        <a:spcAft>
          <a:spcPct val="0"/>
        </a:spcAft>
        <a:buClr>
          <a:schemeClr val="tx1"/>
        </a:buClr>
        <a:buFont typeface="Wingdings" pitchFamily="2" charset="2"/>
        <a:buChar char="§"/>
        <a:defRPr sz="1600">
          <a:solidFill>
            <a:schemeClr val="tx1"/>
          </a:solidFill>
          <a:latin typeface="微软雅黑" pitchFamily="34" charset="-122"/>
          <a:ea typeface="微软雅黑" pitchFamily="34" charset="-122"/>
          <a:cs typeface="+mn-cs"/>
        </a:defRPr>
      </a:lvl1pPr>
      <a:lvl2pPr marL="509588" indent="-163513" algn="l" rtl="0" eaLnBrk="0" fontAlgn="base" hangingPunct="0">
        <a:spcBef>
          <a:spcPct val="20000"/>
        </a:spcBef>
        <a:spcAft>
          <a:spcPct val="0"/>
        </a:spcAft>
        <a:buClr>
          <a:schemeClr val="tx1"/>
        </a:buClr>
        <a:buFont typeface="Arial" charset="0"/>
        <a:buChar char="–"/>
        <a:defRPr sz="1600">
          <a:solidFill>
            <a:schemeClr val="tx1"/>
          </a:solidFill>
          <a:latin typeface="微软雅黑" pitchFamily="34" charset="-122"/>
          <a:ea typeface="微软雅黑" pitchFamily="34" charset="-122"/>
          <a:cs typeface="+mn-cs"/>
        </a:defRPr>
      </a:lvl2pPr>
      <a:lvl3pPr marL="855663" indent="-173038" algn="l" rtl="0" eaLnBrk="0" fontAlgn="base" hangingPunct="0">
        <a:spcBef>
          <a:spcPct val="20000"/>
        </a:spcBef>
        <a:spcAft>
          <a:spcPct val="0"/>
        </a:spcAft>
        <a:buClr>
          <a:schemeClr val="tx1"/>
        </a:buClr>
        <a:buChar char="•"/>
        <a:defRPr sz="1600">
          <a:solidFill>
            <a:schemeClr val="tx1"/>
          </a:solidFill>
          <a:latin typeface="微软雅黑" pitchFamily="34" charset="-122"/>
          <a:ea typeface="微软雅黑" pitchFamily="34" charset="-122"/>
          <a:cs typeface="+mn-cs"/>
        </a:defRPr>
      </a:lvl3pPr>
      <a:lvl4pPr marL="1203325" indent="-173038" algn="l" rtl="0" eaLnBrk="0" fontAlgn="base" hangingPunct="0">
        <a:spcBef>
          <a:spcPct val="20000"/>
        </a:spcBef>
        <a:spcAft>
          <a:spcPct val="0"/>
        </a:spcAft>
        <a:buClr>
          <a:schemeClr val="bg1"/>
        </a:buClr>
        <a:buChar char="–"/>
        <a:defRPr sz="16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sz="1600">
          <a:solidFill>
            <a:schemeClr val="bg1"/>
          </a:solidFill>
          <a:latin typeface="+mn-lt"/>
          <a:ea typeface="+mn-ea"/>
          <a:cs typeface="+mn-cs"/>
        </a:defRPr>
      </a:lvl5pPr>
      <a:lvl6pPr marL="1997075" indent="-163513" algn="l" rtl="0" fontAlgn="base">
        <a:spcBef>
          <a:spcPct val="20000"/>
        </a:spcBef>
        <a:spcAft>
          <a:spcPct val="0"/>
        </a:spcAft>
        <a:buClr>
          <a:schemeClr val="bg1"/>
        </a:buClr>
        <a:buChar char="»"/>
        <a:defRPr sz="1600">
          <a:solidFill>
            <a:schemeClr val="bg1"/>
          </a:solidFill>
          <a:latin typeface="+mn-lt"/>
          <a:ea typeface="+mn-ea"/>
          <a:cs typeface="+mn-cs"/>
        </a:defRPr>
      </a:lvl6pPr>
      <a:lvl7pPr marL="2454275" indent="-163513" algn="l" rtl="0" fontAlgn="base">
        <a:spcBef>
          <a:spcPct val="20000"/>
        </a:spcBef>
        <a:spcAft>
          <a:spcPct val="0"/>
        </a:spcAft>
        <a:buClr>
          <a:schemeClr val="bg1"/>
        </a:buClr>
        <a:buChar char="»"/>
        <a:defRPr sz="1600">
          <a:solidFill>
            <a:schemeClr val="bg1"/>
          </a:solidFill>
          <a:latin typeface="+mn-lt"/>
          <a:ea typeface="+mn-ea"/>
          <a:cs typeface="+mn-cs"/>
        </a:defRPr>
      </a:lvl7pPr>
      <a:lvl8pPr marL="2911475" indent="-163513" algn="l" rtl="0" fontAlgn="base">
        <a:spcBef>
          <a:spcPct val="20000"/>
        </a:spcBef>
        <a:spcAft>
          <a:spcPct val="0"/>
        </a:spcAft>
        <a:buClr>
          <a:schemeClr val="bg1"/>
        </a:buClr>
        <a:buChar char="»"/>
        <a:defRPr sz="1600">
          <a:solidFill>
            <a:schemeClr val="bg1"/>
          </a:solidFill>
          <a:latin typeface="+mn-lt"/>
          <a:ea typeface="+mn-ea"/>
          <a:cs typeface="+mn-cs"/>
        </a:defRPr>
      </a:lvl8pPr>
      <a:lvl9pPr marL="3368675" indent="-163513" algn="l" rtl="0" fontAlgn="base">
        <a:spcBef>
          <a:spcPct val="20000"/>
        </a:spcBef>
        <a:spcAft>
          <a:spcPct val="0"/>
        </a:spcAft>
        <a:buClr>
          <a:schemeClr val="bg1"/>
        </a:buClr>
        <a:buChar char="»"/>
        <a:defRPr sz="1600">
          <a:solidFill>
            <a:schemeClr val="bg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85738" y="1143000"/>
            <a:ext cx="8729662" cy="2011363"/>
          </a:xfrm>
        </p:spPr>
        <p:txBody>
          <a:bodyPr/>
          <a:lstStyle/>
          <a:p>
            <a:pPr eaLnBrk="1" hangingPunct="1">
              <a:lnSpc>
                <a:spcPct val="150000"/>
              </a:lnSpc>
            </a:pPr>
            <a:r>
              <a:rPr lang="zh-CN" altLang="en-US" b="1" dirty="0" smtClean="0"/>
              <a:t>三福百货</a:t>
            </a:r>
            <a:r>
              <a:rPr lang="en-US" altLang="zh-CN" b="1" dirty="0" smtClean="0"/>
              <a:t>ERP</a:t>
            </a:r>
            <a:r>
              <a:rPr lang="zh-CN" altLang="en-US" b="1" dirty="0" smtClean="0"/>
              <a:t>项目</a:t>
            </a:r>
            <a:br>
              <a:rPr lang="zh-CN" altLang="en-US" b="1" dirty="0" smtClean="0"/>
            </a:br>
            <a:r>
              <a:rPr lang="en-US" altLang="zh-CN" b="1" dirty="0" smtClean="0"/>
              <a:t>RA</a:t>
            </a:r>
            <a:r>
              <a:rPr lang="zh-CN" altLang="en-US" b="1" dirty="0" smtClean="0"/>
              <a:t>介绍</a:t>
            </a:r>
            <a:endParaRPr lang="en-US" altLang="zh-CN" b="1" dirty="0" smtClean="0"/>
          </a:p>
        </p:txBody>
      </p:sp>
      <p:sp>
        <p:nvSpPr>
          <p:cNvPr id="11267" name="Rectangle 4"/>
          <p:cNvSpPr>
            <a:spLocks noChangeArrowheads="1"/>
          </p:cNvSpPr>
          <p:nvPr/>
        </p:nvSpPr>
        <p:spPr bwMode="auto">
          <a:xfrm>
            <a:off x="177800" y="527050"/>
            <a:ext cx="7769225" cy="528638"/>
          </a:xfrm>
          <a:prstGeom prst="rect">
            <a:avLst/>
          </a:prstGeom>
          <a:noFill/>
          <a:ln w="9525">
            <a:noFill/>
            <a:miter lim="800000"/>
            <a:headEnd/>
            <a:tailEnd/>
          </a:ln>
        </p:spPr>
        <p:txBody>
          <a:bodyPr anchor="b"/>
          <a:lstStyle/>
          <a:p>
            <a:pPr>
              <a:spcBef>
                <a:spcPct val="20000"/>
              </a:spcBef>
              <a:buClr>
                <a:schemeClr val="tx1"/>
              </a:buClr>
              <a:buFont typeface="Wingdings" pitchFamily="2" charset="2"/>
              <a:buNone/>
            </a:pPr>
            <a:r>
              <a:rPr lang="en-US" altLang="zh-CN" sz="1300" dirty="0" smtClean="0"/>
              <a:t>June  </a:t>
            </a:r>
            <a:r>
              <a:rPr lang="en-US" altLang="zh-CN" sz="1300" dirty="0"/>
              <a:t>2013</a:t>
            </a:r>
          </a:p>
        </p:txBody>
      </p:sp>
      <p:sp>
        <p:nvSpPr>
          <p:cNvPr id="11268" name="TextBox 3"/>
          <p:cNvSpPr txBox="1">
            <a:spLocks noChangeArrowheads="1"/>
          </p:cNvSpPr>
          <p:nvPr/>
        </p:nvSpPr>
        <p:spPr bwMode="auto">
          <a:xfrm>
            <a:off x="169863" y="3211513"/>
            <a:ext cx="3868737" cy="369887"/>
          </a:xfrm>
          <a:prstGeom prst="rect">
            <a:avLst/>
          </a:prstGeom>
          <a:noFill/>
          <a:ln w="9525">
            <a:noFill/>
            <a:miter lim="800000"/>
            <a:headEnd/>
            <a:tailEnd/>
          </a:ln>
        </p:spPr>
        <p:txBody>
          <a:bodyPr>
            <a:spAutoFit/>
          </a:bodyPr>
          <a:lstStyle/>
          <a:p>
            <a:pPr>
              <a:spcBef>
                <a:spcPct val="50000"/>
              </a:spcBef>
            </a:pPr>
            <a:r>
              <a:rPr lang="en-US" altLang="zh-CN" dirty="0">
                <a:latin typeface="微软雅黑" pitchFamily="34" charset="-122"/>
                <a:ea typeface="微软雅黑" pitchFamily="34" charset="-122"/>
              </a:rPr>
              <a:t>ERP</a:t>
            </a:r>
            <a:r>
              <a:rPr lang="zh-CN" altLang="en-US" dirty="0">
                <a:latin typeface="微软雅黑" pitchFamily="34" charset="-122"/>
                <a:ea typeface="微软雅黑" pitchFamily="34" charset="-122"/>
              </a:rPr>
              <a:t>项目组</a:t>
            </a:r>
            <a:r>
              <a:rPr lang="en-US" altLang="zh-CN" dirty="0">
                <a:latin typeface="微软雅黑" pitchFamily="34" charset="-122"/>
                <a:ea typeface="微软雅黑" pitchFamily="34" charset="-122"/>
              </a:rPr>
              <a:t>	</a:t>
            </a:r>
            <a:r>
              <a:rPr lang="zh-CN" altLang="en-US" dirty="0">
                <a:latin typeface="微软雅黑" pitchFamily="34" charset="-122"/>
                <a:ea typeface="微软雅黑" pitchFamily="34" charset="-122"/>
              </a:rPr>
              <a:t> </a:t>
            </a:r>
            <a:r>
              <a:rPr lang="en-US" altLang="zh-CN" dirty="0" smtClean="0">
                <a:latin typeface="微软雅黑" pitchFamily="34" charset="-122"/>
                <a:ea typeface="微软雅黑" pitchFamily="34" charset="-122"/>
              </a:rPr>
              <a:t>2013.06</a:t>
            </a:r>
            <a:endParaRPr lang="en-US" altLang="zh-CN"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3"/>
          <p:cNvSpPr>
            <a:spLocks noGrp="1"/>
          </p:cNvSpPr>
          <p:nvPr>
            <p:ph type="sldNum" sz="quarter" idx="10"/>
          </p:nvPr>
        </p:nvSpPr>
        <p:spPr>
          <a:noFill/>
        </p:spPr>
        <p:txBody>
          <a:bodyPr/>
          <a:lstStyle/>
          <a:p>
            <a:fld id="{DE9AABD9-6B19-4C98-B87B-2A56E3E87D93}" type="slidenum">
              <a:rPr lang="en-US" altLang="zh-CN" smtClean="0">
                <a:latin typeface="Arial" charset="0"/>
                <a:ea typeface="宋体" charset="-122"/>
              </a:rPr>
              <a:pPr/>
              <a:t>2</a:t>
            </a:fld>
            <a:endParaRPr lang="en-US" altLang="zh-CN" smtClean="0">
              <a:latin typeface="Arial" charset="0"/>
              <a:ea typeface="宋体" charset="-122"/>
            </a:endParaRPr>
          </a:p>
        </p:txBody>
      </p:sp>
      <p:sp>
        <p:nvSpPr>
          <p:cNvPr id="12291" name="Title 1"/>
          <p:cNvSpPr>
            <a:spLocks noGrp="1"/>
          </p:cNvSpPr>
          <p:nvPr>
            <p:ph type="title"/>
          </p:nvPr>
        </p:nvSpPr>
        <p:spPr/>
        <p:txBody>
          <a:bodyPr/>
          <a:lstStyle/>
          <a:p>
            <a:r>
              <a:rPr lang="en-US" altLang="zh-CN" sz="2400" dirty="0" smtClean="0"/>
              <a:t>Agenda</a:t>
            </a:r>
            <a:endParaRPr lang="zh-CN" altLang="en-US" sz="2400" dirty="0" smtClean="0"/>
          </a:p>
        </p:txBody>
      </p:sp>
      <p:sp>
        <p:nvSpPr>
          <p:cNvPr id="12292" name="Content Placeholder 2"/>
          <p:cNvSpPr>
            <a:spLocks noGrp="1"/>
          </p:cNvSpPr>
          <p:nvPr>
            <p:ph idx="4294967295"/>
          </p:nvPr>
        </p:nvSpPr>
        <p:spPr>
          <a:xfrm>
            <a:off x="990600" y="2362200"/>
            <a:ext cx="4781550" cy="1923604"/>
          </a:xfrm>
        </p:spPr>
        <p:txBody>
          <a:bodyPr lIns="0" tIns="0" rIns="0" bIns="0">
            <a:spAutoFit/>
          </a:bodyPr>
          <a:lstStyle/>
          <a:p>
            <a:pPr>
              <a:spcBef>
                <a:spcPts val="1200"/>
              </a:spcBef>
              <a:spcAft>
                <a:spcPts val="600"/>
              </a:spcAft>
            </a:pPr>
            <a:r>
              <a:rPr lang="zh-CN" altLang="en-US" sz="2000" dirty="0" smtClean="0">
                <a:solidFill>
                  <a:srgbClr val="000000"/>
                </a:solidFill>
              </a:rPr>
              <a:t> </a:t>
            </a:r>
            <a:r>
              <a:rPr lang="en-US" altLang="zh-CN" sz="2000" dirty="0" smtClean="0">
                <a:solidFill>
                  <a:srgbClr val="000000"/>
                </a:solidFill>
              </a:rPr>
              <a:t>RA</a:t>
            </a:r>
            <a:r>
              <a:rPr lang="zh-CN" altLang="en-US" sz="2000" dirty="0" smtClean="0">
                <a:solidFill>
                  <a:srgbClr val="000000"/>
                </a:solidFill>
              </a:rPr>
              <a:t>管理模型框架介绍</a:t>
            </a:r>
            <a:endParaRPr lang="en-US" altLang="zh-CN" sz="2000" dirty="0" smtClean="0">
              <a:solidFill>
                <a:srgbClr val="000000"/>
              </a:solidFill>
            </a:endParaRPr>
          </a:p>
          <a:p>
            <a:pPr>
              <a:spcBef>
                <a:spcPts val="1200"/>
              </a:spcBef>
              <a:spcAft>
                <a:spcPts val="600"/>
              </a:spcAft>
            </a:pPr>
            <a:r>
              <a:rPr lang="en-US" altLang="zh-CN" sz="2000" dirty="0" smtClean="0">
                <a:solidFill>
                  <a:srgbClr val="000000"/>
                </a:solidFill>
              </a:rPr>
              <a:t>RA</a:t>
            </a:r>
            <a:r>
              <a:rPr lang="zh-CN" altLang="en-US" sz="2000" dirty="0" smtClean="0">
                <a:solidFill>
                  <a:srgbClr val="000000"/>
                </a:solidFill>
              </a:rPr>
              <a:t>标准功能介绍</a:t>
            </a:r>
            <a:endParaRPr lang="en-US" altLang="zh-CN" sz="2000" dirty="0" smtClean="0">
              <a:solidFill>
                <a:srgbClr val="000000"/>
              </a:solidFill>
            </a:endParaRPr>
          </a:p>
          <a:p>
            <a:pPr>
              <a:spcBef>
                <a:spcPts val="1200"/>
              </a:spcBef>
              <a:spcAft>
                <a:spcPts val="600"/>
              </a:spcAft>
            </a:pPr>
            <a:r>
              <a:rPr lang="en-US" altLang="zh-CN" sz="2000" dirty="0" smtClean="0">
                <a:solidFill>
                  <a:srgbClr val="000000"/>
                </a:solidFill>
              </a:rPr>
              <a:t>RA</a:t>
            </a:r>
            <a:r>
              <a:rPr lang="zh-CN" altLang="en-US" sz="2000" dirty="0" smtClean="0">
                <a:solidFill>
                  <a:srgbClr val="000000"/>
                </a:solidFill>
              </a:rPr>
              <a:t>实施借鉴分享</a:t>
            </a:r>
            <a:endParaRPr lang="en-US" altLang="zh-CN" sz="2000" dirty="0" smtClean="0">
              <a:solidFill>
                <a:srgbClr val="000000"/>
              </a:solidFill>
            </a:endParaRPr>
          </a:p>
          <a:p>
            <a:pPr>
              <a:spcBef>
                <a:spcPts val="1200"/>
              </a:spcBef>
              <a:spcAft>
                <a:spcPts val="600"/>
              </a:spcAft>
            </a:pPr>
            <a:r>
              <a:rPr lang="zh-CN" altLang="en-US" sz="2000" dirty="0" smtClean="0">
                <a:solidFill>
                  <a:srgbClr val="000000"/>
                </a:solidFill>
              </a:rPr>
              <a:t>三福实施准备项目</a:t>
            </a:r>
            <a:endParaRPr lang="en-US" altLang="zh-CN" sz="2000" dirty="0" smtClean="0">
              <a:solidFill>
                <a:srgbClr val="00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altLang="zh-CN" dirty="0" smtClean="0"/>
              <a:t>RA</a:t>
            </a:r>
            <a:r>
              <a:rPr lang="zh-CN" altLang="en-US" dirty="0" smtClean="0"/>
              <a:t>管理模型框架介绍</a:t>
            </a:r>
            <a:endParaRPr lang="zh-CN" altLang="en-US" dirty="0"/>
          </a:p>
        </p:txBody>
      </p:sp>
      <p:sp>
        <p:nvSpPr>
          <p:cNvPr id="4" name="灯片编号占位符 3"/>
          <p:cNvSpPr>
            <a:spLocks noGrp="1"/>
          </p:cNvSpPr>
          <p:nvPr>
            <p:ph type="sldNum" sz="quarter" idx="10"/>
          </p:nvPr>
        </p:nvSpPr>
        <p:spPr/>
        <p:txBody>
          <a:bodyPr/>
          <a:lstStyle/>
          <a:p>
            <a:pPr>
              <a:defRPr/>
            </a:pPr>
            <a:fld id="{EE6D7522-5C98-431E-B80A-393B55C2FBBF}" type="slidenum">
              <a:rPr lang="en-US" altLang="zh-CN" smtClean="0"/>
              <a:pPr>
                <a:defRPr/>
              </a:pPr>
              <a:t>3</a:t>
            </a:fld>
            <a:endParaRPr lang="en-US" altLang="zh-CN" dirty="0"/>
          </a:p>
        </p:txBody>
      </p:sp>
      <p:sp>
        <p:nvSpPr>
          <p:cNvPr id="5" name="页脚占位符 4"/>
          <p:cNvSpPr>
            <a:spLocks noGrp="1"/>
          </p:cNvSpPr>
          <p:nvPr>
            <p:ph type="ftr" sz="quarter" idx="12"/>
          </p:nvPr>
        </p:nvSpPr>
        <p:spPr/>
        <p:txBody>
          <a:bodyPr/>
          <a:lstStyle/>
          <a:p>
            <a:pPr>
              <a:defRPr/>
            </a:pPr>
            <a:r>
              <a:rPr lang="en-US" altLang="zh-CN" smtClean="0"/>
              <a:t>IBM Internal, Confidential </a:t>
            </a:r>
            <a:endParaRPr lang="en-US" altLang="zh-CN"/>
          </a:p>
        </p:txBody>
      </p:sp>
      <p:sp>
        <p:nvSpPr>
          <p:cNvPr id="8" name="内容占位符 7"/>
          <p:cNvSpPr>
            <a:spLocks noGrp="1"/>
          </p:cNvSpPr>
          <p:nvPr>
            <p:ph idx="1"/>
          </p:nvPr>
        </p:nvSpPr>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altLang="zh-CN" dirty="0" smtClean="0"/>
              <a:t>RA</a:t>
            </a:r>
            <a:r>
              <a:rPr lang="zh-CN" altLang="en-US" dirty="0" smtClean="0"/>
              <a:t>标准功能介绍</a:t>
            </a:r>
            <a:endParaRPr lang="en-US" altLang="zh-CN" dirty="0" smtClean="0"/>
          </a:p>
        </p:txBody>
      </p:sp>
      <p:sp>
        <p:nvSpPr>
          <p:cNvPr id="4" name="灯片编号占位符 3"/>
          <p:cNvSpPr>
            <a:spLocks noGrp="1"/>
          </p:cNvSpPr>
          <p:nvPr>
            <p:ph type="sldNum" sz="quarter" idx="10"/>
          </p:nvPr>
        </p:nvSpPr>
        <p:spPr/>
        <p:txBody>
          <a:bodyPr/>
          <a:lstStyle/>
          <a:p>
            <a:pPr>
              <a:defRPr/>
            </a:pPr>
            <a:fld id="{EE6D7522-5C98-431E-B80A-393B55C2FBBF}" type="slidenum">
              <a:rPr lang="en-US" altLang="zh-CN" smtClean="0"/>
              <a:pPr>
                <a:defRPr/>
              </a:pPr>
              <a:t>4</a:t>
            </a:fld>
            <a:endParaRPr lang="en-US" altLang="zh-CN" dirty="0"/>
          </a:p>
        </p:txBody>
      </p:sp>
      <p:sp>
        <p:nvSpPr>
          <p:cNvPr id="5" name="页脚占位符 4"/>
          <p:cNvSpPr>
            <a:spLocks noGrp="1"/>
          </p:cNvSpPr>
          <p:nvPr>
            <p:ph type="ftr" sz="quarter" idx="12"/>
          </p:nvPr>
        </p:nvSpPr>
        <p:spPr/>
        <p:txBody>
          <a:bodyPr/>
          <a:lstStyle/>
          <a:p>
            <a:pPr>
              <a:defRPr/>
            </a:pPr>
            <a:r>
              <a:rPr lang="en-US" altLang="zh-CN" smtClean="0"/>
              <a:t>IBM Internal, Confidential </a:t>
            </a:r>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en-US" altLang="zh-CN" dirty="0" smtClean="0"/>
              <a:t>RA</a:t>
            </a:r>
            <a:r>
              <a:rPr lang="zh-CN" altLang="en-US" dirty="0" smtClean="0"/>
              <a:t>实施借鉴分享</a:t>
            </a:r>
            <a:endParaRPr lang="en-US" altLang="zh-CN" dirty="0" smtClean="0"/>
          </a:p>
        </p:txBody>
      </p:sp>
      <p:sp>
        <p:nvSpPr>
          <p:cNvPr id="4" name="灯片编号占位符 3"/>
          <p:cNvSpPr>
            <a:spLocks noGrp="1"/>
          </p:cNvSpPr>
          <p:nvPr>
            <p:ph type="sldNum" sz="quarter" idx="10"/>
          </p:nvPr>
        </p:nvSpPr>
        <p:spPr/>
        <p:txBody>
          <a:bodyPr/>
          <a:lstStyle/>
          <a:p>
            <a:pPr>
              <a:defRPr/>
            </a:pPr>
            <a:fld id="{EE6D7522-5C98-431E-B80A-393B55C2FBBF}" type="slidenum">
              <a:rPr lang="en-US" altLang="zh-CN" smtClean="0"/>
              <a:pPr>
                <a:defRPr/>
              </a:pPr>
              <a:t>5</a:t>
            </a:fld>
            <a:endParaRPr lang="en-US" altLang="zh-CN" dirty="0"/>
          </a:p>
        </p:txBody>
      </p:sp>
      <p:sp>
        <p:nvSpPr>
          <p:cNvPr id="5" name="页脚占位符 4"/>
          <p:cNvSpPr>
            <a:spLocks noGrp="1"/>
          </p:cNvSpPr>
          <p:nvPr>
            <p:ph type="ftr" sz="quarter" idx="12"/>
          </p:nvPr>
        </p:nvSpPr>
        <p:spPr/>
        <p:txBody>
          <a:bodyPr/>
          <a:lstStyle/>
          <a:p>
            <a:pPr>
              <a:defRPr/>
            </a:pPr>
            <a:r>
              <a:rPr lang="en-US" altLang="zh-CN" smtClean="0"/>
              <a:t>IBM Internal, Confidential </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b" anchorCtr="0" compatLnSpc="1">
            <a:prstTxWarp prst="textNoShape">
              <a:avLst/>
            </a:prstTxWarp>
          </a:bodyPr>
          <a:lstStyle/>
          <a:p>
            <a:r>
              <a:rPr lang="zh-CN" altLang="en-US" dirty="0" smtClean="0"/>
              <a:t>三福实施准备项目</a:t>
            </a:r>
            <a:endParaRPr lang="en-US" altLang="zh-CN" dirty="0" smtClean="0"/>
          </a:p>
        </p:txBody>
      </p:sp>
      <p:sp>
        <p:nvSpPr>
          <p:cNvPr id="4" name="灯片编号占位符 3"/>
          <p:cNvSpPr>
            <a:spLocks noGrp="1"/>
          </p:cNvSpPr>
          <p:nvPr>
            <p:ph type="sldNum" sz="quarter" idx="10"/>
          </p:nvPr>
        </p:nvSpPr>
        <p:spPr/>
        <p:txBody>
          <a:bodyPr/>
          <a:lstStyle/>
          <a:p>
            <a:pPr>
              <a:defRPr/>
            </a:pPr>
            <a:fld id="{EE6D7522-5C98-431E-B80A-393B55C2FBBF}" type="slidenum">
              <a:rPr lang="en-US" altLang="zh-CN" smtClean="0"/>
              <a:pPr>
                <a:defRPr/>
              </a:pPr>
              <a:t>6</a:t>
            </a:fld>
            <a:endParaRPr lang="en-US" altLang="zh-CN" dirty="0"/>
          </a:p>
        </p:txBody>
      </p:sp>
      <p:sp>
        <p:nvSpPr>
          <p:cNvPr id="5" name="页脚占位符 4"/>
          <p:cNvSpPr>
            <a:spLocks noGrp="1"/>
          </p:cNvSpPr>
          <p:nvPr>
            <p:ph type="ftr" sz="quarter" idx="12"/>
          </p:nvPr>
        </p:nvSpPr>
        <p:spPr/>
        <p:txBody>
          <a:bodyPr/>
          <a:lstStyle/>
          <a:p>
            <a:pPr>
              <a:defRPr/>
            </a:pPr>
            <a:r>
              <a:rPr lang="en-US" altLang="zh-CN" smtClean="0"/>
              <a:t>IBM Internal, Confidential </a:t>
            </a:r>
            <a:endParaRPr lang="en-US" altLang="zh-CN"/>
          </a:p>
        </p:txBody>
      </p:sp>
      <p:sp>
        <p:nvSpPr>
          <p:cNvPr id="7" name="内容占位符 6"/>
          <p:cNvSpPr>
            <a:spLocks noGrp="1"/>
          </p:cNvSpPr>
          <p:nvPr>
            <p:ph idx="1"/>
          </p:nvPr>
        </p:nvSpPr>
        <p:spPr/>
        <p:txBody>
          <a:bodyPr/>
          <a:lstStyle/>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TYLE" val="AcnStamp"/>
  <p:tag name="DATE" val="2012/11/9 16:29:29"/>
</p:tagLst>
</file>

<file path=ppt/tags/tag2.xml><?xml version="1.0" encoding="utf-8"?>
<p:tagLst xmlns:a="http://schemas.openxmlformats.org/drawingml/2006/main" xmlns:r="http://schemas.openxmlformats.org/officeDocument/2006/relationships" xmlns:p="http://schemas.openxmlformats.org/presentationml/2006/main">
  <p:tag name="STYLE" val="AcnStpConnector"/>
  <p:tag name="DATE" val="2012/11/9 16:29:29"/>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2012/11/9 16:29:29"/>
</p:tagLst>
</file>

<file path=ppt/tags/tag4.xml><?xml version="1.0" encoding="utf-8"?>
<p:tagLst xmlns:a="http://schemas.openxmlformats.org/drawingml/2006/main" xmlns:r="http://schemas.openxmlformats.org/officeDocument/2006/relationships" xmlns:p="http://schemas.openxmlformats.org/presentationml/2006/main">
  <p:tag name="NAME" val="McK Disclaimer"/>
  <p:tag name="LLEFT" val=" 210.125"/>
  <p:tag name="LTOP" val=" 469.875"/>
  <p:tag name="RESIZE" val="Yes"/>
</p:tagLst>
</file>

<file path=ppt/theme/theme1.xml><?xml version="1.0" encoding="utf-8"?>
<a:theme xmlns:a="http://schemas.openxmlformats.org/drawingml/2006/main" name="8_IBM2009">
  <a:themeElements>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fontScheme name="8_IBM2009">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Arial" pitchFamily="-105" charset="0"/>
            <a:ea typeface="Arial" pitchFamily="-105" charset="0"/>
            <a:cs typeface="Arial" pitchFamily="-105"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chemeClr val="tx1"/>
            </a:solidFill>
            <a:effectLst/>
            <a:latin typeface="Arial" pitchFamily="-105" charset="0"/>
            <a:ea typeface="Arial" pitchFamily="-105" charset="0"/>
            <a:cs typeface="Arial" pitchFamily="-105" charset="0"/>
          </a:defRPr>
        </a:defPPr>
      </a:lstStyle>
    </a:lnDef>
  </a:objectDefaults>
  <a:extraClrSchemeLst>
    <a:extraClrScheme>
      <a:clrScheme name="8_IBM2009 1">
        <a:dk1>
          <a:srgbClr val="000000"/>
        </a:dk1>
        <a:lt1>
          <a:srgbClr val="FFFFFF"/>
        </a:lt1>
        <a:dk2>
          <a:srgbClr val="000000"/>
        </a:dk2>
        <a:lt2>
          <a:srgbClr val="808080"/>
        </a:lt2>
        <a:accent1>
          <a:srgbClr val="009999"/>
        </a:accent1>
        <a:accent2>
          <a:srgbClr val="71BFA7"/>
        </a:accent2>
        <a:accent3>
          <a:srgbClr val="FFFFFF"/>
        </a:accent3>
        <a:accent4>
          <a:srgbClr val="000000"/>
        </a:accent4>
        <a:accent5>
          <a:srgbClr val="AACACA"/>
        </a:accent5>
        <a:accent6>
          <a:srgbClr val="66AD97"/>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32322</TotalTime>
  <Words>71</Words>
  <Application>Microsoft Office PowerPoint</Application>
  <PresentationFormat>全屏显示(4:3)</PresentationFormat>
  <Paragraphs>23</Paragraphs>
  <Slides>6</Slides>
  <Notes>2</Notes>
  <HiddenSlides>0</HiddenSlides>
  <MMClips>0</MMClips>
  <ScaleCrop>false</ScaleCrop>
  <HeadingPairs>
    <vt:vector size="4" baseType="variant">
      <vt:variant>
        <vt:lpstr>主题</vt:lpstr>
      </vt:variant>
      <vt:variant>
        <vt:i4>1</vt:i4>
      </vt:variant>
      <vt:variant>
        <vt:lpstr>幻灯片标题</vt:lpstr>
      </vt:variant>
      <vt:variant>
        <vt:i4>6</vt:i4>
      </vt:variant>
    </vt:vector>
  </HeadingPairs>
  <TitlesOfParts>
    <vt:vector size="7" baseType="lpstr">
      <vt:lpstr>8_IBM2009</vt:lpstr>
      <vt:lpstr>三福百货ERP项目 RA介绍</vt:lpstr>
      <vt:lpstr>Agenda</vt:lpstr>
      <vt:lpstr>RA管理模型框架介绍</vt:lpstr>
      <vt:lpstr>RA标准功能介绍</vt:lpstr>
      <vt:lpstr>RA实施借鉴分享</vt:lpstr>
      <vt:lpstr>三福实施准备项目</vt:lpstr>
    </vt:vector>
  </TitlesOfParts>
  <Company>IBM</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价格管理</dc:title>
  <dc:creator>Crystal</dc:creator>
  <cp:lastModifiedBy>IBM_ADMIN</cp:lastModifiedBy>
  <cp:revision>2229</cp:revision>
  <cp:lastPrinted>2009-06-25T18:16:03Z</cp:lastPrinted>
  <dcterms:created xsi:type="dcterms:W3CDTF">2009-10-01T23:36:50Z</dcterms:created>
  <dcterms:modified xsi:type="dcterms:W3CDTF">2013-06-24T09:29:16Z</dcterms:modified>
</cp:coreProperties>
</file>