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gjin\AppData\Local\Temp\3\tmp0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gjin\AppData\Local\Temp\3\tmp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'SQL Results'!$B$1</c:f>
              <c:strCache>
                <c:ptCount val="1"/>
                <c:pt idx="0">
                  <c:v>RUN_TIME</c:v>
                </c:pt>
              </c:strCache>
            </c:strRef>
          </c:tx>
          <c:cat>
            <c:numRef>
              <c:f>'SQL Results'!$A$2:$A$68</c:f>
              <c:numCache>
                <c:formatCode>yyyy\/m\/d</c:formatCode>
                <c:ptCount val="6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 formatCode="yyyy/m/d">
                  <c:v>42434</c:v>
                </c:pt>
                <c:pt idx="65">
                  <c:v>42435</c:v>
                </c:pt>
                <c:pt idx="66" formatCode="yyyy/m/d">
                  <c:v>42436</c:v>
                </c:pt>
              </c:numCache>
            </c:numRef>
          </c:cat>
          <c:val>
            <c:numRef>
              <c:f>'SQL Results'!$B$2:$B$68</c:f>
              <c:numCache>
                <c:formatCode>hh:mm:ss</c:formatCode>
                <c:ptCount val="67"/>
                <c:pt idx="0">
                  <c:v>0.29829861111111111</c:v>
                </c:pt>
                <c:pt idx="1">
                  <c:v>0.39719907407407412</c:v>
                </c:pt>
                <c:pt idx="2">
                  <c:v>0.23009259259259265</c:v>
                </c:pt>
                <c:pt idx="3">
                  <c:v>0.22273148148148153</c:v>
                </c:pt>
                <c:pt idx="4">
                  <c:v>0.23421296296296301</c:v>
                </c:pt>
                <c:pt idx="5">
                  <c:v>0.24209490740740744</c:v>
                </c:pt>
                <c:pt idx="6">
                  <c:v>0.52052083333333343</c:v>
                </c:pt>
                <c:pt idx="7">
                  <c:v>0.61475694444444451</c:v>
                </c:pt>
                <c:pt idx="8">
                  <c:v>0.23175925925925925</c:v>
                </c:pt>
                <c:pt idx="9">
                  <c:v>0.25481481481481494</c:v>
                </c:pt>
                <c:pt idx="10">
                  <c:v>0.21978009259259268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0.22792824074074075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0.22238425925925925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0.21949074074074076</c:v>
                </c:pt>
                <c:pt idx="20">
                  <c:v>0.21997685185185192</c:v>
                </c:pt>
                <c:pt idx="21">
                  <c:v>0.36490740740740746</c:v>
                </c:pt>
                <c:pt idx="22">
                  <c:v>0.4656481481481482</c:v>
                </c:pt>
                <c:pt idx="23">
                  <c:v>0.26953703703703696</c:v>
                </c:pt>
                <c:pt idx="24">
                  <c:v>0.26351851851851854</c:v>
                </c:pt>
                <c:pt idx="25">
                  <c:v>0.24827546296296299</c:v>
                </c:pt>
                <c:pt idx="26">
                  <c:v>0.25923611111111106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0.22775462962962961</c:v>
                </c:pt>
                <c:pt idx="32">
                  <c:v>0.37570601851851854</c:v>
                </c:pt>
                <c:pt idx="33">
                  <c:v>0.26777777777777784</c:v>
                </c:pt>
                <c:pt idx="34">
                  <c:v>0.28750000000000009</c:v>
                </c:pt>
                <c:pt idx="35">
                  <c:v>0.30027777777777787</c:v>
                </c:pt>
                <c:pt idx="36">
                  <c:v>0.24828703703703708</c:v>
                </c:pt>
                <c:pt idx="37">
                  <c:v>0.42504629629629631</c:v>
                </c:pt>
                <c:pt idx="38">
                  <c:v>0.237337962962963</c:v>
                </c:pt>
                <c:pt idx="39">
                  <c:v>0.20751157407407406</c:v>
                </c:pt>
                <c:pt idx="40">
                  <c:v>0.21452546296296299</c:v>
                </c:pt>
                <c:pt idx="41">
                  <c:v>0.21273148148148155</c:v>
                </c:pt>
                <c:pt idx="42">
                  <c:v>0.2111226851851852</c:v>
                </c:pt>
                <c:pt idx="43">
                  <c:v>0.21685185185185188</c:v>
                </c:pt>
                <c:pt idx="44">
                  <c:v>0.2407870370370371</c:v>
                </c:pt>
                <c:pt idx="45">
                  <c:v>0.23208333333333336</c:v>
                </c:pt>
                <c:pt idx="46">
                  <c:v>0.22579861111111113</c:v>
                </c:pt>
                <c:pt idx="47">
                  <c:v>0.21421296296296302</c:v>
                </c:pt>
                <c:pt idx="48">
                  <c:v>0.2259953703703704</c:v>
                </c:pt>
                <c:pt idx="49">
                  <c:v>0.34456018518518522</c:v>
                </c:pt>
                <c:pt idx="50">
                  <c:v>0.37438657407407427</c:v>
                </c:pt>
                <c:pt idx="51">
                  <c:v>0.21756944444444451</c:v>
                </c:pt>
                <c:pt idx="52">
                  <c:v>0.20563657407407407</c:v>
                </c:pt>
                <c:pt idx="53">
                  <c:v>0.23829861111111111</c:v>
                </c:pt>
                <c:pt idx="54">
                  <c:v>0.21817129629629631</c:v>
                </c:pt>
                <c:pt idx="55">
                  <c:v>0.56269675925925922</c:v>
                </c:pt>
                <c:pt idx="56">
                  <c:v>0.24424768518518522</c:v>
                </c:pt>
                <c:pt idx="57">
                  <c:v>0.24199074074074078</c:v>
                </c:pt>
                <c:pt idx="58">
                  <c:v>0.2220138888888889</c:v>
                </c:pt>
                <c:pt idx="59">
                  <c:v>0.21483796296296301</c:v>
                </c:pt>
                <c:pt idx="60">
                  <c:v>0.21289351851851851</c:v>
                </c:pt>
                <c:pt idx="61">
                  <c:v>0.27587962962962975</c:v>
                </c:pt>
                <c:pt idx="62">
                  <c:v>0.20288194444444443</c:v>
                </c:pt>
                <c:pt idx="63">
                  <c:v>0.1821990740740741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0.18973379629629636</c:v>
                </c:pt>
              </c:numCache>
            </c:numRef>
          </c:val>
        </c:ser>
        <c:marker val="1"/>
        <c:axId val="94846976"/>
        <c:axId val="94848512"/>
      </c:lineChart>
      <c:dateAx>
        <c:axId val="94846976"/>
        <c:scaling>
          <c:orientation val="minMax"/>
        </c:scaling>
        <c:axPos val="b"/>
        <c:numFmt formatCode="yyyy\/m\/d" sourceLinked="1"/>
        <c:tickLblPos val="nextTo"/>
        <c:crossAx val="94848512"/>
        <c:crosses val="autoZero"/>
        <c:auto val="1"/>
        <c:lblOffset val="100"/>
      </c:dateAx>
      <c:valAx>
        <c:axId val="94848512"/>
        <c:scaling>
          <c:orientation val="minMax"/>
        </c:scaling>
        <c:axPos val="l"/>
        <c:majorGridlines/>
        <c:numFmt formatCode="hh:mm:ss" sourceLinked="1"/>
        <c:tickLblPos val="nextTo"/>
        <c:crossAx val="948469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'SQL Results'!$C$1</c:f>
              <c:strCache>
                <c:ptCount val="1"/>
                <c:pt idx="0">
                  <c:v>RUN_TIME</c:v>
                </c:pt>
              </c:strCache>
            </c:strRef>
          </c:tx>
          <c:cat>
            <c:numRef>
              <c:f>'SQL Results'!$B$2:$B$161</c:f>
              <c:numCache>
                <c:formatCode>yyyy\/m\/d</c:formatCode>
                <c:ptCount val="160"/>
                <c:pt idx="0">
                  <c:v>42278</c:v>
                </c:pt>
                <c:pt idx="1">
                  <c:v>42279</c:v>
                </c:pt>
                <c:pt idx="2">
                  <c:v>42280</c:v>
                </c:pt>
                <c:pt idx="3">
                  <c:v>42281</c:v>
                </c:pt>
                <c:pt idx="4">
                  <c:v>42282</c:v>
                </c:pt>
                <c:pt idx="5">
                  <c:v>42283</c:v>
                </c:pt>
                <c:pt idx="6">
                  <c:v>42284</c:v>
                </c:pt>
                <c:pt idx="7">
                  <c:v>42285</c:v>
                </c:pt>
                <c:pt idx="8">
                  <c:v>42286</c:v>
                </c:pt>
                <c:pt idx="9">
                  <c:v>42287</c:v>
                </c:pt>
                <c:pt idx="10">
                  <c:v>42288</c:v>
                </c:pt>
                <c:pt idx="11">
                  <c:v>42289</c:v>
                </c:pt>
                <c:pt idx="12">
                  <c:v>42290</c:v>
                </c:pt>
                <c:pt idx="13">
                  <c:v>42291</c:v>
                </c:pt>
                <c:pt idx="14">
                  <c:v>42292</c:v>
                </c:pt>
                <c:pt idx="15">
                  <c:v>42293</c:v>
                </c:pt>
                <c:pt idx="16">
                  <c:v>42294</c:v>
                </c:pt>
                <c:pt idx="17">
                  <c:v>42295</c:v>
                </c:pt>
                <c:pt idx="18">
                  <c:v>42296</c:v>
                </c:pt>
                <c:pt idx="19">
                  <c:v>42297</c:v>
                </c:pt>
                <c:pt idx="20">
                  <c:v>42298</c:v>
                </c:pt>
                <c:pt idx="21">
                  <c:v>42299</c:v>
                </c:pt>
                <c:pt idx="22">
                  <c:v>42300</c:v>
                </c:pt>
                <c:pt idx="23">
                  <c:v>42301</c:v>
                </c:pt>
                <c:pt idx="24">
                  <c:v>42302</c:v>
                </c:pt>
                <c:pt idx="25">
                  <c:v>42303</c:v>
                </c:pt>
                <c:pt idx="26">
                  <c:v>42304</c:v>
                </c:pt>
                <c:pt idx="27">
                  <c:v>42305</c:v>
                </c:pt>
                <c:pt idx="28">
                  <c:v>42306</c:v>
                </c:pt>
                <c:pt idx="29">
                  <c:v>42307</c:v>
                </c:pt>
                <c:pt idx="30">
                  <c:v>42308</c:v>
                </c:pt>
                <c:pt idx="31">
                  <c:v>42309</c:v>
                </c:pt>
                <c:pt idx="32">
                  <c:v>42310</c:v>
                </c:pt>
                <c:pt idx="33">
                  <c:v>42311</c:v>
                </c:pt>
                <c:pt idx="34">
                  <c:v>42312</c:v>
                </c:pt>
                <c:pt idx="35">
                  <c:v>42313</c:v>
                </c:pt>
                <c:pt idx="36">
                  <c:v>42314</c:v>
                </c:pt>
                <c:pt idx="37">
                  <c:v>42315</c:v>
                </c:pt>
                <c:pt idx="38">
                  <c:v>42316</c:v>
                </c:pt>
                <c:pt idx="39">
                  <c:v>42317</c:v>
                </c:pt>
                <c:pt idx="40">
                  <c:v>42318</c:v>
                </c:pt>
                <c:pt idx="41">
                  <c:v>42319</c:v>
                </c:pt>
                <c:pt idx="42">
                  <c:v>42320</c:v>
                </c:pt>
                <c:pt idx="43">
                  <c:v>42321</c:v>
                </c:pt>
                <c:pt idx="44">
                  <c:v>42322</c:v>
                </c:pt>
                <c:pt idx="45">
                  <c:v>42323</c:v>
                </c:pt>
                <c:pt idx="46">
                  <c:v>42324</c:v>
                </c:pt>
                <c:pt idx="47">
                  <c:v>42325</c:v>
                </c:pt>
                <c:pt idx="48">
                  <c:v>42326</c:v>
                </c:pt>
                <c:pt idx="49">
                  <c:v>42327</c:v>
                </c:pt>
                <c:pt idx="50">
                  <c:v>42328</c:v>
                </c:pt>
                <c:pt idx="51">
                  <c:v>42329</c:v>
                </c:pt>
                <c:pt idx="52">
                  <c:v>42330</c:v>
                </c:pt>
                <c:pt idx="53">
                  <c:v>42331</c:v>
                </c:pt>
                <c:pt idx="54">
                  <c:v>42332</c:v>
                </c:pt>
                <c:pt idx="55">
                  <c:v>42333</c:v>
                </c:pt>
                <c:pt idx="56">
                  <c:v>42334</c:v>
                </c:pt>
                <c:pt idx="57">
                  <c:v>42335</c:v>
                </c:pt>
                <c:pt idx="58">
                  <c:v>42336</c:v>
                </c:pt>
                <c:pt idx="59">
                  <c:v>42337</c:v>
                </c:pt>
                <c:pt idx="60">
                  <c:v>42338</c:v>
                </c:pt>
                <c:pt idx="61">
                  <c:v>42339</c:v>
                </c:pt>
                <c:pt idx="62">
                  <c:v>42340</c:v>
                </c:pt>
                <c:pt idx="63">
                  <c:v>42341</c:v>
                </c:pt>
                <c:pt idx="64">
                  <c:v>42342</c:v>
                </c:pt>
                <c:pt idx="65">
                  <c:v>42343</c:v>
                </c:pt>
                <c:pt idx="66">
                  <c:v>42344</c:v>
                </c:pt>
                <c:pt idx="67">
                  <c:v>42345</c:v>
                </c:pt>
                <c:pt idx="68" formatCode="yyyy/m/d">
                  <c:v>42346</c:v>
                </c:pt>
                <c:pt idx="69" formatCode="yyyy/m/d">
                  <c:v>42347</c:v>
                </c:pt>
                <c:pt idx="70" formatCode="yyyy/m/d">
                  <c:v>42348</c:v>
                </c:pt>
                <c:pt idx="71" formatCode="yyyy/m/d">
                  <c:v>42349</c:v>
                </c:pt>
                <c:pt idx="72" formatCode="yyyy/m/d">
                  <c:v>42350</c:v>
                </c:pt>
                <c:pt idx="73" formatCode="yyyy/m/d">
                  <c:v>42351</c:v>
                </c:pt>
                <c:pt idx="74" formatCode="yyyy/m/d">
                  <c:v>42352</c:v>
                </c:pt>
                <c:pt idx="75" formatCode="yyyy/m/d">
                  <c:v>42353</c:v>
                </c:pt>
                <c:pt idx="76" formatCode="yyyy/m/d">
                  <c:v>42354</c:v>
                </c:pt>
                <c:pt idx="77" formatCode="yyyy/m/d">
                  <c:v>42355</c:v>
                </c:pt>
                <c:pt idx="78" formatCode="yyyy/m/d">
                  <c:v>42356</c:v>
                </c:pt>
                <c:pt idx="79" formatCode="yyyy/m/d">
                  <c:v>42357</c:v>
                </c:pt>
                <c:pt idx="80" formatCode="yyyy/m/d">
                  <c:v>42358</c:v>
                </c:pt>
                <c:pt idx="81" formatCode="yyyy/m/d">
                  <c:v>42359</c:v>
                </c:pt>
                <c:pt idx="82" formatCode="yyyy/m/d">
                  <c:v>42360</c:v>
                </c:pt>
                <c:pt idx="83" formatCode="yyyy/m/d">
                  <c:v>42361</c:v>
                </c:pt>
                <c:pt idx="84" formatCode="yyyy/m/d">
                  <c:v>42362</c:v>
                </c:pt>
                <c:pt idx="85" formatCode="yyyy/m/d">
                  <c:v>42363</c:v>
                </c:pt>
                <c:pt idx="86" formatCode="yyyy/m/d">
                  <c:v>42364</c:v>
                </c:pt>
                <c:pt idx="87" formatCode="yyyy/m/d">
                  <c:v>42365</c:v>
                </c:pt>
                <c:pt idx="88" formatCode="yyyy/m/d">
                  <c:v>42366</c:v>
                </c:pt>
                <c:pt idx="89" formatCode="yyyy/m/d">
                  <c:v>42367</c:v>
                </c:pt>
                <c:pt idx="90" formatCode="yyyy/m/d">
                  <c:v>42368</c:v>
                </c:pt>
                <c:pt idx="91" formatCode="yyyy/m/d">
                  <c:v>42369</c:v>
                </c:pt>
                <c:pt idx="92" formatCode="yyyy/m/d">
                  <c:v>42370</c:v>
                </c:pt>
                <c:pt idx="93" formatCode="yyyy/m/d">
                  <c:v>42371</c:v>
                </c:pt>
                <c:pt idx="94" formatCode="yyyy/m/d">
                  <c:v>42372</c:v>
                </c:pt>
                <c:pt idx="95" formatCode="yyyy/m/d">
                  <c:v>42373</c:v>
                </c:pt>
                <c:pt idx="96" formatCode="yyyy/m/d">
                  <c:v>42374</c:v>
                </c:pt>
                <c:pt idx="97" formatCode="yyyy/m/d">
                  <c:v>42375</c:v>
                </c:pt>
                <c:pt idx="98" formatCode="yyyy/m/d">
                  <c:v>42376</c:v>
                </c:pt>
                <c:pt idx="99" formatCode="yyyy/m/d">
                  <c:v>42377</c:v>
                </c:pt>
                <c:pt idx="100" formatCode="yyyy/m/d">
                  <c:v>42378</c:v>
                </c:pt>
                <c:pt idx="101" formatCode="yyyy/m/d">
                  <c:v>42379</c:v>
                </c:pt>
                <c:pt idx="102" formatCode="yyyy/m/d">
                  <c:v>42380</c:v>
                </c:pt>
                <c:pt idx="103" formatCode="yyyy/m/d">
                  <c:v>42381</c:v>
                </c:pt>
                <c:pt idx="104" formatCode="yyyy/m/d">
                  <c:v>42382</c:v>
                </c:pt>
                <c:pt idx="105" formatCode="yyyy/m/d">
                  <c:v>42383</c:v>
                </c:pt>
                <c:pt idx="106" formatCode="yyyy/m/d">
                  <c:v>42384</c:v>
                </c:pt>
                <c:pt idx="107" formatCode="yyyy/m/d">
                  <c:v>42385</c:v>
                </c:pt>
                <c:pt idx="108" formatCode="yyyy/m/d">
                  <c:v>42386</c:v>
                </c:pt>
                <c:pt idx="109" formatCode="yyyy/m/d">
                  <c:v>42387</c:v>
                </c:pt>
                <c:pt idx="110" formatCode="yyyy/m/d">
                  <c:v>42388</c:v>
                </c:pt>
                <c:pt idx="111" formatCode="yyyy/m/d">
                  <c:v>42389</c:v>
                </c:pt>
                <c:pt idx="112" formatCode="yyyy/m/d">
                  <c:v>42390</c:v>
                </c:pt>
                <c:pt idx="113" formatCode="yyyy/m/d">
                  <c:v>42391</c:v>
                </c:pt>
                <c:pt idx="114" formatCode="yyyy/m/d">
                  <c:v>42392</c:v>
                </c:pt>
                <c:pt idx="115" formatCode="yyyy/m/d">
                  <c:v>42393</c:v>
                </c:pt>
                <c:pt idx="116" formatCode="yyyy/m/d">
                  <c:v>42394</c:v>
                </c:pt>
                <c:pt idx="117" formatCode="yyyy/m/d">
                  <c:v>42395</c:v>
                </c:pt>
                <c:pt idx="118" formatCode="yyyy/m/d">
                  <c:v>42396</c:v>
                </c:pt>
                <c:pt idx="119" formatCode="yyyy/m/d">
                  <c:v>42397</c:v>
                </c:pt>
                <c:pt idx="120" formatCode="yyyy/m/d">
                  <c:v>42398</c:v>
                </c:pt>
                <c:pt idx="121" formatCode="yyyy/m/d">
                  <c:v>42399</c:v>
                </c:pt>
                <c:pt idx="122" formatCode="yyyy/m/d">
                  <c:v>42400</c:v>
                </c:pt>
                <c:pt idx="123" formatCode="yyyy/m/d">
                  <c:v>42401</c:v>
                </c:pt>
                <c:pt idx="124" formatCode="yyyy/m/d">
                  <c:v>42402</c:v>
                </c:pt>
                <c:pt idx="125" formatCode="yyyy/m/d">
                  <c:v>42403</c:v>
                </c:pt>
                <c:pt idx="126" formatCode="yyyy/m/d">
                  <c:v>42404</c:v>
                </c:pt>
                <c:pt idx="127" formatCode="yyyy/m/d">
                  <c:v>42405</c:v>
                </c:pt>
                <c:pt idx="128" formatCode="yyyy/m/d">
                  <c:v>42406</c:v>
                </c:pt>
                <c:pt idx="129" formatCode="yyyy/m/d">
                  <c:v>42407</c:v>
                </c:pt>
                <c:pt idx="130" formatCode="yyyy/m/d">
                  <c:v>42407</c:v>
                </c:pt>
                <c:pt idx="131" formatCode="yyyy/m/d">
                  <c:v>42409</c:v>
                </c:pt>
                <c:pt idx="132" formatCode="yyyy/m/d">
                  <c:v>42410</c:v>
                </c:pt>
                <c:pt idx="133" formatCode="yyyy/m/d">
                  <c:v>42411</c:v>
                </c:pt>
                <c:pt idx="134" formatCode="yyyy/m/d">
                  <c:v>42412</c:v>
                </c:pt>
                <c:pt idx="135" formatCode="yyyy/m/d">
                  <c:v>42413</c:v>
                </c:pt>
                <c:pt idx="136" formatCode="yyyy/m/d">
                  <c:v>42414</c:v>
                </c:pt>
                <c:pt idx="137" formatCode="yyyy/m/d">
                  <c:v>42415</c:v>
                </c:pt>
                <c:pt idx="138" formatCode="yyyy/m/d">
                  <c:v>42416</c:v>
                </c:pt>
                <c:pt idx="139" formatCode="yyyy/m/d">
                  <c:v>42417</c:v>
                </c:pt>
                <c:pt idx="140" formatCode="yyyy/m/d">
                  <c:v>42418</c:v>
                </c:pt>
                <c:pt idx="141" formatCode="yyyy/m/d">
                  <c:v>42419</c:v>
                </c:pt>
                <c:pt idx="142" formatCode="yyyy/m/d">
                  <c:v>42420</c:v>
                </c:pt>
                <c:pt idx="143" formatCode="yyyy/m/d">
                  <c:v>42421</c:v>
                </c:pt>
                <c:pt idx="144" formatCode="yyyy/m/d">
                  <c:v>42422</c:v>
                </c:pt>
                <c:pt idx="145" formatCode="yyyy/m/d">
                  <c:v>42423</c:v>
                </c:pt>
                <c:pt idx="146" formatCode="yyyy/m/d">
                  <c:v>42424</c:v>
                </c:pt>
                <c:pt idx="147" formatCode="yyyy/m/d">
                  <c:v>42425</c:v>
                </c:pt>
                <c:pt idx="148" formatCode="yyyy/m/d">
                  <c:v>42426</c:v>
                </c:pt>
                <c:pt idx="149" formatCode="yyyy/m/d">
                  <c:v>42427</c:v>
                </c:pt>
                <c:pt idx="150" formatCode="yyyy/m/d">
                  <c:v>42428</c:v>
                </c:pt>
                <c:pt idx="151" formatCode="yyyy/m/d">
                  <c:v>42429</c:v>
                </c:pt>
                <c:pt idx="152" formatCode="yyyy/m/d">
                  <c:v>42430</c:v>
                </c:pt>
                <c:pt idx="153" formatCode="yyyy/m/d">
                  <c:v>42431</c:v>
                </c:pt>
                <c:pt idx="154" formatCode="yyyy/m/d">
                  <c:v>42432</c:v>
                </c:pt>
                <c:pt idx="155" formatCode="yyyy/m/d">
                  <c:v>42433</c:v>
                </c:pt>
                <c:pt idx="156" formatCode="yyyy/m/d">
                  <c:v>42434</c:v>
                </c:pt>
                <c:pt idx="157" formatCode="yyyy/m/d">
                  <c:v>42435</c:v>
                </c:pt>
                <c:pt idx="158" formatCode="yyyy/m/d">
                  <c:v>42436</c:v>
                </c:pt>
                <c:pt idx="159" formatCode="yyyy/m/d">
                  <c:v>42437</c:v>
                </c:pt>
              </c:numCache>
            </c:numRef>
          </c:cat>
          <c:val>
            <c:numRef>
              <c:f>'SQL Results'!$C$2:$C$161</c:f>
              <c:numCache>
                <c:formatCode>h:mm:ss</c:formatCode>
                <c:ptCount val="160"/>
                <c:pt idx="0">
                  <c:v>7.7372685185185183E-2</c:v>
                </c:pt>
                <c:pt idx="1">
                  <c:v>2.1412037037037035E-2</c:v>
                </c:pt>
                <c:pt idx="2">
                  <c:v>1.2291666666666666E-2</c:v>
                </c:pt>
                <c:pt idx="3">
                  <c:v>1.324074074074074E-2</c:v>
                </c:pt>
                <c:pt idx="4">
                  <c:v>1.4814814814814814E-2</c:v>
                </c:pt>
                <c:pt idx="5">
                  <c:v>1.1354166666666667E-2</c:v>
                </c:pt>
                <c:pt idx="6">
                  <c:v>2.3518518518518518E-2</c:v>
                </c:pt>
                <c:pt idx="7">
                  <c:v>1.4722222222222222E-2</c:v>
                </c:pt>
                <c:pt idx="8">
                  <c:v>3.9340277777777773E-2</c:v>
                </c:pt>
                <c:pt idx="9">
                  <c:v>3.2546296296296295E-2</c:v>
                </c:pt>
                <c:pt idx="10">
                  <c:v>5.8217592592592592E-2</c:v>
                </c:pt>
                <c:pt idx="11">
                  <c:v>1.3136574074074077E-2</c:v>
                </c:pt>
                <c:pt idx="12">
                  <c:v>7.104166666666667E-2</c:v>
                </c:pt>
                <c:pt idx="13">
                  <c:v>4.2245370370370371E-2</c:v>
                </c:pt>
                <c:pt idx="14">
                  <c:v>5.0428240740740739E-2</c:v>
                </c:pt>
                <c:pt idx="15">
                  <c:v>4.4803240740740741E-2</c:v>
                </c:pt>
                <c:pt idx="16">
                  <c:v>0.14041666666666666</c:v>
                </c:pt>
                <c:pt idx="17">
                  <c:v>1.8819444444444448E-2</c:v>
                </c:pt>
                <c:pt idx="18">
                  <c:v>1.9398148148148147E-2</c:v>
                </c:pt>
                <c:pt idx="19">
                  <c:v>4.5243055555555557E-2</c:v>
                </c:pt>
                <c:pt idx="20">
                  <c:v>4.6655092592592595E-2</c:v>
                </c:pt>
                <c:pt idx="21">
                  <c:v>6.174768518518519E-2</c:v>
                </c:pt>
                <c:pt idx="22">
                  <c:v>6.3865740740740737E-2</c:v>
                </c:pt>
                <c:pt idx="23">
                  <c:v>4.1666666666666664E-2</c:v>
                </c:pt>
                <c:pt idx="24">
                  <c:v>1.8564814814814815E-2</c:v>
                </c:pt>
                <c:pt idx="25">
                  <c:v>1.9490740740740743E-2</c:v>
                </c:pt>
                <c:pt idx="26">
                  <c:v>4.3067129629629629E-2</c:v>
                </c:pt>
                <c:pt idx="27">
                  <c:v>7.7256944444444434E-2</c:v>
                </c:pt>
                <c:pt idx="28">
                  <c:v>4.8576388888888884E-2</c:v>
                </c:pt>
                <c:pt idx="29">
                  <c:v>2.5891203703703704E-2</c:v>
                </c:pt>
                <c:pt idx="30">
                  <c:v>3.8252314814814815E-2</c:v>
                </c:pt>
                <c:pt idx="31">
                  <c:v>2.5104166666666664E-2</c:v>
                </c:pt>
                <c:pt idx="32">
                  <c:v>2.0648148148148148E-2</c:v>
                </c:pt>
                <c:pt idx="33">
                  <c:v>3.3217592592592597E-2</c:v>
                </c:pt>
                <c:pt idx="34">
                  <c:v>3.1921296296296302E-2</c:v>
                </c:pt>
                <c:pt idx="35">
                  <c:v>6.7129629629629636E-2</c:v>
                </c:pt>
                <c:pt idx="36">
                  <c:v>2.3240740740740742E-2</c:v>
                </c:pt>
                <c:pt idx="37">
                  <c:v>3.4965277777777783E-2</c:v>
                </c:pt>
                <c:pt idx="38">
                  <c:v>1.4085648148148151E-2</c:v>
                </c:pt>
                <c:pt idx="39">
                  <c:v>1.329861111111111E-2</c:v>
                </c:pt>
                <c:pt idx="40">
                  <c:v>2.342592592592593E-2</c:v>
                </c:pt>
                <c:pt idx="41">
                  <c:v>3.6006944444444446E-2</c:v>
                </c:pt>
                <c:pt idx="42">
                  <c:v>1.8958333333333334E-2</c:v>
                </c:pt>
                <c:pt idx="43">
                  <c:v>1.7638888888888888E-2</c:v>
                </c:pt>
                <c:pt idx="44">
                  <c:v>2.1250000000000002E-2</c:v>
                </c:pt>
                <c:pt idx="45">
                  <c:v>1.5381944444444443E-2</c:v>
                </c:pt>
                <c:pt idx="46">
                  <c:v>1.3993055555555555E-2</c:v>
                </c:pt>
                <c:pt idx="47">
                  <c:v>2.7164351851851853E-2</c:v>
                </c:pt>
                <c:pt idx="48">
                  <c:v>2.763888888888889E-2</c:v>
                </c:pt>
                <c:pt idx="49">
                  <c:v>2.6736111111111113E-2</c:v>
                </c:pt>
                <c:pt idx="50">
                  <c:v>4.0775462962962965E-2</c:v>
                </c:pt>
                <c:pt idx="51">
                  <c:v>2.3321759259259261E-2</c:v>
                </c:pt>
                <c:pt idx="52">
                  <c:v>2.0462962962962964E-2</c:v>
                </c:pt>
                <c:pt idx="53">
                  <c:v>1.3483796296296298E-2</c:v>
                </c:pt>
                <c:pt idx="54">
                  <c:v>2.9305555555555557E-2</c:v>
                </c:pt>
                <c:pt idx="55">
                  <c:v>3.9976851851851854E-2</c:v>
                </c:pt>
                <c:pt idx="56">
                  <c:v>2.2372685185185186E-2</c:v>
                </c:pt>
                <c:pt idx="57">
                  <c:v>3.2962962962962965E-2</c:v>
                </c:pt>
                <c:pt idx="58">
                  <c:v>6.4201388888888891E-2</c:v>
                </c:pt>
                <c:pt idx="59">
                  <c:v>1.923611111111111E-2</c:v>
                </c:pt>
                <c:pt idx="60">
                  <c:v>1.3402777777777777E-2</c:v>
                </c:pt>
                <c:pt idx="61">
                  <c:v>6.6585648148148144E-2</c:v>
                </c:pt>
                <c:pt idx="62">
                  <c:v>4.9189814814814818E-2</c:v>
                </c:pt>
                <c:pt idx="63">
                  <c:v>4.5277777777777778E-2</c:v>
                </c:pt>
                <c:pt idx="64">
                  <c:v>5.7060185185185186E-2</c:v>
                </c:pt>
                <c:pt idx="65">
                  <c:v>4.2349537037037033E-2</c:v>
                </c:pt>
                <c:pt idx="66">
                  <c:v>2.525462962962963E-2</c:v>
                </c:pt>
                <c:pt idx="67">
                  <c:v>1.4953703703703705E-2</c:v>
                </c:pt>
                <c:pt idx="68">
                  <c:v>4.4606481481481476E-2</c:v>
                </c:pt>
                <c:pt idx="69">
                  <c:v>3.1446759259259258E-2</c:v>
                </c:pt>
                <c:pt idx="70">
                  <c:v>9.2650462962962962E-2</c:v>
                </c:pt>
                <c:pt idx="71">
                  <c:v>5.0358796296296297E-2</c:v>
                </c:pt>
                <c:pt idx="72">
                  <c:v>3.8854166666666669E-2</c:v>
                </c:pt>
                <c:pt idx="73">
                  <c:v>1.622685185185185E-2</c:v>
                </c:pt>
                <c:pt idx="74">
                  <c:v>1.577546296296296E-2</c:v>
                </c:pt>
                <c:pt idx="75">
                  <c:v>2.8472222222222222E-2</c:v>
                </c:pt>
                <c:pt idx="76">
                  <c:v>4.7546296296296302E-2</c:v>
                </c:pt>
                <c:pt idx="77">
                  <c:v>1.6412037037037037E-2</c:v>
                </c:pt>
                <c:pt idx="78">
                  <c:v>1.6875000000000001E-2</c:v>
                </c:pt>
                <c:pt idx="79">
                  <c:v>1.2858796296296297E-2</c:v>
                </c:pt>
                <c:pt idx="80">
                  <c:v>6.8634259259259256E-3</c:v>
                </c:pt>
                <c:pt idx="81">
                  <c:v>1.5046296296296297E-4</c:v>
                </c:pt>
                <c:pt idx="82">
                  <c:v>5.932870370370371E-2</c:v>
                </c:pt>
                <c:pt idx="83">
                  <c:v>2.8564814814814817E-2</c:v>
                </c:pt>
                <c:pt idx="84">
                  <c:v>8.9236111111111113E-3</c:v>
                </c:pt>
                <c:pt idx="85">
                  <c:v>1.0578703703703703E-2</c:v>
                </c:pt>
                <c:pt idx="86">
                  <c:v>1.4652777777777778E-2</c:v>
                </c:pt>
                <c:pt idx="87">
                  <c:v>2.5937500000000002E-2</c:v>
                </c:pt>
                <c:pt idx="88">
                  <c:v>5.7870370370370366E-5</c:v>
                </c:pt>
                <c:pt idx="89">
                  <c:v>5.9456018518518526E-2</c:v>
                </c:pt>
                <c:pt idx="90">
                  <c:v>3.8634259259259257E-2</c:v>
                </c:pt>
                <c:pt idx="91">
                  <c:v>2.3182870370370371E-2</c:v>
                </c:pt>
                <c:pt idx="92">
                  <c:v>5.9537037037037034E-2</c:v>
                </c:pt>
                <c:pt idx="93">
                  <c:v>4.3009259259259254E-2</c:v>
                </c:pt>
                <c:pt idx="94">
                  <c:v>8.7962962962962962E-4</c:v>
                </c:pt>
                <c:pt idx="95">
                  <c:v>3.1828703703703702E-3</c:v>
                </c:pt>
                <c:pt idx="96">
                  <c:v>2.4479166666666666E-2</c:v>
                </c:pt>
                <c:pt idx="97">
                  <c:v>3.5370370370370365E-2</c:v>
                </c:pt>
                <c:pt idx="98">
                  <c:v>5.5844907407407406E-2</c:v>
                </c:pt>
                <c:pt idx="99">
                  <c:v>3.6261574074074078E-2</c:v>
                </c:pt>
                <c:pt idx="100">
                  <c:v>1.3761574074074074E-2</c:v>
                </c:pt>
                <c:pt idx="101">
                  <c:v>2.4305555555555556E-3</c:v>
                </c:pt>
                <c:pt idx="102">
                  <c:v>2.3148148148148146E-4</c:v>
                </c:pt>
                <c:pt idx="103">
                  <c:v>5.8217592592592592E-3</c:v>
                </c:pt>
                <c:pt idx="104">
                  <c:v>1.7118055555555556E-2</c:v>
                </c:pt>
                <c:pt idx="105">
                  <c:v>2.2476851851851855E-2</c:v>
                </c:pt>
                <c:pt idx="106">
                  <c:v>1.9085648148148147E-2</c:v>
                </c:pt>
                <c:pt idx="107">
                  <c:v>1.5844907407407408E-2</c:v>
                </c:pt>
                <c:pt idx="108">
                  <c:v>2.0254629629629629E-3</c:v>
                </c:pt>
                <c:pt idx="109">
                  <c:v>5.7870370370370366E-5</c:v>
                </c:pt>
                <c:pt idx="110">
                  <c:v>1.5555555555555553E-2</c:v>
                </c:pt>
                <c:pt idx="111">
                  <c:v>1.1956018518518517E-2</c:v>
                </c:pt>
                <c:pt idx="112">
                  <c:v>1.4398148148148148E-2</c:v>
                </c:pt>
                <c:pt idx="113">
                  <c:v>9.0972222222222218E-3</c:v>
                </c:pt>
                <c:pt idx="114">
                  <c:v>4.3321759259259261E-2</c:v>
                </c:pt>
                <c:pt idx="115">
                  <c:v>2.4421296296296296E-3</c:v>
                </c:pt>
                <c:pt idx="116">
                  <c:v>5.7870370370370366E-5</c:v>
                </c:pt>
                <c:pt idx="117">
                  <c:v>1.3773148148148147E-2</c:v>
                </c:pt>
                <c:pt idx="118">
                  <c:v>6.9328703703703696E-3</c:v>
                </c:pt>
                <c:pt idx="119">
                  <c:v>1.726851851851852E-2</c:v>
                </c:pt>
                <c:pt idx="120">
                  <c:v>4.363425925925926E-3</c:v>
                </c:pt>
                <c:pt idx="121">
                  <c:v>1.0833333333333334E-2</c:v>
                </c:pt>
                <c:pt idx="122">
                  <c:v>3.0439814814814821E-3</c:v>
                </c:pt>
                <c:pt idx="123">
                  <c:v>7.5231481481481477E-3</c:v>
                </c:pt>
                <c:pt idx="124">
                  <c:v>1.3865740740740739E-2</c:v>
                </c:pt>
                <c:pt idx="125">
                  <c:v>5.6018518518518518E-3</c:v>
                </c:pt>
                <c:pt idx="126">
                  <c:v>5.2777777777777771E-3</c:v>
                </c:pt>
                <c:pt idx="127">
                  <c:v>3.4490740740740745E-3</c:v>
                </c:pt>
                <c:pt idx="128">
                  <c:v>3.5879629629629635E-4</c:v>
                </c:pt>
                <c:pt idx="129">
                  <c:v>3.2407407407407406E-4</c:v>
                </c:pt>
                <c:pt idx="130">
                  <c:v>1.8518518518518518E-4</c:v>
                </c:pt>
                <c:pt idx="131">
                  <c:v>5.7870370370370366E-5</c:v>
                </c:pt>
                <c:pt idx="132">
                  <c:v>6.9444444444444444E-5</c:v>
                </c:pt>
                <c:pt idx="133">
                  <c:v>5.7870370370370366E-5</c:v>
                </c:pt>
                <c:pt idx="134">
                  <c:v>1.273148148148148E-4</c:v>
                </c:pt>
                <c:pt idx="135">
                  <c:v>6.9444444444444444E-5</c:v>
                </c:pt>
                <c:pt idx="136">
                  <c:v>1.3888888888888889E-4</c:v>
                </c:pt>
                <c:pt idx="137">
                  <c:v>3.5648148148148154E-3</c:v>
                </c:pt>
                <c:pt idx="138">
                  <c:v>1.8113425925925925E-2</c:v>
                </c:pt>
                <c:pt idx="139">
                  <c:v>1.0960648148148148E-2</c:v>
                </c:pt>
                <c:pt idx="140">
                  <c:v>9.5023148148148159E-3</c:v>
                </c:pt>
                <c:pt idx="141">
                  <c:v>8.5532407407407415E-3</c:v>
                </c:pt>
                <c:pt idx="142">
                  <c:v>1.40625E-2</c:v>
                </c:pt>
                <c:pt idx="143">
                  <c:v>8.1018518518518516E-5</c:v>
                </c:pt>
                <c:pt idx="144">
                  <c:v>6.9444444444444444E-5</c:v>
                </c:pt>
                <c:pt idx="145">
                  <c:v>1.238425925925926E-2</c:v>
                </c:pt>
                <c:pt idx="146">
                  <c:v>3.3217592592592591E-3</c:v>
                </c:pt>
                <c:pt idx="147">
                  <c:v>9.1030092592592593E-2</c:v>
                </c:pt>
                <c:pt idx="148">
                  <c:v>3.6111111111111115E-2</c:v>
                </c:pt>
                <c:pt idx="149">
                  <c:v>3.6805555555555554E-3</c:v>
                </c:pt>
                <c:pt idx="150">
                  <c:v>5.0925925925925921E-4</c:v>
                </c:pt>
                <c:pt idx="151">
                  <c:v>5.7870370370370366E-5</c:v>
                </c:pt>
                <c:pt idx="152">
                  <c:v>1.6331018518518519E-2</c:v>
                </c:pt>
                <c:pt idx="153">
                  <c:v>3.7754629629629631E-2</c:v>
                </c:pt>
                <c:pt idx="154">
                  <c:v>9.2939814814814812E-3</c:v>
                </c:pt>
                <c:pt idx="155">
                  <c:v>9.1550925925925931E-3</c:v>
                </c:pt>
                <c:pt idx="156">
                  <c:v>6.4351851851851861E-3</c:v>
                </c:pt>
                <c:pt idx="157">
                  <c:v>1.1574074074074073E-4</c:v>
                </c:pt>
                <c:pt idx="158">
                  <c:v>6.9444444444444444E-5</c:v>
                </c:pt>
                <c:pt idx="159">
                  <c:v>1.7569444444444447E-2</c:v>
                </c:pt>
              </c:numCache>
            </c:numRef>
          </c:val>
        </c:ser>
        <c:marker val="1"/>
        <c:axId val="146724352"/>
        <c:axId val="146725888"/>
      </c:lineChart>
      <c:dateAx>
        <c:axId val="146724352"/>
        <c:scaling>
          <c:orientation val="minMax"/>
        </c:scaling>
        <c:axPos val="b"/>
        <c:numFmt formatCode="yyyy\/m\/d" sourceLinked="1"/>
        <c:tickLblPos val="nextTo"/>
        <c:crossAx val="146725888"/>
        <c:crosses val="autoZero"/>
        <c:auto val="1"/>
        <c:lblOffset val="100"/>
      </c:dateAx>
      <c:valAx>
        <c:axId val="146725888"/>
        <c:scaling>
          <c:orientation val="minMax"/>
        </c:scaling>
        <c:axPos val="l"/>
        <c:majorGridlines/>
        <c:numFmt formatCode="h:mm:ss" sourceLinked="1"/>
        <c:tickLblPos val="nextTo"/>
        <c:crossAx val="146724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962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40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82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507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10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60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61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03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45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94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29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8852-B373-4067-8411-587A1E224EFF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42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2016-03-04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9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6287" y="5759355"/>
            <a:ext cx="106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经过一个多月的优化，如果不出意外情况，执行时间缩减到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30~5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00</a:t>
            </a:r>
            <a:r>
              <a:rPr lang="zh-CN" altLang="en-US" dirty="0" smtClean="0">
                <a:latin typeface="+mn-ea"/>
              </a:rPr>
              <a:t>左右，并且还有部分缩减空间。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795337" y="132556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6616685"/>
              </p:ext>
            </p:extLst>
          </p:nvPr>
        </p:nvGraphicFramePr>
        <p:xfrm>
          <a:off x="9017056" y="4399891"/>
          <a:ext cx="2703513" cy="454025"/>
        </p:xfrm>
        <a:graphic>
          <a:graphicData uri="http://schemas.openxmlformats.org/presentationml/2006/ole">
            <p:oleObj spid="_x0000_s2060" name="包装程序外壳对象" showAsIcon="1" r:id="rId3" imgW="2703600" imgH="45396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50538237"/>
              </p:ext>
            </p:extLst>
          </p:nvPr>
        </p:nvGraphicFramePr>
        <p:xfrm>
          <a:off x="9145157" y="3812648"/>
          <a:ext cx="2459038" cy="454025"/>
        </p:xfrm>
        <a:graphic>
          <a:graphicData uri="http://schemas.openxmlformats.org/presentationml/2006/ole">
            <p:oleObj spid="_x0000_s2061" name="包装程序外壳对象" showAsIcon="1" r:id="rId4" imgW="2459160" imgH="45396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8326999"/>
              </p:ext>
            </p:extLst>
          </p:nvPr>
        </p:nvGraphicFramePr>
        <p:xfrm>
          <a:off x="9094051" y="3225405"/>
          <a:ext cx="2549525" cy="454025"/>
        </p:xfrm>
        <a:graphic>
          <a:graphicData uri="http://schemas.openxmlformats.org/presentationml/2006/ole">
            <p:oleObj spid="_x0000_s2062" name="包装程序外壳对象" showAsIcon="1" r:id="rId5" imgW="2548800" imgH="45396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08488106"/>
              </p:ext>
            </p:extLst>
          </p:nvPr>
        </p:nvGraphicFramePr>
        <p:xfrm>
          <a:off x="9045633" y="2638162"/>
          <a:ext cx="2646363" cy="454025"/>
        </p:xfrm>
        <a:graphic>
          <a:graphicData uri="http://schemas.openxmlformats.org/presentationml/2006/ole">
            <p:oleObj spid="_x0000_s2063" name="包装程序外壳对象" showAsIcon="1" r:id="rId6" imgW="2646720" imgH="45396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0654776"/>
              </p:ext>
            </p:extLst>
          </p:nvPr>
        </p:nvGraphicFramePr>
        <p:xfrm>
          <a:off x="8976578" y="2050919"/>
          <a:ext cx="2784475" cy="454025"/>
        </p:xfrm>
        <a:graphic>
          <a:graphicData uri="http://schemas.openxmlformats.org/presentationml/2006/ole">
            <p:oleObj spid="_x0000_s2064" name="包装程序外壳对象" showAsIcon="1" r:id="rId7" imgW="2784960" imgH="453960" progId="Package">
              <p:embed/>
            </p:oleObj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26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优化提升效果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185224"/>
              </p:ext>
            </p:extLst>
          </p:nvPr>
        </p:nvGraphicFramePr>
        <p:xfrm>
          <a:off x="838200" y="1690697"/>
          <a:ext cx="10515600" cy="4914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79"/>
                <a:gridCol w="2565012"/>
                <a:gridCol w="7016709"/>
              </a:tblGrid>
              <a:tr h="209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日期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报错步骤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报错信息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BBG_SUPPINVIDPLP.KSH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java.lang.OutOfMemoryError。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2015/12/7 5:31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2015/12/5 6:09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PF.SIL_FACT_LOAD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卡住，</a:t>
                      </a:r>
                      <a:r>
                        <a:rPr lang="en-US" altLang="zh-CN" sz="900" u="none" strike="noStrike">
                          <a:effectLst/>
                        </a:rPr>
                        <a:t>RADM</a:t>
                      </a:r>
                      <a:r>
                        <a:rPr lang="zh-CN" altLang="en-US" sz="900" u="none" strike="noStrike">
                          <a:effectLst/>
                        </a:rPr>
                        <a:t>数据库无法登录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ORA-08103: object no longer exists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2015/11/24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ORA-08103: object no longer exists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ORA-26026: unique index RADM.PK_W_RTL_SLS_TRX_IT_LC_DY_F initially in unusable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SIL_RetailInvPositionFactGeneral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java.sql.SQLRecoverableException:No more data to read from socket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PLP_RetaiSalesCorpOrgITDYLoad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SIL_RetailSalesPromotionFactLoad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ORA-01555: snapshot too old: rollback segment number 3 with name "_SYSSMU3_13897782$" too small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PLP_RetailSalesCorpOrgITDyLoad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535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BBG_SLSSLDCURRPLP.KSH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Exception in thread "main" </a:t>
                      </a:r>
                      <a:r>
                        <a:rPr lang="en-US" sz="900" u="none" strike="noStrike" dirty="0" err="1">
                          <a:effectLst/>
                        </a:rPr>
                        <a:t>java.lang.OutOfMemoryError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535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2015/6/1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ORA-12801: error signaled in parallel query server P009, instance rarac01:radb1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2015/4/16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ORA-04021: timeout occurred while waiting to lock 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2014/12/4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2014/9/16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PRODDIMRECLASSINITIALTMPPLP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SDE_BBG_RETAILINVPOSITIONTRANSACTIONFACT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java.sql.SQLRecoverableException: java.sql.SQLRecoverableException: IO Error: Socket read timed 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BBG_RA_ITEM_LOC_SDE.KSH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SDE_RetailSalesPromotionTransactionFact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java.sql.SQLException</a:t>
                      </a:r>
                      <a:r>
                        <a:rPr lang="en-US" sz="900" u="none" strike="noStrike" dirty="0">
                          <a:effectLst/>
                        </a:rPr>
                        <a:t>: IO Error: Socket read timed out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388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 in thread "main" </a:t>
            </a:r>
            <a:r>
              <a:rPr lang="en-US" altLang="zh-CN" dirty="0" err="1" smtClean="0"/>
              <a:t>java.lang.OutOfMemoryError</a:t>
            </a:r>
            <a:endParaRPr lang="en-US" altLang="zh-CN" dirty="0" smtClean="0"/>
          </a:p>
          <a:p>
            <a:r>
              <a:rPr lang="pt-BR" altLang="zh-CN" dirty="0" smtClean="0"/>
              <a:t>ORA-08103: object no longer exists</a:t>
            </a:r>
            <a:endParaRPr lang="pt-BR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320</Words>
  <Application>Microsoft Office PowerPoint</Application>
  <PresentationFormat>自定义</PresentationFormat>
  <Paragraphs>83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包装程序外壳对象</vt:lpstr>
      <vt:lpstr>RA工作汇报</vt:lpstr>
      <vt:lpstr>RA日结运行时间</vt:lpstr>
      <vt:lpstr>RA优化内容</vt:lpstr>
      <vt:lpstr>优化提升效果</vt:lpstr>
      <vt:lpstr>RA日结报错记录</vt:lpstr>
      <vt:lpstr>RA日结存在的问题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14</cp:revision>
  <dcterms:created xsi:type="dcterms:W3CDTF">2016-03-04T08:04:57Z</dcterms:created>
  <dcterms:modified xsi:type="dcterms:W3CDTF">2016-03-08T09:12:37Z</dcterms:modified>
</cp:coreProperties>
</file>