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2" r:id="rId4"/>
    <p:sldId id="259" r:id="rId5"/>
    <p:sldId id="261" r:id="rId6"/>
    <p:sldId id="258" r:id="rId7"/>
    <p:sldId id="260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2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Yangjin\work\BBG\&#36719;&#32500;&#32452;&#24037;&#20316;&#27719;&#25253;\&#34920;&#26684;\PPT&#27169;&#29256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Yangjin\work\BBG\&#36719;&#32500;&#32452;&#24037;&#20316;&#27719;&#25253;\&#34920;&#26684;\PPT&#27169;&#29256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angjin\AppData\Local\Temp\3\tmp00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Yangjin\work\BBG\&#36719;&#32500;&#32452;&#24037;&#20316;&#27719;&#25253;\&#34920;&#26684;\PPT&#27169;&#29256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数据!$G$1</c:f>
              <c:strCache>
                <c:ptCount val="1"/>
                <c:pt idx="0">
                  <c:v>执行时间</c:v>
                </c:pt>
              </c:strCache>
            </c:strRef>
          </c:tx>
          <c:cat>
            <c:numRef>
              <c:f>数据!$B$2:$B$1000</c:f>
              <c:numCache>
                <c:formatCode>yyyy\/m\/d</c:formatCode>
                <c:ptCount val="999"/>
                <c:pt idx="0">
                  <c:v>42370</c:v>
                </c:pt>
                <c:pt idx="1">
                  <c:v>42371</c:v>
                </c:pt>
                <c:pt idx="2">
                  <c:v>42372</c:v>
                </c:pt>
                <c:pt idx="3">
                  <c:v>42373</c:v>
                </c:pt>
                <c:pt idx="4">
                  <c:v>42374</c:v>
                </c:pt>
                <c:pt idx="5">
                  <c:v>42375</c:v>
                </c:pt>
                <c:pt idx="6">
                  <c:v>42376</c:v>
                </c:pt>
                <c:pt idx="7">
                  <c:v>42377</c:v>
                </c:pt>
                <c:pt idx="8">
                  <c:v>42378</c:v>
                </c:pt>
                <c:pt idx="9">
                  <c:v>42379</c:v>
                </c:pt>
                <c:pt idx="10">
                  <c:v>42380</c:v>
                </c:pt>
                <c:pt idx="11">
                  <c:v>42381</c:v>
                </c:pt>
                <c:pt idx="12">
                  <c:v>42382</c:v>
                </c:pt>
                <c:pt idx="13">
                  <c:v>42383</c:v>
                </c:pt>
                <c:pt idx="14">
                  <c:v>42384</c:v>
                </c:pt>
                <c:pt idx="15">
                  <c:v>42385</c:v>
                </c:pt>
                <c:pt idx="16">
                  <c:v>42386</c:v>
                </c:pt>
                <c:pt idx="17">
                  <c:v>42387</c:v>
                </c:pt>
                <c:pt idx="18">
                  <c:v>42388</c:v>
                </c:pt>
                <c:pt idx="19">
                  <c:v>42389</c:v>
                </c:pt>
                <c:pt idx="20">
                  <c:v>42390</c:v>
                </c:pt>
                <c:pt idx="21">
                  <c:v>42391</c:v>
                </c:pt>
                <c:pt idx="22">
                  <c:v>42392</c:v>
                </c:pt>
                <c:pt idx="23">
                  <c:v>42393</c:v>
                </c:pt>
                <c:pt idx="24">
                  <c:v>42394</c:v>
                </c:pt>
                <c:pt idx="25">
                  <c:v>42395</c:v>
                </c:pt>
                <c:pt idx="26">
                  <c:v>42396</c:v>
                </c:pt>
                <c:pt idx="27">
                  <c:v>42397</c:v>
                </c:pt>
                <c:pt idx="28">
                  <c:v>42398</c:v>
                </c:pt>
                <c:pt idx="29">
                  <c:v>42399</c:v>
                </c:pt>
                <c:pt idx="30">
                  <c:v>42400</c:v>
                </c:pt>
                <c:pt idx="31">
                  <c:v>42401</c:v>
                </c:pt>
                <c:pt idx="32">
                  <c:v>42402</c:v>
                </c:pt>
                <c:pt idx="33">
                  <c:v>42403</c:v>
                </c:pt>
                <c:pt idx="34">
                  <c:v>42404</c:v>
                </c:pt>
                <c:pt idx="35">
                  <c:v>42405</c:v>
                </c:pt>
                <c:pt idx="36">
                  <c:v>42406</c:v>
                </c:pt>
                <c:pt idx="37">
                  <c:v>42407</c:v>
                </c:pt>
                <c:pt idx="38">
                  <c:v>42407</c:v>
                </c:pt>
                <c:pt idx="39">
                  <c:v>42409</c:v>
                </c:pt>
                <c:pt idx="40">
                  <c:v>42410</c:v>
                </c:pt>
                <c:pt idx="41">
                  <c:v>42411</c:v>
                </c:pt>
                <c:pt idx="42">
                  <c:v>42412</c:v>
                </c:pt>
                <c:pt idx="43">
                  <c:v>42413</c:v>
                </c:pt>
                <c:pt idx="44">
                  <c:v>42414</c:v>
                </c:pt>
                <c:pt idx="45">
                  <c:v>42415</c:v>
                </c:pt>
                <c:pt idx="46">
                  <c:v>42416</c:v>
                </c:pt>
                <c:pt idx="47">
                  <c:v>42417</c:v>
                </c:pt>
                <c:pt idx="48">
                  <c:v>42418</c:v>
                </c:pt>
                <c:pt idx="49">
                  <c:v>42419</c:v>
                </c:pt>
                <c:pt idx="50">
                  <c:v>42420</c:v>
                </c:pt>
                <c:pt idx="51">
                  <c:v>42421</c:v>
                </c:pt>
                <c:pt idx="52">
                  <c:v>42422</c:v>
                </c:pt>
                <c:pt idx="53">
                  <c:v>42423</c:v>
                </c:pt>
                <c:pt idx="54">
                  <c:v>42424</c:v>
                </c:pt>
                <c:pt idx="55">
                  <c:v>42425</c:v>
                </c:pt>
                <c:pt idx="56">
                  <c:v>42426</c:v>
                </c:pt>
                <c:pt idx="57">
                  <c:v>42427</c:v>
                </c:pt>
                <c:pt idx="58">
                  <c:v>42428</c:v>
                </c:pt>
                <c:pt idx="59">
                  <c:v>42429</c:v>
                </c:pt>
                <c:pt idx="60">
                  <c:v>42430</c:v>
                </c:pt>
                <c:pt idx="61">
                  <c:v>42431</c:v>
                </c:pt>
                <c:pt idx="62">
                  <c:v>42432</c:v>
                </c:pt>
                <c:pt idx="63">
                  <c:v>42433</c:v>
                </c:pt>
                <c:pt idx="64">
                  <c:v>42434</c:v>
                </c:pt>
                <c:pt idx="65">
                  <c:v>42435</c:v>
                </c:pt>
                <c:pt idx="66">
                  <c:v>42436</c:v>
                </c:pt>
                <c:pt idx="67">
                  <c:v>42437</c:v>
                </c:pt>
                <c:pt idx="68" formatCode="yyyy/m/d">
                  <c:v>42438</c:v>
                </c:pt>
                <c:pt idx="69" formatCode="yyyy/m/d">
                  <c:v>42439</c:v>
                </c:pt>
              </c:numCache>
            </c:numRef>
          </c:cat>
          <c:val>
            <c:numRef>
              <c:f>数据!$G$2:$G$1000</c:f>
              <c:numCache>
                <c:formatCode>h:mm:ss</c:formatCode>
                <c:ptCount val="999"/>
                <c:pt idx="0">
                  <c:v>0.29829861111111111</c:v>
                </c:pt>
                <c:pt idx="1">
                  <c:v>0.39719907407407412</c:v>
                </c:pt>
                <c:pt idx="2">
                  <c:v>0.23009259259259265</c:v>
                </c:pt>
                <c:pt idx="3">
                  <c:v>0.22273148148148153</c:v>
                </c:pt>
                <c:pt idx="4">
                  <c:v>0.23421296296296301</c:v>
                </c:pt>
                <c:pt idx="5">
                  <c:v>0.24209490740740744</c:v>
                </c:pt>
                <c:pt idx="6">
                  <c:v>0.52052083333333343</c:v>
                </c:pt>
                <c:pt idx="7">
                  <c:v>0.61475694444444451</c:v>
                </c:pt>
                <c:pt idx="8">
                  <c:v>0.23175925925925925</c:v>
                </c:pt>
                <c:pt idx="9">
                  <c:v>0.25481481481481494</c:v>
                </c:pt>
                <c:pt idx="10">
                  <c:v>0.21978009259259268</c:v>
                </c:pt>
                <c:pt idx="11">
                  <c:v>0.20815972222222223</c:v>
                </c:pt>
                <c:pt idx="12">
                  <c:v>0.22761574074074076</c:v>
                </c:pt>
                <c:pt idx="13">
                  <c:v>0.22792824074074075</c:v>
                </c:pt>
                <c:pt idx="14">
                  <c:v>0.2260648148148148</c:v>
                </c:pt>
                <c:pt idx="15">
                  <c:v>0.23894675925925926</c:v>
                </c:pt>
                <c:pt idx="16">
                  <c:v>0.22238425925925925</c:v>
                </c:pt>
                <c:pt idx="17">
                  <c:v>0.21465277777777778</c:v>
                </c:pt>
                <c:pt idx="18">
                  <c:v>0.22918981481481482</c:v>
                </c:pt>
                <c:pt idx="19">
                  <c:v>0.21949074074074076</c:v>
                </c:pt>
                <c:pt idx="20">
                  <c:v>0.21997685185185192</c:v>
                </c:pt>
                <c:pt idx="21">
                  <c:v>0.36490740740740746</c:v>
                </c:pt>
                <c:pt idx="22">
                  <c:v>0.4656481481481482</c:v>
                </c:pt>
                <c:pt idx="23">
                  <c:v>0.26953703703703696</c:v>
                </c:pt>
                <c:pt idx="24">
                  <c:v>0.26351851851851854</c:v>
                </c:pt>
                <c:pt idx="25">
                  <c:v>0.24827546296296299</c:v>
                </c:pt>
                <c:pt idx="26">
                  <c:v>0.25923611111111106</c:v>
                </c:pt>
                <c:pt idx="27">
                  <c:v>0.26876157407407408</c:v>
                </c:pt>
                <c:pt idx="28">
                  <c:v>0.27417824074074082</c:v>
                </c:pt>
                <c:pt idx="29">
                  <c:v>0.25104166666666666</c:v>
                </c:pt>
                <c:pt idx="30">
                  <c:v>0.50946759259259267</c:v>
                </c:pt>
                <c:pt idx="31">
                  <c:v>0.22775462962962961</c:v>
                </c:pt>
                <c:pt idx="32">
                  <c:v>0.37570601851851854</c:v>
                </c:pt>
                <c:pt idx="33">
                  <c:v>0.26777777777777784</c:v>
                </c:pt>
                <c:pt idx="34">
                  <c:v>0.28750000000000009</c:v>
                </c:pt>
                <c:pt idx="35">
                  <c:v>0.30027777777777787</c:v>
                </c:pt>
                <c:pt idx="36">
                  <c:v>0.24828703703703708</c:v>
                </c:pt>
                <c:pt idx="37">
                  <c:v>0.42504629629629631</c:v>
                </c:pt>
                <c:pt idx="38">
                  <c:v>0.237337962962963</c:v>
                </c:pt>
                <c:pt idx="39">
                  <c:v>0.20751157407407406</c:v>
                </c:pt>
                <c:pt idx="40">
                  <c:v>0.21452546296296299</c:v>
                </c:pt>
                <c:pt idx="41">
                  <c:v>0.21273148148148155</c:v>
                </c:pt>
                <c:pt idx="42">
                  <c:v>0.2111226851851852</c:v>
                </c:pt>
                <c:pt idx="43">
                  <c:v>0.21685185185185188</c:v>
                </c:pt>
                <c:pt idx="44">
                  <c:v>0.2407870370370371</c:v>
                </c:pt>
                <c:pt idx="45">
                  <c:v>0.23208333333333336</c:v>
                </c:pt>
                <c:pt idx="46">
                  <c:v>0.22579861111111113</c:v>
                </c:pt>
                <c:pt idx="47">
                  <c:v>0.21421296296296302</c:v>
                </c:pt>
                <c:pt idx="48">
                  <c:v>0.2259953703703704</c:v>
                </c:pt>
                <c:pt idx="49">
                  <c:v>0.34456018518518522</c:v>
                </c:pt>
                <c:pt idx="50">
                  <c:v>0.37438657407407427</c:v>
                </c:pt>
                <c:pt idx="51">
                  <c:v>0.21756944444444451</c:v>
                </c:pt>
                <c:pt idx="52">
                  <c:v>0.20563657407407407</c:v>
                </c:pt>
                <c:pt idx="53">
                  <c:v>0.23829861111111111</c:v>
                </c:pt>
                <c:pt idx="54">
                  <c:v>0.21817129629629631</c:v>
                </c:pt>
                <c:pt idx="55">
                  <c:v>0.56269675925925922</c:v>
                </c:pt>
                <c:pt idx="56">
                  <c:v>0.24424768518518522</c:v>
                </c:pt>
                <c:pt idx="57">
                  <c:v>0.24199074074074078</c:v>
                </c:pt>
                <c:pt idx="58">
                  <c:v>0.2220138888888889</c:v>
                </c:pt>
                <c:pt idx="59">
                  <c:v>0.21483796296296301</c:v>
                </c:pt>
                <c:pt idx="60">
                  <c:v>0.21289351851851851</c:v>
                </c:pt>
                <c:pt idx="61">
                  <c:v>0.27587962962962975</c:v>
                </c:pt>
                <c:pt idx="62">
                  <c:v>0.20288194444444443</c:v>
                </c:pt>
                <c:pt idx="63">
                  <c:v>0.1821990740740741</c:v>
                </c:pt>
                <c:pt idx="64">
                  <c:v>0.16552083333333334</c:v>
                </c:pt>
                <c:pt idx="65">
                  <c:v>0.68721064814814825</c:v>
                </c:pt>
                <c:pt idx="66">
                  <c:v>0.18973379629629636</c:v>
                </c:pt>
                <c:pt idx="67">
                  <c:v>0.1831712962962963</c:v>
                </c:pt>
                <c:pt idx="68">
                  <c:v>0.2580439814814815</c:v>
                </c:pt>
                <c:pt idx="69">
                  <c:v>0.18442129629629636</c:v>
                </c:pt>
              </c:numCache>
            </c:numRef>
          </c:val>
        </c:ser>
        <c:marker val="1"/>
        <c:axId val="103667968"/>
        <c:axId val="53780480"/>
      </c:lineChart>
      <c:dateAx>
        <c:axId val="103667968"/>
        <c:scaling>
          <c:orientation val="minMax"/>
        </c:scaling>
        <c:axPos val="b"/>
        <c:numFmt formatCode="yyyy\/m\/d" sourceLinked="1"/>
        <c:tickLblPos val="nextTo"/>
        <c:crossAx val="53780480"/>
        <c:crosses val="autoZero"/>
        <c:auto val="1"/>
        <c:lblOffset val="100"/>
      </c:dateAx>
      <c:valAx>
        <c:axId val="53780480"/>
        <c:scaling>
          <c:orientation val="minMax"/>
        </c:scaling>
        <c:axPos val="l"/>
        <c:majorGridlines/>
        <c:numFmt formatCode="h:mm:ss" sourceLinked="1"/>
        <c:tickLblPos val="nextTo"/>
        <c:crossAx val="10366796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RA使用率!$B$1</c:f>
              <c:strCache>
                <c:ptCount val="1"/>
                <c:pt idx="0">
                  <c:v>天数</c:v>
                </c:pt>
              </c:strCache>
            </c:strRef>
          </c:tx>
          <c:dLbls>
            <c:txPr>
              <a:bodyPr/>
              <a:lstStyle/>
              <a:p>
                <a:pPr>
                  <a:defRPr sz="2800"/>
                </a:pPr>
                <a:endParaRPr lang="zh-CN"/>
              </a:p>
            </c:txPr>
            <c:showPercent val="1"/>
            <c:showLeaderLines val="1"/>
          </c:dLbls>
          <c:cat>
            <c:strRef>
              <c:f>RA使用率!$A$2:$A$3</c:f>
              <c:strCache>
                <c:ptCount val="2"/>
                <c:pt idx="0">
                  <c:v>8:00之前完成</c:v>
                </c:pt>
                <c:pt idx="1">
                  <c:v>8:00之后完成</c:v>
                </c:pt>
              </c:strCache>
            </c:strRef>
          </c:cat>
          <c:val>
            <c:numRef>
              <c:f>RA使用率!$B$2:$B$3</c:f>
              <c:numCache>
                <c:formatCode>General</c:formatCode>
                <c:ptCount val="2"/>
                <c:pt idx="0">
                  <c:v>44</c:v>
                </c:pt>
                <c:pt idx="1">
                  <c:v>26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/>
      <c:txPr>
        <a:bodyPr/>
        <a:lstStyle/>
        <a:p>
          <a:pPr>
            <a:defRPr sz="1600"/>
          </a:pPr>
          <a:endParaRPr lang="zh-CN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'SQL Results'!$C$1</c:f>
              <c:strCache>
                <c:ptCount val="1"/>
                <c:pt idx="0">
                  <c:v>RUN_TIME</c:v>
                </c:pt>
              </c:strCache>
            </c:strRef>
          </c:tx>
          <c:cat>
            <c:numRef>
              <c:f>'SQL Results'!$B$2:$B$161</c:f>
              <c:numCache>
                <c:formatCode>yyyy\/m\/d</c:formatCode>
                <c:ptCount val="160"/>
                <c:pt idx="0">
                  <c:v>42278</c:v>
                </c:pt>
                <c:pt idx="1">
                  <c:v>42279</c:v>
                </c:pt>
                <c:pt idx="2">
                  <c:v>42280</c:v>
                </c:pt>
                <c:pt idx="3">
                  <c:v>42281</c:v>
                </c:pt>
                <c:pt idx="4">
                  <c:v>42282</c:v>
                </c:pt>
                <c:pt idx="5">
                  <c:v>42283</c:v>
                </c:pt>
                <c:pt idx="6">
                  <c:v>42284</c:v>
                </c:pt>
                <c:pt idx="7">
                  <c:v>42285</c:v>
                </c:pt>
                <c:pt idx="8">
                  <c:v>42286</c:v>
                </c:pt>
                <c:pt idx="9">
                  <c:v>42287</c:v>
                </c:pt>
                <c:pt idx="10">
                  <c:v>42288</c:v>
                </c:pt>
                <c:pt idx="11">
                  <c:v>42289</c:v>
                </c:pt>
                <c:pt idx="12">
                  <c:v>42290</c:v>
                </c:pt>
                <c:pt idx="13">
                  <c:v>42291</c:v>
                </c:pt>
                <c:pt idx="14">
                  <c:v>42292</c:v>
                </c:pt>
                <c:pt idx="15">
                  <c:v>42293</c:v>
                </c:pt>
                <c:pt idx="16">
                  <c:v>42294</c:v>
                </c:pt>
                <c:pt idx="17">
                  <c:v>42295</c:v>
                </c:pt>
                <c:pt idx="18">
                  <c:v>42296</c:v>
                </c:pt>
                <c:pt idx="19">
                  <c:v>42297</c:v>
                </c:pt>
                <c:pt idx="20">
                  <c:v>42298</c:v>
                </c:pt>
                <c:pt idx="21">
                  <c:v>42299</c:v>
                </c:pt>
                <c:pt idx="22">
                  <c:v>42300</c:v>
                </c:pt>
                <c:pt idx="23">
                  <c:v>42301</c:v>
                </c:pt>
                <c:pt idx="24">
                  <c:v>42302</c:v>
                </c:pt>
                <c:pt idx="25">
                  <c:v>42303</c:v>
                </c:pt>
                <c:pt idx="26">
                  <c:v>42304</c:v>
                </c:pt>
                <c:pt idx="27">
                  <c:v>42305</c:v>
                </c:pt>
                <c:pt idx="28">
                  <c:v>42306</c:v>
                </c:pt>
                <c:pt idx="29">
                  <c:v>42307</c:v>
                </c:pt>
                <c:pt idx="30">
                  <c:v>42308</c:v>
                </c:pt>
                <c:pt idx="31">
                  <c:v>42309</c:v>
                </c:pt>
                <c:pt idx="32">
                  <c:v>42310</c:v>
                </c:pt>
                <c:pt idx="33">
                  <c:v>42311</c:v>
                </c:pt>
                <c:pt idx="34">
                  <c:v>42312</c:v>
                </c:pt>
                <c:pt idx="35">
                  <c:v>42313</c:v>
                </c:pt>
                <c:pt idx="36">
                  <c:v>42314</c:v>
                </c:pt>
                <c:pt idx="37">
                  <c:v>42315</c:v>
                </c:pt>
                <c:pt idx="38">
                  <c:v>42316</c:v>
                </c:pt>
                <c:pt idx="39">
                  <c:v>42317</c:v>
                </c:pt>
                <c:pt idx="40">
                  <c:v>42318</c:v>
                </c:pt>
                <c:pt idx="41">
                  <c:v>42319</c:v>
                </c:pt>
                <c:pt idx="42">
                  <c:v>42320</c:v>
                </c:pt>
                <c:pt idx="43">
                  <c:v>42321</c:v>
                </c:pt>
                <c:pt idx="44">
                  <c:v>42322</c:v>
                </c:pt>
                <c:pt idx="45">
                  <c:v>42323</c:v>
                </c:pt>
                <c:pt idx="46">
                  <c:v>42324</c:v>
                </c:pt>
                <c:pt idx="47">
                  <c:v>42325</c:v>
                </c:pt>
                <c:pt idx="48">
                  <c:v>42326</c:v>
                </c:pt>
                <c:pt idx="49">
                  <c:v>42327</c:v>
                </c:pt>
                <c:pt idx="50">
                  <c:v>42328</c:v>
                </c:pt>
                <c:pt idx="51">
                  <c:v>42329</c:v>
                </c:pt>
                <c:pt idx="52">
                  <c:v>42330</c:v>
                </c:pt>
                <c:pt idx="53">
                  <c:v>42331</c:v>
                </c:pt>
                <c:pt idx="54">
                  <c:v>42332</c:v>
                </c:pt>
                <c:pt idx="55">
                  <c:v>42333</c:v>
                </c:pt>
                <c:pt idx="56">
                  <c:v>42334</c:v>
                </c:pt>
                <c:pt idx="57">
                  <c:v>42335</c:v>
                </c:pt>
                <c:pt idx="58">
                  <c:v>42336</c:v>
                </c:pt>
                <c:pt idx="59">
                  <c:v>42337</c:v>
                </c:pt>
                <c:pt idx="60">
                  <c:v>42338</c:v>
                </c:pt>
                <c:pt idx="61">
                  <c:v>42339</c:v>
                </c:pt>
                <c:pt idx="62">
                  <c:v>42340</c:v>
                </c:pt>
                <c:pt idx="63">
                  <c:v>42341</c:v>
                </c:pt>
                <c:pt idx="64">
                  <c:v>42342</c:v>
                </c:pt>
                <c:pt idx="65">
                  <c:v>42343</c:v>
                </c:pt>
                <c:pt idx="66">
                  <c:v>42344</c:v>
                </c:pt>
                <c:pt idx="67">
                  <c:v>42345</c:v>
                </c:pt>
                <c:pt idx="68" formatCode="yyyy/m/d">
                  <c:v>42346</c:v>
                </c:pt>
                <c:pt idx="69" formatCode="yyyy/m/d">
                  <c:v>42347</c:v>
                </c:pt>
                <c:pt idx="70" formatCode="yyyy/m/d">
                  <c:v>42348</c:v>
                </c:pt>
                <c:pt idx="71" formatCode="yyyy/m/d">
                  <c:v>42349</c:v>
                </c:pt>
                <c:pt idx="72" formatCode="yyyy/m/d">
                  <c:v>42350</c:v>
                </c:pt>
                <c:pt idx="73" formatCode="yyyy/m/d">
                  <c:v>42351</c:v>
                </c:pt>
                <c:pt idx="74" formatCode="yyyy/m/d">
                  <c:v>42352</c:v>
                </c:pt>
                <c:pt idx="75" formatCode="yyyy/m/d">
                  <c:v>42353</c:v>
                </c:pt>
                <c:pt idx="76" formatCode="yyyy/m/d">
                  <c:v>42354</c:v>
                </c:pt>
                <c:pt idx="77" formatCode="yyyy/m/d">
                  <c:v>42355</c:v>
                </c:pt>
                <c:pt idx="78" formatCode="yyyy/m/d">
                  <c:v>42356</c:v>
                </c:pt>
                <c:pt idx="79" formatCode="yyyy/m/d">
                  <c:v>42357</c:v>
                </c:pt>
                <c:pt idx="80" formatCode="yyyy/m/d">
                  <c:v>42358</c:v>
                </c:pt>
                <c:pt idx="81" formatCode="yyyy/m/d">
                  <c:v>42359</c:v>
                </c:pt>
                <c:pt idx="82" formatCode="yyyy/m/d">
                  <c:v>42360</c:v>
                </c:pt>
                <c:pt idx="83" formatCode="yyyy/m/d">
                  <c:v>42361</c:v>
                </c:pt>
                <c:pt idx="84" formatCode="yyyy/m/d">
                  <c:v>42362</c:v>
                </c:pt>
                <c:pt idx="85" formatCode="yyyy/m/d">
                  <c:v>42363</c:v>
                </c:pt>
                <c:pt idx="86" formatCode="yyyy/m/d">
                  <c:v>42364</c:v>
                </c:pt>
                <c:pt idx="87" formatCode="yyyy/m/d">
                  <c:v>42365</c:v>
                </c:pt>
                <c:pt idx="88" formatCode="yyyy/m/d">
                  <c:v>42366</c:v>
                </c:pt>
                <c:pt idx="89" formatCode="yyyy/m/d">
                  <c:v>42367</c:v>
                </c:pt>
                <c:pt idx="90" formatCode="yyyy/m/d">
                  <c:v>42368</c:v>
                </c:pt>
                <c:pt idx="91" formatCode="yyyy/m/d">
                  <c:v>42369</c:v>
                </c:pt>
                <c:pt idx="92" formatCode="yyyy/m/d">
                  <c:v>42370</c:v>
                </c:pt>
                <c:pt idx="93" formatCode="yyyy/m/d">
                  <c:v>42371</c:v>
                </c:pt>
                <c:pt idx="94" formatCode="yyyy/m/d">
                  <c:v>42372</c:v>
                </c:pt>
                <c:pt idx="95" formatCode="yyyy/m/d">
                  <c:v>42373</c:v>
                </c:pt>
                <c:pt idx="96" formatCode="yyyy/m/d">
                  <c:v>42374</c:v>
                </c:pt>
                <c:pt idx="97" formatCode="yyyy/m/d">
                  <c:v>42375</c:v>
                </c:pt>
                <c:pt idx="98" formatCode="yyyy/m/d">
                  <c:v>42376</c:v>
                </c:pt>
                <c:pt idx="99" formatCode="yyyy/m/d">
                  <c:v>42377</c:v>
                </c:pt>
                <c:pt idx="100" formatCode="yyyy/m/d">
                  <c:v>42378</c:v>
                </c:pt>
                <c:pt idx="101" formatCode="yyyy/m/d">
                  <c:v>42379</c:v>
                </c:pt>
                <c:pt idx="102" formatCode="yyyy/m/d">
                  <c:v>42380</c:v>
                </c:pt>
                <c:pt idx="103" formatCode="yyyy/m/d">
                  <c:v>42381</c:v>
                </c:pt>
                <c:pt idx="104" formatCode="yyyy/m/d">
                  <c:v>42382</c:v>
                </c:pt>
                <c:pt idx="105" formatCode="yyyy/m/d">
                  <c:v>42383</c:v>
                </c:pt>
                <c:pt idx="106" formatCode="yyyy/m/d">
                  <c:v>42384</c:v>
                </c:pt>
                <c:pt idx="107" formatCode="yyyy/m/d">
                  <c:v>42385</c:v>
                </c:pt>
                <c:pt idx="108" formatCode="yyyy/m/d">
                  <c:v>42386</c:v>
                </c:pt>
                <c:pt idx="109" formatCode="yyyy/m/d">
                  <c:v>42387</c:v>
                </c:pt>
                <c:pt idx="110" formatCode="yyyy/m/d">
                  <c:v>42388</c:v>
                </c:pt>
                <c:pt idx="111" formatCode="yyyy/m/d">
                  <c:v>42389</c:v>
                </c:pt>
                <c:pt idx="112" formatCode="yyyy/m/d">
                  <c:v>42390</c:v>
                </c:pt>
                <c:pt idx="113" formatCode="yyyy/m/d">
                  <c:v>42391</c:v>
                </c:pt>
                <c:pt idx="114" formatCode="yyyy/m/d">
                  <c:v>42392</c:v>
                </c:pt>
                <c:pt idx="115" formatCode="yyyy/m/d">
                  <c:v>42393</c:v>
                </c:pt>
                <c:pt idx="116" formatCode="yyyy/m/d">
                  <c:v>42394</c:v>
                </c:pt>
                <c:pt idx="117" formatCode="yyyy/m/d">
                  <c:v>42395</c:v>
                </c:pt>
                <c:pt idx="118" formatCode="yyyy/m/d">
                  <c:v>42396</c:v>
                </c:pt>
                <c:pt idx="119" formatCode="yyyy/m/d">
                  <c:v>42397</c:v>
                </c:pt>
                <c:pt idx="120" formatCode="yyyy/m/d">
                  <c:v>42398</c:v>
                </c:pt>
                <c:pt idx="121" formatCode="yyyy/m/d">
                  <c:v>42399</c:v>
                </c:pt>
                <c:pt idx="122" formatCode="yyyy/m/d">
                  <c:v>42400</c:v>
                </c:pt>
                <c:pt idx="123" formatCode="yyyy/m/d">
                  <c:v>42401</c:v>
                </c:pt>
                <c:pt idx="124" formatCode="yyyy/m/d">
                  <c:v>42402</c:v>
                </c:pt>
                <c:pt idx="125" formatCode="yyyy/m/d">
                  <c:v>42403</c:v>
                </c:pt>
                <c:pt idx="126" formatCode="yyyy/m/d">
                  <c:v>42404</c:v>
                </c:pt>
                <c:pt idx="127" formatCode="yyyy/m/d">
                  <c:v>42405</c:v>
                </c:pt>
                <c:pt idx="128" formatCode="yyyy/m/d">
                  <c:v>42406</c:v>
                </c:pt>
                <c:pt idx="129" formatCode="yyyy/m/d">
                  <c:v>42407</c:v>
                </c:pt>
                <c:pt idx="130" formatCode="yyyy/m/d">
                  <c:v>42407</c:v>
                </c:pt>
                <c:pt idx="131" formatCode="yyyy/m/d">
                  <c:v>42409</c:v>
                </c:pt>
                <c:pt idx="132" formatCode="yyyy/m/d">
                  <c:v>42410</c:v>
                </c:pt>
                <c:pt idx="133" formatCode="yyyy/m/d">
                  <c:v>42411</c:v>
                </c:pt>
                <c:pt idx="134" formatCode="yyyy/m/d">
                  <c:v>42412</c:v>
                </c:pt>
                <c:pt idx="135" formatCode="yyyy/m/d">
                  <c:v>42413</c:v>
                </c:pt>
                <c:pt idx="136" formatCode="yyyy/m/d">
                  <c:v>42414</c:v>
                </c:pt>
                <c:pt idx="137" formatCode="yyyy/m/d">
                  <c:v>42415</c:v>
                </c:pt>
                <c:pt idx="138" formatCode="yyyy/m/d">
                  <c:v>42416</c:v>
                </c:pt>
                <c:pt idx="139" formatCode="yyyy/m/d">
                  <c:v>42417</c:v>
                </c:pt>
                <c:pt idx="140" formatCode="yyyy/m/d">
                  <c:v>42418</c:v>
                </c:pt>
                <c:pt idx="141" formatCode="yyyy/m/d">
                  <c:v>42419</c:v>
                </c:pt>
                <c:pt idx="142" formatCode="yyyy/m/d">
                  <c:v>42420</c:v>
                </c:pt>
                <c:pt idx="143" formatCode="yyyy/m/d">
                  <c:v>42421</c:v>
                </c:pt>
                <c:pt idx="144" formatCode="yyyy/m/d">
                  <c:v>42422</c:v>
                </c:pt>
                <c:pt idx="145" formatCode="yyyy/m/d">
                  <c:v>42423</c:v>
                </c:pt>
                <c:pt idx="146" formatCode="yyyy/m/d">
                  <c:v>42424</c:v>
                </c:pt>
                <c:pt idx="147" formatCode="yyyy/m/d">
                  <c:v>42425</c:v>
                </c:pt>
                <c:pt idx="148" formatCode="yyyy/m/d">
                  <c:v>42426</c:v>
                </c:pt>
                <c:pt idx="149" formatCode="yyyy/m/d">
                  <c:v>42427</c:v>
                </c:pt>
                <c:pt idx="150" formatCode="yyyy/m/d">
                  <c:v>42428</c:v>
                </c:pt>
                <c:pt idx="151" formatCode="yyyy/m/d">
                  <c:v>42429</c:v>
                </c:pt>
                <c:pt idx="152" formatCode="yyyy/m/d">
                  <c:v>42430</c:v>
                </c:pt>
                <c:pt idx="153" formatCode="yyyy/m/d">
                  <c:v>42431</c:v>
                </c:pt>
                <c:pt idx="154" formatCode="yyyy/m/d">
                  <c:v>42432</c:v>
                </c:pt>
                <c:pt idx="155" formatCode="yyyy/m/d">
                  <c:v>42433</c:v>
                </c:pt>
                <c:pt idx="156" formatCode="yyyy/m/d">
                  <c:v>42434</c:v>
                </c:pt>
                <c:pt idx="157" formatCode="yyyy/m/d">
                  <c:v>42435</c:v>
                </c:pt>
                <c:pt idx="158" formatCode="yyyy/m/d">
                  <c:v>42436</c:v>
                </c:pt>
                <c:pt idx="159" formatCode="yyyy/m/d">
                  <c:v>42437</c:v>
                </c:pt>
              </c:numCache>
            </c:numRef>
          </c:cat>
          <c:val>
            <c:numRef>
              <c:f>'SQL Results'!$C$2:$C$161</c:f>
              <c:numCache>
                <c:formatCode>h:mm:ss</c:formatCode>
                <c:ptCount val="160"/>
                <c:pt idx="0">
                  <c:v>7.7372685185185183E-2</c:v>
                </c:pt>
                <c:pt idx="1">
                  <c:v>2.1412037037037035E-2</c:v>
                </c:pt>
                <c:pt idx="2">
                  <c:v>1.2291666666666666E-2</c:v>
                </c:pt>
                <c:pt idx="3">
                  <c:v>1.324074074074074E-2</c:v>
                </c:pt>
                <c:pt idx="4">
                  <c:v>1.4814814814814815E-2</c:v>
                </c:pt>
                <c:pt idx="5">
                  <c:v>1.1354166666666674E-2</c:v>
                </c:pt>
                <c:pt idx="6">
                  <c:v>2.3518518518518518E-2</c:v>
                </c:pt>
                <c:pt idx="7">
                  <c:v>1.4722222222222223E-2</c:v>
                </c:pt>
                <c:pt idx="8">
                  <c:v>3.9340277777777807E-2</c:v>
                </c:pt>
                <c:pt idx="9">
                  <c:v>3.2546296296296295E-2</c:v>
                </c:pt>
                <c:pt idx="10">
                  <c:v>5.8217592592592585E-2</c:v>
                </c:pt>
                <c:pt idx="11">
                  <c:v>1.313657407407408E-2</c:v>
                </c:pt>
                <c:pt idx="12">
                  <c:v>7.104166666666667E-2</c:v>
                </c:pt>
                <c:pt idx="13">
                  <c:v>4.2245370370370343E-2</c:v>
                </c:pt>
                <c:pt idx="14">
                  <c:v>5.0428240740740739E-2</c:v>
                </c:pt>
                <c:pt idx="15">
                  <c:v>4.4803240740740796E-2</c:v>
                </c:pt>
                <c:pt idx="16">
                  <c:v>0.14041666666666675</c:v>
                </c:pt>
                <c:pt idx="17">
                  <c:v>1.8819444444444448E-2</c:v>
                </c:pt>
                <c:pt idx="18">
                  <c:v>1.9398148148148157E-2</c:v>
                </c:pt>
                <c:pt idx="19">
                  <c:v>4.5243055555555529E-2</c:v>
                </c:pt>
                <c:pt idx="20">
                  <c:v>4.6655092592592554E-2</c:v>
                </c:pt>
                <c:pt idx="21">
                  <c:v>6.174768518518519E-2</c:v>
                </c:pt>
                <c:pt idx="22">
                  <c:v>6.3865740740740737E-2</c:v>
                </c:pt>
                <c:pt idx="23">
                  <c:v>4.1666666666666664E-2</c:v>
                </c:pt>
                <c:pt idx="24">
                  <c:v>1.8564814814814826E-2</c:v>
                </c:pt>
                <c:pt idx="25">
                  <c:v>1.9490740740740743E-2</c:v>
                </c:pt>
                <c:pt idx="26">
                  <c:v>4.306712962962965E-2</c:v>
                </c:pt>
                <c:pt idx="27">
                  <c:v>7.7256944444444434E-2</c:v>
                </c:pt>
                <c:pt idx="28">
                  <c:v>4.8576388888888877E-2</c:v>
                </c:pt>
                <c:pt idx="29">
                  <c:v>2.5891203703703732E-2</c:v>
                </c:pt>
                <c:pt idx="30">
                  <c:v>3.8252314814814815E-2</c:v>
                </c:pt>
                <c:pt idx="31">
                  <c:v>2.5104166666666677E-2</c:v>
                </c:pt>
                <c:pt idx="32">
                  <c:v>2.0648148148148152E-2</c:v>
                </c:pt>
                <c:pt idx="33">
                  <c:v>3.3217592592592597E-2</c:v>
                </c:pt>
                <c:pt idx="34">
                  <c:v>3.1921296296296302E-2</c:v>
                </c:pt>
                <c:pt idx="35">
                  <c:v>6.7129629629629664E-2</c:v>
                </c:pt>
                <c:pt idx="36">
                  <c:v>2.3240740740740742E-2</c:v>
                </c:pt>
                <c:pt idx="37">
                  <c:v>3.496527777777781E-2</c:v>
                </c:pt>
                <c:pt idx="38">
                  <c:v>1.4085648148148151E-2</c:v>
                </c:pt>
                <c:pt idx="39">
                  <c:v>1.329861111111111E-2</c:v>
                </c:pt>
                <c:pt idx="40">
                  <c:v>2.3425925925925954E-2</c:v>
                </c:pt>
                <c:pt idx="41">
                  <c:v>3.6006944444444466E-2</c:v>
                </c:pt>
                <c:pt idx="42">
                  <c:v>1.8958333333333337E-2</c:v>
                </c:pt>
                <c:pt idx="43">
                  <c:v>1.7638888888888891E-2</c:v>
                </c:pt>
                <c:pt idx="44">
                  <c:v>2.1250000000000002E-2</c:v>
                </c:pt>
                <c:pt idx="45">
                  <c:v>1.5381944444444439E-2</c:v>
                </c:pt>
                <c:pt idx="46">
                  <c:v>1.3993055555555562E-2</c:v>
                </c:pt>
                <c:pt idx="47">
                  <c:v>2.7164351851851842E-2</c:v>
                </c:pt>
                <c:pt idx="48">
                  <c:v>2.763888888888889E-2</c:v>
                </c:pt>
                <c:pt idx="49">
                  <c:v>2.6736111111111138E-2</c:v>
                </c:pt>
                <c:pt idx="50">
                  <c:v>4.0775462962962965E-2</c:v>
                </c:pt>
                <c:pt idx="51">
                  <c:v>2.332175925925925E-2</c:v>
                </c:pt>
                <c:pt idx="52">
                  <c:v>2.0462962962962978E-2</c:v>
                </c:pt>
                <c:pt idx="53">
                  <c:v>1.3483796296296301E-2</c:v>
                </c:pt>
                <c:pt idx="54">
                  <c:v>2.9305555555555574E-2</c:v>
                </c:pt>
                <c:pt idx="55">
                  <c:v>3.9976851851851854E-2</c:v>
                </c:pt>
                <c:pt idx="56">
                  <c:v>2.2372685185185197E-2</c:v>
                </c:pt>
                <c:pt idx="57">
                  <c:v>3.2962962962962986E-2</c:v>
                </c:pt>
                <c:pt idx="58">
                  <c:v>6.4201388888888891E-2</c:v>
                </c:pt>
                <c:pt idx="59">
                  <c:v>1.923611111111112E-2</c:v>
                </c:pt>
                <c:pt idx="60">
                  <c:v>1.3402777777777784E-2</c:v>
                </c:pt>
                <c:pt idx="61">
                  <c:v>6.6585648148148144E-2</c:v>
                </c:pt>
                <c:pt idx="62">
                  <c:v>4.9189814814814832E-2</c:v>
                </c:pt>
                <c:pt idx="63">
                  <c:v>4.5277777777777757E-2</c:v>
                </c:pt>
                <c:pt idx="64">
                  <c:v>5.7060185185185186E-2</c:v>
                </c:pt>
                <c:pt idx="65">
                  <c:v>4.2349537037037067E-2</c:v>
                </c:pt>
                <c:pt idx="66">
                  <c:v>2.5254629629629644E-2</c:v>
                </c:pt>
                <c:pt idx="67">
                  <c:v>1.4953703703703702E-2</c:v>
                </c:pt>
                <c:pt idx="68">
                  <c:v>4.4606481481481511E-2</c:v>
                </c:pt>
                <c:pt idx="69">
                  <c:v>3.1446759259259258E-2</c:v>
                </c:pt>
                <c:pt idx="70">
                  <c:v>9.2650462962963073E-2</c:v>
                </c:pt>
                <c:pt idx="71">
                  <c:v>5.0358796296296332E-2</c:v>
                </c:pt>
                <c:pt idx="72">
                  <c:v>3.8854166666666676E-2</c:v>
                </c:pt>
                <c:pt idx="73">
                  <c:v>1.622685185185186E-2</c:v>
                </c:pt>
                <c:pt idx="74">
                  <c:v>1.577546296296296E-2</c:v>
                </c:pt>
                <c:pt idx="75">
                  <c:v>2.8472222222222236E-2</c:v>
                </c:pt>
                <c:pt idx="76">
                  <c:v>4.754629629629633E-2</c:v>
                </c:pt>
                <c:pt idx="77">
                  <c:v>1.6412037037037048E-2</c:v>
                </c:pt>
                <c:pt idx="78">
                  <c:v>1.6875000000000001E-2</c:v>
                </c:pt>
                <c:pt idx="79">
                  <c:v>1.2858796296296297E-2</c:v>
                </c:pt>
                <c:pt idx="80">
                  <c:v>6.8634259259259273E-3</c:v>
                </c:pt>
                <c:pt idx="81">
                  <c:v>1.5046296296296297E-4</c:v>
                </c:pt>
                <c:pt idx="82">
                  <c:v>5.9328703703703724E-2</c:v>
                </c:pt>
                <c:pt idx="83">
                  <c:v>2.8564814814814817E-2</c:v>
                </c:pt>
                <c:pt idx="84">
                  <c:v>8.9236111111111148E-3</c:v>
                </c:pt>
                <c:pt idx="85">
                  <c:v>1.05787037037037E-2</c:v>
                </c:pt>
                <c:pt idx="86">
                  <c:v>1.465277777777778E-2</c:v>
                </c:pt>
                <c:pt idx="87">
                  <c:v>2.5937500000000002E-2</c:v>
                </c:pt>
                <c:pt idx="88">
                  <c:v>5.78703703703704E-5</c:v>
                </c:pt>
                <c:pt idx="89">
                  <c:v>5.9456018518518533E-2</c:v>
                </c:pt>
                <c:pt idx="90">
                  <c:v>3.8634259259259257E-2</c:v>
                </c:pt>
                <c:pt idx="91">
                  <c:v>2.3182870370370385E-2</c:v>
                </c:pt>
                <c:pt idx="92">
                  <c:v>5.9537037037037104E-2</c:v>
                </c:pt>
                <c:pt idx="93">
                  <c:v>4.3009259259259254E-2</c:v>
                </c:pt>
                <c:pt idx="94">
                  <c:v>8.7962962962963049E-4</c:v>
                </c:pt>
                <c:pt idx="95">
                  <c:v>3.1828703703703715E-3</c:v>
                </c:pt>
                <c:pt idx="96">
                  <c:v>2.4479166666666687E-2</c:v>
                </c:pt>
                <c:pt idx="97">
                  <c:v>3.5370370370370399E-2</c:v>
                </c:pt>
                <c:pt idx="98">
                  <c:v>5.5844907407407413E-2</c:v>
                </c:pt>
                <c:pt idx="99">
                  <c:v>3.6261574074074099E-2</c:v>
                </c:pt>
                <c:pt idx="100">
                  <c:v>1.3761574074074084E-2</c:v>
                </c:pt>
                <c:pt idx="101">
                  <c:v>2.4305555555555556E-3</c:v>
                </c:pt>
                <c:pt idx="102">
                  <c:v>2.3148148148148146E-4</c:v>
                </c:pt>
                <c:pt idx="103">
                  <c:v>5.8217592592592566E-3</c:v>
                </c:pt>
                <c:pt idx="104">
                  <c:v>1.7118055555555556E-2</c:v>
                </c:pt>
                <c:pt idx="105">
                  <c:v>2.2476851851851849E-2</c:v>
                </c:pt>
                <c:pt idx="106">
                  <c:v>1.9085648148148157E-2</c:v>
                </c:pt>
                <c:pt idx="107">
                  <c:v>1.5844907407407419E-2</c:v>
                </c:pt>
                <c:pt idx="108">
                  <c:v>2.025462962962965E-3</c:v>
                </c:pt>
                <c:pt idx="109">
                  <c:v>5.78703703703704E-5</c:v>
                </c:pt>
                <c:pt idx="110">
                  <c:v>1.555555555555556E-2</c:v>
                </c:pt>
                <c:pt idx="111">
                  <c:v>1.1956018518518524E-2</c:v>
                </c:pt>
                <c:pt idx="112">
                  <c:v>1.4398148148148148E-2</c:v>
                </c:pt>
                <c:pt idx="113">
                  <c:v>9.097222222222227E-3</c:v>
                </c:pt>
                <c:pt idx="114">
                  <c:v>4.3321759259259261E-2</c:v>
                </c:pt>
                <c:pt idx="115">
                  <c:v>2.4421296296296287E-3</c:v>
                </c:pt>
                <c:pt idx="116">
                  <c:v>5.78703703703704E-5</c:v>
                </c:pt>
                <c:pt idx="117">
                  <c:v>1.3773148148148152E-2</c:v>
                </c:pt>
                <c:pt idx="118">
                  <c:v>6.9328703703703731E-3</c:v>
                </c:pt>
                <c:pt idx="119">
                  <c:v>1.7268518518518523E-2</c:v>
                </c:pt>
                <c:pt idx="120">
                  <c:v>4.363425925925926E-3</c:v>
                </c:pt>
                <c:pt idx="121">
                  <c:v>1.0833333333333335E-2</c:v>
                </c:pt>
                <c:pt idx="122">
                  <c:v>3.043981481481486E-3</c:v>
                </c:pt>
                <c:pt idx="123">
                  <c:v>7.5231481481481521E-3</c:v>
                </c:pt>
                <c:pt idx="124">
                  <c:v>1.3865740740740741E-2</c:v>
                </c:pt>
                <c:pt idx="125">
                  <c:v>5.6018518518518518E-3</c:v>
                </c:pt>
                <c:pt idx="126">
                  <c:v>5.2777777777777797E-3</c:v>
                </c:pt>
                <c:pt idx="127">
                  <c:v>3.4490740740740758E-3</c:v>
                </c:pt>
                <c:pt idx="128">
                  <c:v>3.5879629629629678E-4</c:v>
                </c:pt>
                <c:pt idx="129">
                  <c:v>3.2407407407407444E-4</c:v>
                </c:pt>
                <c:pt idx="130">
                  <c:v>1.8518518518518537E-4</c:v>
                </c:pt>
                <c:pt idx="131">
                  <c:v>5.78703703703704E-5</c:v>
                </c:pt>
                <c:pt idx="132">
                  <c:v>6.9444444444444526E-5</c:v>
                </c:pt>
                <c:pt idx="133">
                  <c:v>5.78703703703704E-5</c:v>
                </c:pt>
                <c:pt idx="134">
                  <c:v>1.2731481481481483E-4</c:v>
                </c:pt>
                <c:pt idx="135">
                  <c:v>6.9444444444444526E-5</c:v>
                </c:pt>
                <c:pt idx="136">
                  <c:v>1.3888888888888905E-4</c:v>
                </c:pt>
                <c:pt idx="137">
                  <c:v>3.5648148148148167E-3</c:v>
                </c:pt>
                <c:pt idx="138">
                  <c:v>1.8113425925925925E-2</c:v>
                </c:pt>
                <c:pt idx="139">
                  <c:v>1.0960648148148155E-2</c:v>
                </c:pt>
                <c:pt idx="140">
                  <c:v>9.5023148148148228E-3</c:v>
                </c:pt>
                <c:pt idx="141">
                  <c:v>8.5532407407407467E-3</c:v>
                </c:pt>
                <c:pt idx="142">
                  <c:v>1.4062500000000006E-2</c:v>
                </c:pt>
                <c:pt idx="143">
                  <c:v>8.1018518518518516E-5</c:v>
                </c:pt>
                <c:pt idx="144">
                  <c:v>6.9444444444444526E-5</c:v>
                </c:pt>
                <c:pt idx="145">
                  <c:v>1.2384259259259263E-2</c:v>
                </c:pt>
                <c:pt idx="146">
                  <c:v>3.3217592592592591E-3</c:v>
                </c:pt>
                <c:pt idx="147">
                  <c:v>9.103009259259269E-2</c:v>
                </c:pt>
                <c:pt idx="148">
                  <c:v>3.6111111111111135E-2</c:v>
                </c:pt>
                <c:pt idx="149">
                  <c:v>3.6805555555555584E-3</c:v>
                </c:pt>
                <c:pt idx="150">
                  <c:v>5.0925925925925932E-4</c:v>
                </c:pt>
                <c:pt idx="151">
                  <c:v>5.78703703703704E-5</c:v>
                </c:pt>
                <c:pt idx="152">
                  <c:v>1.6331018518518529E-2</c:v>
                </c:pt>
                <c:pt idx="153">
                  <c:v>3.7754629629629652E-2</c:v>
                </c:pt>
                <c:pt idx="154">
                  <c:v>9.2939814814814812E-3</c:v>
                </c:pt>
                <c:pt idx="155">
                  <c:v>9.1550925925926018E-3</c:v>
                </c:pt>
                <c:pt idx="156">
                  <c:v>6.4351851851851914E-3</c:v>
                </c:pt>
                <c:pt idx="157">
                  <c:v>1.1574074074074079E-4</c:v>
                </c:pt>
                <c:pt idx="158">
                  <c:v>6.9444444444444526E-5</c:v>
                </c:pt>
                <c:pt idx="159">
                  <c:v>1.7569444444444447E-2</c:v>
                </c:pt>
              </c:numCache>
            </c:numRef>
          </c:val>
        </c:ser>
        <c:marker val="1"/>
        <c:axId val="54422528"/>
        <c:axId val="54444800"/>
      </c:lineChart>
      <c:dateAx>
        <c:axId val="54422528"/>
        <c:scaling>
          <c:orientation val="minMax"/>
        </c:scaling>
        <c:axPos val="b"/>
        <c:numFmt formatCode="yyyy\/m\/d" sourceLinked="1"/>
        <c:tickLblPos val="nextTo"/>
        <c:crossAx val="54444800"/>
        <c:crosses val="autoZero"/>
        <c:auto val="1"/>
        <c:lblOffset val="100"/>
      </c:dateAx>
      <c:valAx>
        <c:axId val="54444800"/>
        <c:scaling>
          <c:orientation val="minMax"/>
        </c:scaling>
        <c:axPos val="l"/>
        <c:majorGridlines/>
        <c:numFmt formatCode="h:mm:ss" sourceLinked="1"/>
        <c:tickLblPos val="nextTo"/>
        <c:crossAx val="5442252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1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报错信息!$B$1</c:f>
              <c:strCache>
                <c:ptCount val="1"/>
                <c:pt idx="0">
                  <c:v>次数</c:v>
                </c:pt>
              </c:strCache>
            </c:strRef>
          </c:tx>
          <c:dLbls>
            <c:txPr>
              <a:bodyPr/>
              <a:lstStyle/>
              <a:p>
                <a:pPr>
                  <a:defRPr sz="2800"/>
                </a:pPr>
                <a:endParaRPr lang="zh-CN"/>
              </a:p>
            </c:txPr>
            <c:showPercent val="1"/>
            <c:showLeaderLines val="1"/>
          </c:dLbls>
          <c:cat>
            <c:strRef>
              <c:f>报错信息!$A$2:$A$4</c:f>
              <c:strCache>
                <c:ptCount val="3"/>
                <c:pt idx="0">
                  <c:v>ORA-08103: object no longer exists</c:v>
                </c:pt>
                <c:pt idx="1">
                  <c:v>Exception in thread "main" java.lang.OutOfMemoryError。</c:v>
                </c:pt>
                <c:pt idx="2">
                  <c:v>Other</c:v>
                </c:pt>
              </c:strCache>
            </c:strRef>
          </c:cat>
          <c:val>
            <c:numRef>
              <c:f>报错信息!$B$2:$B$4</c:f>
              <c:numCache>
                <c:formatCode>General</c:formatCode>
                <c:ptCount val="3"/>
                <c:pt idx="0">
                  <c:v>11</c:v>
                </c:pt>
                <c:pt idx="1">
                  <c:v>4</c:v>
                </c:pt>
                <c:pt idx="2">
                  <c:v>7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E5C37-F50D-4337-B44E-F4BD8C57ABEA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E25F9-56AF-45C0-A4FD-76C5E9DBE6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91CB158-FDFD-490A-8221-D09B7A9A4D01}" type="slidenum">
              <a:rPr lang="zh-CN" altLang="en-US" smtClean="0">
                <a:latin typeface="Arial" charset="0"/>
              </a:rPr>
              <a:pPr/>
              <a:t>8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620688"/>
            <a:ext cx="105664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5414" y="620688"/>
            <a:ext cx="10164233" cy="17526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7728182" y="44624"/>
            <a:ext cx="4224469" cy="504056"/>
            <a:chOff x="857224" y="634296"/>
            <a:chExt cx="5416270" cy="764696"/>
          </a:xfrm>
        </p:grpSpPr>
        <p:pic>
          <p:nvPicPr>
            <p:cNvPr id="10" name="图片 9" descr="2 副本副本.PNG"/>
            <p:cNvPicPr>
              <a:picLocks noChangeAspect="1"/>
            </p:cNvPicPr>
            <p:nvPr/>
          </p:nvPicPr>
          <p:blipFill>
            <a:blip r:embed="rId2" cstate="print"/>
            <a:srcRect l="9801" t="38216" r="59570" b="50908"/>
            <a:stretch>
              <a:fillRect/>
            </a:stretch>
          </p:blipFill>
          <p:spPr bwMode="auto">
            <a:xfrm>
              <a:off x="3472929" y="634296"/>
              <a:ext cx="2800565" cy="764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图片 10" descr="2 副本副本.PNG"/>
            <p:cNvPicPr>
              <a:picLocks noChangeAspect="1"/>
            </p:cNvPicPr>
            <p:nvPr/>
          </p:nvPicPr>
          <p:blipFill>
            <a:blip r:embed="rId3" cstate="print"/>
            <a:srcRect l="9801" t="29315" r="59570" b="61784"/>
            <a:stretch>
              <a:fillRect/>
            </a:stretch>
          </p:blipFill>
          <p:spPr bwMode="auto">
            <a:xfrm>
              <a:off x="857224" y="698500"/>
              <a:ext cx="3069771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1424" y="2276872"/>
            <a:ext cx="998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600" y="620688"/>
            <a:ext cx="109728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09600" y="1700213"/>
            <a:ext cx="10972800" cy="453072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zh-CN" altLang="en-US" noProof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700213"/>
            <a:ext cx="10972800" cy="453072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20688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00213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ea typeface="宋体" pitchFamily="2" charset="-122"/>
              </a:defRPr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9463" name="Freeform 7"/>
          <p:cNvSpPr>
            <a:spLocks noChangeArrowheads="1"/>
          </p:cNvSpPr>
          <p:nvPr/>
        </p:nvSpPr>
        <p:spPr bwMode="auto">
          <a:xfrm>
            <a:off x="609600" y="620688"/>
            <a:ext cx="109728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7728182" y="44624"/>
            <a:ext cx="4224469" cy="504056"/>
            <a:chOff x="857224" y="634296"/>
            <a:chExt cx="5416270" cy="764696"/>
          </a:xfrm>
        </p:grpSpPr>
        <p:pic>
          <p:nvPicPr>
            <p:cNvPr id="11" name="图片 10" descr="2 副本副本.PNG"/>
            <p:cNvPicPr>
              <a:picLocks noChangeAspect="1"/>
            </p:cNvPicPr>
            <p:nvPr/>
          </p:nvPicPr>
          <p:blipFill>
            <a:blip r:embed="rId8" cstate="print"/>
            <a:srcRect l="9801" t="38216" r="59570" b="50908"/>
            <a:stretch>
              <a:fillRect/>
            </a:stretch>
          </p:blipFill>
          <p:spPr bwMode="auto">
            <a:xfrm>
              <a:off x="3472929" y="634296"/>
              <a:ext cx="2800565" cy="764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图片 11" descr="2 副本副本.PNG"/>
            <p:cNvPicPr>
              <a:picLocks noChangeAspect="1"/>
            </p:cNvPicPr>
            <p:nvPr/>
          </p:nvPicPr>
          <p:blipFill>
            <a:blip r:embed="rId9" cstate="print"/>
            <a:srcRect l="9801" t="29315" r="59570" b="61784"/>
            <a:stretch>
              <a:fillRect/>
            </a:stretch>
          </p:blipFill>
          <p:spPr bwMode="auto">
            <a:xfrm>
              <a:off x="857224" y="698500"/>
              <a:ext cx="3069771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53898" y="2203828"/>
            <a:ext cx="4043189" cy="757737"/>
          </a:xfrm>
        </p:spPr>
        <p:txBody>
          <a:bodyPr/>
          <a:lstStyle/>
          <a:p>
            <a:pPr algn="ctr"/>
            <a:r>
              <a:rPr lang="en-US" altLang="zh-CN" dirty="0" smtClean="0"/>
              <a:t>RA</a:t>
            </a:r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43952" y="3771331"/>
            <a:ext cx="3821374" cy="500418"/>
          </a:xfrm>
        </p:spPr>
        <p:txBody>
          <a:bodyPr/>
          <a:lstStyle/>
          <a:p>
            <a:pPr algn="ctr"/>
            <a:r>
              <a:rPr lang="en-US" altLang="zh-CN" dirty="0" smtClean="0"/>
              <a:t>2016-03-10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3093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日结运行时间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769961" y="1293363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82639" y="6168788"/>
            <a:ext cx="607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经过一个多月的优化，执行时间缩减到</a:t>
            </a:r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30~5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00</a:t>
            </a:r>
            <a:r>
              <a:rPr lang="zh-CN" altLang="en-US" dirty="0" smtClean="0">
                <a:latin typeface="+mn-ea"/>
              </a:rPr>
              <a:t>左右。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674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使用率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77043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044442" y="2985194"/>
          <a:ext cx="51740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009"/>
                <a:gridCol w="258700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8:00</a:t>
                      </a:r>
                      <a:r>
                        <a:rPr lang="zh-CN" altLang="en-US" dirty="0" smtClean="0"/>
                        <a:t>之前完成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8:00</a:t>
                      </a:r>
                      <a:r>
                        <a:rPr lang="zh-CN" altLang="en-US" dirty="0" smtClean="0"/>
                        <a:t>之后完成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合计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优化内容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186399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取消耗时长的表分析过程。</a:t>
            </a:r>
            <a:endParaRPr lang="en-US" altLang="zh-CN" dirty="0" smtClean="0"/>
          </a:p>
          <a:p>
            <a:r>
              <a:rPr lang="zh-CN" altLang="en-US" dirty="0" smtClean="0"/>
              <a:t>优化执行时间长的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r>
              <a:rPr lang="zh-CN" altLang="en-US" dirty="0" smtClean="0"/>
              <a:t>优化日结步骤。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96616685"/>
              </p:ext>
            </p:extLst>
          </p:nvPr>
        </p:nvGraphicFramePr>
        <p:xfrm>
          <a:off x="9017056" y="4399891"/>
          <a:ext cx="2703513" cy="454025"/>
        </p:xfrm>
        <a:graphic>
          <a:graphicData uri="http://schemas.openxmlformats.org/presentationml/2006/ole">
            <p:oleObj spid="_x0000_s2060" name="包装程序外壳对象" showAsIcon="1" r:id="rId3" imgW="2703600" imgH="453960" progId="Package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50538237"/>
              </p:ext>
            </p:extLst>
          </p:nvPr>
        </p:nvGraphicFramePr>
        <p:xfrm>
          <a:off x="9145157" y="3812648"/>
          <a:ext cx="2459038" cy="454025"/>
        </p:xfrm>
        <a:graphic>
          <a:graphicData uri="http://schemas.openxmlformats.org/presentationml/2006/ole">
            <p:oleObj spid="_x0000_s2061" name="包装程序外壳对象" showAsIcon="1" r:id="rId4" imgW="2459160" imgH="453960" progId="Package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88326999"/>
              </p:ext>
            </p:extLst>
          </p:nvPr>
        </p:nvGraphicFramePr>
        <p:xfrm>
          <a:off x="9094051" y="3225405"/>
          <a:ext cx="2549525" cy="454025"/>
        </p:xfrm>
        <a:graphic>
          <a:graphicData uri="http://schemas.openxmlformats.org/presentationml/2006/ole">
            <p:oleObj spid="_x0000_s2062" name="包装程序外壳对象" showAsIcon="1" r:id="rId5" imgW="2548800" imgH="453960" progId="Package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08488106"/>
              </p:ext>
            </p:extLst>
          </p:nvPr>
        </p:nvGraphicFramePr>
        <p:xfrm>
          <a:off x="9045633" y="2638162"/>
          <a:ext cx="2646363" cy="454025"/>
        </p:xfrm>
        <a:graphic>
          <a:graphicData uri="http://schemas.openxmlformats.org/presentationml/2006/ole">
            <p:oleObj spid="_x0000_s2063" name="包装程序外壳对象" showAsIcon="1" r:id="rId6" imgW="2646720" imgH="453960" progId="Package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20654776"/>
              </p:ext>
            </p:extLst>
          </p:nvPr>
        </p:nvGraphicFramePr>
        <p:xfrm>
          <a:off x="8976578" y="2050919"/>
          <a:ext cx="2784475" cy="454025"/>
        </p:xfrm>
        <a:graphic>
          <a:graphicData uri="http://schemas.openxmlformats.org/presentationml/2006/ole">
            <p:oleObj spid="_x0000_s2064" name="包装程序外壳对象" showAsIcon="1" r:id="rId7" imgW="2784960" imgH="45396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5264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优化提升效果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97257" y="136160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5923128"/>
            <a:ext cx="330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BBG_RA_SUPP_SLSSLDPLP.KSH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日结报错统计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609600" y="1351129"/>
          <a:ext cx="10972800" cy="4879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50388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</a:t>
            </a:r>
            <a:r>
              <a:rPr lang="zh-CN" altLang="en-US" dirty="0" smtClean="0"/>
              <a:t>结仍然存在</a:t>
            </a:r>
            <a:r>
              <a:rPr lang="zh-CN" altLang="en-US" dirty="0" smtClean="0"/>
              <a:t>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Exception in thread "main" </a:t>
            </a:r>
            <a:r>
              <a:rPr lang="en-US" altLang="zh-CN" dirty="0" err="1" smtClean="0"/>
              <a:t>java.lang.OutOfMemoryError</a:t>
            </a:r>
            <a:endParaRPr lang="en-US" altLang="zh-CN" dirty="0" smtClean="0"/>
          </a:p>
          <a:p>
            <a:r>
              <a:rPr lang="pt-BR" altLang="zh-CN" dirty="0" smtClean="0"/>
              <a:t>ORA-08103: object no longer exists</a:t>
            </a:r>
            <a:endParaRPr lang="pt-BR" altLang="zh-CN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大数据量业务运行时间超长。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4866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1156939_110245006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414" y="2421071"/>
            <a:ext cx="4564721" cy="214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6671733" y="4149725"/>
            <a:ext cx="4607984" cy="10080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07701" y="2522220"/>
            <a:ext cx="7416800" cy="13388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One Team One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Dream</a:t>
            </a:r>
          </a:p>
          <a:p>
            <a:pPr>
              <a:defRPr/>
            </a:pP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一个团队，一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个成功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96A4-B1B0-43DF-A9D6-7EE217EC8C2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软维工作汇报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软维工作汇报</Template>
  <TotalTime>1361</TotalTime>
  <Words>114</Words>
  <Application>Microsoft Office PowerPoint</Application>
  <PresentationFormat>自定义</PresentationFormat>
  <Paragraphs>32</Paragraphs>
  <Slides>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软维工作汇报</vt:lpstr>
      <vt:lpstr>包装程序外壳对象</vt:lpstr>
      <vt:lpstr>RA工作汇报</vt:lpstr>
      <vt:lpstr>RA日结运行时间</vt:lpstr>
      <vt:lpstr>RA使用率</vt:lpstr>
      <vt:lpstr>RA优化内容</vt:lpstr>
      <vt:lpstr>优化提升效果</vt:lpstr>
      <vt:lpstr>RA日结报错统计</vt:lpstr>
      <vt:lpstr>RA日结仍然存在的问题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杨进</dc:creator>
  <cp:lastModifiedBy>yangjin</cp:lastModifiedBy>
  <cp:revision>69</cp:revision>
  <dcterms:created xsi:type="dcterms:W3CDTF">2016-03-04T08:04:57Z</dcterms:created>
  <dcterms:modified xsi:type="dcterms:W3CDTF">2016-03-11T02:19:41Z</dcterms:modified>
</cp:coreProperties>
</file>