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F1747-F952-444E-8E58-293BE99DC93C}" type="doc">
      <dgm:prSet loTypeId="urn:microsoft.com/office/officeart/2005/8/layout/vList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644B8A-38E5-4370-AD48-8B8C0B19D587}">
      <dgm:prSet phldrT="[文本]"/>
      <dgm:spPr/>
      <dgm:t>
        <a:bodyPr lIns="144000"/>
        <a:lstStyle/>
        <a:p>
          <a:r>
            <a:rPr lang="en-US" altLang="zh-CN" dirty="0" smtClean="0"/>
            <a:t>Create table for month aggregation</a:t>
          </a:r>
          <a:endParaRPr lang="zh-CN" altLang="en-US" dirty="0"/>
        </a:p>
      </dgm:t>
    </dgm:pt>
    <dgm:pt modelId="{AEE4E9AC-27C2-4C46-967B-032D141B2EE6}" type="parTrans" cxnId="{99C01A13-E9B6-4E5D-9D2B-8CD17DD67258}">
      <dgm:prSet/>
      <dgm:spPr/>
      <dgm:t>
        <a:bodyPr/>
        <a:lstStyle/>
        <a:p>
          <a:endParaRPr lang="zh-CN" altLang="en-US"/>
        </a:p>
      </dgm:t>
    </dgm:pt>
    <dgm:pt modelId="{5B328CBD-5583-4527-9609-53AF33547436}" type="sibTrans" cxnId="{99C01A13-E9B6-4E5D-9D2B-8CD17DD67258}">
      <dgm:prSet/>
      <dgm:spPr/>
      <dgm:t>
        <a:bodyPr/>
        <a:lstStyle/>
        <a:p>
          <a:endParaRPr lang="zh-CN" altLang="en-US"/>
        </a:p>
      </dgm:t>
    </dgm:pt>
    <dgm:pt modelId="{7FD98D6E-9D48-4054-843F-E180B65DBD30}">
      <dgm:prSet phldrT="[文本]"/>
      <dgm:spPr/>
      <dgm:t>
        <a:bodyPr/>
        <a:lstStyle/>
        <a:p>
          <a:r>
            <a:rPr lang="en-US" altLang="zh-CN" dirty="0" smtClean="0"/>
            <a:t>Business mode aggregation</a:t>
          </a:r>
          <a:endParaRPr lang="zh-CN" altLang="en-US" dirty="0"/>
        </a:p>
      </dgm:t>
    </dgm:pt>
    <dgm:pt modelId="{8A1DFFEF-F11D-44B8-AF9E-064186DD732F}" type="parTrans" cxnId="{0ECD2E31-9D09-4A33-A6E0-80C743CFCFBA}">
      <dgm:prSet/>
      <dgm:spPr/>
      <dgm:t>
        <a:bodyPr/>
        <a:lstStyle/>
        <a:p>
          <a:endParaRPr lang="zh-CN" altLang="en-US"/>
        </a:p>
      </dgm:t>
    </dgm:pt>
    <dgm:pt modelId="{34AC6C9E-5ADE-4148-9DE4-42989FCC748E}" type="sibTrans" cxnId="{0ECD2E31-9D09-4A33-A6E0-80C743CFCFBA}">
      <dgm:prSet/>
      <dgm:spPr/>
      <dgm:t>
        <a:bodyPr/>
        <a:lstStyle/>
        <a:p>
          <a:endParaRPr lang="zh-CN" altLang="en-US"/>
        </a:p>
      </dgm:t>
    </dgm:pt>
    <dgm:pt modelId="{3BBF9288-3430-4858-A1F6-1F2D08B77D58}" type="pres">
      <dgm:prSet presAssocID="{A9FF1747-F952-444E-8E58-293BE99DC9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C563A2-4B1A-4D4B-A3C0-E2242E4CFC2C}" type="pres">
      <dgm:prSet presAssocID="{F6644B8A-38E5-4370-AD48-8B8C0B19D587}" presName="parentText" presStyleLbl="node1" presStyleIdx="0" presStyleCnt="2" custScaleY="92630" custLinFactNeighborX="-1250" custLinFactNeighborY="-183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63DA7C-AAEC-49BD-B0F9-70658E800482}" type="pres">
      <dgm:prSet presAssocID="{5B328CBD-5583-4527-9609-53AF33547436}" presName="spacer" presStyleCnt="0"/>
      <dgm:spPr/>
    </dgm:pt>
    <dgm:pt modelId="{94DDAD8E-45F4-4D42-AF43-50F6B09FC505}" type="pres">
      <dgm:prSet presAssocID="{7FD98D6E-9D48-4054-843F-E180B65DBD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C01A13-E9B6-4E5D-9D2B-8CD17DD67258}" srcId="{A9FF1747-F952-444E-8E58-293BE99DC93C}" destId="{F6644B8A-38E5-4370-AD48-8B8C0B19D587}" srcOrd="0" destOrd="0" parTransId="{AEE4E9AC-27C2-4C46-967B-032D141B2EE6}" sibTransId="{5B328CBD-5583-4527-9609-53AF33547436}"/>
    <dgm:cxn modelId="{C2E34869-6EEA-418B-AD57-B75FD1810FAC}" type="presOf" srcId="{F6644B8A-38E5-4370-AD48-8B8C0B19D587}" destId="{4EC563A2-4B1A-4D4B-A3C0-E2242E4CFC2C}" srcOrd="0" destOrd="0" presId="urn:microsoft.com/office/officeart/2005/8/layout/vList2"/>
    <dgm:cxn modelId="{8B145C2E-B080-4CF8-B9AA-447196267FC6}" type="presOf" srcId="{A9FF1747-F952-444E-8E58-293BE99DC93C}" destId="{3BBF9288-3430-4858-A1F6-1F2D08B77D58}" srcOrd="0" destOrd="0" presId="urn:microsoft.com/office/officeart/2005/8/layout/vList2"/>
    <dgm:cxn modelId="{A86400B0-59C3-4BE5-A5FC-26389DDA550A}" type="presOf" srcId="{7FD98D6E-9D48-4054-843F-E180B65DBD30}" destId="{94DDAD8E-45F4-4D42-AF43-50F6B09FC505}" srcOrd="0" destOrd="0" presId="urn:microsoft.com/office/officeart/2005/8/layout/vList2"/>
    <dgm:cxn modelId="{0ECD2E31-9D09-4A33-A6E0-80C743CFCFBA}" srcId="{A9FF1747-F952-444E-8E58-293BE99DC93C}" destId="{7FD98D6E-9D48-4054-843F-E180B65DBD30}" srcOrd="1" destOrd="0" parTransId="{8A1DFFEF-F11D-44B8-AF9E-064186DD732F}" sibTransId="{34AC6C9E-5ADE-4148-9DE4-42989FCC748E}"/>
    <dgm:cxn modelId="{9BE46F5A-6444-453B-8D73-8027FD1E392F}" type="presParOf" srcId="{3BBF9288-3430-4858-A1F6-1F2D08B77D58}" destId="{4EC563A2-4B1A-4D4B-A3C0-E2242E4CFC2C}" srcOrd="0" destOrd="0" presId="urn:microsoft.com/office/officeart/2005/8/layout/vList2"/>
    <dgm:cxn modelId="{043A5F30-C443-4A8E-B564-5474B2FD2D00}" type="presParOf" srcId="{3BBF9288-3430-4858-A1F6-1F2D08B77D58}" destId="{B763DA7C-AAEC-49BD-B0F9-70658E800482}" srcOrd="1" destOrd="0" presId="urn:microsoft.com/office/officeart/2005/8/layout/vList2"/>
    <dgm:cxn modelId="{02121856-E7F1-49F5-81F4-10DBD607684B}" type="presParOf" srcId="{3BBF9288-3430-4858-A1F6-1F2D08B77D58}" destId="{94DDAD8E-45F4-4D42-AF43-50F6B09FC5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1684A-592A-4669-8319-3A8B1A2CE9C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6AF523-8074-4EA4-A2BA-BB7A358149AF}">
      <dgm:prSet phldrT="[文本]" custT="1"/>
      <dgm:spPr/>
      <dgm:t>
        <a:bodyPr/>
        <a:lstStyle/>
        <a:p>
          <a:r>
            <a:rPr lang="en-US" altLang="zh-CN" sz="3600" dirty="0" smtClean="0"/>
            <a:t>Sale</a:t>
          </a:r>
          <a:endParaRPr lang="zh-CN" altLang="en-US" sz="3600" dirty="0"/>
        </a:p>
      </dgm:t>
    </dgm:pt>
    <dgm:pt modelId="{466D67A7-6176-4951-8208-D5BD35C3EBF2}" type="parTrans" cxnId="{4ED4AB6F-5828-48F5-8D5B-B3A561EC50AE}">
      <dgm:prSet/>
      <dgm:spPr/>
      <dgm:t>
        <a:bodyPr/>
        <a:lstStyle/>
        <a:p>
          <a:endParaRPr lang="zh-CN" altLang="en-US"/>
        </a:p>
      </dgm:t>
    </dgm:pt>
    <dgm:pt modelId="{129228D4-77B5-47AC-8A57-8A72B796C7EE}" type="sibTrans" cxnId="{4ED4AB6F-5828-48F5-8D5B-B3A561EC50AE}">
      <dgm:prSet/>
      <dgm:spPr/>
      <dgm:t>
        <a:bodyPr/>
        <a:lstStyle/>
        <a:p>
          <a:endParaRPr lang="zh-CN" altLang="en-US"/>
        </a:p>
      </dgm:t>
    </dgm:pt>
    <dgm:pt modelId="{3AC1981B-3B82-4DCA-8A02-8EBFAA46BDE3}">
      <dgm:prSet phldrT="[文本]" custT="1"/>
      <dgm:spPr/>
      <dgm:t>
        <a:bodyPr/>
        <a:lstStyle/>
        <a:p>
          <a:r>
            <a:rPr lang="en-US" altLang="zh-CN" sz="1200" dirty="0" smtClean="0"/>
            <a:t>W_RTL_SLS_SC_LC_MN_A</a:t>
          </a:r>
          <a:endParaRPr lang="zh-CN" altLang="en-US" sz="1200" dirty="0"/>
        </a:p>
      </dgm:t>
    </dgm:pt>
    <dgm:pt modelId="{1B220022-933E-42FB-B96D-C09941B83264}" type="parTrans" cxnId="{DC937181-7F7F-48EB-BFBA-5CBDB2B2E40E}">
      <dgm:prSet/>
      <dgm:spPr/>
      <dgm:t>
        <a:bodyPr/>
        <a:lstStyle/>
        <a:p>
          <a:endParaRPr lang="zh-CN" altLang="en-US"/>
        </a:p>
      </dgm:t>
    </dgm:pt>
    <dgm:pt modelId="{F726C024-59DB-45E6-B7D9-C5BF32C22226}" type="sibTrans" cxnId="{DC937181-7F7F-48EB-BFBA-5CBDB2B2E40E}">
      <dgm:prSet/>
      <dgm:spPr/>
      <dgm:t>
        <a:bodyPr/>
        <a:lstStyle/>
        <a:p>
          <a:endParaRPr lang="zh-CN" altLang="en-US"/>
        </a:p>
      </dgm:t>
    </dgm:pt>
    <dgm:pt modelId="{95F15E8A-87DB-4965-8B2C-79602D6C6D66}">
      <dgm:prSet phldrT="[文本]" custT="1"/>
      <dgm:spPr/>
      <dgm:t>
        <a:bodyPr/>
        <a:lstStyle/>
        <a:p>
          <a:r>
            <a:rPr lang="en-US" altLang="zh-CN" sz="1200" dirty="0" smtClean="0"/>
            <a:t>W_RTL_SLS_SC_LC_MN_CUR_A</a:t>
          </a:r>
          <a:endParaRPr lang="zh-CN" altLang="en-US" sz="1200" dirty="0"/>
        </a:p>
      </dgm:t>
    </dgm:pt>
    <dgm:pt modelId="{FC37E7F6-96BC-4EC4-A57E-01DB3E5B0592}" type="parTrans" cxnId="{556189D8-4F13-4AC2-A403-D5B09A0904F4}">
      <dgm:prSet/>
      <dgm:spPr/>
      <dgm:t>
        <a:bodyPr/>
        <a:lstStyle/>
        <a:p>
          <a:endParaRPr lang="zh-CN" altLang="en-US"/>
        </a:p>
      </dgm:t>
    </dgm:pt>
    <dgm:pt modelId="{61858916-5B41-475F-BD6F-B4B39F77850B}" type="sibTrans" cxnId="{556189D8-4F13-4AC2-A403-D5B09A0904F4}">
      <dgm:prSet/>
      <dgm:spPr/>
      <dgm:t>
        <a:bodyPr/>
        <a:lstStyle/>
        <a:p>
          <a:endParaRPr lang="zh-CN" altLang="en-US"/>
        </a:p>
      </dgm:t>
    </dgm:pt>
    <dgm:pt modelId="{F68F8838-B5B2-474A-B2E8-03D2347AC96F}">
      <dgm:prSet phldrT="[文本]" custT="1"/>
      <dgm:spPr/>
      <dgm:t>
        <a:bodyPr/>
        <a:lstStyle/>
        <a:p>
          <a:r>
            <a:rPr lang="en-US" altLang="zh-CN" sz="3600" dirty="0" err="1" smtClean="0"/>
            <a:t>Supp</a:t>
          </a:r>
          <a:r>
            <a:rPr lang="en-US" altLang="zh-CN" sz="3600" dirty="0" smtClean="0"/>
            <a:t> sale</a:t>
          </a:r>
          <a:endParaRPr lang="zh-CN" altLang="en-US" sz="3600" dirty="0"/>
        </a:p>
      </dgm:t>
    </dgm:pt>
    <dgm:pt modelId="{CB6765A5-C668-471C-B119-B5C961DC2A5C}" type="parTrans" cxnId="{6BD76EAD-09F2-48E1-BB03-26D18F1694ED}">
      <dgm:prSet/>
      <dgm:spPr/>
      <dgm:t>
        <a:bodyPr/>
        <a:lstStyle/>
        <a:p>
          <a:endParaRPr lang="zh-CN" altLang="en-US"/>
        </a:p>
      </dgm:t>
    </dgm:pt>
    <dgm:pt modelId="{877C93DB-7211-4DE0-B6FF-8B24460D5F28}" type="sibTrans" cxnId="{6BD76EAD-09F2-48E1-BB03-26D18F1694ED}">
      <dgm:prSet/>
      <dgm:spPr/>
      <dgm:t>
        <a:bodyPr/>
        <a:lstStyle/>
        <a:p>
          <a:endParaRPr lang="zh-CN" altLang="en-US"/>
        </a:p>
      </dgm:t>
    </dgm:pt>
    <dgm:pt modelId="{D31AF8A5-CA5D-4122-802E-E43E263FBCF3}">
      <dgm:prSet phldrT="[文本]" custT="1"/>
      <dgm:spPr/>
      <dgm:t>
        <a:bodyPr/>
        <a:lstStyle/>
        <a:p>
          <a:r>
            <a:rPr lang="en-US" sz="1200" dirty="0" smtClean="0"/>
            <a:t>BBG_RA_SLS_SC_MN_CUR_A</a:t>
          </a:r>
          <a:endParaRPr lang="zh-CN" altLang="en-US" sz="1200" dirty="0"/>
        </a:p>
      </dgm:t>
    </dgm:pt>
    <dgm:pt modelId="{60CBDA1F-1301-4F4D-BCC9-EF0AFB78FD0E}" type="parTrans" cxnId="{72CE26BC-802C-405E-945C-6F098776BABE}">
      <dgm:prSet/>
      <dgm:spPr/>
      <dgm:t>
        <a:bodyPr/>
        <a:lstStyle/>
        <a:p>
          <a:endParaRPr lang="zh-CN" altLang="en-US"/>
        </a:p>
      </dgm:t>
    </dgm:pt>
    <dgm:pt modelId="{2A11997E-652C-44CA-81A3-011F3629E98D}" type="sibTrans" cxnId="{72CE26BC-802C-405E-945C-6F098776BABE}">
      <dgm:prSet/>
      <dgm:spPr/>
      <dgm:t>
        <a:bodyPr/>
        <a:lstStyle/>
        <a:p>
          <a:endParaRPr lang="zh-CN" altLang="en-US"/>
        </a:p>
      </dgm:t>
    </dgm:pt>
    <dgm:pt modelId="{5447579C-9EA5-4C89-9471-1A98C15FB6DD}">
      <dgm:prSet phldrT="[文本]" custT="1"/>
      <dgm:spPr/>
      <dgm:t>
        <a:bodyPr/>
        <a:lstStyle/>
        <a:p>
          <a:r>
            <a:rPr lang="en-US" altLang="zh-CN" sz="3600" dirty="0" smtClean="0"/>
            <a:t>INV</a:t>
          </a:r>
          <a:endParaRPr lang="zh-CN" altLang="en-US" sz="3600" dirty="0"/>
        </a:p>
      </dgm:t>
    </dgm:pt>
    <dgm:pt modelId="{E6053AA8-609A-4DC3-8D64-8172F214ED55}" type="parTrans" cxnId="{85672940-E914-45BB-912E-F849FDC20122}">
      <dgm:prSet/>
      <dgm:spPr/>
      <dgm:t>
        <a:bodyPr/>
        <a:lstStyle/>
        <a:p>
          <a:endParaRPr lang="zh-CN" altLang="en-US"/>
        </a:p>
      </dgm:t>
    </dgm:pt>
    <dgm:pt modelId="{704EDEAB-4FAD-481C-8C0A-EBB8878732FD}" type="sibTrans" cxnId="{85672940-E914-45BB-912E-F849FDC20122}">
      <dgm:prSet/>
      <dgm:spPr/>
      <dgm:t>
        <a:bodyPr/>
        <a:lstStyle/>
        <a:p>
          <a:endParaRPr lang="zh-CN" altLang="en-US"/>
        </a:p>
      </dgm:t>
    </dgm:pt>
    <dgm:pt modelId="{6F26F96E-F56A-4870-8FB3-A4B734EFD5F8}">
      <dgm:prSet phldrT="[文本]" custT="1"/>
      <dgm:spPr/>
      <dgm:t>
        <a:bodyPr/>
        <a:lstStyle/>
        <a:p>
          <a:r>
            <a:rPr lang="en-US" sz="1200" dirty="0" smtClean="0"/>
            <a:t>BBG_RA_SUPP_INV_SC_MN_A_TEMP_A</a:t>
          </a:r>
          <a:endParaRPr lang="zh-CN" altLang="en-US" sz="1200" dirty="0"/>
        </a:p>
      </dgm:t>
    </dgm:pt>
    <dgm:pt modelId="{BA82BF21-0D8F-4CA8-9A76-9ED229655537}" type="parTrans" cxnId="{286693A9-6049-4A25-9BD7-97B5F11B81D9}">
      <dgm:prSet/>
      <dgm:spPr/>
      <dgm:t>
        <a:bodyPr/>
        <a:lstStyle/>
        <a:p>
          <a:endParaRPr lang="zh-CN" altLang="en-US"/>
        </a:p>
      </dgm:t>
    </dgm:pt>
    <dgm:pt modelId="{EA046ED2-1E09-4AD3-8BE3-D24029FE5E9E}" type="sibTrans" cxnId="{286693A9-6049-4A25-9BD7-97B5F11B81D9}">
      <dgm:prSet/>
      <dgm:spPr/>
      <dgm:t>
        <a:bodyPr/>
        <a:lstStyle/>
        <a:p>
          <a:endParaRPr lang="zh-CN" altLang="en-US"/>
        </a:p>
      </dgm:t>
    </dgm:pt>
    <dgm:pt modelId="{07286E1B-4235-4685-8694-F2819E7946BD}">
      <dgm:prSet phldrT="[文本]" custT="1"/>
      <dgm:spPr/>
      <dgm:t>
        <a:bodyPr/>
        <a:lstStyle/>
        <a:p>
          <a:r>
            <a:rPr lang="en-US" altLang="zh-CN" sz="3600" dirty="0" smtClean="0"/>
            <a:t>SUPP INV</a:t>
          </a:r>
          <a:endParaRPr lang="zh-CN" altLang="en-US" sz="3600" dirty="0"/>
        </a:p>
      </dgm:t>
    </dgm:pt>
    <dgm:pt modelId="{43332BEF-F88F-4192-8468-FD526875676F}" type="parTrans" cxnId="{ECC860F1-C131-4B23-91F6-D8693C43E1A1}">
      <dgm:prSet/>
      <dgm:spPr/>
      <dgm:t>
        <a:bodyPr/>
        <a:lstStyle/>
        <a:p>
          <a:endParaRPr lang="zh-CN" altLang="en-US"/>
        </a:p>
      </dgm:t>
    </dgm:pt>
    <dgm:pt modelId="{45C4EBC1-7FA3-4522-A23B-A1BFD23C5CB6}" type="sibTrans" cxnId="{ECC860F1-C131-4B23-91F6-D8693C43E1A1}">
      <dgm:prSet/>
      <dgm:spPr/>
      <dgm:t>
        <a:bodyPr/>
        <a:lstStyle/>
        <a:p>
          <a:endParaRPr lang="zh-CN" altLang="en-US"/>
        </a:p>
      </dgm:t>
    </dgm:pt>
    <dgm:pt modelId="{2B34D556-23FE-4123-B4B7-0B751EEF6722}">
      <dgm:prSet phldrT="[文本]" custT="1"/>
      <dgm:spPr/>
      <dgm:t>
        <a:bodyPr/>
        <a:lstStyle/>
        <a:p>
          <a:r>
            <a:rPr lang="en-US" sz="1200" dirty="0" smtClean="0"/>
            <a:t>W_RTL_INV_SC_MN_A_TEMP_A</a:t>
          </a:r>
          <a:endParaRPr lang="zh-CN" altLang="en-US" sz="1200" dirty="0"/>
        </a:p>
      </dgm:t>
    </dgm:pt>
    <dgm:pt modelId="{19CBF63A-1796-4C08-BFE5-45BFC008B8C4}" type="parTrans" cxnId="{B481DC33-B6D9-4F62-9B46-9FA5B92B567B}">
      <dgm:prSet/>
      <dgm:spPr/>
      <dgm:t>
        <a:bodyPr/>
        <a:lstStyle/>
        <a:p>
          <a:endParaRPr lang="zh-CN" altLang="en-US"/>
        </a:p>
      </dgm:t>
    </dgm:pt>
    <dgm:pt modelId="{C7F506BF-1C68-42C2-86D6-D9CCCFAB161F}" type="sibTrans" cxnId="{B481DC33-B6D9-4F62-9B46-9FA5B92B567B}">
      <dgm:prSet/>
      <dgm:spPr/>
      <dgm:t>
        <a:bodyPr/>
        <a:lstStyle/>
        <a:p>
          <a:endParaRPr lang="zh-CN" altLang="en-US"/>
        </a:p>
      </dgm:t>
    </dgm:pt>
    <dgm:pt modelId="{ABDB039F-F092-4D74-A656-2F48A3BCD383}">
      <dgm:prSet phldrT="[文本]" custT="1"/>
      <dgm:spPr/>
      <dgm:t>
        <a:bodyPr/>
        <a:lstStyle/>
        <a:p>
          <a:r>
            <a:rPr lang="en-US" sz="1200" dirty="0" smtClean="0"/>
            <a:t>W_RTL_INV_SC_LC_MN_A</a:t>
          </a:r>
          <a:endParaRPr lang="zh-CN" altLang="en-US" sz="1200" dirty="0"/>
        </a:p>
      </dgm:t>
    </dgm:pt>
    <dgm:pt modelId="{A56EA240-82F8-4ACD-8C0E-4A7BEE3FB1F2}" type="parTrans" cxnId="{E9B71135-9D31-45DA-AA2D-7E2341E42FAA}">
      <dgm:prSet/>
      <dgm:spPr/>
      <dgm:t>
        <a:bodyPr/>
        <a:lstStyle/>
        <a:p>
          <a:endParaRPr lang="zh-CN" altLang="en-US"/>
        </a:p>
      </dgm:t>
    </dgm:pt>
    <dgm:pt modelId="{37D32EA8-63E9-407B-B2BC-BDE8986B765D}" type="sibTrans" cxnId="{E9B71135-9D31-45DA-AA2D-7E2341E42FAA}">
      <dgm:prSet/>
      <dgm:spPr/>
      <dgm:t>
        <a:bodyPr/>
        <a:lstStyle/>
        <a:p>
          <a:endParaRPr lang="zh-CN" altLang="en-US"/>
        </a:p>
      </dgm:t>
    </dgm:pt>
    <dgm:pt modelId="{CCD13A31-7EA2-448D-88A4-60453F28E780}">
      <dgm:prSet phldrT="[文本]" custT="1"/>
      <dgm:spPr/>
      <dgm:t>
        <a:bodyPr/>
        <a:lstStyle/>
        <a:p>
          <a:r>
            <a:rPr lang="en-US" altLang="zh-CN" sz="1200" dirty="0" smtClean="0"/>
            <a:t>W_RTL_SC_MN_A</a:t>
          </a:r>
          <a:endParaRPr lang="zh-CN" altLang="en-US" sz="1200" dirty="0"/>
        </a:p>
      </dgm:t>
    </dgm:pt>
    <dgm:pt modelId="{431DA2C9-C5C4-45DA-AB85-0F6E43FA02DA}" type="parTrans" cxnId="{350E61EF-6EC9-421A-A9EB-4B35C31AB3F9}">
      <dgm:prSet/>
      <dgm:spPr/>
      <dgm:t>
        <a:bodyPr/>
        <a:lstStyle/>
        <a:p>
          <a:endParaRPr lang="zh-CN" altLang="en-US"/>
        </a:p>
      </dgm:t>
    </dgm:pt>
    <dgm:pt modelId="{7B366977-B8AB-4C90-A6B5-1CBF6371A94D}" type="sibTrans" cxnId="{350E61EF-6EC9-421A-A9EB-4B35C31AB3F9}">
      <dgm:prSet/>
      <dgm:spPr/>
      <dgm:t>
        <a:bodyPr/>
        <a:lstStyle/>
        <a:p>
          <a:endParaRPr lang="zh-CN" altLang="en-US"/>
        </a:p>
      </dgm:t>
    </dgm:pt>
    <dgm:pt modelId="{7E48EFE1-1FA1-4376-BBF6-A38AB0FC6EA6}">
      <dgm:prSet phldrT="[文本]" custT="1"/>
      <dgm:spPr/>
      <dgm:t>
        <a:bodyPr/>
        <a:lstStyle/>
        <a:p>
          <a:r>
            <a:rPr lang="en-US" sz="1200" dirty="0" smtClean="0"/>
            <a:t>W_RTL_SLS_SC_MN_CUR_A</a:t>
          </a:r>
          <a:endParaRPr lang="zh-CN" altLang="en-US" sz="1200" dirty="0"/>
        </a:p>
      </dgm:t>
    </dgm:pt>
    <dgm:pt modelId="{55DF13AB-B063-4FFF-B9F1-1644FEFE9428}" type="parTrans" cxnId="{2B8E5C2C-6842-4F23-AE7F-F9557CBFF105}">
      <dgm:prSet/>
      <dgm:spPr/>
      <dgm:t>
        <a:bodyPr/>
        <a:lstStyle/>
        <a:p>
          <a:endParaRPr lang="zh-CN" altLang="en-US"/>
        </a:p>
      </dgm:t>
    </dgm:pt>
    <dgm:pt modelId="{8A57D966-952A-4224-995B-AF55CE880326}" type="sibTrans" cxnId="{2B8E5C2C-6842-4F23-AE7F-F9557CBFF105}">
      <dgm:prSet/>
      <dgm:spPr/>
      <dgm:t>
        <a:bodyPr/>
        <a:lstStyle/>
        <a:p>
          <a:endParaRPr lang="zh-CN" altLang="en-US"/>
        </a:p>
      </dgm:t>
    </dgm:pt>
    <dgm:pt modelId="{FE0A4FF6-AC71-43B6-98CD-736123B9AE79}">
      <dgm:prSet phldrT="[文本]" custT="1"/>
      <dgm:spPr/>
      <dgm:t>
        <a:bodyPr/>
        <a:lstStyle/>
        <a:p>
          <a:r>
            <a:rPr lang="en-US" sz="1200" dirty="0" smtClean="0"/>
            <a:t>W_RTL_SLS_DP_LC_MN_A</a:t>
          </a:r>
          <a:endParaRPr lang="zh-CN" altLang="en-US" sz="1200" dirty="0"/>
        </a:p>
      </dgm:t>
    </dgm:pt>
    <dgm:pt modelId="{27AA0465-92D1-4FAA-98D7-A5765034BC50}" type="parTrans" cxnId="{D8CAE4C2-E9A3-4691-8DDC-C5FEB23DDAF1}">
      <dgm:prSet/>
      <dgm:spPr/>
      <dgm:t>
        <a:bodyPr/>
        <a:lstStyle/>
        <a:p>
          <a:endParaRPr lang="zh-CN" altLang="en-US"/>
        </a:p>
      </dgm:t>
    </dgm:pt>
    <dgm:pt modelId="{87379C02-63F2-483F-89D9-AE7E31FF487D}" type="sibTrans" cxnId="{D8CAE4C2-E9A3-4691-8DDC-C5FEB23DDAF1}">
      <dgm:prSet/>
      <dgm:spPr/>
      <dgm:t>
        <a:bodyPr/>
        <a:lstStyle/>
        <a:p>
          <a:endParaRPr lang="zh-CN" altLang="en-US"/>
        </a:p>
      </dgm:t>
    </dgm:pt>
    <dgm:pt modelId="{89EA7542-DAEC-4BDC-888F-DD5D53DAF558}">
      <dgm:prSet phldrT="[文本]" custT="1"/>
      <dgm:spPr/>
      <dgm:t>
        <a:bodyPr/>
        <a:lstStyle/>
        <a:p>
          <a:r>
            <a:rPr lang="en-US" sz="1200" dirty="0" smtClean="0"/>
            <a:t>W_RTL_SLS_DP_LC_MN_CUR_A</a:t>
          </a:r>
          <a:endParaRPr lang="zh-CN" altLang="en-US" sz="1200" dirty="0"/>
        </a:p>
      </dgm:t>
    </dgm:pt>
    <dgm:pt modelId="{B238271E-2623-43B0-82A3-009463A13DE3}" type="parTrans" cxnId="{1EAD5425-8BE1-4E09-A600-5AD0B2A16BB3}">
      <dgm:prSet/>
      <dgm:spPr/>
      <dgm:t>
        <a:bodyPr/>
        <a:lstStyle/>
        <a:p>
          <a:endParaRPr lang="zh-CN" altLang="en-US"/>
        </a:p>
      </dgm:t>
    </dgm:pt>
    <dgm:pt modelId="{1F6387A4-7BC3-4B1E-8558-F9D77011161F}" type="sibTrans" cxnId="{1EAD5425-8BE1-4E09-A600-5AD0B2A16BB3}">
      <dgm:prSet/>
      <dgm:spPr/>
      <dgm:t>
        <a:bodyPr/>
        <a:lstStyle/>
        <a:p>
          <a:endParaRPr lang="zh-CN" altLang="en-US"/>
        </a:p>
      </dgm:t>
    </dgm:pt>
    <dgm:pt modelId="{2C03C2FA-97CA-4106-8177-3FE09C3C920F}">
      <dgm:prSet phldrT="[文本]" custT="1"/>
      <dgm:spPr/>
      <dgm:t>
        <a:bodyPr/>
        <a:lstStyle/>
        <a:p>
          <a:r>
            <a:rPr lang="en-US" sz="1200" dirty="0" smtClean="0"/>
            <a:t>W_RTL_SLS_LC_MN_A</a:t>
          </a:r>
          <a:endParaRPr lang="zh-CN" altLang="en-US" sz="1200" dirty="0"/>
        </a:p>
      </dgm:t>
    </dgm:pt>
    <dgm:pt modelId="{CB684A99-BE8A-4312-B06F-74605B1F4946}" type="parTrans" cxnId="{74B36624-3286-44BF-ADB6-500DC1CE860C}">
      <dgm:prSet/>
      <dgm:spPr/>
      <dgm:t>
        <a:bodyPr/>
        <a:lstStyle/>
        <a:p>
          <a:endParaRPr lang="zh-CN" altLang="en-US"/>
        </a:p>
      </dgm:t>
    </dgm:pt>
    <dgm:pt modelId="{F22656E0-D785-42B1-9442-06C723EF1EAD}" type="sibTrans" cxnId="{74B36624-3286-44BF-ADB6-500DC1CE860C}">
      <dgm:prSet/>
      <dgm:spPr/>
      <dgm:t>
        <a:bodyPr/>
        <a:lstStyle/>
        <a:p>
          <a:endParaRPr lang="zh-CN" altLang="en-US"/>
        </a:p>
      </dgm:t>
    </dgm:pt>
    <dgm:pt modelId="{B3E530F3-914D-462D-9CE7-B57DB7A771D0}">
      <dgm:prSet phldrT="[文本]" custT="1"/>
      <dgm:spPr/>
      <dgm:t>
        <a:bodyPr/>
        <a:lstStyle/>
        <a:p>
          <a:r>
            <a:rPr lang="en-US" sz="1200" dirty="0" smtClean="0"/>
            <a:t>W_RTL_INV_SC_MN_A</a:t>
          </a:r>
          <a:endParaRPr lang="zh-CN" altLang="en-US" sz="1200" dirty="0"/>
        </a:p>
      </dgm:t>
    </dgm:pt>
    <dgm:pt modelId="{DE88A5AB-D71C-4502-8C0F-58C805815833}" type="parTrans" cxnId="{849320B3-5D2B-43F3-AACB-B3898AA54793}">
      <dgm:prSet/>
      <dgm:spPr/>
      <dgm:t>
        <a:bodyPr/>
        <a:lstStyle/>
        <a:p>
          <a:endParaRPr lang="zh-CN" altLang="en-US"/>
        </a:p>
      </dgm:t>
    </dgm:pt>
    <dgm:pt modelId="{F38B78FB-AE26-4148-B751-93E3CA218F3B}" type="sibTrans" cxnId="{849320B3-5D2B-43F3-AACB-B3898AA54793}">
      <dgm:prSet/>
      <dgm:spPr/>
      <dgm:t>
        <a:bodyPr/>
        <a:lstStyle/>
        <a:p>
          <a:endParaRPr lang="zh-CN" altLang="en-US"/>
        </a:p>
      </dgm:t>
    </dgm:pt>
    <dgm:pt modelId="{3DF81454-7E7C-4273-B493-EE8E6C077ACC}">
      <dgm:prSet phldrT="[文本]" custT="1"/>
      <dgm:spPr/>
      <dgm:t>
        <a:bodyPr/>
        <a:lstStyle/>
        <a:p>
          <a:r>
            <a:rPr lang="en-US" sz="1200" dirty="0" smtClean="0"/>
            <a:t>W_RTL_INV_DP_LC_MN_A</a:t>
          </a:r>
          <a:endParaRPr lang="zh-CN" altLang="en-US" sz="1200" dirty="0"/>
        </a:p>
      </dgm:t>
    </dgm:pt>
    <dgm:pt modelId="{2A735106-F0EA-4E9E-BEF3-C8574684F73A}" type="parTrans" cxnId="{755FCEFD-154C-44A5-B37C-6AC71F41BB71}">
      <dgm:prSet/>
      <dgm:spPr/>
      <dgm:t>
        <a:bodyPr/>
        <a:lstStyle/>
        <a:p>
          <a:endParaRPr lang="zh-CN" altLang="en-US"/>
        </a:p>
      </dgm:t>
    </dgm:pt>
    <dgm:pt modelId="{C40C38DF-51A5-4A10-8CEE-436725FAEF33}" type="sibTrans" cxnId="{755FCEFD-154C-44A5-B37C-6AC71F41BB71}">
      <dgm:prSet/>
      <dgm:spPr/>
      <dgm:t>
        <a:bodyPr/>
        <a:lstStyle/>
        <a:p>
          <a:endParaRPr lang="zh-CN" altLang="en-US"/>
        </a:p>
      </dgm:t>
    </dgm:pt>
    <dgm:pt modelId="{D43BB605-3DC0-4E45-B430-8AE6E764DC77}">
      <dgm:prSet phldrT="[文本]" custT="1"/>
      <dgm:spPr/>
      <dgm:t>
        <a:bodyPr/>
        <a:lstStyle/>
        <a:p>
          <a:r>
            <a:rPr lang="en-US" sz="1200" dirty="0" smtClean="0"/>
            <a:t>W_RTL_INV_CL_LC_MN_A</a:t>
          </a:r>
          <a:endParaRPr lang="zh-CN" altLang="en-US" sz="1200" dirty="0"/>
        </a:p>
      </dgm:t>
    </dgm:pt>
    <dgm:pt modelId="{3E1EC0B7-CE44-4A7A-8EA3-7363E698F315}" type="parTrans" cxnId="{5AF279D1-1F96-4C3C-B1B6-5F50F9029A06}">
      <dgm:prSet/>
      <dgm:spPr/>
      <dgm:t>
        <a:bodyPr/>
        <a:lstStyle/>
        <a:p>
          <a:endParaRPr lang="zh-CN" altLang="en-US"/>
        </a:p>
      </dgm:t>
    </dgm:pt>
    <dgm:pt modelId="{85C476DE-B148-49CE-B9FC-F4339246A701}" type="sibTrans" cxnId="{5AF279D1-1F96-4C3C-B1B6-5F50F9029A06}">
      <dgm:prSet/>
      <dgm:spPr/>
      <dgm:t>
        <a:bodyPr/>
        <a:lstStyle/>
        <a:p>
          <a:endParaRPr lang="zh-CN" altLang="en-US"/>
        </a:p>
      </dgm:t>
    </dgm:pt>
    <dgm:pt modelId="{0137A946-BF77-4ABF-826D-63F7766DBDB8}">
      <dgm:prSet phldrT="[文本]" custT="1"/>
      <dgm:spPr/>
      <dgm:t>
        <a:bodyPr/>
        <a:lstStyle/>
        <a:p>
          <a:r>
            <a:rPr lang="en-US" sz="1200" dirty="0" smtClean="0"/>
            <a:t>BBG_RA_SLS_CL_LC_MN_A</a:t>
          </a:r>
          <a:endParaRPr lang="zh-CN" altLang="en-US" sz="1200" dirty="0"/>
        </a:p>
      </dgm:t>
    </dgm:pt>
    <dgm:pt modelId="{2897168B-E82C-4EA8-A66B-F3F27C246435}" type="parTrans" cxnId="{8BCF7759-ED22-46FF-8A3F-464F49D4B91C}">
      <dgm:prSet/>
      <dgm:spPr/>
      <dgm:t>
        <a:bodyPr/>
        <a:lstStyle/>
        <a:p>
          <a:endParaRPr lang="zh-CN" altLang="en-US"/>
        </a:p>
      </dgm:t>
    </dgm:pt>
    <dgm:pt modelId="{BD6C7C92-B876-43E5-AA45-5E3D64BDDDD0}" type="sibTrans" cxnId="{8BCF7759-ED22-46FF-8A3F-464F49D4B91C}">
      <dgm:prSet/>
      <dgm:spPr/>
      <dgm:t>
        <a:bodyPr/>
        <a:lstStyle/>
        <a:p>
          <a:endParaRPr lang="zh-CN" altLang="en-US"/>
        </a:p>
      </dgm:t>
    </dgm:pt>
    <dgm:pt modelId="{03D669EC-AF44-4D44-B2C8-BD2768E865D5}">
      <dgm:prSet phldrT="[文本]" custT="1"/>
      <dgm:spPr/>
      <dgm:t>
        <a:bodyPr/>
        <a:lstStyle/>
        <a:p>
          <a:r>
            <a:rPr lang="en-US" sz="1200" dirty="0" smtClean="0"/>
            <a:t>BBG_RA_SLS_DP_LC_MN_A</a:t>
          </a:r>
          <a:endParaRPr lang="zh-CN" altLang="en-US" sz="1200" dirty="0"/>
        </a:p>
      </dgm:t>
    </dgm:pt>
    <dgm:pt modelId="{5081BBB9-31C7-4C5A-85F6-301843F6E3CE}" type="parTrans" cxnId="{D3B68952-0F18-485A-A642-7C245F6F746A}">
      <dgm:prSet/>
      <dgm:spPr/>
      <dgm:t>
        <a:bodyPr/>
        <a:lstStyle/>
        <a:p>
          <a:endParaRPr lang="zh-CN" altLang="en-US"/>
        </a:p>
      </dgm:t>
    </dgm:pt>
    <dgm:pt modelId="{243BFE43-78FC-4773-8FEC-A95A48BE99E8}" type="sibTrans" cxnId="{D3B68952-0F18-485A-A642-7C245F6F746A}">
      <dgm:prSet/>
      <dgm:spPr/>
      <dgm:t>
        <a:bodyPr/>
        <a:lstStyle/>
        <a:p>
          <a:endParaRPr lang="zh-CN" altLang="en-US"/>
        </a:p>
      </dgm:t>
    </dgm:pt>
    <dgm:pt modelId="{3F3110AC-A860-4F97-887C-68F3065F1E87}">
      <dgm:prSet phldrT="[文本]" custT="1"/>
      <dgm:spPr/>
      <dgm:t>
        <a:bodyPr/>
        <a:lstStyle/>
        <a:p>
          <a:r>
            <a:rPr lang="en-US" sz="1200" dirty="0" smtClean="0"/>
            <a:t>BBG_RA_SUPP_INV_SC_MN_A</a:t>
          </a:r>
          <a:endParaRPr lang="zh-CN" altLang="en-US" sz="1200" dirty="0"/>
        </a:p>
      </dgm:t>
    </dgm:pt>
    <dgm:pt modelId="{62F42592-0600-49CF-BBB6-58684A639E78}" type="parTrans" cxnId="{848CD622-AF6A-449C-98DB-D2E56349CC6E}">
      <dgm:prSet/>
      <dgm:spPr/>
      <dgm:t>
        <a:bodyPr/>
        <a:lstStyle/>
        <a:p>
          <a:endParaRPr lang="zh-CN" altLang="en-US"/>
        </a:p>
      </dgm:t>
    </dgm:pt>
    <dgm:pt modelId="{0EC5CB4F-26B2-4DB4-8152-273FC1BCEA98}" type="sibTrans" cxnId="{848CD622-AF6A-449C-98DB-D2E56349CC6E}">
      <dgm:prSet/>
      <dgm:spPr/>
      <dgm:t>
        <a:bodyPr/>
        <a:lstStyle/>
        <a:p>
          <a:endParaRPr lang="zh-CN" altLang="en-US"/>
        </a:p>
      </dgm:t>
    </dgm:pt>
    <dgm:pt modelId="{4260D3C4-DBC0-4D9C-B0C3-E3387A4A8F80}">
      <dgm:prSet phldrT="[文本]" custT="1"/>
      <dgm:spPr/>
      <dgm:t>
        <a:bodyPr/>
        <a:lstStyle/>
        <a:p>
          <a:r>
            <a:rPr lang="en-US" sz="1200" dirty="0" smtClean="0"/>
            <a:t>BBG_RA_SUPP_INV_SC_MN_CUR_A_TEMP_A</a:t>
          </a:r>
          <a:endParaRPr lang="zh-CN" altLang="en-US" sz="1200" dirty="0"/>
        </a:p>
      </dgm:t>
    </dgm:pt>
    <dgm:pt modelId="{5BCAD752-8EA7-4DC9-85B3-3E2585054A6C}" type="parTrans" cxnId="{85283FA9-925F-405D-9422-98DF7FD8C948}">
      <dgm:prSet/>
      <dgm:spPr/>
      <dgm:t>
        <a:bodyPr/>
        <a:lstStyle/>
        <a:p>
          <a:endParaRPr lang="zh-CN" altLang="en-US"/>
        </a:p>
      </dgm:t>
    </dgm:pt>
    <dgm:pt modelId="{F33C94A3-BC73-474E-B64D-0EE15ED50E1A}" type="sibTrans" cxnId="{85283FA9-925F-405D-9422-98DF7FD8C948}">
      <dgm:prSet/>
      <dgm:spPr/>
      <dgm:t>
        <a:bodyPr/>
        <a:lstStyle/>
        <a:p>
          <a:endParaRPr lang="zh-CN" altLang="en-US"/>
        </a:p>
      </dgm:t>
    </dgm:pt>
    <dgm:pt modelId="{1E94B4BE-05F4-4858-ACFE-8F956F039CE1}">
      <dgm:prSet phldrT="[文本]" custT="1"/>
      <dgm:spPr/>
      <dgm:t>
        <a:bodyPr/>
        <a:lstStyle/>
        <a:p>
          <a:r>
            <a:rPr lang="en-US" sz="1200" dirty="0" smtClean="0"/>
            <a:t>BBG_RA_SUPP_INV_SC_LC_MN_A</a:t>
          </a:r>
          <a:endParaRPr lang="zh-CN" altLang="en-US" sz="1200" dirty="0"/>
        </a:p>
      </dgm:t>
    </dgm:pt>
    <dgm:pt modelId="{B24572D1-087D-41F8-A456-444CA28C741E}" type="parTrans" cxnId="{1477AA99-6089-40A0-ACDC-9E467CD816D3}">
      <dgm:prSet/>
      <dgm:spPr/>
      <dgm:t>
        <a:bodyPr/>
        <a:lstStyle/>
        <a:p>
          <a:endParaRPr lang="zh-CN" altLang="en-US"/>
        </a:p>
      </dgm:t>
    </dgm:pt>
    <dgm:pt modelId="{1936466D-66CD-451C-8B44-F2906FFC6D8B}" type="sibTrans" cxnId="{1477AA99-6089-40A0-ACDC-9E467CD816D3}">
      <dgm:prSet/>
      <dgm:spPr/>
      <dgm:t>
        <a:bodyPr/>
        <a:lstStyle/>
        <a:p>
          <a:endParaRPr lang="zh-CN" altLang="en-US"/>
        </a:p>
      </dgm:t>
    </dgm:pt>
    <dgm:pt modelId="{50FE19E4-4109-4297-9923-15BDF30CC535}">
      <dgm:prSet phldrT="[文本]" custT="1"/>
      <dgm:spPr/>
      <dgm:t>
        <a:bodyPr/>
        <a:lstStyle/>
        <a:p>
          <a:r>
            <a:rPr lang="en-US" sz="1200" dirty="0" smtClean="0"/>
            <a:t>W_RTL_SLS_CL_LC_MN_A</a:t>
          </a:r>
          <a:endParaRPr lang="zh-CN" altLang="en-US" sz="1200" dirty="0"/>
        </a:p>
      </dgm:t>
    </dgm:pt>
    <dgm:pt modelId="{F6981042-20B3-4BFA-9F74-C241107348FB}" type="sibTrans" cxnId="{5D0AB269-895D-4374-BBE1-471A96438168}">
      <dgm:prSet/>
      <dgm:spPr/>
      <dgm:t>
        <a:bodyPr/>
        <a:lstStyle/>
        <a:p>
          <a:endParaRPr lang="zh-CN" altLang="en-US"/>
        </a:p>
      </dgm:t>
    </dgm:pt>
    <dgm:pt modelId="{2BD4CD59-D6E1-4DA5-AF16-593216B78E53}" type="parTrans" cxnId="{5D0AB269-895D-4374-BBE1-471A96438168}">
      <dgm:prSet/>
      <dgm:spPr/>
      <dgm:t>
        <a:bodyPr/>
        <a:lstStyle/>
        <a:p>
          <a:endParaRPr lang="zh-CN" altLang="en-US"/>
        </a:p>
      </dgm:t>
    </dgm:pt>
    <dgm:pt modelId="{9516B451-ADAE-4E55-89C3-8E996DA02337}">
      <dgm:prSet phldrT="[文本]" custT="1"/>
      <dgm:spPr/>
      <dgm:t>
        <a:bodyPr/>
        <a:lstStyle/>
        <a:p>
          <a:r>
            <a:rPr lang="en-US" sz="1200" dirty="0" smtClean="0"/>
            <a:t>W_RTL_SLS_CL_LC_MN_CUR_A</a:t>
          </a:r>
          <a:endParaRPr lang="zh-CN" altLang="en-US" sz="1200" dirty="0"/>
        </a:p>
      </dgm:t>
    </dgm:pt>
    <dgm:pt modelId="{19F61012-E610-4FCF-A01D-B4C8CB437EA3}" type="parTrans" cxnId="{ADBE0C28-C799-47EA-A0B1-CBD04B07D2CD}">
      <dgm:prSet/>
      <dgm:spPr/>
      <dgm:t>
        <a:bodyPr/>
        <a:lstStyle/>
        <a:p>
          <a:endParaRPr lang="zh-CN" altLang="en-US"/>
        </a:p>
      </dgm:t>
    </dgm:pt>
    <dgm:pt modelId="{4577B7B6-74CB-4B58-A306-E51AFC7633C0}" type="sibTrans" cxnId="{ADBE0C28-C799-47EA-A0B1-CBD04B07D2CD}">
      <dgm:prSet/>
      <dgm:spPr/>
      <dgm:t>
        <a:bodyPr/>
        <a:lstStyle/>
        <a:p>
          <a:endParaRPr lang="zh-CN" altLang="en-US"/>
        </a:p>
      </dgm:t>
    </dgm:pt>
    <dgm:pt modelId="{57B446DD-2213-429B-B617-0F512098973F}">
      <dgm:prSet phldrT="[文本]" custT="1"/>
      <dgm:spPr/>
      <dgm:t>
        <a:bodyPr/>
        <a:lstStyle/>
        <a:p>
          <a:r>
            <a:rPr lang="en-US" sz="1200" dirty="0" smtClean="0"/>
            <a:t>BBG_RA_SLS_CL_LC_MN_CUR_A</a:t>
          </a:r>
          <a:endParaRPr lang="zh-CN" altLang="en-US" sz="1200" dirty="0"/>
        </a:p>
      </dgm:t>
    </dgm:pt>
    <dgm:pt modelId="{A9E57D1F-F83B-413C-96BA-4A66E3748340}" type="parTrans" cxnId="{321466DA-69A9-4C12-95EB-1C26DA5BD382}">
      <dgm:prSet/>
      <dgm:spPr/>
      <dgm:t>
        <a:bodyPr/>
        <a:lstStyle/>
        <a:p>
          <a:endParaRPr lang="zh-CN" altLang="en-US"/>
        </a:p>
      </dgm:t>
    </dgm:pt>
    <dgm:pt modelId="{B61F8B6D-EC87-419D-9D75-083158E4F7A3}" type="sibTrans" cxnId="{321466DA-69A9-4C12-95EB-1C26DA5BD382}">
      <dgm:prSet/>
      <dgm:spPr/>
      <dgm:t>
        <a:bodyPr/>
        <a:lstStyle/>
        <a:p>
          <a:endParaRPr lang="zh-CN" altLang="en-US"/>
        </a:p>
      </dgm:t>
    </dgm:pt>
    <dgm:pt modelId="{E4EC8BD9-7235-4CC9-ABFE-37CBA7F15E90}">
      <dgm:prSet phldrT="[文本]" custT="1"/>
      <dgm:spPr/>
      <dgm:t>
        <a:bodyPr/>
        <a:lstStyle/>
        <a:p>
          <a:r>
            <a:rPr lang="en-US" sz="1200" dirty="0" smtClean="0"/>
            <a:t>BBG_RA_SLS_DP_LC_MN_CUR_A</a:t>
          </a:r>
          <a:endParaRPr lang="zh-CN" altLang="en-US" sz="1200" dirty="0"/>
        </a:p>
      </dgm:t>
    </dgm:pt>
    <dgm:pt modelId="{A88A8373-29A2-43A2-B4E3-81026477C29D}" type="parTrans" cxnId="{39733A3E-EEA0-45C6-8943-634BC424E5E5}">
      <dgm:prSet/>
      <dgm:spPr/>
      <dgm:t>
        <a:bodyPr/>
        <a:lstStyle/>
        <a:p>
          <a:endParaRPr lang="zh-CN" altLang="en-US"/>
        </a:p>
      </dgm:t>
    </dgm:pt>
    <dgm:pt modelId="{407711CE-C30A-4AA5-9A32-29A0D2853E1B}" type="sibTrans" cxnId="{39733A3E-EEA0-45C6-8943-634BC424E5E5}">
      <dgm:prSet/>
      <dgm:spPr/>
      <dgm:t>
        <a:bodyPr/>
        <a:lstStyle/>
        <a:p>
          <a:endParaRPr lang="zh-CN" altLang="en-US"/>
        </a:p>
      </dgm:t>
    </dgm:pt>
    <dgm:pt modelId="{27A60BEC-CBB6-469E-8706-9C3D2F3787F9}">
      <dgm:prSet phldrT="[文本]" custT="1"/>
      <dgm:spPr/>
      <dgm:t>
        <a:bodyPr/>
        <a:lstStyle/>
        <a:p>
          <a:r>
            <a:rPr lang="en-US" sz="1200" dirty="0" smtClean="0"/>
            <a:t>BBG_RA_SLS_LC_MN_A</a:t>
          </a:r>
          <a:endParaRPr lang="zh-CN" altLang="en-US" sz="1200" dirty="0"/>
        </a:p>
      </dgm:t>
    </dgm:pt>
    <dgm:pt modelId="{87372D29-633E-4724-AFD8-21E4D8617E4C}" type="parTrans" cxnId="{B3514A54-DD34-49A0-A655-8BE64DE4756A}">
      <dgm:prSet/>
      <dgm:spPr/>
      <dgm:t>
        <a:bodyPr/>
        <a:lstStyle/>
        <a:p>
          <a:endParaRPr lang="zh-CN" altLang="en-US"/>
        </a:p>
      </dgm:t>
    </dgm:pt>
    <dgm:pt modelId="{34DBB537-6D78-4FDE-9B28-7BB742F47C38}" type="sibTrans" cxnId="{B3514A54-DD34-49A0-A655-8BE64DE4756A}">
      <dgm:prSet/>
      <dgm:spPr/>
      <dgm:t>
        <a:bodyPr/>
        <a:lstStyle/>
        <a:p>
          <a:endParaRPr lang="zh-CN" altLang="en-US"/>
        </a:p>
      </dgm:t>
    </dgm:pt>
    <dgm:pt modelId="{A8DC963A-63CD-40CC-8B61-9E3D38BF7BED}">
      <dgm:prSet phldrT="[文本]" custT="1"/>
      <dgm:spPr/>
      <dgm:t>
        <a:bodyPr/>
        <a:lstStyle/>
        <a:p>
          <a:r>
            <a:rPr lang="en-US" sz="1200" dirty="0" smtClean="0"/>
            <a:t>W_RTL_INV_SC_MN_CUR_A_TEMP_A</a:t>
          </a:r>
          <a:endParaRPr lang="zh-CN" altLang="en-US" sz="1200" dirty="0"/>
        </a:p>
      </dgm:t>
    </dgm:pt>
    <dgm:pt modelId="{52E362EA-7F61-4F6C-AB66-FCB91A4BE90A}" type="parTrans" cxnId="{3A7E5B14-BC93-4E36-AFAF-EDE36AE75613}">
      <dgm:prSet/>
      <dgm:spPr/>
      <dgm:t>
        <a:bodyPr/>
        <a:lstStyle/>
        <a:p>
          <a:endParaRPr lang="zh-CN" altLang="en-US"/>
        </a:p>
      </dgm:t>
    </dgm:pt>
    <dgm:pt modelId="{9BED9C39-D317-4B22-8EBF-4953A9274447}" type="sibTrans" cxnId="{3A7E5B14-BC93-4E36-AFAF-EDE36AE75613}">
      <dgm:prSet/>
      <dgm:spPr/>
      <dgm:t>
        <a:bodyPr/>
        <a:lstStyle/>
        <a:p>
          <a:endParaRPr lang="zh-CN" altLang="en-US"/>
        </a:p>
      </dgm:t>
    </dgm:pt>
    <dgm:pt modelId="{C13D3106-F7C5-4EAA-A653-5D4BBE90FA7A}">
      <dgm:prSet phldrT="[文本]" custT="1"/>
      <dgm:spPr/>
      <dgm:t>
        <a:bodyPr/>
        <a:lstStyle/>
        <a:p>
          <a:r>
            <a:rPr lang="en-US" sz="1200" dirty="0" smtClean="0"/>
            <a:t>W_RTL_INV_SC_MN_CUR_A</a:t>
          </a:r>
          <a:endParaRPr lang="zh-CN" altLang="en-US" sz="1200" dirty="0"/>
        </a:p>
      </dgm:t>
    </dgm:pt>
    <dgm:pt modelId="{AFE007A2-AC8D-4D67-AE52-7FB0176ECABD}" type="parTrans" cxnId="{1AC354C0-D1C8-4543-B088-FD12F0605FBF}">
      <dgm:prSet/>
      <dgm:spPr/>
      <dgm:t>
        <a:bodyPr/>
        <a:lstStyle/>
        <a:p>
          <a:endParaRPr lang="zh-CN" altLang="en-US"/>
        </a:p>
      </dgm:t>
    </dgm:pt>
    <dgm:pt modelId="{EDAE3692-39EE-4F69-A8DA-392566C7F7C4}" type="sibTrans" cxnId="{1AC354C0-D1C8-4543-B088-FD12F0605FBF}">
      <dgm:prSet/>
      <dgm:spPr/>
      <dgm:t>
        <a:bodyPr/>
        <a:lstStyle/>
        <a:p>
          <a:endParaRPr lang="zh-CN" altLang="en-US"/>
        </a:p>
      </dgm:t>
    </dgm:pt>
    <dgm:pt modelId="{D45E5D6E-0CB2-4B2B-8848-EC6A69A77C3F}">
      <dgm:prSet phldrT="[文本]" custT="1"/>
      <dgm:spPr/>
      <dgm:t>
        <a:bodyPr/>
        <a:lstStyle/>
        <a:p>
          <a:r>
            <a:rPr lang="en-US" sz="1200" dirty="0" smtClean="0"/>
            <a:t>W_RTL_INV_DP_LC_MN_A_TMP</a:t>
          </a:r>
          <a:endParaRPr lang="zh-CN" altLang="en-US" sz="1200" dirty="0"/>
        </a:p>
      </dgm:t>
    </dgm:pt>
    <dgm:pt modelId="{98D55BCB-C404-436E-AA22-ACDFD826FE75}" type="parTrans" cxnId="{002923CC-2091-4368-A285-D865D940A5C2}">
      <dgm:prSet/>
      <dgm:spPr/>
      <dgm:t>
        <a:bodyPr/>
        <a:lstStyle/>
        <a:p>
          <a:endParaRPr lang="zh-CN" altLang="en-US"/>
        </a:p>
      </dgm:t>
    </dgm:pt>
    <dgm:pt modelId="{61A9F294-9AB5-4DBC-958B-1ABC1D0145D7}" type="sibTrans" cxnId="{002923CC-2091-4368-A285-D865D940A5C2}">
      <dgm:prSet/>
      <dgm:spPr/>
      <dgm:t>
        <a:bodyPr/>
        <a:lstStyle/>
        <a:p>
          <a:endParaRPr lang="zh-CN" altLang="en-US"/>
        </a:p>
      </dgm:t>
    </dgm:pt>
    <dgm:pt modelId="{4B6CB65A-4F2E-4994-8013-84A260130197}">
      <dgm:prSet phldrT="[文本]" custT="1"/>
      <dgm:spPr/>
      <dgm:t>
        <a:bodyPr/>
        <a:lstStyle/>
        <a:p>
          <a:r>
            <a:rPr lang="en-US" sz="1200" dirty="0" smtClean="0"/>
            <a:t>W_RTL_INV_CL_LC_MN_A_TEMP_A</a:t>
          </a:r>
          <a:endParaRPr lang="zh-CN" altLang="en-US" sz="1200" dirty="0"/>
        </a:p>
      </dgm:t>
    </dgm:pt>
    <dgm:pt modelId="{89D10BB0-AC15-4966-9B24-3B00C6859AEE}" type="parTrans" cxnId="{3A3E9B7F-1D20-4D54-A470-B8DB7DE6200E}">
      <dgm:prSet/>
      <dgm:spPr/>
      <dgm:t>
        <a:bodyPr/>
        <a:lstStyle/>
        <a:p>
          <a:endParaRPr lang="zh-CN" altLang="en-US"/>
        </a:p>
      </dgm:t>
    </dgm:pt>
    <dgm:pt modelId="{F289F7B9-95B6-495F-A57C-050BE217181B}" type="sibTrans" cxnId="{3A3E9B7F-1D20-4D54-A470-B8DB7DE6200E}">
      <dgm:prSet/>
      <dgm:spPr/>
      <dgm:t>
        <a:bodyPr/>
        <a:lstStyle/>
        <a:p>
          <a:endParaRPr lang="zh-CN" altLang="en-US"/>
        </a:p>
      </dgm:t>
    </dgm:pt>
    <dgm:pt modelId="{47A6E017-650B-4AEE-A570-3D90172C4E97}">
      <dgm:prSet phldrT="[文本]" custT="1"/>
      <dgm:spPr/>
      <dgm:t>
        <a:bodyPr/>
        <a:lstStyle/>
        <a:p>
          <a:r>
            <a:rPr lang="en-US" sz="1200" dirty="0" smtClean="0"/>
            <a:t>BBG_RA_SUPP_INV_SC_MN_CUR_A</a:t>
          </a:r>
          <a:endParaRPr lang="zh-CN" altLang="en-US" sz="1200" dirty="0"/>
        </a:p>
      </dgm:t>
    </dgm:pt>
    <dgm:pt modelId="{A66ABC66-FE33-467B-97F5-6B99B59CACAA}" type="parTrans" cxnId="{BF6573F0-E6F9-4307-9061-860574A08035}">
      <dgm:prSet/>
      <dgm:spPr/>
      <dgm:t>
        <a:bodyPr/>
        <a:lstStyle/>
        <a:p>
          <a:endParaRPr lang="zh-CN" altLang="en-US"/>
        </a:p>
      </dgm:t>
    </dgm:pt>
    <dgm:pt modelId="{C59E2860-7772-4000-A3F4-9D9A8C941858}" type="sibTrans" cxnId="{BF6573F0-E6F9-4307-9061-860574A08035}">
      <dgm:prSet/>
      <dgm:spPr/>
      <dgm:t>
        <a:bodyPr/>
        <a:lstStyle/>
        <a:p>
          <a:endParaRPr lang="zh-CN" altLang="en-US"/>
        </a:p>
      </dgm:t>
    </dgm:pt>
    <dgm:pt modelId="{32C17F6D-5D83-4FAB-A5F2-C9F58E3616D6}">
      <dgm:prSet phldrT="[文本]" custT="1"/>
      <dgm:spPr/>
      <dgm:t>
        <a:bodyPr/>
        <a:lstStyle/>
        <a:p>
          <a:r>
            <a:rPr lang="en-US" sz="1200" dirty="0" smtClean="0"/>
            <a:t>BBG_RA_SUPP_INV_SC_LC_MN_A_TEMP_A</a:t>
          </a:r>
          <a:endParaRPr lang="zh-CN" altLang="en-US" sz="1200" dirty="0"/>
        </a:p>
      </dgm:t>
    </dgm:pt>
    <dgm:pt modelId="{13E3349B-A346-4D21-9B8B-E4CCA4B89252}" type="parTrans" cxnId="{5AAB96FB-6C3D-44D4-A01C-7ED99AA345E0}">
      <dgm:prSet/>
      <dgm:spPr/>
      <dgm:t>
        <a:bodyPr/>
        <a:lstStyle/>
        <a:p>
          <a:endParaRPr lang="zh-CN" altLang="en-US"/>
        </a:p>
      </dgm:t>
    </dgm:pt>
    <dgm:pt modelId="{4951477B-F97A-480E-BE00-A74393B625D5}" type="sibTrans" cxnId="{5AAB96FB-6C3D-44D4-A01C-7ED99AA345E0}">
      <dgm:prSet/>
      <dgm:spPr/>
      <dgm:t>
        <a:bodyPr/>
        <a:lstStyle/>
        <a:p>
          <a:endParaRPr lang="zh-CN" altLang="en-US"/>
        </a:p>
      </dgm:t>
    </dgm:pt>
    <dgm:pt modelId="{722B443D-A2EA-429A-B8F8-2524EF00F71C}">
      <dgm:prSet phldrT="[文本]" custT="1"/>
      <dgm:spPr/>
      <dgm:t>
        <a:bodyPr/>
        <a:lstStyle/>
        <a:p>
          <a:r>
            <a:rPr lang="en-US" altLang="zh-CN" sz="1200" dirty="0" smtClean="0"/>
            <a:t>BBG_RA_SLS_SC_LC_MN_A</a:t>
          </a:r>
          <a:endParaRPr lang="zh-CN" altLang="en-US" sz="1200" dirty="0"/>
        </a:p>
      </dgm:t>
    </dgm:pt>
    <dgm:pt modelId="{C3A1B49F-4045-413A-86BD-C6E6BC1D8F80}" type="parTrans" cxnId="{E6C2C613-3246-496C-B0FE-629859398DDB}">
      <dgm:prSet/>
      <dgm:spPr/>
      <dgm:t>
        <a:bodyPr/>
        <a:lstStyle/>
        <a:p>
          <a:endParaRPr lang="zh-CN" altLang="en-US"/>
        </a:p>
      </dgm:t>
    </dgm:pt>
    <dgm:pt modelId="{B7EB51EE-87A4-4237-9795-9ED1D7EC74DF}" type="sibTrans" cxnId="{E6C2C613-3246-496C-B0FE-629859398DDB}">
      <dgm:prSet/>
      <dgm:spPr/>
      <dgm:t>
        <a:bodyPr/>
        <a:lstStyle/>
        <a:p>
          <a:endParaRPr lang="zh-CN" altLang="en-US"/>
        </a:p>
      </dgm:t>
    </dgm:pt>
    <dgm:pt modelId="{0904521E-E22E-4F44-AF5F-4BCDB4289C4C}">
      <dgm:prSet phldrT="[文本]" custT="1"/>
      <dgm:spPr/>
      <dgm:t>
        <a:bodyPr/>
        <a:lstStyle/>
        <a:p>
          <a:r>
            <a:rPr lang="en-US" sz="1200" dirty="0" smtClean="0"/>
            <a:t>BBG_RA_SUPP_INV_CL_LC_MN_A</a:t>
          </a:r>
          <a:endParaRPr lang="zh-CN" altLang="en-US" sz="1200" dirty="0"/>
        </a:p>
      </dgm:t>
    </dgm:pt>
    <dgm:pt modelId="{22C50EFC-1F01-4755-A0F3-429A99B63679}" type="parTrans" cxnId="{9F300066-FBFF-45F4-94BD-AAFB70846BBF}">
      <dgm:prSet/>
      <dgm:spPr/>
      <dgm:t>
        <a:bodyPr/>
        <a:lstStyle/>
        <a:p>
          <a:endParaRPr lang="zh-CN" altLang="en-US"/>
        </a:p>
      </dgm:t>
    </dgm:pt>
    <dgm:pt modelId="{AE9DD1B9-4EB1-49AD-AC72-90647E6126D5}" type="sibTrans" cxnId="{9F300066-FBFF-45F4-94BD-AAFB70846BBF}">
      <dgm:prSet/>
      <dgm:spPr/>
      <dgm:t>
        <a:bodyPr/>
        <a:lstStyle/>
        <a:p>
          <a:endParaRPr lang="zh-CN" altLang="en-US"/>
        </a:p>
      </dgm:t>
    </dgm:pt>
    <dgm:pt modelId="{653CEA15-1CAE-4EC7-9F4B-65CC9913E377}">
      <dgm:prSet phldrT="[文本]" custT="1"/>
      <dgm:spPr/>
      <dgm:t>
        <a:bodyPr/>
        <a:lstStyle/>
        <a:p>
          <a:r>
            <a:rPr lang="en-US" sz="1200" dirty="0" smtClean="0"/>
            <a:t>BBG_RA_SUPP_INV_CL_LC_MN_A</a:t>
          </a:r>
          <a:endParaRPr lang="zh-CN" altLang="en-US" sz="1200" dirty="0"/>
        </a:p>
      </dgm:t>
    </dgm:pt>
    <dgm:pt modelId="{4D1834EC-287C-4816-B426-7CBF6FCA3137}" type="parTrans" cxnId="{C2D87256-7A2A-4963-BBCC-4CCCD87B950C}">
      <dgm:prSet/>
      <dgm:spPr/>
      <dgm:t>
        <a:bodyPr/>
        <a:lstStyle/>
        <a:p>
          <a:endParaRPr lang="zh-CN" altLang="en-US"/>
        </a:p>
      </dgm:t>
    </dgm:pt>
    <dgm:pt modelId="{235D89E1-99DA-4AEB-ACA3-4FF8B489F7E4}" type="sibTrans" cxnId="{C2D87256-7A2A-4963-BBCC-4CCCD87B950C}">
      <dgm:prSet/>
      <dgm:spPr/>
      <dgm:t>
        <a:bodyPr/>
        <a:lstStyle/>
        <a:p>
          <a:endParaRPr lang="zh-CN" altLang="en-US"/>
        </a:p>
      </dgm:t>
    </dgm:pt>
    <dgm:pt modelId="{ABA6F54F-04EB-42A8-8704-89C2499D6B03}">
      <dgm:prSet phldrT="[文本]" custT="1"/>
      <dgm:spPr/>
      <dgm:t>
        <a:bodyPr/>
        <a:lstStyle/>
        <a:p>
          <a:r>
            <a:rPr lang="en-US" sz="1200" dirty="0" smtClean="0"/>
            <a:t>BBG_RA_SLS_SC_LC_MN_CUR_A</a:t>
          </a:r>
          <a:endParaRPr lang="zh-CN" altLang="en-US" sz="1200" dirty="0"/>
        </a:p>
      </dgm:t>
    </dgm:pt>
    <dgm:pt modelId="{D984C79B-82FC-4E47-827E-020C43A41356}" type="parTrans" cxnId="{B3029096-5CD6-4752-B8A9-78F1BE2D10D7}">
      <dgm:prSet/>
      <dgm:spPr/>
      <dgm:t>
        <a:bodyPr/>
        <a:lstStyle/>
        <a:p>
          <a:endParaRPr lang="zh-CN" altLang="en-US"/>
        </a:p>
      </dgm:t>
    </dgm:pt>
    <dgm:pt modelId="{B4B3DED8-ABE3-4832-A2FD-6FBEDC09E097}" type="sibTrans" cxnId="{B3029096-5CD6-4752-B8A9-78F1BE2D10D7}">
      <dgm:prSet/>
      <dgm:spPr/>
      <dgm:t>
        <a:bodyPr/>
        <a:lstStyle/>
        <a:p>
          <a:endParaRPr lang="zh-CN" altLang="en-US"/>
        </a:p>
      </dgm:t>
    </dgm:pt>
    <dgm:pt modelId="{56ED6C4D-324F-4B94-9D11-301E494F51F1}">
      <dgm:prSet phldrT="[文本]" custT="1"/>
      <dgm:spPr/>
      <dgm:t>
        <a:bodyPr/>
        <a:lstStyle/>
        <a:p>
          <a:r>
            <a:rPr lang="en-US" sz="1200" dirty="0" smtClean="0"/>
            <a:t>BBG_RA_SUPP_INV_DP_LC_MN_A_TEMP_A</a:t>
          </a:r>
          <a:endParaRPr lang="zh-CN" altLang="en-US" sz="1200" dirty="0"/>
        </a:p>
      </dgm:t>
    </dgm:pt>
    <dgm:pt modelId="{4A802E56-4E21-4054-8684-B051D3E95FD6}" type="parTrans" cxnId="{DEEE6FBC-5FFF-4807-9ED2-1D5FCA3EA4A9}">
      <dgm:prSet/>
      <dgm:spPr/>
      <dgm:t>
        <a:bodyPr/>
        <a:lstStyle/>
        <a:p>
          <a:endParaRPr lang="zh-CN" altLang="en-US"/>
        </a:p>
      </dgm:t>
    </dgm:pt>
    <dgm:pt modelId="{0A08E37B-A761-4511-A5F2-DE0805F3AEA1}" type="sibTrans" cxnId="{DEEE6FBC-5FFF-4807-9ED2-1D5FCA3EA4A9}">
      <dgm:prSet/>
      <dgm:spPr/>
      <dgm:t>
        <a:bodyPr/>
        <a:lstStyle/>
        <a:p>
          <a:endParaRPr lang="zh-CN" altLang="en-US"/>
        </a:p>
      </dgm:t>
    </dgm:pt>
    <dgm:pt modelId="{C69BB4CA-5AE3-4731-80AD-51244D73722D}">
      <dgm:prSet phldrT="[文本]" custT="1"/>
      <dgm:spPr/>
      <dgm:t>
        <a:bodyPr/>
        <a:lstStyle/>
        <a:p>
          <a:r>
            <a:rPr lang="en-US" sz="1200" dirty="0" smtClean="0"/>
            <a:t>BBG_RA_SUPP_INV_DP_LC_MN_A</a:t>
          </a:r>
          <a:endParaRPr lang="zh-CN" altLang="en-US" sz="1200" dirty="0"/>
        </a:p>
      </dgm:t>
    </dgm:pt>
    <dgm:pt modelId="{A8F42968-DCF5-4B2B-B034-E5FCC6D8C9B1}" type="parTrans" cxnId="{53156E18-3041-4A19-AA22-8B5320625BB9}">
      <dgm:prSet/>
      <dgm:spPr/>
      <dgm:t>
        <a:bodyPr/>
        <a:lstStyle/>
        <a:p>
          <a:endParaRPr lang="zh-CN" altLang="en-US"/>
        </a:p>
      </dgm:t>
    </dgm:pt>
    <dgm:pt modelId="{0834C0EA-705A-439E-90B6-1B1182DD3B80}" type="sibTrans" cxnId="{53156E18-3041-4A19-AA22-8B5320625BB9}">
      <dgm:prSet/>
      <dgm:spPr/>
      <dgm:t>
        <a:bodyPr/>
        <a:lstStyle/>
        <a:p>
          <a:endParaRPr lang="zh-CN" altLang="en-US"/>
        </a:p>
      </dgm:t>
    </dgm:pt>
    <dgm:pt modelId="{0885AEE7-9C3E-460E-8510-EAF986B6B04E}">
      <dgm:prSet phldrT="[文本]" custT="1"/>
      <dgm:spPr/>
      <dgm:t>
        <a:bodyPr/>
        <a:lstStyle/>
        <a:p>
          <a:r>
            <a:rPr lang="en-US" sz="1200" dirty="0" smtClean="0"/>
            <a:t>BBG_RA_SLS_SC_MN_A</a:t>
          </a:r>
          <a:endParaRPr lang="zh-CN" altLang="en-US" sz="1200" dirty="0"/>
        </a:p>
      </dgm:t>
    </dgm:pt>
    <dgm:pt modelId="{93C7B322-81FE-4B88-A1A6-5E4AD7B3D0D0}" type="parTrans" cxnId="{2F35752C-4355-442E-A053-EA0414364A2A}">
      <dgm:prSet/>
      <dgm:spPr/>
      <dgm:t>
        <a:bodyPr/>
        <a:lstStyle/>
        <a:p>
          <a:endParaRPr lang="zh-CN" altLang="en-US"/>
        </a:p>
      </dgm:t>
    </dgm:pt>
    <dgm:pt modelId="{5EA0208F-00DA-46D9-954A-08166FF0EA6C}" type="sibTrans" cxnId="{2F35752C-4355-442E-A053-EA0414364A2A}">
      <dgm:prSet/>
      <dgm:spPr/>
      <dgm:t>
        <a:bodyPr/>
        <a:lstStyle/>
        <a:p>
          <a:endParaRPr lang="zh-CN" altLang="en-US"/>
        </a:p>
      </dgm:t>
    </dgm:pt>
    <dgm:pt modelId="{A7A2AD91-16B3-4B58-90EE-84638A7EB7DF}">
      <dgm:prSet phldrT="[文本]" custT="1"/>
      <dgm:spPr/>
      <dgm:t>
        <a:bodyPr/>
        <a:lstStyle/>
        <a:p>
          <a:r>
            <a:rPr lang="en-US" sz="1200" smtClean="0"/>
            <a:t>BBG_RA_SLS_SC_MN_CUR_A</a:t>
          </a:r>
          <a:endParaRPr lang="zh-CN" altLang="en-US" sz="1200" dirty="0"/>
        </a:p>
      </dgm:t>
    </dgm:pt>
    <dgm:pt modelId="{0EBFAAB6-F341-4E58-8DD3-8DA912F2D298}" type="parTrans" cxnId="{C20D8466-6F0F-4836-A84F-EF606AA13B6E}">
      <dgm:prSet/>
      <dgm:spPr/>
      <dgm:t>
        <a:bodyPr/>
        <a:lstStyle/>
        <a:p>
          <a:endParaRPr lang="zh-CN" altLang="en-US"/>
        </a:p>
      </dgm:t>
    </dgm:pt>
    <dgm:pt modelId="{381DCF4A-CED9-4ACE-B5CD-118978F9A997}" type="sibTrans" cxnId="{C20D8466-6F0F-4836-A84F-EF606AA13B6E}">
      <dgm:prSet/>
      <dgm:spPr/>
      <dgm:t>
        <a:bodyPr/>
        <a:lstStyle/>
        <a:p>
          <a:endParaRPr lang="zh-CN" altLang="en-US"/>
        </a:p>
      </dgm:t>
    </dgm:pt>
    <dgm:pt modelId="{686CC6B9-932C-47B4-962F-AF9C12359B39}" type="pres">
      <dgm:prSet presAssocID="{E101684A-592A-4669-8319-3A8B1A2CE9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32428B-72AE-46C3-8D69-52F7CC77E5B3}" type="pres">
      <dgm:prSet presAssocID="{906AF523-8074-4EA4-A2BA-BB7A358149AF}" presName="compNode" presStyleCnt="0"/>
      <dgm:spPr/>
    </dgm:pt>
    <dgm:pt modelId="{CACDF82F-DDC5-403C-90D3-A791D1087054}" type="pres">
      <dgm:prSet presAssocID="{906AF523-8074-4EA4-A2BA-BB7A358149AF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5E8A4506-EF08-4EBE-B870-042B64B0D899}" type="pres">
      <dgm:prSet presAssocID="{906AF523-8074-4EA4-A2BA-BB7A358149AF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2CA53D1B-1A79-46EB-89D2-2744D6B1667E}" type="pres">
      <dgm:prSet presAssocID="{906AF523-8074-4EA4-A2BA-BB7A358149AF}" presName="compChildNode" presStyleCnt="0"/>
      <dgm:spPr/>
    </dgm:pt>
    <dgm:pt modelId="{4657A197-6EE4-4E7F-80CB-6095DD05FC3A}" type="pres">
      <dgm:prSet presAssocID="{906AF523-8074-4EA4-A2BA-BB7A358149AF}" presName="theInnerList" presStyleCnt="0"/>
      <dgm:spPr/>
    </dgm:pt>
    <dgm:pt modelId="{13CDFCEE-BA31-4A66-9ADB-6D9FCA650862}" type="pres">
      <dgm:prSet presAssocID="{3AC1981B-3B82-4DCA-8A02-8EBFAA46BDE3}" presName="childNode" presStyleLbl="node1" presStyleIdx="0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58933F-6562-4B53-B39F-6C7A59A37069}" type="pres">
      <dgm:prSet presAssocID="{3AC1981B-3B82-4DCA-8A02-8EBFAA46BDE3}" presName="aSpace2" presStyleCnt="0"/>
      <dgm:spPr/>
    </dgm:pt>
    <dgm:pt modelId="{E10A12BC-2CB7-4F54-A299-BCBA48449B8F}" type="pres">
      <dgm:prSet presAssocID="{95F15E8A-87DB-4965-8B2C-79602D6C6D66}" presName="childNode" presStyleLbl="node1" presStyleIdx="1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52FDA-5C19-4A20-A6F7-48D7E0584429}" type="pres">
      <dgm:prSet presAssocID="{95F15E8A-87DB-4965-8B2C-79602D6C6D66}" presName="aSpace2" presStyleCnt="0"/>
      <dgm:spPr/>
    </dgm:pt>
    <dgm:pt modelId="{D598667F-967B-42A4-980F-B7C22AA212DC}" type="pres">
      <dgm:prSet presAssocID="{CCD13A31-7EA2-448D-88A4-60453F28E780}" presName="childNode" presStyleLbl="node1" presStyleIdx="2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A0983-DED6-43E2-AFF0-5A297F98FEA9}" type="pres">
      <dgm:prSet presAssocID="{CCD13A31-7EA2-448D-88A4-60453F28E780}" presName="aSpace2" presStyleCnt="0"/>
      <dgm:spPr/>
    </dgm:pt>
    <dgm:pt modelId="{87EC1C9D-9F81-40C5-BD71-328FED6A1778}" type="pres">
      <dgm:prSet presAssocID="{7E48EFE1-1FA1-4376-BBF6-A38AB0FC6EA6}" presName="childNode" presStyleLbl="node1" presStyleIdx="3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FBFA0C-989C-4184-B571-CC1BB375B9C0}" type="pres">
      <dgm:prSet presAssocID="{7E48EFE1-1FA1-4376-BBF6-A38AB0FC6EA6}" presName="aSpace2" presStyleCnt="0"/>
      <dgm:spPr/>
    </dgm:pt>
    <dgm:pt modelId="{FB05B282-A462-4869-9B41-5931920CE742}" type="pres">
      <dgm:prSet presAssocID="{50FE19E4-4109-4297-9923-15BDF30CC535}" presName="childNode" presStyleLbl="node1" presStyleIdx="4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333898-A9BE-4814-91B7-97CFD3896836}" type="pres">
      <dgm:prSet presAssocID="{50FE19E4-4109-4297-9923-15BDF30CC535}" presName="aSpace2" presStyleCnt="0"/>
      <dgm:spPr/>
    </dgm:pt>
    <dgm:pt modelId="{E0B48964-5301-4836-9B3E-EC4CFC2BF0E9}" type="pres">
      <dgm:prSet presAssocID="{9516B451-ADAE-4E55-89C3-8E996DA02337}" presName="childNode" presStyleLbl="node1" presStyleIdx="5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894A2-30E6-41DD-AF91-FBD2C083FBB3}" type="pres">
      <dgm:prSet presAssocID="{9516B451-ADAE-4E55-89C3-8E996DA02337}" presName="aSpace2" presStyleCnt="0"/>
      <dgm:spPr/>
    </dgm:pt>
    <dgm:pt modelId="{CD73A341-9090-44D0-86AB-BBCADD8A15A7}" type="pres">
      <dgm:prSet presAssocID="{FE0A4FF6-AC71-43B6-98CD-736123B9AE79}" presName="childNode" presStyleLbl="node1" presStyleIdx="6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A70AE4-899B-4D82-AA0B-D38121FFBD9C}" type="pres">
      <dgm:prSet presAssocID="{FE0A4FF6-AC71-43B6-98CD-736123B9AE79}" presName="aSpace2" presStyleCnt="0"/>
      <dgm:spPr/>
    </dgm:pt>
    <dgm:pt modelId="{F7746E71-5E1C-4B69-A7EF-C4B331BD4AA2}" type="pres">
      <dgm:prSet presAssocID="{89EA7542-DAEC-4BDC-888F-DD5D53DAF558}" presName="childNode" presStyleLbl="node1" presStyleIdx="7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3C55D-FD58-4A22-A4CC-B987ED02AEA2}" type="pres">
      <dgm:prSet presAssocID="{89EA7542-DAEC-4BDC-888F-DD5D53DAF558}" presName="aSpace2" presStyleCnt="0"/>
      <dgm:spPr/>
    </dgm:pt>
    <dgm:pt modelId="{F4CC0F6F-A403-44EC-9DAA-21E98DA59253}" type="pres">
      <dgm:prSet presAssocID="{2C03C2FA-97CA-4106-8177-3FE09C3C920F}" presName="childNode" presStyleLbl="node1" presStyleIdx="8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73E1A-F0B5-4AF2-BC85-EE4CC5386E87}" type="pres">
      <dgm:prSet presAssocID="{906AF523-8074-4EA4-A2BA-BB7A358149AF}" presName="aSpace" presStyleCnt="0"/>
      <dgm:spPr/>
    </dgm:pt>
    <dgm:pt modelId="{8722ED31-866D-470F-B33F-379C00CD36B4}" type="pres">
      <dgm:prSet presAssocID="{F68F8838-B5B2-474A-B2E8-03D2347AC96F}" presName="compNode" presStyleCnt="0"/>
      <dgm:spPr/>
    </dgm:pt>
    <dgm:pt modelId="{04D6DB80-74DD-4AAB-9D1A-97FACD315751}" type="pres">
      <dgm:prSet presAssocID="{F68F8838-B5B2-474A-B2E8-03D2347AC96F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D4810FB5-15D7-4161-9E72-306CAC4461AF}" type="pres">
      <dgm:prSet presAssocID="{F68F8838-B5B2-474A-B2E8-03D2347AC96F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37666B5D-D789-4D92-9E26-C6BA3735906A}" type="pres">
      <dgm:prSet presAssocID="{F68F8838-B5B2-474A-B2E8-03D2347AC96F}" presName="compChildNode" presStyleCnt="0"/>
      <dgm:spPr/>
    </dgm:pt>
    <dgm:pt modelId="{0464D4E2-A19C-4BBA-A572-9D299266D76A}" type="pres">
      <dgm:prSet presAssocID="{F68F8838-B5B2-474A-B2E8-03D2347AC96F}" presName="theInnerList" presStyleCnt="0"/>
      <dgm:spPr/>
    </dgm:pt>
    <dgm:pt modelId="{7FBD6063-53D5-45B9-94CD-8403C17FE579}" type="pres">
      <dgm:prSet presAssocID="{ABA6F54F-04EB-42A8-8704-89C2499D6B03}" presName="childNode" presStyleLbl="node1" presStyleIdx="9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A141B2-D6D3-4C2A-B7C3-D73D1248FCC7}" type="pres">
      <dgm:prSet presAssocID="{ABA6F54F-04EB-42A8-8704-89C2499D6B03}" presName="aSpace2" presStyleCnt="0"/>
      <dgm:spPr/>
    </dgm:pt>
    <dgm:pt modelId="{D6CB33E7-7554-4894-BCE5-35744EF8BA9E}" type="pres">
      <dgm:prSet presAssocID="{722B443D-A2EA-429A-B8F8-2524EF00F71C}" presName="childNode" presStyleLbl="node1" presStyleIdx="10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97611-6BD9-4DDB-ABA0-0C7FF8339C39}" type="pres">
      <dgm:prSet presAssocID="{722B443D-A2EA-429A-B8F8-2524EF00F71C}" presName="aSpace2" presStyleCnt="0"/>
      <dgm:spPr/>
    </dgm:pt>
    <dgm:pt modelId="{EB27651B-D2EA-46B6-8E26-12CEF5B8B9C0}" type="pres">
      <dgm:prSet presAssocID="{D31AF8A5-CA5D-4122-802E-E43E263FBCF3}" presName="childNode" presStyleLbl="node1" presStyleIdx="11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A53F45-D3B3-46F5-9249-9DD522AE348A}" type="pres">
      <dgm:prSet presAssocID="{D31AF8A5-CA5D-4122-802E-E43E263FBCF3}" presName="aSpace2" presStyleCnt="0"/>
      <dgm:spPr/>
    </dgm:pt>
    <dgm:pt modelId="{E33F7D70-1033-4E15-8720-0F61389C7EF5}" type="pres">
      <dgm:prSet presAssocID="{0137A946-BF77-4ABF-826D-63F7766DBDB8}" presName="childNode" presStyleLbl="node1" presStyleIdx="12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04A66A-F09F-4583-BAB1-E14FD355A1B7}" type="pres">
      <dgm:prSet presAssocID="{0137A946-BF77-4ABF-826D-63F7766DBDB8}" presName="aSpace2" presStyleCnt="0"/>
      <dgm:spPr/>
    </dgm:pt>
    <dgm:pt modelId="{925786BB-0756-4D4B-875E-F3F8E0556B93}" type="pres">
      <dgm:prSet presAssocID="{57B446DD-2213-429B-B617-0F512098973F}" presName="childNode" presStyleLbl="node1" presStyleIdx="13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EAE8A2-C8F5-4235-A580-CF7F544547B1}" type="pres">
      <dgm:prSet presAssocID="{57B446DD-2213-429B-B617-0F512098973F}" presName="aSpace2" presStyleCnt="0"/>
      <dgm:spPr/>
    </dgm:pt>
    <dgm:pt modelId="{59B37E95-5C25-48AA-ACDA-32BE05FE1F5E}" type="pres">
      <dgm:prSet presAssocID="{03D669EC-AF44-4D44-B2C8-BD2768E865D5}" presName="childNode" presStyleLbl="node1" presStyleIdx="14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6A730-095D-4845-99F8-CE72EF4F3A06}" type="pres">
      <dgm:prSet presAssocID="{03D669EC-AF44-4D44-B2C8-BD2768E865D5}" presName="aSpace2" presStyleCnt="0"/>
      <dgm:spPr/>
    </dgm:pt>
    <dgm:pt modelId="{0411083A-75EE-4FB4-8A5D-20B4AB1F6BE8}" type="pres">
      <dgm:prSet presAssocID="{E4EC8BD9-7235-4CC9-ABFE-37CBA7F15E90}" presName="childNode" presStyleLbl="node1" presStyleIdx="15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064D5C-86B9-4910-869A-EFB96D5BCD69}" type="pres">
      <dgm:prSet presAssocID="{E4EC8BD9-7235-4CC9-ABFE-37CBA7F15E90}" presName="aSpace2" presStyleCnt="0"/>
      <dgm:spPr/>
    </dgm:pt>
    <dgm:pt modelId="{90279A58-FC83-4FDA-BF56-29CCB94A81A7}" type="pres">
      <dgm:prSet presAssocID="{27A60BEC-CBB6-469E-8706-9C3D2F3787F9}" presName="childNode" presStyleLbl="node1" presStyleIdx="16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4D797-65B4-4D19-90A8-6CEBD3387A7D}" type="pres">
      <dgm:prSet presAssocID="{27A60BEC-CBB6-469E-8706-9C3D2F3787F9}" presName="aSpace2" presStyleCnt="0"/>
      <dgm:spPr/>
    </dgm:pt>
    <dgm:pt modelId="{98B9BA31-2D81-4CC6-A020-F229EE2EF8C1}" type="pres">
      <dgm:prSet presAssocID="{0885AEE7-9C3E-460E-8510-EAF986B6B04E}" presName="childNode" presStyleLbl="node1" presStyleIdx="17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F43FD4-3D29-4296-9724-D67B3AF40896}" type="pres">
      <dgm:prSet presAssocID="{0885AEE7-9C3E-460E-8510-EAF986B6B04E}" presName="aSpace2" presStyleCnt="0"/>
      <dgm:spPr/>
    </dgm:pt>
    <dgm:pt modelId="{8B6121CA-2715-40E7-B296-FBE4F2A218F9}" type="pres">
      <dgm:prSet presAssocID="{A7A2AD91-16B3-4B58-90EE-84638A7EB7DF}" presName="childNode" presStyleLbl="node1" presStyleIdx="18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DD0E97-74B2-4998-A0CA-B4321B45AAC8}" type="pres">
      <dgm:prSet presAssocID="{F68F8838-B5B2-474A-B2E8-03D2347AC96F}" presName="aSpace" presStyleCnt="0"/>
      <dgm:spPr/>
    </dgm:pt>
    <dgm:pt modelId="{5D046946-D0CF-49D3-9DE1-457318AC2B55}" type="pres">
      <dgm:prSet presAssocID="{5447579C-9EA5-4C89-9471-1A98C15FB6DD}" presName="compNode" presStyleCnt="0"/>
      <dgm:spPr/>
    </dgm:pt>
    <dgm:pt modelId="{D8E90858-0EC5-4291-AA7E-50586AF94836}" type="pres">
      <dgm:prSet presAssocID="{5447579C-9EA5-4C89-9471-1A98C15FB6DD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0B686C28-74A3-4DE1-B61F-5E969670DA76}" type="pres">
      <dgm:prSet presAssocID="{5447579C-9EA5-4C89-9471-1A98C15FB6DD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F707289B-9692-47EC-8FFF-C4D4664BB8DF}" type="pres">
      <dgm:prSet presAssocID="{5447579C-9EA5-4C89-9471-1A98C15FB6DD}" presName="compChildNode" presStyleCnt="0"/>
      <dgm:spPr/>
    </dgm:pt>
    <dgm:pt modelId="{D67AFD55-0C2F-48D3-9144-89577F8EF147}" type="pres">
      <dgm:prSet presAssocID="{5447579C-9EA5-4C89-9471-1A98C15FB6DD}" presName="theInnerList" presStyleCnt="0"/>
      <dgm:spPr/>
    </dgm:pt>
    <dgm:pt modelId="{28660CE0-8472-420F-B33A-BDF59FF98259}" type="pres">
      <dgm:prSet presAssocID="{ABDB039F-F092-4D74-A656-2F48A3BCD383}" presName="childNode" presStyleLbl="node1" presStyleIdx="19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0FC17B-CC9D-443C-8448-B19D813A0720}" type="pres">
      <dgm:prSet presAssocID="{ABDB039F-F092-4D74-A656-2F48A3BCD383}" presName="aSpace2" presStyleCnt="0"/>
      <dgm:spPr/>
    </dgm:pt>
    <dgm:pt modelId="{1E616CC5-3610-4EA7-9462-F5636ACF0C6D}" type="pres">
      <dgm:prSet presAssocID="{A8DC963A-63CD-40CC-8B61-9E3D38BF7BED}" presName="childNode" presStyleLbl="node1" presStyleIdx="20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76445-CE08-4C2A-A2C5-ECF536EEBC04}" type="pres">
      <dgm:prSet presAssocID="{A8DC963A-63CD-40CC-8B61-9E3D38BF7BED}" presName="aSpace2" presStyleCnt="0"/>
      <dgm:spPr/>
    </dgm:pt>
    <dgm:pt modelId="{74625B56-AFCD-4EDD-8D6A-26ED24AF72F1}" type="pres">
      <dgm:prSet presAssocID="{C13D3106-F7C5-4EAA-A653-5D4BBE90FA7A}" presName="childNode" presStyleLbl="node1" presStyleIdx="21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9B3EF-7B7F-452D-9B1D-6482C44CBD34}" type="pres">
      <dgm:prSet presAssocID="{C13D3106-F7C5-4EAA-A653-5D4BBE90FA7A}" presName="aSpace2" presStyleCnt="0"/>
      <dgm:spPr/>
    </dgm:pt>
    <dgm:pt modelId="{56997E93-CB30-4BB3-AD5C-D16257D8CD35}" type="pres">
      <dgm:prSet presAssocID="{2B34D556-23FE-4123-B4B7-0B751EEF6722}" presName="childNode" presStyleLbl="node1" presStyleIdx="22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BE6831-F9C2-46B9-92D1-8B80AB67CB1D}" type="pres">
      <dgm:prSet presAssocID="{2B34D556-23FE-4123-B4B7-0B751EEF6722}" presName="aSpace2" presStyleCnt="0"/>
      <dgm:spPr/>
    </dgm:pt>
    <dgm:pt modelId="{3643715E-F6A2-4B73-936D-10AF4A5DB371}" type="pres">
      <dgm:prSet presAssocID="{B3E530F3-914D-462D-9CE7-B57DB7A771D0}" presName="childNode" presStyleLbl="node1" presStyleIdx="23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AD58E4-10E4-4544-AF68-FAE789F3EC31}" type="pres">
      <dgm:prSet presAssocID="{B3E530F3-914D-462D-9CE7-B57DB7A771D0}" presName="aSpace2" presStyleCnt="0"/>
      <dgm:spPr/>
    </dgm:pt>
    <dgm:pt modelId="{9470C000-DB43-4975-95C9-22C27BB4A1AC}" type="pres">
      <dgm:prSet presAssocID="{D45E5D6E-0CB2-4B2B-8848-EC6A69A77C3F}" presName="childNode" presStyleLbl="node1" presStyleIdx="24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83720C-E4F8-43A8-B34E-D7CFFA4356BE}" type="pres">
      <dgm:prSet presAssocID="{D45E5D6E-0CB2-4B2B-8848-EC6A69A77C3F}" presName="aSpace2" presStyleCnt="0"/>
      <dgm:spPr/>
    </dgm:pt>
    <dgm:pt modelId="{587844EA-1B90-45A8-B995-45946CE2B318}" type="pres">
      <dgm:prSet presAssocID="{3DF81454-7E7C-4273-B493-EE8E6C077ACC}" presName="childNode" presStyleLbl="node1" presStyleIdx="25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1EDF0-D3FC-4FAA-AB48-FEE1219080F8}" type="pres">
      <dgm:prSet presAssocID="{3DF81454-7E7C-4273-B493-EE8E6C077ACC}" presName="aSpace2" presStyleCnt="0"/>
      <dgm:spPr/>
    </dgm:pt>
    <dgm:pt modelId="{4B7ED88C-7C6F-4466-B99F-19EFB672CA68}" type="pres">
      <dgm:prSet presAssocID="{4B6CB65A-4F2E-4994-8013-84A260130197}" presName="childNode" presStyleLbl="node1" presStyleIdx="26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10D878-5D60-49F1-A807-23C44C751EF3}" type="pres">
      <dgm:prSet presAssocID="{4B6CB65A-4F2E-4994-8013-84A260130197}" presName="aSpace2" presStyleCnt="0"/>
      <dgm:spPr/>
    </dgm:pt>
    <dgm:pt modelId="{7DA1C93A-CC7D-4A88-8C1B-5C7C19F323C1}" type="pres">
      <dgm:prSet presAssocID="{D43BB605-3DC0-4E45-B430-8AE6E764DC77}" presName="childNode" presStyleLbl="node1" presStyleIdx="27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17476B-AE10-4BB9-BC25-B0406B1E07AC}" type="pres">
      <dgm:prSet presAssocID="{5447579C-9EA5-4C89-9471-1A98C15FB6DD}" presName="aSpace" presStyleCnt="0"/>
      <dgm:spPr/>
    </dgm:pt>
    <dgm:pt modelId="{6F68F796-9EF3-499C-9500-A9D7E3740293}" type="pres">
      <dgm:prSet presAssocID="{07286E1B-4235-4685-8694-F2819E7946BD}" presName="compNode" presStyleCnt="0"/>
      <dgm:spPr/>
    </dgm:pt>
    <dgm:pt modelId="{9EDEC132-7C85-47C3-B616-B0F916FED959}" type="pres">
      <dgm:prSet presAssocID="{07286E1B-4235-4685-8694-F2819E7946BD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D632DFDC-666E-473E-8550-521D6E20483F}" type="pres">
      <dgm:prSet presAssocID="{07286E1B-4235-4685-8694-F2819E7946BD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BA9D9D01-3EF2-4EDB-84C4-27495CE3A12B}" type="pres">
      <dgm:prSet presAssocID="{07286E1B-4235-4685-8694-F2819E7946BD}" presName="compChildNode" presStyleCnt="0"/>
      <dgm:spPr/>
    </dgm:pt>
    <dgm:pt modelId="{5FF9E556-BF29-48F8-AB8E-CADFDA3F5ADB}" type="pres">
      <dgm:prSet presAssocID="{07286E1B-4235-4685-8694-F2819E7946BD}" presName="theInnerList" presStyleCnt="0"/>
      <dgm:spPr/>
    </dgm:pt>
    <dgm:pt modelId="{38B2842B-ABD9-45D8-85B0-6203909E2D30}" type="pres">
      <dgm:prSet presAssocID="{C69BB4CA-5AE3-4731-80AD-51244D73722D}" presName="childNode" presStyleLbl="node1" presStyleIdx="28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790529-759E-415B-BE24-83B0D312336B}" type="pres">
      <dgm:prSet presAssocID="{C69BB4CA-5AE3-4731-80AD-51244D73722D}" presName="aSpace2" presStyleCnt="0"/>
      <dgm:spPr/>
    </dgm:pt>
    <dgm:pt modelId="{57424C44-C58B-48E0-92A6-76DC18850B06}" type="pres">
      <dgm:prSet presAssocID="{56ED6C4D-324F-4B94-9D11-301E494F51F1}" presName="childNode" presStyleLbl="node1" presStyleIdx="29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A9A14-044F-4FA2-9956-E0E7A5F43151}" type="pres">
      <dgm:prSet presAssocID="{56ED6C4D-324F-4B94-9D11-301E494F51F1}" presName="aSpace2" presStyleCnt="0"/>
      <dgm:spPr/>
    </dgm:pt>
    <dgm:pt modelId="{61DB3F4F-0BB3-4C62-BDE5-6231119E6C33}" type="pres">
      <dgm:prSet presAssocID="{653CEA15-1CAE-4EC7-9F4B-65CC9913E377}" presName="childNode" presStyleLbl="node1" presStyleIdx="30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3FFAF1-9C10-4D56-9BC1-242039645C0D}" type="pres">
      <dgm:prSet presAssocID="{653CEA15-1CAE-4EC7-9F4B-65CC9913E377}" presName="aSpace2" presStyleCnt="0"/>
      <dgm:spPr/>
    </dgm:pt>
    <dgm:pt modelId="{9B7DE058-6D7D-4FE2-AB0D-7E470E168B04}" type="pres">
      <dgm:prSet presAssocID="{0904521E-E22E-4F44-AF5F-4BCDB4289C4C}" presName="childNode" presStyleLbl="node1" presStyleIdx="31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62CC7E-7537-4F53-AF5F-38860F04437D}" type="pres">
      <dgm:prSet presAssocID="{0904521E-E22E-4F44-AF5F-4BCDB4289C4C}" presName="aSpace2" presStyleCnt="0"/>
      <dgm:spPr/>
    </dgm:pt>
    <dgm:pt modelId="{B8560161-3A36-4AC4-BDC6-56042D6B684C}" type="pres">
      <dgm:prSet presAssocID="{6F26F96E-F56A-4870-8FB3-A4B734EFD5F8}" presName="childNode" presStyleLbl="node1" presStyleIdx="32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C4CEF4-DF36-4773-A232-140ADA27AF13}" type="pres">
      <dgm:prSet presAssocID="{6F26F96E-F56A-4870-8FB3-A4B734EFD5F8}" presName="aSpace2" presStyleCnt="0"/>
      <dgm:spPr/>
    </dgm:pt>
    <dgm:pt modelId="{5E48E9B9-3C28-4878-8F81-F39CB1FE53BF}" type="pres">
      <dgm:prSet presAssocID="{3F3110AC-A860-4F97-887C-68F3065F1E87}" presName="childNode" presStyleLbl="node1" presStyleIdx="33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873008-D11C-4AEF-835E-087B547CCC79}" type="pres">
      <dgm:prSet presAssocID="{3F3110AC-A860-4F97-887C-68F3065F1E87}" presName="aSpace2" presStyleCnt="0"/>
      <dgm:spPr/>
    </dgm:pt>
    <dgm:pt modelId="{0B47468A-8970-4741-8BB5-053450BDA824}" type="pres">
      <dgm:prSet presAssocID="{4260D3C4-DBC0-4D9C-B0C3-E3387A4A8F80}" presName="childNode" presStyleLbl="node1" presStyleIdx="34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22EC7E-A7DF-45D5-8B2E-FC70B37CA4C3}" type="pres">
      <dgm:prSet presAssocID="{4260D3C4-DBC0-4D9C-B0C3-E3387A4A8F80}" presName="aSpace2" presStyleCnt="0"/>
      <dgm:spPr/>
    </dgm:pt>
    <dgm:pt modelId="{FF010C3D-929E-4355-B777-3AC0A6B9560D}" type="pres">
      <dgm:prSet presAssocID="{47A6E017-650B-4AEE-A570-3D90172C4E97}" presName="childNode" presStyleLbl="node1" presStyleIdx="35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11346-08AB-48C3-BBB9-95F866B062A6}" type="pres">
      <dgm:prSet presAssocID="{47A6E017-650B-4AEE-A570-3D90172C4E97}" presName="aSpace2" presStyleCnt="0"/>
      <dgm:spPr/>
    </dgm:pt>
    <dgm:pt modelId="{B891FD30-C8F6-4079-9EEB-1BB000B382C9}" type="pres">
      <dgm:prSet presAssocID="{32C17F6D-5D83-4FAB-A5F2-C9F58E3616D6}" presName="childNode" presStyleLbl="node1" presStyleIdx="36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0904BC-EDDB-4062-B577-FD35B95625EE}" type="pres">
      <dgm:prSet presAssocID="{32C17F6D-5D83-4FAB-A5F2-C9F58E3616D6}" presName="aSpace2" presStyleCnt="0"/>
      <dgm:spPr/>
    </dgm:pt>
    <dgm:pt modelId="{1B6ED241-D7D6-4684-9FB6-DB1E5657A942}" type="pres">
      <dgm:prSet presAssocID="{1E94B4BE-05F4-4858-ACFE-8F956F039CE1}" presName="childNode" presStyleLbl="node1" presStyleIdx="37" presStyleCnt="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AD5425-8BE1-4E09-A600-5AD0B2A16BB3}" srcId="{906AF523-8074-4EA4-A2BA-BB7A358149AF}" destId="{89EA7542-DAEC-4BDC-888F-DD5D53DAF558}" srcOrd="7" destOrd="0" parTransId="{B238271E-2623-43B0-82A3-009463A13DE3}" sibTransId="{1F6387A4-7BC3-4B1E-8558-F9D77011161F}"/>
    <dgm:cxn modelId="{EFA2D86F-E729-4356-AE72-37E6113D0C28}" type="presOf" srcId="{95F15E8A-87DB-4965-8B2C-79602D6C6D66}" destId="{E10A12BC-2CB7-4F54-A299-BCBA48449B8F}" srcOrd="0" destOrd="0" presId="urn:microsoft.com/office/officeart/2005/8/layout/lProcess2"/>
    <dgm:cxn modelId="{1477AA99-6089-40A0-ACDC-9E467CD816D3}" srcId="{07286E1B-4235-4685-8694-F2819E7946BD}" destId="{1E94B4BE-05F4-4858-ACFE-8F956F039CE1}" srcOrd="9" destOrd="0" parTransId="{B24572D1-087D-41F8-A456-444CA28C741E}" sibTransId="{1936466D-66CD-451C-8B44-F2906FFC6D8B}"/>
    <dgm:cxn modelId="{361872A0-A2DF-494C-94DE-6560EF73B8A0}" type="presOf" srcId="{B3E530F3-914D-462D-9CE7-B57DB7A771D0}" destId="{3643715E-F6A2-4B73-936D-10AF4A5DB371}" srcOrd="0" destOrd="0" presId="urn:microsoft.com/office/officeart/2005/8/layout/lProcess2"/>
    <dgm:cxn modelId="{A8E7D697-98EF-4FFB-B640-D0487C110AC7}" type="presOf" srcId="{1E94B4BE-05F4-4858-ACFE-8F956F039CE1}" destId="{1B6ED241-D7D6-4684-9FB6-DB1E5657A942}" srcOrd="0" destOrd="0" presId="urn:microsoft.com/office/officeart/2005/8/layout/lProcess2"/>
    <dgm:cxn modelId="{92163D45-941C-495D-9B41-4711079C6E7C}" type="presOf" srcId="{A8DC963A-63CD-40CC-8B61-9E3D38BF7BED}" destId="{1E616CC5-3610-4EA7-9462-F5636ACF0C6D}" srcOrd="0" destOrd="0" presId="urn:microsoft.com/office/officeart/2005/8/layout/lProcess2"/>
    <dgm:cxn modelId="{B3029096-5CD6-4752-B8A9-78F1BE2D10D7}" srcId="{F68F8838-B5B2-474A-B2E8-03D2347AC96F}" destId="{ABA6F54F-04EB-42A8-8704-89C2499D6B03}" srcOrd="0" destOrd="0" parTransId="{D984C79B-82FC-4E47-827E-020C43A41356}" sibTransId="{B4B3DED8-ABE3-4832-A2FD-6FBEDC09E097}"/>
    <dgm:cxn modelId="{C20D8466-6F0F-4836-A84F-EF606AA13B6E}" srcId="{F68F8838-B5B2-474A-B2E8-03D2347AC96F}" destId="{A7A2AD91-16B3-4B58-90EE-84638A7EB7DF}" srcOrd="9" destOrd="0" parTransId="{0EBFAAB6-F341-4E58-8DD3-8DA912F2D298}" sibTransId="{381DCF4A-CED9-4ACE-B5CD-118978F9A997}"/>
    <dgm:cxn modelId="{8BCF7759-ED22-46FF-8A3F-464F49D4B91C}" srcId="{F68F8838-B5B2-474A-B2E8-03D2347AC96F}" destId="{0137A946-BF77-4ABF-826D-63F7766DBDB8}" srcOrd="3" destOrd="0" parTransId="{2897168B-E82C-4EA8-A66B-F3F27C246435}" sibTransId="{BD6C7C92-B876-43E5-AA45-5E3D64BDDDD0}"/>
    <dgm:cxn modelId="{74B36624-3286-44BF-ADB6-500DC1CE860C}" srcId="{906AF523-8074-4EA4-A2BA-BB7A358149AF}" destId="{2C03C2FA-97CA-4106-8177-3FE09C3C920F}" srcOrd="8" destOrd="0" parTransId="{CB684A99-BE8A-4312-B06F-74605B1F4946}" sibTransId="{F22656E0-D785-42B1-9442-06C723EF1EAD}"/>
    <dgm:cxn modelId="{AC86022C-3D9C-4DD9-AEEC-2C4A2DE2B285}" type="presOf" srcId="{9516B451-ADAE-4E55-89C3-8E996DA02337}" destId="{E0B48964-5301-4836-9B3E-EC4CFC2BF0E9}" srcOrd="0" destOrd="0" presId="urn:microsoft.com/office/officeart/2005/8/layout/lProcess2"/>
    <dgm:cxn modelId="{9F300066-FBFF-45F4-94BD-AAFB70846BBF}" srcId="{07286E1B-4235-4685-8694-F2819E7946BD}" destId="{0904521E-E22E-4F44-AF5F-4BCDB4289C4C}" srcOrd="3" destOrd="0" parTransId="{22C50EFC-1F01-4755-A0F3-429A99B63679}" sibTransId="{AE9DD1B9-4EB1-49AD-AC72-90647E6126D5}"/>
    <dgm:cxn modelId="{A4AFB75F-589F-4139-A246-F82BDCA7B63B}" type="presOf" srcId="{3AC1981B-3B82-4DCA-8A02-8EBFAA46BDE3}" destId="{13CDFCEE-BA31-4A66-9ADB-6D9FCA650862}" srcOrd="0" destOrd="0" presId="urn:microsoft.com/office/officeart/2005/8/layout/lProcess2"/>
    <dgm:cxn modelId="{5AAB96FB-6C3D-44D4-A01C-7ED99AA345E0}" srcId="{07286E1B-4235-4685-8694-F2819E7946BD}" destId="{32C17F6D-5D83-4FAB-A5F2-C9F58E3616D6}" srcOrd="8" destOrd="0" parTransId="{13E3349B-A346-4D21-9B8B-E4CCA4B89252}" sibTransId="{4951477B-F97A-480E-BE00-A74393B625D5}"/>
    <dgm:cxn modelId="{B13508FC-17F6-4030-ACD4-FE88E446B4BD}" type="presOf" srcId="{07286E1B-4235-4685-8694-F2819E7946BD}" destId="{9EDEC132-7C85-47C3-B616-B0F916FED959}" srcOrd="0" destOrd="0" presId="urn:microsoft.com/office/officeart/2005/8/layout/lProcess2"/>
    <dgm:cxn modelId="{3A3E9B7F-1D20-4D54-A470-B8DB7DE6200E}" srcId="{5447579C-9EA5-4C89-9471-1A98C15FB6DD}" destId="{4B6CB65A-4F2E-4994-8013-84A260130197}" srcOrd="7" destOrd="0" parTransId="{89D10BB0-AC15-4966-9B24-3B00C6859AEE}" sibTransId="{F289F7B9-95B6-495F-A57C-050BE217181B}"/>
    <dgm:cxn modelId="{1F2C3599-7CE3-4683-92B3-C60A45911A05}" type="presOf" srcId="{A7A2AD91-16B3-4B58-90EE-84638A7EB7DF}" destId="{8B6121CA-2715-40E7-B296-FBE4F2A218F9}" srcOrd="0" destOrd="0" presId="urn:microsoft.com/office/officeart/2005/8/layout/lProcess2"/>
    <dgm:cxn modelId="{A98A0D75-373B-4561-818C-CF5EE4FFF18C}" type="presOf" srcId="{56ED6C4D-324F-4B94-9D11-301E494F51F1}" destId="{57424C44-C58B-48E0-92A6-76DC18850B06}" srcOrd="0" destOrd="0" presId="urn:microsoft.com/office/officeart/2005/8/layout/lProcess2"/>
    <dgm:cxn modelId="{EE804041-8756-4B73-B534-9E08D2097B15}" type="presOf" srcId="{3F3110AC-A860-4F97-887C-68F3065F1E87}" destId="{5E48E9B9-3C28-4878-8F81-F39CB1FE53BF}" srcOrd="0" destOrd="0" presId="urn:microsoft.com/office/officeart/2005/8/layout/lProcess2"/>
    <dgm:cxn modelId="{39733A3E-EEA0-45C6-8943-634BC424E5E5}" srcId="{F68F8838-B5B2-474A-B2E8-03D2347AC96F}" destId="{E4EC8BD9-7235-4CC9-ABFE-37CBA7F15E90}" srcOrd="6" destOrd="0" parTransId="{A88A8373-29A2-43A2-B4E3-81026477C29D}" sibTransId="{407711CE-C30A-4AA5-9A32-29A0D2853E1B}"/>
    <dgm:cxn modelId="{B1A0D7E0-4200-4722-A137-059D7DF27A24}" type="presOf" srcId="{653CEA15-1CAE-4EC7-9F4B-65CC9913E377}" destId="{61DB3F4F-0BB3-4C62-BDE5-6231119E6C33}" srcOrd="0" destOrd="0" presId="urn:microsoft.com/office/officeart/2005/8/layout/lProcess2"/>
    <dgm:cxn modelId="{B3514A54-DD34-49A0-A655-8BE64DE4756A}" srcId="{F68F8838-B5B2-474A-B2E8-03D2347AC96F}" destId="{27A60BEC-CBB6-469E-8706-9C3D2F3787F9}" srcOrd="7" destOrd="0" parTransId="{87372D29-633E-4724-AFD8-21E4D8617E4C}" sibTransId="{34DBB537-6D78-4FDE-9B28-7BB742F47C38}"/>
    <dgm:cxn modelId="{BC1912AA-CA5E-434E-9179-1ACB25C398D7}" type="presOf" srcId="{32C17F6D-5D83-4FAB-A5F2-C9F58E3616D6}" destId="{B891FD30-C8F6-4079-9EEB-1BB000B382C9}" srcOrd="0" destOrd="0" presId="urn:microsoft.com/office/officeart/2005/8/layout/lProcess2"/>
    <dgm:cxn modelId="{ADBE0C28-C799-47EA-A0B1-CBD04B07D2CD}" srcId="{906AF523-8074-4EA4-A2BA-BB7A358149AF}" destId="{9516B451-ADAE-4E55-89C3-8E996DA02337}" srcOrd="5" destOrd="0" parTransId="{19F61012-E610-4FCF-A01D-B4C8CB437EA3}" sibTransId="{4577B7B6-74CB-4B58-A306-E51AFC7633C0}"/>
    <dgm:cxn modelId="{B481DC33-B6D9-4F62-9B46-9FA5B92B567B}" srcId="{5447579C-9EA5-4C89-9471-1A98C15FB6DD}" destId="{2B34D556-23FE-4123-B4B7-0B751EEF6722}" srcOrd="3" destOrd="0" parTransId="{19CBF63A-1796-4C08-BFE5-45BFC008B8C4}" sibTransId="{C7F506BF-1C68-42C2-86D6-D9CCCFAB161F}"/>
    <dgm:cxn modelId="{2DE14018-43AC-4353-9431-4E986CA82FB8}" type="presOf" srcId="{5447579C-9EA5-4C89-9471-1A98C15FB6DD}" destId="{0B686C28-74A3-4DE1-B61F-5E969670DA76}" srcOrd="1" destOrd="0" presId="urn:microsoft.com/office/officeart/2005/8/layout/lProcess2"/>
    <dgm:cxn modelId="{42260F52-8376-4F2C-BADD-A2BFE6C8E797}" type="presOf" srcId="{0137A946-BF77-4ABF-826D-63F7766DBDB8}" destId="{E33F7D70-1033-4E15-8720-0F61389C7EF5}" srcOrd="0" destOrd="0" presId="urn:microsoft.com/office/officeart/2005/8/layout/lProcess2"/>
    <dgm:cxn modelId="{6B2B57F2-3FD0-40C8-9E5E-3FBBE164F1D5}" type="presOf" srcId="{CCD13A31-7EA2-448D-88A4-60453F28E780}" destId="{D598667F-967B-42A4-980F-B7C22AA212DC}" srcOrd="0" destOrd="0" presId="urn:microsoft.com/office/officeart/2005/8/layout/lProcess2"/>
    <dgm:cxn modelId="{59C973F9-70D5-42F4-9F1E-5B834C59CB6A}" type="presOf" srcId="{C13D3106-F7C5-4EAA-A653-5D4BBE90FA7A}" destId="{74625B56-AFCD-4EDD-8D6A-26ED24AF72F1}" srcOrd="0" destOrd="0" presId="urn:microsoft.com/office/officeart/2005/8/layout/lProcess2"/>
    <dgm:cxn modelId="{2DD70BC1-CFA6-4A93-B143-00AFE75C2F89}" type="presOf" srcId="{722B443D-A2EA-429A-B8F8-2524EF00F71C}" destId="{D6CB33E7-7554-4894-BCE5-35744EF8BA9E}" srcOrd="0" destOrd="0" presId="urn:microsoft.com/office/officeart/2005/8/layout/lProcess2"/>
    <dgm:cxn modelId="{6BD76EAD-09F2-48E1-BB03-26D18F1694ED}" srcId="{E101684A-592A-4669-8319-3A8B1A2CE9C5}" destId="{F68F8838-B5B2-474A-B2E8-03D2347AC96F}" srcOrd="1" destOrd="0" parTransId="{CB6765A5-C668-471C-B119-B5C961DC2A5C}" sibTransId="{877C93DB-7211-4DE0-B6FF-8B24460D5F28}"/>
    <dgm:cxn modelId="{002923CC-2091-4368-A285-D865D940A5C2}" srcId="{5447579C-9EA5-4C89-9471-1A98C15FB6DD}" destId="{D45E5D6E-0CB2-4B2B-8848-EC6A69A77C3F}" srcOrd="5" destOrd="0" parTransId="{98D55BCB-C404-436E-AA22-ACDFD826FE75}" sibTransId="{61A9F294-9AB5-4DBC-958B-1ABC1D0145D7}"/>
    <dgm:cxn modelId="{5AF279D1-1F96-4C3C-B1B6-5F50F9029A06}" srcId="{5447579C-9EA5-4C89-9471-1A98C15FB6DD}" destId="{D43BB605-3DC0-4E45-B430-8AE6E764DC77}" srcOrd="8" destOrd="0" parTransId="{3E1EC0B7-CE44-4A7A-8EA3-7363E698F315}" sibTransId="{85C476DE-B148-49CE-B9FC-F4339246A701}"/>
    <dgm:cxn modelId="{BC921588-885B-414A-9874-D9C30704FE1E}" type="presOf" srcId="{906AF523-8074-4EA4-A2BA-BB7A358149AF}" destId="{CACDF82F-DDC5-403C-90D3-A791D1087054}" srcOrd="0" destOrd="0" presId="urn:microsoft.com/office/officeart/2005/8/layout/lProcess2"/>
    <dgm:cxn modelId="{321466DA-69A9-4C12-95EB-1C26DA5BD382}" srcId="{F68F8838-B5B2-474A-B2E8-03D2347AC96F}" destId="{57B446DD-2213-429B-B617-0F512098973F}" srcOrd="4" destOrd="0" parTransId="{A9E57D1F-F83B-413C-96BA-4A66E3748340}" sibTransId="{B61F8B6D-EC87-419D-9D75-083158E4F7A3}"/>
    <dgm:cxn modelId="{48892941-DDFB-463A-A20B-3B12F349F2C8}" type="presOf" srcId="{FE0A4FF6-AC71-43B6-98CD-736123B9AE79}" destId="{CD73A341-9090-44D0-86AB-BBCADD8A15A7}" srcOrd="0" destOrd="0" presId="urn:microsoft.com/office/officeart/2005/8/layout/lProcess2"/>
    <dgm:cxn modelId="{4F0B7DF6-F7D9-47C3-8B2B-C6642D6F925F}" type="presOf" srcId="{D45E5D6E-0CB2-4B2B-8848-EC6A69A77C3F}" destId="{9470C000-DB43-4975-95C9-22C27BB4A1AC}" srcOrd="0" destOrd="0" presId="urn:microsoft.com/office/officeart/2005/8/layout/lProcess2"/>
    <dgm:cxn modelId="{DEEE6FBC-5FFF-4807-9ED2-1D5FCA3EA4A9}" srcId="{07286E1B-4235-4685-8694-F2819E7946BD}" destId="{56ED6C4D-324F-4B94-9D11-301E494F51F1}" srcOrd="1" destOrd="0" parTransId="{4A802E56-4E21-4054-8684-B051D3E95FD6}" sibTransId="{0A08E37B-A761-4511-A5F2-DE0805F3AEA1}"/>
    <dgm:cxn modelId="{AF5BC522-0E1D-4E49-BB64-73B7B790C468}" type="presOf" srcId="{4260D3C4-DBC0-4D9C-B0C3-E3387A4A8F80}" destId="{0B47468A-8970-4741-8BB5-053450BDA824}" srcOrd="0" destOrd="0" presId="urn:microsoft.com/office/officeart/2005/8/layout/lProcess2"/>
    <dgm:cxn modelId="{755FCEFD-154C-44A5-B37C-6AC71F41BB71}" srcId="{5447579C-9EA5-4C89-9471-1A98C15FB6DD}" destId="{3DF81454-7E7C-4273-B493-EE8E6C077ACC}" srcOrd="6" destOrd="0" parTransId="{2A735106-F0EA-4E9E-BEF3-C8574684F73A}" sibTransId="{C40C38DF-51A5-4A10-8CEE-436725FAEF33}"/>
    <dgm:cxn modelId="{7369CA2E-2539-4C68-A77A-0831FA939360}" type="presOf" srcId="{D43BB605-3DC0-4E45-B430-8AE6E764DC77}" destId="{7DA1C93A-CC7D-4A88-8C1B-5C7C19F323C1}" srcOrd="0" destOrd="0" presId="urn:microsoft.com/office/officeart/2005/8/layout/lProcess2"/>
    <dgm:cxn modelId="{10BBBDB3-2878-40A0-A391-4BFE0BC89939}" type="presOf" srcId="{2C03C2FA-97CA-4106-8177-3FE09C3C920F}" destId="{F4CC0F6F-A403-44EC-9DAA-21E98DA59253}" srcOrd="0" destOrd="0" presId="urn:microsoft.com/office/officeart/2005/8/layout/lProcess2"/>
    <dgm:cxn modelId="{1A3951F6-7297-4109-ABEF-BB6E0F18EF31}" type="presOf" srcId="{27A60BEC-CBB6-469E-8706-9C3D2F3787F9}" destId="{90279A58-FC83-4FDA-BF56-29CCB94A81A7}" srcOrd="0" destOrd="0" presId="urn:microsoft.com/office/officeart/2005/8/layout/lProcess2"/>
    <dgm:cxn modelId="{23BE1CF2-16A0-47F9-8A5C-8AB9CCFFE13E}" type="presOf" srcId="{E101684A-592A-4669-8319-3A8B1A2CE9C5}" destId="{686CC6B9-932C-47B4-962F-AF9C12359B39}" srcOrd="0" destOrd="0" presId="urn:microsoft.com/office/officeart/2005/8/layout/lProcess2"/>
    <dgm:cxn modelId="{BF6573F0-E6F9-4307-9061-860574A08035}" srcId="{07286E1B-4235-4685-8694-F2819E7946BD}" destId="{47A6E017-650B-4AEE-A570-3D90172C4E97}" srcOrd="7" destOrd="0" parTransId="{A66ABC66-FE33-467B-97F5-6B99B59CACAA}" sibTransId="{C59E2860-7772-4000-A3F4-9D9A8C941858}"/>
    <dgm:cxn modelId="{77F6A2EA-6A4E-465D-8EED-A5DAAF783D90}" type="presOf" srcId="{07286E1B-4235-4685-8694-F2819E7946BD}" destId="{D632DFDC-666E-473E-8550-521D6E20483F}" srcOrd="1" destOrd="0" presId="urn:microsoft.com/office/officeart/2005/8/layout/lProcess2"/>
    <dgm:cxn modelId="{2F35752C-4355-442E-A053-EA0414364A2A}" srcId="{F68F8838-B5B2-474A-B2E8-03D2347AC96F}" destId="{0885AEE7-9C3E-460E-8510-EAF986B6B04E}" srcOrd="8" destOrd="0" parTransId="{93C7B322-81FE-4B88-A1A6-5E4AD7B3D0D0}" sibTransId="{5EA0208F-00DA-46D9-954A-08166FF0EA6C}"/>
    <dgm:cxn modelId="{1AC354C0-D1C8-4543-B088-FD12F0605FBF}" srcId="{5447579C-9EA5-4C89-9471-1A98C15FB6DD}" destId="{C13D3106-F7C5-4EAA-A653-5D4BBE90FA7A}" srcOrd="2" destOrd="0" parTransId="{AFE007A2-AC8D-4D67-AE52-7FB0176ECABD}" sibTransId="{EDAE3692-39EE-4F69-A8DA-392566C7F7C4}"/>
    <dgm:cxn modelId="{849320B3-5D2B-43F3-AACB-B3898AA54793}" srcId="{5447579C-9EA5-4C89-9471-1A98C15FB6DD}" destId="{B3E530F3-914D-462D-9CE7-B57DB7A771D0}" srcOrd="4" destOrd="0" parTransId="{DE88A5AB-D71C-4502-8C0F-58C805815833}" sibTransId="{F38B78FB-AE26-4148-B751-93E3CA218F3B}"/>
    <dgm:cxn modelId="{F54C854F-C63D-4986-AC82-9C9B8ACC7FCC}" type="presOf" srcId="{F68F8838-B5B2-474A-B2E8-03D2347AC96F}" destId="{04D6DB80-74DD-4AAB-9D1A-97FACD315751}" srcOrd="0" destOrd="0" presId="urn:microsoft.com/office/officeart/2005/8/layout/lProcess2"/>
    <dgm:cxn modelId="{53156E18-3041-4A19-AA22-8B5320625BB9}" srcId="{07286E1B-4235-4685-8694-F2819E7946BD}" destId="{C69BB4CA-5AE3-4731-80AD-51244D73722D}" srcOrd="0" destOrd="0" parTransId="{A8F42968-DCF5-4B2B-B034-E5FCC6D8C9B1}" sibTransId="{0834C0EA-705A-439E-90B6-1B1182DD3B80}"/>
    <dgm:cxn modelId="{D3B68952-0F18-485A-A642-7C245F6F746A}" srcId="{F68F8838-B5B2-474A-B2E8-03D2347AC96F}" destId="{03D669EC-AF44-4D44-B2C8-BD2768E865D5}" srcOrd="5" destOrd="0" parTransId="{5081BBB9-31C7-4C5A-85F6-301843F6E3CE}" sibTransId="{243BFE43-78FC-4773-8FEC-A95A48BE99E8}"/>
    <dgm:cxn modelId="{BF3AFBF5-CC05-4CB4-8F71-CA189F856035}" type="presOf" srcId="{2B34D556-23FE-4123-B4B7-0B751EEF6722}" destId="{56997E93-CB30-4BB3-AD5C-D16257D8CD35}" srcOrd="0" destOrd="0" presId="urn:microsoft.com/office/officeart/2005/8/layout/lProcess2"/>
    <dgm:cxn modelId="{7F90FA09-FEA0-4D55-9B97-B2EC1DA340FE}" type="presOf" srcId="{7E48EFE1-1FA1-4376-BBF6-A38AB0FC6EA6}" destId="{87EC1C9D-9F81-40C5-BD71-328FED6A1778}" srcOrd="0" destOrd="0" presId="urn:microsoft.com/office/officeart/2005/8/layout/lProcess2"/>
    <dgm:cxn modelId="{85672940-E914-45BB-912E-F849FDC20122}" srcId="{E101684A-592A-4669-8319-3A8B1A2CE9C5}" destId="{5447579C-9EA5-4C89-9471-1A98C15FB6DD}" srcOrd="2" destOrd="0" parTransId="{E6053AA8-609A-4DC3-8D64-8172F214ED55}" sibTransId="{704EDEAB-4FAD-481C-8C0A-EBB8878732FD}"/>
    <dgm:cxn modelId="{848CD622-AF6A-449C-98DB-D2E56349CC6E}" srcId="{07286E1B-4235-4685-8694-F2819E7946BD}" destId="{3F3110AC-A860-4F97-887C-68F3065F1E87}" srcOrd="5" destOrd="0" parTransId="{62F42592-0600-49CF-BBB6-58684A639E78}" sibTransId="{0EC5CB4F-26B2-4DB4-8152-273FC1BCEA98}"/>
    <dgm:cxn modelId="{16377632-4B6A-46DB-AD25-ABEF9859ED40}" type="presOf" srcId="{3DF81454-7E7C-4273-B493-EE8E6C077ACC}" destId="{587844EA-1B90-45A8-B995-45946CE2B318}" srcOrd="0" destOrd="0" presId="urn:microsoft.com/office/officeart/2005/8/layout/lProcess2"/>
    <dgm:cxn modelId="{DB1B5E6B-9D8D-419D-9BCA-A98C7FC1A976}" type="presOf" srcId="{0904521E-E22E-4F44-AF5F-4BCDB4289C4C}" destId="{9B7DE058-6D7D-4FE2-AB0D-7E470E168B04}" srcOrd="0" destOrd="0" presId="urn:microsoft.com/office/officeart/2005/8/layout/lProcess2"/>
    <dgm:cxn modelId="{8A04C5CA-49A7-410E-A64C-19761A4FE317}" type="presOf" srcId="{03D669EC-AF44-4D44-B2C8-BD2768E865D5}" destId="{59B37E95-5C25-48AA-ACDA-32BE05FE1F5E}" srcOrd="0" destOrd="0" presId="urn:microsoft.com/office/officeart/2005/8/layout/lProcess2"/>
    <dgm:cxn modelId="{1B8427FD-4A6C-4F5B-8270-78364F13DE66}" type="presOf" srcId="{ABDB039F-F092-4D74-A656-2F48A3BCD383}" destId="{28660CE0-8472-420F-B33A-BDF59FF98259}" srcOrd="0" destOrd="0" presId="urn:microsoft.com/office/officeart/2005/8/layout/lProcess2"/>
    <dgm:cxn modelId="{9BE41FDF-DCFB-4F1D-82FE-E490FA93B4BF}" type="presOf" srcId="{4B6CB65A-4F2E-4994-8013-84A260130197}" destId="{4B7ED88C-7C6F-4466-B99F-19EFB672CA68}" srcOrd="0" destOrd="0" presId="urn:microsoft.com/office/officeart/2005/8/layout/lProcess2"/>
    <dgm:cxn modelId="{C2D87256-7A2A-4963-BBCC-4CCCD87B950C}" srcId="{07286E1B-4235-4685-8694-F2819E7946BD}" destId="{653CEA15-1CAE-4EC7-9F4B-65CC9913E377}" srcOrd="2" destOrd="0" parTransId="{4D1834EC-287C-4816-B426-7CBF6FCA3137}" sibTransId="{235D89E1-99DA-4AEB-ACA3-4FF8B489F7E4}"/>
    <dgm:cxn modelId="{537B5E66-00AA-404F-ACCF-5AD6EF07E6D5}" type="presOf" srcId="{5447579C-9EA5-4C89-9471-1A98C15FB6DD}" destId="{D8E90858-0EC5-4291-AA7E-50586AF94836}" srcOrd="0" destOrd="0" presId="urn:microsoft.com/office/officeart/2005/8/layout/lProcess2"/>
    <dgm:cxn modelId="{85283FA9-925F-405D-9422-98DF7FD8C948}" srcId="{07286E1B-4235-4685-8694-F2819E7946BD}" destId="{4260D3C4-DBC0-4D9C-B0C3-E3387A4A8F80}" srcOrd="6" destOrd="0" parTransId="{5BCAD752-8EA7-4DC9-85B3-3E2585054A6C}" sibTransId="{F33C94A3-BC73-474E-B64D-0EE15ED50E1A}"/>
    <dgm:cxn modelId="{9CC23AD5-3777-4CBE-8C90-74B34DC75C83}" type="presOf" srcId="{E4EC8BD9-7235-4CC9-ABFE-37CBA7F15E90}" destId="{0411083A-75EE-4FB4-8A5D-20B4AB1F6BE8}" srcOrd="0" destOrd="0" presId="urn:microsoft.com/office/officeart/2005/8/layout/lProcess2"/>
    <dgm:cxn modelId="{DC937181-7F7F-48EB-BFBA-5CBDB2B2E40E}" srcId="{906AF523-8074-4EA4-A2BA-BB7A358149AF}" destId="{3AC1981B-3B82-4DCA-8A02-8EBFAA46BDE3}" srcOrd="0" destOrd="0" parTransId="{1B220022-933E-42FB-B96D-C09941B83264}" sibTransId="{F726C024-59DB-45E6-B7D9-C5BF32C22226}"/>
    <dgm:cxn modelId="{3A7E5B14-BC93-4E36-AFAF-EDE36AE75613}" srcId="{5447579C-9EA5-4C89-9471-1A98C15FB6DD}" destId="{A8DC963A-63CD-40CC-8B61-9E3D38BF7BED}" srcOrd="1" destOrd="0" parTransId="{52E362EA-7F61-4F6C-AB66-FCB91A4BE90A}" sibTransId="{9BED9C39-D317-4B22-8EBF-4953A9274447}"/>
    <dgm:cxn modelId="{286693A9-6049-4A25-9BD7-97B5F11B81D9}" srcId="{07286E1B-4235-4685-8694-F2819E7946BD}" destId="{6F26F96E-F56A-4870-8FB3-A4B734EFD5F8}" srcOrd="4" destOrd="0" parTransId="{BA82BF21-0D8F-4CA8-9A76-9ED229655537}" sibTransId="{EA046ED2-1E09-4AD3-8BE3-D24029FE5E9E}"/>
    <dgm:cxn modelId="{AE20A3B8-FDA5-43C4-AE54-35C650BE359D}" type="presOf" srcId="{57B446DD-2213-429B-B617-0F512098973F}" destId="{925786BB-0756-4D4B-875E-F3F8E0556B93}" srcOrd="0" destOrd="0" presId="urn:microsoft.com/office/officeart/2005/8/layout/lProcess2"/>
    <dgm:cxn modelId="{333AF493-A971-459F-85D9-BEB6FD776496}" type="presOf" srcId="{C69BB4CA-5AE3-4731-80AD-51244D73722D}" destId="{38B2842B-ABD9-45D8-85B0-6203909E2D30}" srcOrd="0" destOrd="0" presId="urn:microsoft.com/office/officeart/2005/8/layout/lProcess2"/>
    <dgm:cxn modelId="{C91E2DDE-CACA-46D8-A5BB-4D6134B7BF9B}" type="presOf" srcId="{89EA7542-DAEC-4BDC-888F-DD5D53DAF558}" destId="{F7746E71-5E1C-4B69-A7EF-C4B331BD4AA2}" srcOrd="0" destOrd="0" presId="urn:microsoft.com/office/officeart/2005/8/layout/lProcess2"/>
    <dgm:cxn modelId="{2B8E5C2C-6842-4F23-AE7F-F9557CBFF105}" srcId="{906AF523-8074-4EA4-A2BA-BB7A358149AF}" destId="{7E48EFE1-1FA1-4376-BBF6-A38AB0FC6EA6}" srcOrd="3" destOrd="0" parTransId="{55DF13AB-B063-4FFF-B9F1-1644FEFE9428}" sibTransId="{8A57D966-952A-4224-995B-AF55CE880326}"/>
    <dgm:cxn modelId="{126593F4-F5A1-4219-B2CF-F104A7584EBF}" type="presOf" srcId="{50FE19E4-4109-4297-9923-15BDF30CC535}" destId="{FB05B282-A462-4869-9B41-5931920CE742}" srcOrd="0" destOrd="0" presId="urn:microsoft.com/office/officeart/2005/8/layout/lProcess2"/>
    <dgm:cxn modelId="{5D0AB269-895D-4374-BBE1-471A96438168}" srcId="{906AF523-8074-4EA4-A2BA-BB7A358149AF}" destId="{50FE19E4-4109-4297-9923-15BDF30CC535}" srcOrd="4" destOrd="0" parTransId="{2BD4CD59-D6E1-4DA5-AF16-593216B78E53}" sibTransId="{F6981042-20B3-4BFA-9F74-C241107348FB}"/>
    <dgm:cxn modelId="{72CE26BC-802C-405E-945C-6F098776BABE}" srcId="{F68F8838-B5B2-474A-B2E8-03D2347AC96F}" destId="{D31AF8A5-CA5D-4122-802E-E43E263FBCF3}" srcOrd="2" destOrd="0" parTransId="{60CBDA1F-1301-4F4D-BCC9-EF0AFB78FD0E}" sibTransId="{2A11997E-652C-44CA-81A3-011F3629E98D}"/>
    <dgm:cxn modelId="{E6C2C613-3246-496C-B0FE-629859398DDB}" srcId="{F68F8838-B5B2-474A-B2E8-03D2347AC96F}" destId="{722B443D-A2EA-429A-B8F8-2524EF00F71C}" srcOrd="1" destOrd="0" parTransId="{C3A1B49F-4045-413A-86BD-C6E6BC1D8F80}" sibTransId="{B7EB51EE-87A4-4237-9795-9ED1D7EC74DF}"/>
    <dgm:cxn modelId="{C24C6FA0-098D-4ACC-8C6E-E0BAA689DB6D}" type="presOf" srcId="{F68F8838-B5B2-474A-B2E8-03D2347AC96F}" destId="{D4810FB5-15D7-4161-9E72-306CAC4461AF}" srcOrd="1" destOrd="0" presId="urn:microsoft.com/office/officeart/2005/8/layout/lProcess2"/>
    <dgm:cxn modelId="{350E61EF-6EC9-421A-A9EB-4B35C31AB3F9}" srcId="{906AF523-8074-4EA4-A2BA-BB7A358149AF}" destId="{CCD13A31-7EA2-448D-88A4-60453F28E780}" srcOrd="2" destOrd="0" parTransId="{431DA2C9-C5C4-45DA-AB85-0F6E43FA02DA}" sibTransId="{7B366977-B8AB-4C90-A6B5-1CBF6371A94D}"/>
    <dgm:cxn modelId="{8D7BBBEC-03CF-4B7C-8BB9-474EC49B7640}" type="presOf" srcId="{47A6E017-650B-4AEE-A570-3D90172C4E97}" destId="{FF010C3D-929E-4355-B777-3AC0A6B9560D}" srcOrd="0" destOrd="0" presId="urn:microsoft.com/office/officeart/2005/8/layout/lProcess2"/>
    <dgm:cxn modelId="{556189D8-4F13-4AC2-A403-D5B09A0904F4}" srcId="{906AF523-8074-4EA4-A2BA-BB7A358149AF}" destId="{95F15E8A-87DB-4965-8B2C-79602D6C6D66}" srcOrd="1" destOrd="0" parTransId="{FC37E7F6-96BC-4EC4-A57E-01DB3E5B0592}" sibTransId="{61858916-5B41-475F-BD6F-B4B39F77850B}"/>
    <dgm:cxn modelId="{826D1E51-1E87-4836-9E32-3548FEC1A91B}" type="presOf" srcId="{ABA6F54F-04EB-42A8-8704-89C2499D6B03}" destId="{7FBD6063-53D5-45B9-94CD-8403C17FE579}" srcOrd="0" destOrd="0" presId="urn:microsoft.com/office/officeart/2005/8/layout/lProcess2"/>
    <dgm:cxn modelId="{E9B71135-9D31-45DA-AA2D-7E2341E42FAA}" srcId="{5447579C-9EA5-4C89-9471-1A98C15FB6DD}" destId="{ABDB039F-F092-4D74-A656-2F48A3BCD383}" srcOrd="0" destOrd="0" parTransId="{A56EA240-82F8-4ACD-8C0E-4A7BEE3FB1F2}" sibTransId="{37D32EA8-63E9-407B-B2BC-BDE8986B765D}"/>
    <dgm:cxn modelId="{ECC860F1-C131-4B23-91F6-D8693C43E1A1}" srcId="{E101684A-592A-4669-8319-3A8B1A2CE9C5}" destId="{07286E1B-4235-4685-8694-F2819E7946BD}" srcOrd="3" destOrd="0" parTransId="{43332BEF-F88F-4192-8468-FD526875676F}" sibTransId="{45C4EBC1-7FA3-4522-A23B-A1BFD23C5CB6}"/>
    <dgm:cxn modelId="{8F815132-A862-43D5-886E-F34E8C5B136A}" type="presOf" srcId="{0885AEE7-9C3E-460E-8510-EAF986B6B04E}" destId="{98B9BA31-2D81-4CC6-A020-F229EE2EF8C1}" srcOrd="0" destOrd="0" presId="urn:microsoft.com/office/officeart/2005/8/layout/lProcess2"/>
    <dgm:cxn modelId="{BA4EC57D-AABB-4E1A-A902-820B02A5928A}" type="presOf" srcId="{906AF523-8074-4EA4-A2BA-BB7A358149AF}" destId="{5E8A4506-EF08-4EBE-B870-042B64B0D899}" srcOrd="1" destOrd="0" presId="urn:microsoft.com/office/officeart/2005/8/layout/lProcess2"/>
    <dgm:cxn modelId="{4ED4AB6F-5828-48F5-8D5B-B3A561EC50AE}" srcId="{E101684A-592A-4669-8319-3A8B1A2CE9C5}" destId="{906AF523-8074-4EA4-A2BA-BB7A358149AF}" srcOrd="0" destOrd="0" parTransId="{466D67A7-6176-4951-8208-D5BD35C3EBF2}" sibTransId="{129228D4-77B5-47AC-8A57-8A72B796C7EE}"/>
    <dgm:cxn modelId="{848AEF82-CA0B-4FB0-A8D8-4CD8EBFA357A}" type="presOf" srcId="{D31AF8A5-CA5D-4122-802E-E43E263FBCF3}" destId="{EB27651B-D2EA-46B6-8E26-12CEF5B8B9C0}" srcOrd="0" destOrd="0" presId="urn:microsoft.com/office/officeart/2005/8/layout/lProcess2"/>
    <dgm:cxn modelId="{B6D9FA79-5C6D-42BF-B1B6-1F9B5AF5FEDA}" type="presOf" srcId="{6F26F96E-F56A-4870-8FB3-A4B734EFD5F8}" destId="{B8560161-3A36-4AC4-BDC6-56042D6B684C}" srcOrd="0" destOrd="0" presId="urn:microsoft.com/office/officeart/2005/8/layout/lProcess2"/>
    <dgm:cxn modelId="{D8CAE4C2-E9A3-4691-8DDC-C5FEB23DDAF1}" srcId="{906AF523-8074-4EA4-A2BA-BB7A358149AF}" destId="{FE0A4FF6-AC71-43B6-98CD-736123B9AE79}" srcOrd="6" destOrd="0" parTransId="{27AA0465-92D1-4FAA-98D7-A5765034BC50}" sibTransId="{87379C02-63F2-483F-89D9-AE7E31FF487D}"/>
    <dgm:cxn modelId="{6A4A8582-6EF8-453C-B170-BF6F512F0F43}" type="presParOf" srcId="{686CC6B9-932C-47B4-962F-AF9C12359B39}" destId="{3632428B-72AE-46C3-8D69-52F7CC77E5B3}" srcOrd="0" destOrd="0" presId="urn:microsoft.com/office/officeart/2005/8/layout/lProcess2"/>
    <dgm:cxn modelId="{45929489-4FFC-4ACF-AF4D-ECB9C7B9A1BA}" type="presParOf" srcId="{3632428B-72AE-46C3-8D69-52F7CC77E5B3}" destId="{CACDF82F-DDC5-403C-90D3-A791D1087054}" srcOrd="0" destOrd="0" presId="urn:microsoft.com/office/officeart/2005/8/layout/lProcess2"/>
    <dgm:cxn modelId="{30EEA4BA-87BC-4338-BDC7-090BE0CAD435}" type="presParOf" srcId="{3632428B-72AE-46C3-8D69-52F7CC77E5B3}" destId="{5E8A4506-EF08-4EBE-B870-042B64B0D899}" srcOrd="1" destOrd="0" presId="urn:microsoft.com/office/officeart/2005/8/layout/lProcess2"/>
    <dgm:cxn modelId="{9CE14A20-8AB3-485F-A62A-000784813179}" type="presParOf" srcId="{3632428B-72AE-46C3-8D69-52F7CC77E5B3}" destId="{2CA53D1B-1A79-46EB-89D2-2744D6B1667E}" srcOrd="2" destOrd="0" presId="urn:microsoft.com/office/officeart/2005/8/layout/lProcess2"/>
    <dgm:cxn modelId="{A75B10AC-70F8-49BC-881A-D2BB5D2D03B5}" type="presParOf" srcId="{2CA53D1B-1A79-46EB-89D2-2744D6B1667E}" destId="{4657A197-6EE4-4E7F-80CB-6095DD05FC3A}" srcOrd="0" destOrd="0" presId="urn:microsoft.com/office/officeart/2005/8/layout/lProcess2"/>
    <dgm:cxn modelId="{CAC51DE1-F19B-4803-8D97-2CC02F8CE782}" type="presParOf" srcId="{4657A197-6EE4-4E7F-80CB-6095DD05FC3A}" destId="{13CDFCEE-BA31-4A66-9ADB-6D9FCA650862}" srcOrd="0" destOrd="0" presId="urn:microsoft.com/office/officeart/2005/8/layout/lProcess2"/>
    <dgm:cxn modelId="{B0B560A1-0384-4674-A1B6-AAA0FCAA422F}" type="presParOf" srcId="{4657A197-6EE4-4E7F-80CB-6095DD05FC3A}" destId="{FB58933F-6562-4B53-B39F-6C7A59A37069}" srcOrd="1" destOrd="0" presId="urn:microsoft.com/office/officeart/2005/8/layout/lProcess2"/>
    <dgm:cxn modelId="{CD0F55C6-CDA3-489A-B799-6EE26A2A60CC}" type="presParOf" srcId="{4657A197-6EE4-4E7F-80CB-6095DD05FC3A}" destId="{E10A12BC-2CB7-4F54-A299-BCBA48449B8F}" srcOrd="2" destOrd="0" presId="urn:microsoft.com/office/officeart/2005/8/layout/lProcess2"/>
    <dgm:cxn modelId="{30461CAA-34E3-4668-8800-340025CDA1BE}" type="presParOf" srcId="{4657A197-6EE4-4E7F-80CB-6095DD05FC3A}" destId="{94A52FDA-5C19-4A20-A6F7-48D7E0584429}" srcOrd="3" destOrd="0" presId="urn:microsoft.com/office/officeart/2005/8/layout/lProcess2"/>
    <dgm:cxn modelId="{0ECB4F1C-D14F-4F71-8F1D-3119AC61E248}" type="presParOf" srcId="{4657A197-6EE4-4E7F-80CB-6095DD05FC3A}" destId="{D598667F-967B-42A4-980F-B7C22AA212DC}" srcOrd="4" destOrd="0" presId="urn:microsoft.com/office/officeart/2005/8/layout/lProcess2"/>
    <dgm:cxn modelId="{1C6F5A2B-A929-441D-8196-EE4459D9C8B3}" type="presParOf" srcId="{4657A197-6EE4-4E7F-80CB-6095DD05FC3A}" destId="{476A0983-DED6-43E2-AFF0-5A297F98FEA9}" srcOrd="5" destOrd="0" presId="urn:microsoft.com/office/officeart/2005/8/layout/lProcess2"/>
    <dgm:cxn modelId="{1B884315-6841-4C7C-8E75-DE4581D99075}" type="presParOf" srcId="{4657A197-6EE4-4E7F-80CB-6095DD05FC3A}" destId="{87EC1C9D-9F81-40C5-BD71-328FED6A1778}" srcOrd="6" destOrd="0" presId="urn:microsoft.com/office/officeart/2005/8/layout/lProcess2"/>
    <dgm:cxn modelId="{7C234492-4E1D-4E0B-A3DC-521390A6947A}" type="presParOf" srcId="{4657A197-6EE4-4E7F-80CB-6095DD05FC3A}" destId="{66FBFA0C-989C-4184-B571-CC1BB375B9C0}" srcOrd="7" destOrd="0" presId="urn:microsoft.com/office/officeart/2005/8/layout/lProcess2"/>
    <dgm:cxn modelId="{EA689D32-A43B-4C9F-82CA-D0753F4E048F}" type="presParOf" srcId="{4657A197-6EE4-4E7F-80CB-6095DD05FC3A}" destId="{FB05B282-A462-4869-9B41-5931920CE742}" srcOrd="8" destOrd="0" presId="urn:microsoft.com/office/officeart/2005/8/layout/lProcess2"/>
    <dgm:cxn modelId="{753DF938-359F-48E3-990D-1347E932001D}" type="presParOf" srcId="{4657A197-6EE4-4E7F-80CB-6095DD05FC3A}" destId="{C5333898-A9BE-4814-91B7-97CFD3896836}" srcOrd="9" destOrd="0" presId="urn:microsoft.com/office/officeart/2005/8/layout/lProcess2"/>
    <dgm:cxn modelId="{9B369EF1-6CED-4BF0-9855-0F52CDB58E4C}" type="presParOf" srcId="{4657A197-6EE4-4E7F-80CB-6095DD05FC3A}" destId="{E0B48964-5301-4836-9B3E-EC4CFC2BF0E9}" srcOrd="10" destOrd="0" presId="urn:microsoft.com/office/officeart/2005/8/layout/lProcess2"/>
    <dgm:cxn modelId="{E4DDB403-76CD-4218-A39D-E5080206AFA2}" type="presParOf" srcId="{4657A197-6EE4-4E7F-80CB-6095DD05FC3A}" destId="{613894A2-30E6-41DD-AF91-FBD2C083FBB3}" srcOrd="11" destOrd="0" presId="urn:microsoft.com/office/officeart/2005/8/layout/lProcess2"/>
    <dgm:cxn modelId="{FCDF5E84-E789-4122-9491-357720C2524E}" type="presParOf" srcId="{4657A197-6EE4-4E7F-80CB-6095DD05FC3A}" destId="{CD73A341-9090-44D0-86AB-BBCADD8A15A7}" srcOrd="12" destOrd="0" presId="urn:microsoft.com/office/officeart/2005/8/layout/lProcess2"/>
    <dgm:cxn modelId="{E6E31F26-E75D-4D22-A7A6-1A020934679B}" type="presParOf" srcId="{4657A197-6EE4-4E7F-80CB-6095DD05FC3A}" destId="{D5A70AE4-899B-4D82-AA0B-D38121FFBD9C}" srcOrd="13" destOrd="0" presId="urn:microsoft.com/office/officeart/2005/8/layout/lProcess2"/>
    <dgm:cxn modelId="{D2AE6462-5370-46D4-AEB1-99A913110F5C}" type="presParOf" srcId="{4657A197-6EE4-4E7F-80CB-6095DD05FC3A}" destId="{F7746E71-5E1C-4B69-A7EF-C4B331BD4AA2}" srcOrd="14" destOrd="0" presId="urn:microsoft.com/office/officeart/2005/8/layout/lProcess2"/>
    <dgm:cxn modelId="{91106D52-BD37-4498-941E-84019CB2C91E}" type="presParOf" srcId="{4657A197-6EE4-4E7F-80CB-6095DD05FC3A}" destId="{8653C55D-FD58-4A22-A4CC-B987ED02AEA2}" srcOrd="15" destOrd="0" presId="urn:microsoft.com/office/officeart/2005/8/layout/lProcess2"/>
    <dgm:cxn modelId="{CC08CCFF-46E0-4AB0-918E-A5DF1232B3D1}" type="presParOf" srcId="{4657A197-6EE4-4E7F-80CB-6095DD05FC3A}" destId="{F4CC0F6F-A403-44EC-9DAA-21E98DA59253}" srcOrd="16" destOrd="0" presId="urn:microsoft.com/office/officeart/2005/8/layout/lProcess2"/>
    <dgm:cxn modelId="{681E9C15-1C29-4AB2-B7D4-7CD77CC53571}" type="presParOf" srcId="{686CC6B9-932C-47B4-962F-AF9C12359B39}" destId="{A0B73E1A-F0B5-4AF2-BC85-EE4CC5386E87}" srcOrd="1" destOrd="0" presId="urn:microsoft.com/office/officeart/2005/8/layout/lProcess2"/>
    <dgm:cxn modelId="{FDED88A9-ED3C-49B7-AA84-7B8F90A25130}" type="presParOf" srcId="{686CC6B9-932C-47B4-962F-AF9C12359B39}" destId="{8722ED31-866D-470F-B33F-379C00CD36B4}" srcOrd="2" destOrd="0" presId="urn:microsoft.com/office/officeart/2005/8/layout/lProcess2"/>
    <dgm:cxn modelId="{F016D3DB-1E59-4BD7-A775-0967EFA40616}" type="presParOf" srcId="{8722ED31-866D-470F-B33F-379C00CD36B4}" destId="{04D6DB80-74DD-4AAB-9D1A-97FACD315751}" srcOrd="0" destOrd="0" presId="urn:microsoft.com/office/officeart/2005/8/layout/lProcess2"/>
    <dgm:cxn modelId="{225739CA-4D31-488F-9F59-43C68D2CE940}" type="presParOf" srcId="{8722ED31-866D-470F-B33F-379C00CD36B4}" destId="{D4810FB5-15D7-4161-9E72-306CAC4461AF}" srcOrd="1" destOrd="0" presId="urn:microsoft.com/office/officeart/2005/8/layout/lProcess2"/>
    <dgm:cxn modelId="{F07B32F6-2FE7-44DD-9A05-62BE15AF71AA}" type="presParOf" srcId="{8722ED31-866D-470F-B33F-379C00CD36B4}" destId="{37666B5D-D789-4D92-9E26-C6BA3735906A}" srcOrd="2" destOrd="0" presId="urn:microsoft.com/office/officeart/2005/8/layout/lProcess2"/>
    <dgm:cxn modelId="{4CDFE1DF-8797-4418-9A0B-9DE86D5F9E66}" type="presParOf" srcId="{37666B5D-D789-4D92-9E26-C6BA3735906A}" destId="{0464D4E2-A19C-4BBA-A572-9D299266D76A}" srcOrd="0" destOrd="0" presId="urn:microsoft.com/office/officeart/2005/8/layout/lProcess2"/>
    <dgm:cxn modelId="{23556551-7FAC-44AD-9858-5EBF9A70F6F3}" type="presParOf" srcId="{0464D4E2-A19C-4BBA-A572-9D299266D76A}" destId="{7FBD6063-53D5-45B9-94CD-8403C17FE579}" srcOrd="0" destOrd="0" presId="urn:microsoft.com/office/officeart/2005/8/layout/lProcess2"/>
    <dgm:cxn modelId="{3ECC5A7C-F079-4991-8CA4-67279DE16429}" type="presParOf" srcId="{0464D4E2-A19C-4BBA-A572-9D299266D76A}" destId="{FDA141B2-D6D3-4C2A-B7C3-D73D1248FCC7}" srcOrd="1" destOrd="0" presId="urn:microsoft.com/office/officeart/2005/8/layout/lProcess2"/>
    <dgm:cxn modelId="{02FE61A5-F008-42BF-A789-7E17A9A1524A}" type="presParOf" srcId="{0464D4E2-A19C-4BBA-A572-9D299266D76A}" destId="{D6CB33E7-7554-4894-BCE5-35744EF8BA9E}" srcOrd="2" destOrd="0" presId="urn:microsoft.com/office/officeart/2005/8/layout/lProcess2"/>
    <dgm:cxn modelId="{38B84934-C1C2-48EA-AB09-9B901F290AD8}" type="presParOf" srcId="{0464D4E2-A19C-4BBA-A572-9D299266D76A}" destId="{5FB97611-6BD9-4DDB-ABA0-0C7FF8339C39}" srcOrd="3" destOrd="0" presId="urn:microsoft.com/office/officeart/2005/8/layout/lProcess2"/>
    <dgm:cxn modelId="{8D663B87-1DC3-4AE8-82B0-970EE4C72BE8}" type="presParOf" srcId="{0464D4E2-A19C-4BBA-A572-9D299266D76A}" destId="{EB27651B-D2EA-46B6-8E26-12CEF5B8B9C0}" srcOrd="4" destOrd="0" presId="urn:microsoft.com/office/officeart/2005/8/layout/lProcess2"/>
    <dgm:cxn modelId="{C1EAC4EF-30F3-4C89-BD38-BD765F296E53}" type="presParOf" srcId="{0464D4E2-A19C-4BBA-A572-9D299266D76A}" destId="{B1A53F45-D3B3-46F5-9249-9DD522AE348A}" srcOrd="5" destOrd="0" presId="urn:microsoft.com/office/officeart/2005/8/layout/lProcess2"/>
    <dgm:cxn modelId="{46355E9B-4F81-4411-9C47-CDA9B9F95944}" type="presParOf" srcId="{0464D4E2-A19C-4BBA-A572-9D299266D76A}" destId="{E33F7D70-1033-4E15-8720-0F61389C7EF5}" srcOrd="6" destOrd="0" presId="urn:microsoft.com/office/officeart/2005/8/layout/lProcess2"/>
    <dgm:cxn modelId="{984804F7-C6D6-420F-BB55-D96DBC9C4DDD}" type="presParOf" srcId="{0464D4E2-A19C-4BBA-A572-9D299266D76A}" destId="{7204A66A-F09F-4583-BAB1-E14FD355A1B7}" srcOrd="7" destOrd="0" presId="urn:microsoft.com/office/officeart/2005/8/layout/lProcess2"/>
    <dgm:cxn modelId="{50D413A0-7991-4566-AAF1-1C1B3BDB3E2F}" type="presParOf" srcId="{0464D4E2-A19C-4BBA-A572-9D299266D76A}" destId="{925786BB-0756-4D4B-875E-F3F8E0556B93}" srcOrd="8" destOrd="0" presId="urn:microsoft.com/office/officeart/2005/8/layout/lProcess2"/>
    <dgm:cxn modelId="{F42EECC8-90BA-49ED-9459-A456A285CFD2}" type="presParOf" srcId="{0464D4E2-A19C-4BBA-A572-9D299266D76A}" destId="{4FEAE8A2-C8F5-4235-A580-CF7F544547B1}" srcOrd="9" destOrd="0" presId="urn:microsoft.com/office/officeart/2005/8/layout/lProcess2"/>
    <dgm:cxn modelId="{B6913D36-5254-439D-8341-487FE7669A87}" type="presParOf" srcId="{0464D4E2-A19C-4BBA-A572-9D299266D76A}" destId="{59B37E95-5C25-48AA-ACDA-32BE05FE1F5E}" srcOrd="10" destOrd="0" presId="urn:microsoft.com/office/officeart/2005/8/layout/lProcess2"/>
    <dgm:cxn modelId="{BE7A21D4-41B4-4425-8634-52D6E9E9BB34}" type="presParOf" srcId="{0464D4E2-A19C-4BBA-A572-9D299266D76A}" destId="{1C16A730-095D-4845-99F8-CE72EF4F3A06}" srcOrd="11" destOrd="0" presId="urn:microsoft.com/office/officeart/2005/8/layout/lProcess2"/>
    <dgm:cxn modelId="{E43A2C46-38B4-49F7-B422-C88C1A73BA8A}" type="presParOf" srcId="{0464D4E2-A19C-4BBA-A572-9D299266D76A}" destId="{0411083A-75EE-4FB4-8A5D-20B4AB1F6BE8}" srcOrd="12" destOrd="0" presId="urn:microsoft.com/office/officeart/2005/8/layout/lProcess2"/>
    <dgm:cxn modelId="{F2AE6D9C-521A-44E8-8868-A84C136D9924}" type="presParOf" srcId="{0464D4E2-A19C-4BBA-A572-9D299266D76A}" destId="{15064D5C-86B9-4910-869A-EFB96D5BCD69}" srcOrd="13" destOrd="0" presId="urn:microsoft.com/office/officeart/2005/8/layout/lProcess2"/>
    <dgm:cxn modelId="{C4EBB81A-8D1E-4526-A3B5-7F8FA206DD89}" type="presParOf" srcId="{0464D4E2-A19C-4BBA-A572-9D299266D76A}" destId="{90279A58-FC83-4FDA-BF56-29CCB94A81A7}" srcOrd="14" destOrd="0" presId="urn:microsoft.com/office/officeart/2005/8/layout/lProcess2"/>
    <dgm:cxn modelId="{3130D722-B845-44D6-91D3-AEF85FD92E92}" type="presParOf" srcId="{0464D4E2-A19C-4BBA-A572-9D299266D76A}" destId="{4494D797-65B4-4D19-90A8-6CEBD3387A7D}" srcOrd="15" destOrd="0" presId="urn:microsoft.com/office/officeart/2005/8/layout/lProcess2"/>
    <dgm:cxn modelId="{FBFBB6DF-A58D-460F-B157-B62D4C4964B4}" type="presParOf" srcId="{0464D4E2-A19C-4BBA-A572-9D299266D76A}" destId="{98B9BA31-2D81-4CC6-A020-F229EE2EF8C1}" srcOrd="16" destOrd="0" presId="urn:microsoft.com/office/officeart/2005/8/layout/lProcess2"/>
    <dgm:cxn modelId="{A12C4189-6DF6-4C16-934D-3676CABF6C2A}" type="presParOf" srcId="{0464D4E2-A19C-4BBA-A572-9D299266D76A}" destId="{3DF43FD4-3D29-4296-9724-D67B3AF40896}" srcOrd="17" destOrd="0" presId="urn:microsoft.com/office/officeart/2005/8/layout/lProcess2"/>
    <dgm:cxn modelId="{07798053-E789-4CB4-8623-26BE32B9A6B4}" type="presParOf" srcId="{0464D4E2-A19C-4BBA-A572-9D299266D76A}" destId="{8B6121CA-2715-40E7-B296-FBE4F2A218F9}" srcOrd="18" destOrd="0" presId="urn:microsoft.com/office/officeart/2005/8/layout/lProcess2"/>
    <dgm:cxn modelId="{6ABBFEBF-2267-47B8-85A1-208F89E989FB}" type="presParOf" srcId="{686CC6B9-932C-47B4-962F-AF9C12359B39}" destId="{68DD0E97-74B2-4998-A0CA-B4321B45AAC8}" srcOrd="3" destOrd="0" presId="urn:microsoft.com/office/officeart/2005/8/layout/lProcess2"/>
    <dgm:cxn modelId="{0DFDD179-9DF2-4A7F-8AD3-0358B462CF27}" type="presParOf" srcId="{686CC6B9-932C-47B4-962F-AF9C12359B39}" destId="{5D046946-D0CF-49D3-9DE1-457318AC2B55}" srcOrd="4" destOrd="0" presId="urn:microsoft.com/office/officeart/2005/8/layout/lProcess2"/>
    <dgm:cxn modelId="{F9773C7D-1DAD-4A6E-8C02-9780AFE95224}" type="presParOf" srcId="{5D046946-D0CF-49D3-9DE1-457318AC2B55}" destId="{D8E90858-0EC5-4291-AA7E-50586AF94836}" srcOrd="0" destOrd="0" presId="urn:microsoft.com/office/officeart/2005/8/layout/lProcess2"/>
    <dgm:cxn modelId="{64735719-F862-441C-992D-69282E5527C3}" type="presParOf" srcId="{5D046946-D0CF-49D3-9DE1-457318AC2B55}" destId="{0B686C28-74A3-4DE1-B61F-5E969670DA76}" srcOrd="1" destOrd="0" presId="urn:microsoft.com/office/officeart/2005/8/layout/lProcess2"/>
    <dgm:cxn modelId="{EA7C0405-8E1A-4F4E-812C-CA8DB8C7CD64}" type="presParOf" srcId="{5D046946-D0CF-49D3-9DE1-457318AC2B55}" destId="{F707289B-9692-47EC-8FFF-C4D4664BB8DF}" srcOrd="2" destOrd="0" presId="urn:microsoft.com/office/officeart/2005/8/layout/lProcess2"/>
    <dgm:cxn modelId="{F6D0BCBF-D7EE-48C5-9B6B-A6F2053E27E8}" type="presParOf" srcId="{F707289B-9692-47EC-8FFF-C4D4664BB8DF}" destId="{D67AFD55-0C2F-48D3-9144-89577F8EF147}" srcOrd="0" destOrd="0" presId="urn:microsoft.com/office/officeart/2005/8/layout/lProcess2"/>
    <dgm:cxn modelId="{7128E4AA-768F-4FA9-B3BC-1110B57E41CE}" type="presParOf" srcId="{D67AFD55-0C2F-48D3-9144-89577F8EF147}" destId="{28660CE0-8472-420F-B33A-BDF59FF98259}" srcOrd="0" destOrd="0" presId="urn:microsoft.com/office/officeart/2005/8/layout/lProcess2"/>
    <dgm:cxn modelId="{C2E0101E-FA6A-4CAA-B7EE-302697590188}" type="presParOf" srcId="{D67AFD55-0C2F-48D3-9144-89577F8EF147}" destId="{350FC17B-CC9D-443C-8448-B19D813A0720}" srcOrd="1" destOrd="0" presId="urn:microsoft.com/office/officeart/2005/8/layout/lProcess2"/>
    <dgm:cxn modelId="{B6414852-4B8C-47CC-AB65-5C4A463CA38F}" type="presParOf" srcId="{D67AFD55-0C2F-48D3-9144-89577F8EF147}" destId="{1E616CC5-3610-4EA7-9462-F5636ACF0C6D}" srcOrd="2" destOrd="0" presId="urn:microsoft.com/office/officeart/2005/8/layout/lProcess2"/>
    <dgm:cxn modelId="{5E822E5F-B08D-4E43-8D25-61DE88EFFF23}" type="presParOf" srcId="{D67AFD55-0C2F-48D3-9144-89577F8EF147}" destId="{88276445-CE08-4C2A-A2C5-ECF536EEBC04}" srcOrd="3" destOrd="0" presId="urn:microsoft.com/office/officeart/2005/8/layout/lProcess2"/>
    <dgm:cxn modelId="{256C7F45-CD26-48BD-AB0E-5DFA5E663D18}" type="presParOf" srcId="{D67AFD55-0C2F-48D3-9144-89577F8EF147}" destId="{74625B56-AFCD-4EDD-8D6A-26ED24AF72F1}" srcOrd="4" destOrd="0" presId="urn:microsoft.com/office/officeart/2005/8/layout/lProcess2"/>
    <dgm:cxn modelId="{7A1E45AF-CC16-41F5-9023-92E47EF06499}" type="presParOf" srcId="{D67AFD55-0C2F-48D3-9144-89577F8EF147}" destId="{B2A9B3EF-7B7F-452D-9B1D-6482C44CBD34}" srcOrd="5" destOrd="0" presId="urn:microsoft.com/office/officeart/2005/8/layout/lProcess2"/>
    <dgm:cxn modelId="{A02CB9FE-D8B2-4D1B-A373-D228762A84EE}" type="presParOf" srcId="{D67AFD55-0C2F-48D3-9144-89577F8EF147}" destId="{56997E93-CB30-4BB3-AD5C-D16257D8CD35}" srcOrd="6" destOrd="0" presId="urn:microsoft.com/office/officeart/2005/8/layout/lProcess2"/>
    <dgm:cxn modelId="{BF6C536D-3C65-4246-8031-2DBEE01E9A50}" type="presParOf" srcId="{D67AFD55-0C2F-48D3-9144-89577F8EF147}" destId="{2BBE6831-F9C2-46B9-92D1-8B80AB67CB1D}" srcOrd="7" destOrd="0" presId="urn:microsoft.com/office/officeart/2005/8/layout/lProcess2"/>
    <dgm:cxn modelId="{5DF1FDAD-B707-49A3-8DE1-FE7CB73BB0E2}" type="presParOf" srcId="{D67AFD55-0C2F-48D3-9144-89577F8EF147}" destId="{3643715E-F6A2-4B73-936D-10AF4A5DB371}" srcOrd="8" destOrd="0" presId="urn:microsoft.com/office/officeart/2005/8/layout/lProcess2"/>
    <dgm:cxn modelId="{E9F1BA28-DAA2-4539-9670-3A5841C909B7}" type="presParOf" srcId="{D67AFD55-0C2F-48D3-9144-89577F8EF147}" destId="{32AD58E4-10E4-4544-AF68-FAE789F3EC31}" srcOrd="9" destOrd="0" presId="urn:microsoft.com/office/officeart/2005/8/layout/lProcess2"/>
    <dgm:cxn modelId="{5A0B6128-26F9-45BA-B4EA-C1E451FCEAA3}" type="presParOf" srcId="{D67AFD55-0C2F-48D3-9144-89577F8EF147}" destId="{9470C000-DB43-4975-95C9-22C27BB4A1AC}" srcOrd="10" destOrd="0" presId="urn:microsoft.com/office/officeart/2005/8/layout/lProcess2"/>
    <dgm:cxn modelId="{459B6927-5A18-4431-9D1C-388A277DFE34}" type="presParOf" srcId="{D67AFD55-0C2F-48D3-9144-89577F8EF147}" destId="{9883720C-E4F8-43A8-B34E-D7CFFA4356BE}" srcOrd="11" destOrd="0" presId="urn:microsoft.com/office/officeart/2005/8/layout/lProcess2"/>
    <dgm:cxn modelId="{DA84F3E5-063F-4AF8-A67E-373C412D59C2}" type="presParOf" srcId="{D67AFD55-0C2F-48D3-9144-89577F8EF147}" destId="{587844EA-1B90-45A8-B995-45946CE2B318}" srcOrd="12" destOrd="0" presId="urn:microsoft.com/office/officeart/2005/8/layout/lProcess2"/>
    <dgm:cxn modelId="{77BDB700-837B-46F0-866F-33DB21B6003C}" type="presParOf" srcId="{D67AFD55-0C2F-48D3-9144-89577F8EF147}" destId="{D591EDF0-D3FC-4FAA-AB48-FEE1219080F8}" srcOrd="13" destOrd="0" presId="urn:microsoft.com/office/officeart/2005/8/layout/lProcess2"/>
    <dgm:cxn modelId="{55BED005-A894-4AEB-B2C0-6DD90A76E0C7}" type="presParOf" srcId="{D67AFD55-0C2F-48D3-9144-89577F8EF147}" destId="{4B7ED88C-7C6F-4466-B99F-19EFB672CA68}" srcOrd="14" destOrd="0" presId="urn:microsoft.com/office/officeart/2005/8/layout/lProcess2"/>
    <dgm:cxn modelId="{8B54A8FE-C8B4-4F39-B4B5-35F783CF7BA5}" type="presParOf" srcId="{D67AFD55-0C2F-48D3-9144-89577F8EF147}" destId="{0B10D878-5D60-49F1-A807-23C44C751EF3}" srcOrd="15" destOrd="0" presId="urn:microsoft.com/office/officeart/2005/8/layout/lProcess2"/>
    <dgm:cxn modelId="{10C31C5C-FDE5-4436-84D7-C551FBEAF1C7}" type="presParOf" srcId="{D67AFD55-0C2F-48D3-9144-89577F8EF147}" destId="{7DA1C93A-CC7D-4A88-8C1B-5C7C19F323C1}" srcOrd="16" destOrd="0" presId="urn:microsoft.com/office/officeart/2005/8/layout/lProcess2"/>
    <dgm:cxn modelId="{F8049A4B-7604-4684-8EAA-94CABCEC9D1A}" type="presParOf" srcId="{686CC6B9-932C-47B4-962F-AF9C12359B39}" destId="{2A17476B-AE10-4BB9-BC25-B0406B1E07AC}" srcOrd="5" destOrd="0" presId="urn:microsoft.com/office/officeart/2005/8/layout/lProcess2"/>
    <dgm:cxn modelId="{079B4F69-CD20-46EC-8C1A-BFB198A6B108}" type="presParOf" srcId="{686CC6B9-932C-47B4-962F-AF9C12359B39}" destId="{6F68F796-9EF3-499C-9500-A9D7E3740293}" srcOrd="6" destOrd="0" presId="urn:microsoft.com/office/officeart/2005/8/layout/lProcess2"/>
    <dgm:cxn modelId="{0E3B9D99-63D3-4829-A2F0-948711015BA2}" type="presParOf" srcId="{6F68F796-9EF3-499C-9500-A9D7E3740293}" destId="{9EDEC132-7C85-47C3-B616-B0F916FED959}" srcOrd="0" destOrd="0" presId="urn:microsoft.com/office/officeart/2005/8/layout/lProcess2"/>
    <dgm:cxn modelId="{E1FD1BEE-2683-4D5D-A77C-62C903BD1E18}" type="presParOf" srcId="{6F68F796-9EF3-499C-9500-A9D7E3740293}" destId="{D632DFDC-666E-473E-8550-521D6E20483F}" srcOrd="1" destOrd="0" presId="urn:microsoft.com/office/officeart/2005/8/layout/lProcess2"/>
    <dgm:cxn modelId="{74C88601-0547-4D39-B220-A8649029001E}" type="presParOf" srcId="{6F68F796-9EF3-499C-9500-A9D7E3740293}" destId="{BA9D9D01-3EF2-4EDB-84C4-27495CE3A12B}" srcOrd="2" destOrd="0" presId="urn:microsoft.com/office/officeart/2005/8/layout/lProcess2"/>
    <dgm:cxn modelId="{F28BD0DD-CCEC-4D70-9FF4-0F7029BF6442}" type="presParOf" srcId="{BA9D9D01-3EF2-4EDB-84C4-27495CE3A12B}" destId="{5FF9E556-BF29-48F8-AB8E-CADFDA3F5ADB}" srcOrd="0" destOrd="0" presId="urn:microsoft.com/office/officeart/2005/8/layout/lProcess2"/>
    <dgm:cxn modelId="{A159EA72-85ED-4EA3-B5C5-DB0BA867C409}" type="presParOf" srcId="{5FF9E556-BF29-48F8-AB8E-CADFDA3F5ADB}" destId="{38B2842B-ABD9-45D8-85B0-6203909E2D30}" srcOrd="0" destOrd="0" presId="urn:microsoft.com/office/officeart/2005/8/layout/lProcess2"/>
    <dgm:cxn modelId="{92F08248-A681-44DE-A919-74F14636D6B0}" type="presParOf" srcId="{5FF9E556-BF29-48F8-AB8E-CADFDA3F5ADB}" destId="{E7790529-759E-415B-BE24-83B0D312336B}" srcOrd="1" destOrd="0" presId="urn:microsoft.com/office/officeart/2005/8/layout/lProcess2"/>
    <dgm:cxn modelId="{8F5CC19D-84DB-4972-A236-B16FC2844049}" type="presParOf" srcId="{5FF9E556-BF29-48F8-AB8E-CADFDA3F5ADB}" destId="{57424C44-C58B-48E0-92A6-76DC18850B06}" srcOrd="2" destOrd="0" presId="urn:microsoft.com/office/officeart/2005/8/layout/lProcess2"/>
    <dgm:cxn modelId="{F61A8BCD-9625-4D79-96C1-2E49AEFE00DD}" type="presParOf" srcId="{5FF9E556-BF29-48F8-AB8E-CADFDA3F5ADB}" destId="{058A9A14-044F-4FA2-9956-E0E7A5F43151}" srcOrd="3" destOrd="0" presId="urn:microsoft.com/office/officeart/2005/8/layout/lProcess2"/>
    <dgm:cxn modelId="{F774BC4F-ED50-41AB-B178-16A888F2EC59}" type="presParOf" srcId="{5FF9E556-BF29-48F8-AB8E-CADFDA3F5ADB}" destId="{61DB3F4F-0BB3-4C62-BDE5-6231119E6C33}" srcOrd="4" destOrd="0" presId="urn:microsoft.com/office/officeart/2005/8/layout/lProcess2"/>
    <dgm:cxn modelId="{4DE140A6-9F79-4309-B6FA-4DEDEDCECAFA}" type="presParOf" srcId="{5FF9E556-BF29-48F8-AB8E-CADFDA3F5ADB}" destId="{E33FFAF1-9C10-4D56-9BC1-242039645C0D}" srcOrd="5" destOrd="0" presId="urn:microsoft.com/office/officeart/2005/8/layout/lProcess2"/>
    <dgm:cxn modelId="{F0359BFD-3B4A-4C96-8971-27E68B82911B}" type="presParOf" srcId="{5FF9E556-BF29-48F8-AB8E-CADFDA3F5ADB}" destId="{9B7DE058-6D7D-4FE2-AB0D-7E470E168B04}" srcOrd="6" destOrd="0" presId="urn:microsoft.com/office/officeart/2005/8/layout/lProcess2"/>
    <dgm:cxn modelId="{D319DC3E-238F-4CAE-9F1E-6C8FBEADD17C}" type="presParOf" srcId="{5FF9E556-BF29-48F8-AB8E-CADFDA3F5ADB}" destId="{1962CC7E-7537-4F53-AF5F-38860F04437D}" srcOrd="7" destOrd="0" presId="urn:microsoft.com/office/officeart/2005/8/layout/lProcess2"/>
    <dgm:cxn modelId="{CA9084B5-EA55-425E-BA8D-00FD51530751}" type="presParOf" srcId="{5FF9E556-BF29-48F8-AB8E-CADFDA3F5ADB}" destId="{B8560161-3A36-4AC4-BDC6-56042D6B684C}" srcOrd="8" destOrd="0" presId="urn:microsoft.com/office/officeart/2005/8/layout/lProcess2"/>
    <dgm:cxn modelId="{6F6EA587-F1B7-4AD2-9DCA-F61EF0EE9B77}" type="presParOf" srcId="{5FF9E556-BF29-48F8-AB8E-CADFDA3F5ADB}" destId="{75C4CEF4-DF36-4773-A232-140ADA27AF13}" srcOrd="9" destOrd="0" presId="urn:microsoft.com/office/officeart/2005/8/layout/lProcess2"/>
    <dgm:cxn modelId="{5CF16EAB-F558-4D9E-9B8E-32681CFC48E9}" type="presParOf" srcId="{5FF9E556-BF29-48F8-AB8E-CADFDA3F5ADB}" destId="{5E48E9B9-3C28-4878-8F81-F39CB1FE53BF}" srcOrd="10" destOrd="0" presId="urn:microsoft.com/office/officeart/2005/8/layout/lProcess2"/>
    <dgm:cxn modelId="{9F96FC45-267B-4E00-9E85-5DF204AAD650}" type="presParOf" srcId="{5FF9E556-BF29-48F8-AB8E-CADFDA3F5ADB}" destId="{E1873008-D11C-4AEF-835E-087B547CCC79}" srcOrd="11" destOrd="0" presId="urn:microsoft.com/office/officeart/2005/8/layout/lProcess2"/>
    <dgm:cxn modelId="{C7FABE1F-5B61-437A-AC81-836FA9C46D88}" type="presParOf" srcId="{5FF9E556-BF29-48F8-AB8E-CADFDA3F5ADB}" destId="{0B47468A-8970-4741-8BB5-053450BDA824}" srcOrd="12" destOrd="0" presId="urn:microsoft.com/office/officeart/2005/8/layout/lProcess2"/>
    <dgm:cxn modelId="{C3B857C5-64FC-4AD3-9368-96802EB1E054}" type="presParOf" srcId="{5FF9E556-BF29-48F8-AB8E-CADFDA3F5ADB}" destId="{2A22EC7E-A7DF-45D5-8B2E-FC70B37CA4C3}" srcOrd="13" destOrd="0" presId="urn:microsoft.com/office/officeart/2005/8/layout/lProcess2"/>
    <dgm:cxn modelId="{2DAB9932-10B1-4E6D-8EBA-5666429ACE94}" type="presParOf" srcId="{5FF9E556-BF29-48F8-AB8E-CADFDA3F5ADB}" destId="{FF010C3D-929E-4355-B777-3AC0A6B9560D}" srcOrd="14" destOrd="0" presId="urn:microsoft.com/office/officeart/2005/8/layout/lProcess2"/>
    <dgm:cxn modelId="{4AB3A26A-58D3-4F69-B811-D58DC19E6F69}" type="presParOf" srcId="{5FF9E556-BF29-48F8-AB8E-CADFDA3F5ADB}" destId="{60A11346-08AB-48C3-BBB9-95F866B062A6}" srcOrd="15" destOrd="0" presId="urn:microsoft.com/office/officeart/2005/8/layout/lProcess2"/>
    <dgm:cxn modelId="{77B102E2-6B30-4B78-A5DD-DA9EE9737955}" type="presParOf" srcId="{5FF9E556-BF29-48F8-AB8E-CADFDA3F5ADB}" destId="{B891FD30-C8F6-4079-9EEB-1BB000B382C9}" srcOrd="16" destOrd="0" presId="urn:microsoft.com/office/officeart/2005/8/layout/lProcess2"/>
    <dgm:cxn modelId="{7B20171F-CF38-41A3-9EEC-EC0D18D4D542}" type="presParOf" srcId="{5FF9E556-BF29-48F8-AB8E-CADFDA3F5ADB}" destId="{460904BC-EDDB-4062-B577-FD35B95625EE}" srcOrd="17" destOrd="0" presId="urn:microsoft.com/office/officeart/2005/8/layout/lProcess2"/>
    <dgm:cxn modelId="{28349111-FE66-4CE2-BE92-2BB20572F946}" type="presParOf" srcId="{5FF9E556-BF29-48F8-AB8E-CADFDA3F5ADB}" destId="{1B6ED241-D7D6-4684-9FB6-DB1E5657A942}" srcOrd="1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563A2-4B1A-4D4B-A3C0-E2242E4CFC2C}">
      <dsp:nvSpPr>
        <dsp:cNvPr id="0" name=""/>
        <dsp:cNvSpPr/>
      </dsp:nvSpPr>
      <dsp:spPr>
        <a:xfrm>
          <a:off x="0" y="0"/>
          <a:ext cx="8128000" cy="162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0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Create table for month aggregation</a:t>
          </a:r>
          <a:endParaRPr lang="zh-CN" altLang="en-US" sz="4200" kern="1200" dirty="0"/>
        </a:p>
      </dsp:txBody>
      <dsp:txXfrm>
        <a:off x="79146" y="79146"/>
        <a:ext cx="7969708" cy="1463029"/>
      </dsp:txXfrm>
    </dsp:sp>
    <dsp:sp modelId="{94DDAD8E-45F4-4D42-AF43-50F6B09FC505}">
      <dsp:nvSpPr>
        <dsp:cNvPr id="0" name=""/>
        <dsp:cNvSpPr/>
      </dsp:nvSpPr>
      <dsp:spPr>
        <a:xfrm>
          <a:off x="0" y="1771353"/>
          <a:ext cx="8128000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Business mode aggregation</a:t>
          </a:r>
          <a:endParaRPr lang="zh-CN" altLang="en-US" sz="4200" kern="1200" dirty="0"/>
        </a:p>
      </dsp:txBody>
      <dsp:txXfrm>
        <a:off x="85444" y="1856797"/>
        <a:ext cx="7957112" cy="1579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DF82F-DDC5-403C-90D3-A791D1087054}">
      <dsp:nvSpPr>
        <dsp:cNvPr id="0" name=""/>
        <dsp:cNvSpPr/>
      </dsp:nvSpPr>
      <dsp:spPr>
        <a:xfrm>
          <a:off x="2535" y="0"/>
          <a:ext cx="2487699" cy="51065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Sale</a:t>
          </a:r>
          <a:endParaRPr lang="zh-CN" altLang="en-US" sz="3600" kern="1200" dirty="0"/>
        </a:p>
      </dsp:txBody>
      <dsp:txXfrm>
        <a:off x="2535" y="0"/>
        <a:ext cx="2487699" cy="1531971"/>
      </dsp:txXfrm>
    </dsp:sp>
    <dsp:sp modelId="{13CDFCEE-BA31-4A66-9ADB-6D9FCA650862}">
      <dsp:nvSpPr>
        <dsp:cNvPr id="0" name=""/>
        <dsp:cNvSpPr/>
      </dsp:nvSpPr>
      <dsp:spPr>
        <a:xfrm>
          <a:off x="251305" y="1533467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W_RTL_SLS_SC_LC_MN_A</a:t>
          </a:r>
          <a:endParaRPr lang="zh-CN" altLang="en-US" sz="1200" kern="1200" dirty="0"/>
        </a:p>
      </dsp:txBody>
      <dsp:txXfrm>
        <a:off x="260799" y="1542961"/>
        <a:ext cx="1971171" cy="305159"/>
      </dsp:txXfrm>
    </dsp:sp>
    <dsp:sp modelId="{E10A12BC-2CB7-4F54-A299-BCBA48449B8F}">
      <dsp:nvSpPr>
        <dsp:cNvPr id="0" name=""/>
        <dsp:cNvSpPr/>
      </dsp:nvSpPr>
      <dsp:spPr>
        <a:xfrm>
          <a:off x="251305" y="1907484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W_RTL_SLS_SC_LC_MN_CUR_A</a:t>
          </a:r>
          <a:endParaRPr lang="zh-CN" altLang="en-US" sz="1200" kern="1200" dirty="0"/>
        </a:p>
      </dsp:txBody>
      <dsp:txXfrm>
        <a:off x="260799" y="1916978"/>
        <a:ext cx="1971171" cy="305159"/>
      </dsp:txXfrm>
    </dsp:sp>
    <dsp:sp modelId="{D598667F-967B-42A4-980F-B7C22AA212DC}">
      <dsp:nvSpPr>
        <dsp:cNvPr id="0" name=""/>
        <dsp:cNvSpPr/>
      </dsp:nvSpPr>
      <dsp:spPr>
        <a:xfrm>
          <a:off x="251305" y="2281500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W_RTL_SC_MN_A</a:t>
          </a:r>
          <a:endParaRPr lang="zh-CN" altLang="en-US" sz="1200" kern="1200" dirty="0"/>
        </a:p>
      </dsp:txBody>
      <dsp:txXfrm>
        <a:off x="260799" y="2290994"/>
        <a:ext cx="1971171" cy="305159"/>
      </dsp:txXfrm>
    </dsp:sp>
    <dsp:sp modelId="{87EC1C9D-9F81-40C5-BD71-328FED6A1778}">
      <dsp:nvSpPr>
        <dsp:cNvPr id="0" name=""/>
        <dsp:cNvSpPr/>
      </dsp:nvSpPr>
      <dsp:spPr>
        <a:xfrm>
          <a:off x="251305" y="2655517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W_RTL_SLS_SC_MN_CUR_A</a:t>
          </a:r>
          <a:endParaRPr lang="zh-CN" altLang="en-US" sz="1200" kern="1200" dirty="0"/>
        </a:p>
      </dsp:txBody>
      <dsp:txXfrm>
        <a:off x="260799" y="2665011"/>
        <a:ext cx="1971171" cy="305159"/>
      </dsp:txXfrm>
    </dsp:sp>
    <dsp:sp modelId="{FB05B282-A462-4869-9B41-5931920CE742}">
      <dsp:nvSpPr>
        <dsp:cNvPr id="0" name=""/>
        <dsp:cNvSpPr/>
      </dsp:nvSpPr>
      <dsp:spPr>
        <a:xfrm>
          <a:off x="251305" y="3029533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W_RTL_SLS_CL_LC_MN_A</a:t>
          </a:r>
          <a:endParaRPr lang="zh-CN" altLang="en-US" sz="1200" kern="1200" dirty="0"/>
        </a:p>
      </dsp:txBody>
      <dsp:txXfrm>
        <a:off x="260799" y="3039027"/>
        <a:ext cx="1971171" cy="305159"/>
      </dsp:txXfrm>
    </dsp:sp>
    <dsp:sp modelId="{E0B48964-5301-4836-9B3E-EC4CFC2BF0E9}">
      <dsp:nvSpPr>
        <dsp:cNvPr id="0" name=""/>
        <dsp:cNvSpPr/>
      </dsp:nvSpPr>
      <dsp:spPr>
        <a:xfrm>
          <a:off x="251305" y="3403550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W_RTL_SLS_CL_LC_MN_CUR_A</a:t>
          </a:r>
          <a:endParaRPr lang="zh-CN" altLang="en-US" sz="1200" kern="1200" dirty="0"/>
        </a:p>
      </dsp:txBody>
      <dsp:txXfrm>
        <a:off x="260799" y="3413044"/>
        <a:ext cx="1971171" cy="305159"/>
      </dsp:txXfrm>
    </dsp:sp>
    <dsp:sp modelId="{CD73A341-9090-44D0-86AB-BBCADD8A15A7}">
      <dsp:nvSpPr>
        <dsp:cNvPr id="0" name=""/>
        <dsp:cNvSpPr/>
      </dsp:nvSpPr>
      <dsp:spPr>
        <a:xfrm>
          <a:off x="251305" y="3777566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W_RTL_SLS_DP_LC_MN_A</a:t>
          </a:r>
          <a:endParaRPr lang="zh-CN" altLang="en-US" sz="1200" kern="1200" dirty="0"/>
        </a:p>
      </dsp:txBody>
      <dsp:txXfrm>
        <a:off x="260799" y="3787060"/>
        <a:ext cx="1971171" cy="305159"/>
      </dsp:txXfrm>
    </dsp:sp>
    <dsp:sp modelId="{F7746E71-5E1C-4B69-A7EF-C4B331BD4AA2}">
      <dsp:nvSpPr>
        <dsp:cNvPr id="0" name=""/>
        <dsp:cNvSpPr/>
      </dsp:nvSpPr>
      <dsp:spPr>
        <a:xfrm>
          <a:off x="251305" y="4151583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W_RTL_SLS_DP_LC_MN_CUR_A</a:t>
          </a:r>
          <a:endParaRPr lang="zh-CN" altLang="en-US" sz="1200" kern="1200" dirty="0"/>
        </a:p>
      </dsp:txBody>
      <dsp:txXfrm>
        <a:off x="260799" y="4161077"/>
        <a:ext cx="1971171" cy="305159"/>
      </dsp:txXfrm>
    </dsp:sp>
    <dsp:sp modelId="{F4CC0F6F-A403-44EC-9DAA-21E98DA59253}">
      <dsp:nvSpPr>
        <dsp:cNvPr id="0" name=""/>
        <dsp:cNvSpPr/>
      </dsp:nvSpPr>
      <dsp:spPr>
        <a:xfrm>
          <a:off x="251305" y="4525599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W_RTL_SLS_LC_MN_A</a:t>
          </a:r>
          <a:endParaRPr lang="zh-CN" altLang="en-US" sz="1200" kern="1200" dirty="0"/>
        </a:p>
      </dsp:txBody>
      <dsp:txXfrm>
        <a:off x="260799" y="4535093"/>
        <a:ext cx="1971171" cy="305159"/>
      </dsp:txXfrm>
    </dsp:sp>
    <dsp:sp modelId="{04D6DB80-74DD-4AAB-9D1A-97FACD315751}">
      <dsp:nvSpPr>
        <dsp:cNvPr id="0" name=""/>
        <dsp:cNvSpPr/>
      </dsp:nvSpPr>
      <dsp:spPr>
        <a:xfrm>
          <a:off x="2676811" y="0"/>
          <a:ext cx="2487699" cy="51065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Supp</a:t>
          </a:r>
          <a:r>
            <a:rPr lang="en-US" altLang="zh-CN" sz="3600" kern="1200" dirty="0" smtClean="0"/>
            <a:t> sale</a:t>
          </a:r>
          <a:endParaRPr lang="zh-CN" altLang="en-US" sz="3600" kern="1200" dirty="0"/>
        </a:p>
      </dsp:txBody>
      <dsp:txXfrm>
        <a:off x="2676811" y="0"/>
        <a:ext cx="2487699" cy="1531971"/>
      </dsp:txXfrm>
    </dsp:sp>
    <dsp:sp modelId="{7FBD6063-53D5-45B9-94CD-8403C17FE579}">
      <dsp:nvSpPr>
        <dsp:cNvPr id="0" name=""/>
        <dsp:cNvSpPr/>
      </dsp:nvSpPr>
      <dsp:spPr>
        <a:xfrm>
          <a:off x="2925581" y="1533280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BBG_RA_SLS_SC_LC_MN_CUR_A</a:t>
          </a:r>
          <a:endParaRPr lang="zh-CN" altLang="en-US" sz="1200" kern="1200" dirty="0"/>
        </a:p>
      </dsp:txBody>
      <dsp:txXfrm>
        <a:off x="2934114" y="1541813"/>
        <a:ext cx="1973093" cy="274261"/>
      </dsp:txXfrm>
    </dsp:sp>
    <dsp:sp modelId="{D6CB33E7-7554-4894-BCE5-35744EF8BA9E}">
      <dsp:nvSpPr>
        <dsp:cNvPr id="0" name=""/>
        <dsp:cNvSpPr/>
      </dsp:nvSpPr>
      <dsp:spPr>
        <a:xfrm>
          <a:off x="2925581" y="1869427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BBG_RA_SLS_SC_LC_MN_A</a:t>
          </a:r>
          <a:endParaRPr lang="zh-CN" altLang="en-US" sz="1200" kern="1200" dirty="0"/>
        </a:p>
      </dsp:txBody>
      <dsp:txXfrm>
        <a:off x="2934114" y="1877960"/>
        <a:ext cx="1973093" cy="274261"/>
      </dsp:txXfrm>
    </dsp:sp>
    <dsp:sp modelId="{EB27651B-D2EA-46B6-8E26-12CEF5B8B9C0}">
      <dsp:nvSpPr>
        <dsp:cNvPr id="0" name=""/>
        <dsp:cNvSpPr/>
      </dsp:nvSpPr>
      <dsp:spPr>
        <a:xfrm>
          <a:off x="2925581" y="2205575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BBG_RA_SLS_SC_MN_CUR_A</a:t>
          </a:r>
          <a:endParaRPr lang="zh-CN" altLang="en-US" sz="1200" kern="1200" dirty="0"/>
        </a:p>
      </dsp:txBody>
      <dsp:txXfrm>
        <a:off x="2934114" y="2214108"/>
        <a:ext cx="1973093" cy="274261"/>
      </dsp:txXfrm>
    </dsp:sp>
    <dsp:sp modelId="{E33F7D70-1033-4E15-8720-0F61389C7EF5}">
      <dsp:nvSpPr>
        <dsp:cNvPr id="0" name=""/>
        <dsp:cNvSpPr/>
      </dsp:nvSpPr>
      <dsp:spPr>
        <a:xfrm>
          <a:off x="2925581" y="2541722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BBG_RA_SLS_CL_LC_MN_A</a:t>
          </a:r>
          <a:endParaRPr lang="zh-CN" altLang="en-US" sz="1200" kern="1200" dirty="0"/>
        </a:p>
      </dsp:txBody>
      <dsp:txXfrm>
        <a:off x="2934114" y="2550255"/>
        <a:ext cx="1973093" cy="274261"/>
      </dsp:txXfrm>
    </dsp:sp>
    <dsp:sp modelId="{925786BB-0756-4D4B-875E-F3F8E0556B93}">
      <dsp:nvSpPr>
        <dsp:cNvPr id="0" name=""/>
        <dsp:cNvSpPr/>
      </dsp:nvSpPr>
      <dsp:spPr>
        <a:xfrm>
          <a:off x="2925581" y="2877869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BBG_RA_SLS_CL_LC_MN_CUR_A</a:t>
          </a:r>
          <a:endParaRPr lang="zh-CN" altLang="en-US" sz="1200" kern="1200" dirty="0"/>
        </a:p>
      </dsp:txBody>
      <dsp:txXfrm>
        <a:off x="2934114" y="2886402"/>
        <a:ext cx="1973093" cy="274261"/>
      </dsp:txXfrm>
    </dsp:sp>
    <dsp:sp modelId="{59B37E95-5C25-48AA-ACDA-32BE05FE1F5E}">
      <dsp:nvSpPr>
        <dsp:cNvPr id="0" name=""/>
        <dsp:cNvSpPr/>
      </dsp:nvSpPr>
      <dsp:spPr>
        <a:xfrm>
          <a:off x="2925581" y="3214017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BBG_RA_SLS_DP_LC_MN_A</a:t>
          </a:r>
          <a:endParaRPr lang="zh-CN" altLang="en-US" sz="1200" kern="1200" dirty="0"/>
        </a:p>
      </dsp:txBody>
      <dsp:txXfrm>
        <a:off x="2934114" y="3222550"/>
        <a:ext cx="1973093" cy="274261"/>
      </dsp:txXfrm>
    </dsp:sp>
    <dsp:sp modelId="{0411083A-75EE-4FB4-8A5D-20B4AB1F6BE8}">
      <dsp:nvSpPr>
        <dsp:cNvPr id="0" name=""/>
        <dsp:cNvSpPr/>
      </dsp:nvSpPr>
      <dsp:spPr>
        <a:xfrm>
          <a:off x="2925581" y="3550164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BBG_RA_SLS_DP_LC_MN_CUR_A</a:t>
          </a:r>
          <a:endParaRPr lang="zh-CN" altLang="en-US" sz="1200" kern="1200" dirty="0"/>
        </a:p>
      </dsp:txBody>
      <dsp:txXfrm>
        <a:off x="2934114" y="3558697"/>
        <a:ext cx="1973093" cy="274261"/>
      </dsp:txXfrm>
    </dsp:sp>
    <dsp:sp modelId="{90279A58-FC83-4FDA-BF56-29CCB94A81A7}">
      <dsp:nvSpPr>
        <dsp:cNvPr id="0" name=""/>
        <dsp:cNvSpPr/>
      </dsp:nvSpPr>
      <dsp:spPr>
        <a:xfrm>
          <a:off x="2925581" y="3886311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BBG_RA_SLS_LC_MN_A</a:t>
          </a:r>
          <a:endParaRPr lang="zh-CN" altLang="en-US" sz="1200" kern="1200" dirty="0"/>
        </a:p>
      </dsp:txBody>
      <dsp:txXfrm>
        <a:off x="2934114" y="3894844"/>
        <a:ext cx="1973093" cy="274261"/>
      </dsp:txXfrm>
    </dsp:sp>
    <dsp:sp modelId="{98B9BA31-2D81-4CC6-A020-F229EE2EF8C1}">
      <dsp:nvSpPr>
        <dsp:cNvPr id="0" name=""/>
        <dsp:cNvSpPr/>
      </dsp:nvSpPr>
      <dsp:spPr>
        <a:xfrm>
          <a:off x="2925581" y="4222459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BBG_RA_SLS_SC_MN_A</a:t>
          </a:r>
          <a:endParaRPr lang="zh-CN" altLang="en-US" sz="1200" kern="1200" dirty="0"/>
        </a:p>
      </dsp:txBody>
      <dsp:txXfrm>
        <a:off x="2934114" y="4230992"/>
        <a:ext cx="1973093" cy="274261"/>
      </dsp:txXfrm>
    </dsp:sp>
    <dsp:sp modelId="{8B6121CA-2715-40E7-B296-FBE4F2A218F9}">
      <dsp:nvSpPr>
        <dsp:cNvPr id="0" name=""/>
        <dsp:cNvSpPr/>
      </dsp:nvSpPr>
      <dsp:spPr>
        <a:xfrm>
          <a:off x="2925581" y="4558606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BBG_RA_SLS_SC_MN_CUR_A</a:t>
          </a:r>
          <a:endParaRPr lang="zh-CN" altLang="en-US" sz="1200" kern="1200" dirty="0"/>
        </a:p>
      </dsp:txBody>
      <dsp:txXfrm>
        <a:off x="2934114" y="4567139"/>
        <a:ext cx="1973093" cy="274261"/>
      </dsp:txXfrm>
    </dsp:sp>
    <dsp:sp modelId="{D8E90858-0EC5-4291-AA7E-50586AF94836}">
      <dsp:nvSpPr>
        <dsp:cNvPr id="0" name=""/>
        <dsp:cNvSpPr/>
      </dsp:nvSpPr>
      <dsp:spPr>
        <a:xfrm>
          <a:off x="5351088" y="0"/>
          <a:ext cx="2487699" cy="51065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INV</a:t>
          </a:r>
          <a:endParaRPr lang="zh-CN" altLang="en-US" sz="3600" kern="1200" dirty="0"/>
        </a:p>
      </dsp:txBody>
      <dsp:txXfrm>
        <a:off x="5351088" y="0"/>
        <a:ext cx="2487699" cy="1531971"/>
      </dsp:txXfrm>
    </dsp:sp>
    <dsp:sp modelId="{28660CE0-8472-420F-B33A-BDF59FF98259}">
      <dsp:nvSpPr>
        <dsp:cNvPr id="0" name=""/>
        <dsp:cNvSpPr/>
      </dsp:nvSpPr>
      <dsp:spPr>
        <a:xfrm>
          <a:off x="5599858" y="1533467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W_RTL_INV_SC_LC_MN_A</a:t>
          </a:r>
          <a:endParaRPr lang="zh-CN" altLang="en-US" sz="1200" kern="1200" dirty="0"/>
        </a:p>
      </dsp:txBody>
      <dsp:txXfrm>
        <a:off x="5609352" y="1542961"/>
        <a:ext cx="1971171" cy="305159"/>
      </dsp:txXfrm>
    </dsp:sp>
    <dsp:sp modelId="{1E616CC5-3610-4EA7-9462-F5636ACF0C6D}">
      <dsp:nvSpPr>
        <dsp:cNvPr id="0" name=""/>
        <dsp:cNvSpPr/>
      </dsp:nvSpPr>
      <dsp:spPr>
        <a:xfrm>
          <a:off x="5599858" y="1907484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W_RTL_INV_SC_MN_CUR_A_TEMP_A</a:t>
          </a:r>
          <a:endParaRPr lang="zh-CN" altLang="en-US" sz="1200" kern="1200" dirty="0"/>
        </a:p>
      </dsp:txBody>
      <dsp:txXfrm>
        <a:off x="5609352" y="1916978"/>
        <a:ext cx="1971171" cy="305159"/>
      </dsp:txXfrm>
    </dsp:sp>
    <dsp:sp modelId="{74625B56-AFCD-4EDD-8D6A-26ED24AF72F1}">
      <dsp:nvSpPr>
        <dsp:cNvPr id="0" name=""/>
        <dsp:cNvSpPr/>
      </dsp:nvSpPr>
      <dsp:spPr>
        <a:xfrm>
          <a:off x="5599858" y="2281500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W_RTL_INV_SC_MN_CUR_A</a:t>
          </a:r>
          <a:endParaRPr lang="zh-CN" altLang="en-US" sz="1200" kern="1200" dirty="0"/>
        </a:p>
      </dsp:txBody>
      <dsp:txXfrm>
        <a:off x="5609352" y="2290994"/>
        <a:ext cx="1971171" cy="305159"/>
      </dsp:txXfrm>
    </dsp:sp>
    <dsp:sp modelId="{56997E93-CB30-4BB3-AD5C-D16257D8CD35}">
      <dsp:nvSpPr>
        <dsp:cNvPr id="0" name=""/>
        <dsp:cNvSpPr/>
      </dsp:nvSpPr>
      <dsp:spPr>
        <a:xfrm>
          <a:off x="5599858" y="2655517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W_RTL_INV_SC_MN_A_TEMP_A</a:t>
          </a:r>
          <a:endParaRPr lang="zh-CN" altLang="en-US" sz="1200" kern="1200" dirty="0"/>
        </a:p>
      </dsp:txBody>
      <dsp:txXfrm>
        <a:off x="5609352" y="2665011"/>
        <a:ext cx="1971171" cy="305159"/>
      </dsp:txXfrm>
    </dsp:sp>
    <dsp:sp modelId="{3643715E-F6A2-4B73-936D-10AF4A5DB371}">
      <dsp:nvSpPr>
        <dsp:cNvPr id="0" name=""/>
        <dsp:cNvSpPr/>
      </dsp:nvSpPr>
      <dsp:spPr>
        <a:xfrm>
          <a:off x="5599858" y="3029533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W_RTL_INV_SC_MN_A</a:t>
          </a:r>
          <a:endParaRPr lang="zh-CN" altLang="en-US" sz="1200" kern="1200" dirty="0"/>
        </a:p>
      </dsp:txBody>
      <dsp:txXfrm>
        <a:off x="5609352" y="3039027"/>
        <a:ext cx="1971171" cy="305159"/>
      </dsp:txXfrm>
    </dsp:sp>
    <dsp:sp modelId="{9470C000-DB43-4975-95C9-22C27BB4A1AC}">
      <dsp:nvSpPr>
        <dsp:cNvPr id="0" name=""/>
        <dsp:cNvSpPr/>
      </dsp:nvSpPr>
      <dsp:spPr>
        <a:xfrm>
          <a:off x="5599858" y="3403550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W_RTL_INV_DP_LC_MN_A_TMP</a:t>
          </a:r>
          <a:endParaRPr lang="zh-CN" altLang="en-US" sz="1200" kern="1200" dirty="0"/>
        </a:p>
      </dsp:txBody>
      <dsp:txXfrm>
        <a:off x="5609352" y="3413044"/>
        <a:ext cx="1971171" cy="305159"/>
      </dsp:txXfrm>
    </dsp:sp>
    <dsp:sp modelId="{587844EA-1B90-45A8-B995-45946CE2B318}">
      <dsp:nvSpPr>
        <dsp:cNvPr id="0" name=""/>
        <dsp:cNvSpPr/>
      </dsp:nvSpPr>
      <dsp:spPr>
        <a:xfrm>
          <a:off x="5599858" y="3777566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W_RTL_INV_DP_LC_MN_A</a:t>
          </a:r>
          <a:endParaRPr lang="zh-CN" altLang="en-US" sz="1200" kern="1200" dirty="0"/>
        </a:p>
      </dsp:txBody>
      <dsp:txXfrm>
        <a:off x="5609352" y="3787060"/>
        <a:ext cx="1971171" cy="305159"/>
      </dsp:txXfrm>
    </dsp:sp>
    <dsp:sp modelId="{4B7ED88C-7C6F-4466-B99F-19EFB672CA68}">
      <dsp:nvSpPr>
        <dsp:cNvPr id="0" name=""/>
        <dsp:cNvSpPr/>
      </dsp:nvSpPr>
      <dsp:spPr>
        <a:xfrm>
          <a:off x="5599858" y="4151583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W_RTL_INV_CL_LC_MN_A_TEMP_A</a:t>
          </a:r>
          <a:endParaRPr lang="zh-CN" altLang="en-US" sz="1200" kern="1200" dirty="0"/>
        </a:p>
      </dsp:txBody>
      <dsp:txXfrm>
        <a:off x="5609352" y="4161077"/>
        <a:ext cx="1971171" cy="305159"/>
      </dsp:txXfrm>
    </dsp:sp>
    <dsp:sp modelId="{7DA1C93A-CC7D-4A88-8C1B-5C7C19F323C1}">
      <dsp:nvSpPr>
        <dsp:cNvPr id="0" name=""/>
        <dsp:cNvSpPr/>
      </dsp:nvSpPr>
      <dsp:spPr>
        <a:xfrm>
          <a:off x="5599858" y="4525599"/>
          <a:ext cx="1990159" cy="324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W_RTL_INV_CL_LC_MN_A</a:t>
          </a:r>
          <a:endParaRPr lang="zh-CN" altLang="en-US" sz="1200" kern="1200" dirty="0"/>
        </a:p>
      </dsp:txBody>
      <dsp:txXfrm>
        <a:off x="5609352" y="4535093"/>
        <a:ext cx="1971171" cy="305159"/>
      </dsp:txXfrm>
    </dsp:sp>
    <dsp:sp modelId="{9EDEC132-7C85-47C3-B616-B0F916FED959}">
      <dsp:nvSpPr>
        <dsp:cNvPr id="0" name=""/>
        <dsp:cNvSpPr/>
      </dsp:nvSpPr>
      <dsp:spPr>
        <a:xfrm>
          <a:off x="8025365" y="0"/>
          <a:ext cx="2487699" cy="51065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SUPP INV</a:t>
          </a:r>
          <a:endParaRPr lang="zh-CN" altLang="en-US" sz="3600" kern="1200" dirty="0"/>
        </a:p>
      </dsp:txBody>
      <dsp:txXfrm>
        <a:off x="8025365" y="0"/>
        <a:ext cx="2487699" cy="1531971"/>
      </dsp:txXfrm>
    </dsp:sp>
    <dsp:sp modelId="{38B2842B-ABD9-45D8-85B0-6203909E2D30}">
      <dsp:nvSpPr>
        <dsp:cNvPr id="0" name=""/>
        <dsp:cNvSpPr/>
      </dsp:nvSpPr>
      <dsp:spPr>
        <a:xfrm>
          <a:off x="8274135" y="1533280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BBG_RA_SUPP_INV_DP_LC_MN_A</a:t>
          </a:r>
          <a:endParaRPr lang="zh-CN" altLang="en-US" sz="1200" kern="1200" dirty="0"/>
        </a:p>
      </dsp:txBody>
      <dsp:txXfrm>
        <a:off x="8282668" y="1541813"/>
        <a:ext cx="1973093" cy="274261"/>
      </dsp:txXfrm>
    </dsp:sp>
    <dsp:sp modelId="{57424C44-C58B-48E0-92A6-76DC18850B06}">
      <dsp:nvSpPr>
        <dsp:cNvPr id="0" name=""/>
        <dsp:cNvSpPr/>
      </dsp:nvSpPr>
      <dsp:spPr>
        <a:xfrm>
          <a:off x="8274135" y="1869427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BBG_RA_SUPP_INV_DP_LC_MN_A_TEMP_A</a:t>
          </a:r>
          <a:endParaRPr lang="zh-CN" altLang="en-US" sz="1200" kern="1200" dirty="0"/>
        </a:p>
      </dsp:txBody>
      <dsp:txXfrm>
        <a:off x="8282668" y="1877960"/>
        <a:ext cx="1973093" cy="274261"/>
      </dsp:txXfrm>
    </dsp:sp>
    <dsp:sp modelId="{61DB3F4F-0BB3-4C62-BDE5-6231119E6C33}">
      <dsp:nvSpPr>
        <dsp:cNvPr id="0" name=""/>
        <dsp:cNvSpPr/>
      </dsp:nvSpPr>
      <dsp:spPr>
        <a:xfrm>
          <a:off x="8274135" y="2205575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BBG_RA_SUPP_INV_CL_LC_MN_A</a:t>
          </a:r>
          <a:endParaRPr lang="zh-CN" altLang="en-US" sz="1200" kern="1200" dirty="0"/>
        </a:p>
      </dsp:txBody>
      <dsp:txXfrm>
        <a:off x="8282668" y="2214108"/>
        <a:ext cx="1973093" cy="274261"/>
      </dsp:txXfrm>
    </dsp:sp>
    <dsp:sp modelId="{9B7DE058-6D7D-4FE2-AB0D-7E470E168B04}">
      <dsp:nvSpPr>
        <dsp:cNvPr id="0" name=""/>
        <dsp:cNvSpPr/>
      </dsp:nvSpPr>
      <dsp:spPr>
        <a:xfrm>
          <a:off x="8274135" y="2541722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BBG_RA_SUPP_INV_CL_LC_MN_A</a:t>
          </a:r>
          <a:endParaRPr lang="zh-CN" altLang="en-US" sz="1200" kern="1200" dirty="0"/>
        </a:p>
      </dsp:txBody>
      <dsp:txXfrm>
        <a:off x="8282668" y="2550255"/>
        <a:ext cx="1973093" cy="274261"/>
      </dsp:txXfrm>
    </dsp:sp>
    <dsp:sp modelId="{B8560161-3A36-4AC4-BDC6-56042D6B684C}">
      <dsp:nvSpPr>
        <dsp:cNvPr id="0" name=""/>
        <dsp:cNvSpPr/>
      </dsp:nvSpPr>
      <dsp:spPr>
        <a:xfrm>
          <a:off x="8274135" y="2877869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BBG_RA_SUPP_INV_SC_MN_A_TEMP_A</a:t>
          </a:r>
          <a:endParaRPr lang="zh-CN" altLang="en-US" sz="1200" kern="1200" dirty="0"/>
        </a:p>
      </dsp:txBody>
      <dsp:txXfrm>
        <a:off x="8282668" y="2886402"/>
        <a:ext cx="1973093" cy="274261"/>
      </dsp:txXfrm>
    </dsp:sp>
    <dsp:sp modelId="{5E48E9B9-3C28-4878-8F81-F39CB1FE53BF}">
      <dsp:nvSpPr>
        <dsp:cNvPr id="0" name=""/>
        <dsp:cNvSpPr/>
      </dsp:nvSpPr>
      <dsp:spPr>
        <a:xfrm>
          <a:off x="8274135" y="3214017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BBG_RA_SUPP_INV_SC_MN_A</a:t>
          </a:r>
          <a:endParaRPr lang="zh-CN" altLang="en-US" sz="1200" kern="1200" dirty="0"/>
        </a:p>
      </dsp:txBody>
      <dsp:txXfrm>
        <a:off x="8282668" y="3222550"/>
        <a:ext cx="1973093" cy="274261"/>
      </dsp:txXfrm>
    </dsp:sp>
    <dsp:sp modelId="{0B47468A-8970-4741-8BB5-053450BDA824}">
      <dsp:nvSpPr>
        <dsp:cNvPr id="0" name=""/>
        <dsp:cNvSpPr/>
      </dsp:nvSpPr>
      <dsp:spPr>
        <a:xfrm>
          <a:off x="8274135" y="3550164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BBG_RA_SUPP_INV_SC_MN_CUR_A_TEMP_A</a:t>
          </a:r>
          <a:endParaRPr lang="zh-CN" altLang="en-US" sz="1200" kern="1200" dirty="0"/>
        </a:p>
      </dsp:txBody>
      <dsp:txXfrm>
        <a:off x="8282668" y="3558697"/>
        <a:ext cx="1973093" cy="274261"/>
      </dsp:txXfrm>
    </dsp:sp>
    <dsp:sp modelId="{FF010C3D-929E-4355-B777-3AC0A6B9560D}">
      <dsp:nvSpPr>
        <dsp:cNvPr id="0" name=""/>
        <dsp:cNvSpPr/>
      </dsp:nvSpPr>
      <dsp:spPr>
        <a:xfrm>
          <a:off x="8274135" y="3886311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BBG_RA_SUPP_INV_SC_MN_CUR_A</a:t>
          </a:r>
          <a:endParaRPr lang="zh-CN" altLang="en-US" sz="1200" kern="1200" dirty="0"/>
        </a:p>
      </dsp:txBody>
      <dsp:txXfrm>
        <a:off x="8282668" y="3894844"/>
        <a:ext cx="1973093" cy="274261"/>
      </dsp:txXfrm>
    </dsp:sp>
    <dsp:sp modelId="{B891FD30-C8F6-4079-9EEB-1BB000B382C9}">
      <dsp:nvSpPr>
        <dsp:cNvPr id="0" name=""/>
        <dsp:cNvSpPr/>
      </dsp:nvSpPr>
      <dsp:spPr>
        <a:xfrm>
          <a:off x="8274135" y="4222459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BBG_RA_SUPP_INV_SC_LC_MN_A_TEMP_A</a:t>
          </a:r>
          <a:endParaRPr lang="zh-CN" altLang="en-US" sz="1200" kern="1200" dirty="0"/>
        </a:p>
      </dsp:txBody>
      <dsp:txXfrm>
        <a:off x="8282668" y="4230992"/>
        <a:ext cx="1973093" cy="274261"/>
      </dsp:txXfrm>
    </dsp:sp>
    <dsp:sp modelId="{1B6ED241-D7D6-4684-9FB6-DB1E5657A942}">
      <dsp:nvSpPr>
        <dsp:cNvPr id="0" name=""/>
        <dsp:cNvSpPr/>
      </dsp:nvSpPr>
      <dsp:spPr>
        <a:xfrm>
          <a:off x="8274135" y="4558606"/>
          <a:ext cx="1990159" cy="291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BBG_RA_SUPP_INV_SC_LC_MN_A</a:t>
          </a:r>
          <a:endParaRPr lang="zh-CN" altLang="en-US" sz="1200" kern="1200" dirty="0"/>
        </a:p>
      </dsp:txBody>
      <dsp:txXfrm>
        <a:off x="8282668" y="4567139"/>
        <a:ext cx="1973093" cy="274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7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76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2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8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7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8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83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3CA68-77BD-464C-93E7-D57387AAC343}" type="datetimeFigureOut">
              <a:rPr lang="zh-CN" altLang="en-US" smtClean="0"/>
              <a:t>2014/7/11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1422-DF9F-4C2A-B8EF-6AB0C4C94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9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41363"/>
            <a:ext cx="9144000" cy="947737"/>
          </a:xfrm>
        </p:spPr>
        <p:txBody>
          <a:bodyPr>
            <a:noAutofit/>
          </a:bodyPr>
          <a:lstStyle/>
          <a:p>
            <a:r>
              <a:rPr lang="en-US" altLang="zh-CN" sz="4800" dirty="0" smtClean="0"/>
              <a:t>Ra Month aggregation tables solutions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89100"/>
            <a:ext cx="9144000" cy="44926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Task</a:t>
            </a:r>
            <a:endParaRPr lang="zh-CN" altLang="en-US" sz="36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39162019"/>
              </p:ext>
            </p:extLst>
          </p:nvPr>
        </p:nvGraphicFramePr>
        <p:xfrm>
          <a:off x="1625600" y="2138362"/>
          <a:ext cx="8128000" cy="354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5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Month aggregation tables list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195480"/>
              </p:ext>
            </p:extLst>
          </p:nvPr>
        </p:nvGraphicFramePr>
        <p:xfrm>
          <a:off x="838200" y="1336431"/>
          <a:ext cx="10515600" cy="5106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1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zh-CN" dirty="0"/>
              <a:t>Create table for month </a:t>
            </a:r>
            <a:r>
              <a:rPr lang="en-US" altLang="zh-CN" dirty="0" smtClean="0"/>
              <a:t>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58875"/>
          </a:xfrm>
        </p:spPr>
        <p:txBody>
          <a:bodyPr/>
          <a:lstStyle/>
          <a:p>
            <a:r>
              <a:rPr lang="en-US" altLang="zh-CN" dirty="0"/>
              <a:t>Create table </a:t>
            </a:r>
            <a:r>
              <a:rPr lang="en-US" altLang="zh-CN" dirty="0" smtClean="0"/>
              <a:t>script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98450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zh-CN" dirty="0"/>
              <a:t>Business mode aggregation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3846512"/>
            <a:ext cx="10515600" cy="115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Join RADM.BBG_RA_ITEM_LOC_D(Business mode)</a:t>
            </a:r>
          </a:p>
          <a:p>
            <a:r>
              <a:rPr lang="en-US" altLang="zh-CN" dirty="0" smtClean="0"/>
              <a:t>Merge into table(current month)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67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80</Words>
  <Application>Microsoft Office PowerPoint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Ra Month aggregation tables solutions</vt:lpstr>
      <vt:lpstr>Month aggregation tables list</vt:lpstr>
      <vt:lpstr>Create table for month aggregation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Month aggregation tables solutions</dc:title>
  <dc:creator>杨进</dc:creator>
  <cp:lastModifiedBy>杨进</cp:lastModifiedBy>
  <cp:revision>22</cp:revision>
  <dcterms:created xsi:type="dcterms:W3CDTF">2014-07-11T04:01:25Z</dcterms:created>
  <dcterms:modified xsi:type="dcterms:W3CDTF">2014-07-11T13:42:32Z</dcterms:modified>
</cp:coreProperties>
</file>