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9" r:id="rId13"/>
    <p:sldId id="274" r:id="rId14"/>
    <p:sldId id="272" r:id="rId15"/>
    <p:sldId id="270" r:id="rId16"/>
    <p:sldId id="271" r:id="rId17"/>
    <p:sldId id="273" r:id="rId18"/>
    <p:sldId id="275" r:id="rId19"/>
    <p:sldId id="276" r:id="rId20"/>
    <p:sldId id="277" r:id="rId21"/>
    <p:sldId id="282" r:id="rId22"/>
    <p:sldId id="281" r:id="rId23"/>
    <p:sldId id="280" r:id="rId24"/>
    <p:sldId id="279" r:id="rId25"/>
    <p:sldId id="278" r:id="rId26"/>
    <p:sldId id="283" r:id="rId27"/>
    <p:sldId id="26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27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4B1A9-6959-4C91-9528-6CB1C3E8415C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6B1AE-83FA-4E77-9477-4ACD943C2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6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文件夹中有几种文件格式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我们主要就是看是否存在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dat</a:t>
            </a:r>
            <a:r>
              <a:rPr lang="zh-CN" altLang="en-US" dirty="0" smtClean="0"/>
              <a:t>文件，理论上来说当天生成的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Dat</a:t>
            </a:r>
            <a:r>
              <a:rPr lang="zh-CN" altLang="en-US" dirty="0" smtClean="0"/>
              <a:t>文件不会超过十个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6B1AE-83FA-4E77-9477-4ACD943C2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我们主要就是检查计划任务的上次执行时间 状态 上次结果 当执行结果为</a:t>
            </a:r>
            <a:r>
              <a:rPr lang="en-US" altLang="zh-CN" dirty="0" smtClean="0"/>
              <a:t>0X0</a:t>
            </a:r>
            <a:r>
              <a:rPr lang="zh-CN" altLang="en-US" dirty="0" smtClean="0"/>
              <a:t>时属于正常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6B1AE-83FA-4E77-9477-4ACD943C2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5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6B1AE-83FA-4E77-9477-4ACD943C2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6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RTK</a:t>
            </a:r>
            <a:r>
              <a:rPr lang="zh-CN" altLang="en-US" dirty="0" smtClean="0"/>
              <a:t>导入数据检查同样使用的是计划任务调用</a:t>
            </a:r>
            <a:r>
              <a:rPr lang="en-US" altLang="zh-CN" dirty="0" smtClean="0"/>
              <a:t>run.bat</a:t>
            </a:r>
            <a:r>
              <a:rPr lang="zh-CN" altLang="en-US" dirty="0" smtClean="0"/>
              <a:t>每五分钟执行一次 我们也可以手动来执行此批处理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6B1AE-83FA-4E77-9477-4ACD943C2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8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6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80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4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5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0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6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2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3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4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9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3C4F-8C56-407B-9A65-98C63D42BC1F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29A546-FC4F-4CBE-8C33-DCBE5CC03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6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门店</a:t>
            </a:r>
            <a:r>
              <a:rPr lang="zh-CN" altLang="en-US" dirty="0" smtClean="0"/>
              <a:t>服务器相关检查指引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超市信息部技术支持组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6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依次输入图中红色的指令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查看其是否能正常接收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/>
              <a:t>切换到</a:t>
            </a:r>
            <a:r>
              <a:rPr lang="en-US" altLang="zh-CN" sz="1600" dirty="0" smtClean="0"/>
              <a:t>e:</a:t>
            </a:r>
            <a:br>
              <a:rPr lang="en-US" altLang="zh-CN" sz="1600" dirty="0" smtClean="0"/>
            </a:br>
            <a:r>
              <a:rPr lang="zh-CN" altLang="en-US" sz="1600" dirty="0" smtClean="0"/>
              <a:t>切换到</a:t>
            </a:r>
            <a:r>
              <a:rPr lang="en-US" altLang="zh-CN" sz="1600" dirty="0" err="1" smtClean="0"/>
              <a:t>bbgftp</a:t>
            </a:r>
            <a:r>
              <a:rPr lang="zh-CN" altLang="en-US" sz="1600" dirty="0" smtClean="0"/>
              <a:t>目录</a:t>
            </a:r>
            <a:r>
              <a:rPr lang="en-US" altLang="zh-CN" sz="1600" dirty="0" smtClean="0"/>
              <a:t>(cd </a:t>
            </a:r>
            <a:r>
              <a:rPr lang="en-US" altLang="zh-CN" sz="1600" dirty="0" err="1" smtClean="0"/>
              <a:t>bbgftp</a:t>
            </a:r>
            <a:r>
              <a:rPr lang="en-US" altLang="zh-CN" sz="1600" dirty="0" smtClean="0"/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/>
              <a:t>运行</a:t>
            </a:r>
            <a:r>
              <a:rPr lang="en-US" altLang="zh-CN" sz="1600" dirty="0" smtClean="0"/>
              <a:t>FTP</a:t>
            </a:r>
            <a:r>
              <a:rPr lang="zh-CN" altLang="en-US" sz="1600" dirty="0" smtClean="0"/>
              <a:t>接收脚本</a:t>
            </a:r>
            <a:r>
              <a:rPr lang="en-US" altLang="zh-CN" sz="1600" dirty="0" smtClean="0"/>
              <a:t>callftpgettail.bat *.</a:t>
            </a:r>
            <a:r>
              <a:rPr lang="en-US" altLang="zh-CN" sz="1600" dirty="0" err="1" smtClean="0"/>
              <a:t>dat</a:t>
            </a:r>
            <a:r>
              <a:rPr lang="en-US" altLang="zh-CN" sz="1600" dirty="0" smtClean="0"/>
              <a:t> e:\bbgftp\income </a:t>
            </a:r>
            <a:endParaRPr lang="zh-CN" altLang="en-US" sz="16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599"/>
            <a:ext cx="7377948" cy="4417325"/>
          </a:xfrm>
        </p:spPr>
      </p:pic>
    </p:spTree>
    <p:extLst>
      <p:ext uri="{BB962C8B-B14F-4D97-AF65-F5344CB8AC3E}">
        <p14:creationId xmlns:p14="http://schemas.microsoft.com/office/powerpoint/2010/main" val="41610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2" y="1123665"/>
            <a:ext cx="7149883" cy="4570360"/>
          </a:xfrm>
        </p:spPr>
      </p:pic>
    </p:spTree>
    <p:extLst>
      <p:ext uri="{BB962C8B-B14F-4D97-AF65-F5344CB8AC3E}">
        <p14:creationId xmlns:p14="http://schemas.microsoft.com/office/powerpoint/2010/main" val="10213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数据导入检查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25087" y="1905000"/>
            <a:ext cx="705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rtkimport</a:t>
            </a:r>
            <a:r>
              <a:rPr lang="zh-CN" altLang="en-US" sz="3200" dirty="0" smtClean="0"/>
              <a:t>数据导入程序</a:t>
            </a:r>
            <a:r>
              <a:rPr lang="zh-CN" altLang="en-US" sz="3200" dirty="0" smtClean="0"/>
              <a:t>检查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1768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Rtkimport</a:t>
            </a:r>
            <a:r>
              <a:rPr lang="zh-CN" altLang="en-US" dirty="0" smtClean="0"/>
              <a:t>导入数据检查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96787"/>
            <a:ext cx="7520066" cy="4722125"/>
          </a:xfrm>
        </p:spPr>
      </p:pic>
    </p:spTree>
    <p:extLst>
      <p:ext uri="{BB962C8B-B14F-4D97-AF65-F5344CB8AC3E}">
        <p14:creationId xmlns:p14="http://schemas.microsoft.com/office/powerpoint/2010/main" val="24856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开始菜单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cmd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76" y="1905000"/>
            <a:ext cx="288008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687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依次输入图中红色的指令</a:t>
            </a:r>
            <a:r>
              <a:rPr lang="en-US" altLang="zh-CN" dirty="0"/>
              <a:t>,</a:t>
            </a:r>
            <a:r>
              <a:rPr lang="zh-CN" altLang="en-US" dirty="0"/>
              <a:t>查看其是否能正常接收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600" dirty="0" smtClean="0"/>
              <a:t>切换到</a:t>
            </a:r>
            <a:r>
              <a:rPr lang="en-US" altLang="zh-CN" sz="1600" dirty="0" smtClean="0"/>
              <a:t>e:</a:t>
            </a:r>
            <a:br>
              <a:rPr lang="en-US" altLang="zh-CN" sz="1600" dirty="0" smtClean="0"/>
            </a:br>
            <a:r>
              <a:rPr lang="zh-CN" altLang="en-US" sz="1600" dirty="0" smtClean="0"/>
              <a:t>切换到</a:t>
            </a:r>
            <a:r>
              <a:rPr lang="en-US" altLang="zh-CN" sz="1600" dirty="0" err="1" smtClean="0"/>
              <a:t>bbgftp</a:t>
            </a:r>
            <a:r>
              <a:rPr lang="zh-CN" altLang="en-US" sz="1600" dirty="0" smtClean="0"/>
              <a:t>目录</a:t>
            </a:r>
            <a:r>
              <a:rPr lang="en-US" altLang="zh-CN" sz="1600" dirty="0" smtClean="0"/>
              <a:t>(cd </a:t>
            </a:r>
            <a:r>
              <a:rPr lang="en-US" altLang="zh-CN" sz="1600" dirty="0" err="1" smtClean="0"/>
              <a:t>rtkimport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zh-CN" altLang="en-US" sz="1600" dirty="0" smtClean="0"/>
              <a:t>运行导入脚本</a:t>
            </a:r>
            <a:r>
              <a:rPr lang="en-US" altLang="zh-CN" sz="1600" dirty="0" smtClean="0"/>
              <a:t>run.bat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53" y="2065361"/>
            <a:ext cx="5847920" cy="3778250"/>
          </a:xfrm>
        </p:spPr>
      </p:pic>
    </p:spTree>
    <p:extLst>
      <p:ext uri="{BB962C8B-B14F-4D97-AF65-F5344CB8AC3E}">
        <p14:creationId xmlns:p14="http://schemas.microsoft.com/office/powerpoint/2010/main" val="28920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074125"/>
            <a:ext cx="7531890" cy="48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7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8717" y="136479"/>
            <a:ext cx="9744502" cy="20335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     1</a:t>
            </a:r>
            <a:r>
              <a:rPr lang="zh-CN" altLang="en-US" dirty="0" smtClean="0"/>
              <a:t>、</a:t>
            </a:r>
            <a:r>
              <a:rPr lang="zh-CN" altLang="en-US" sz="2800" dirty="0" smtClean="0"/>
              <a:t>出现类似</a:t>
            </a:r>
            <a:r>
              <a:rPr lang="en-US" altLang="zh-CN" sz="2800" dirty="0"/>
              <a:t>error occurred during initialization of </a:t>
            </a:r>
            <a:r>
              <a:rPr lang="en-US" altLang="zh-CN" sz="2800" dirty="0" err="1" smtClean="0"/>
              <a:t>vm</a:t>
            </a:r>
            <a:r>
              <a:rPr lang="zh-CN" altLang="en-US" sz="2800" dirty="0" smtClean="0"/>
              <a:t>的错误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</a:t>
            </a:r>
            <a:r>
              <a:rPr lang="zh-CN" altLang="en-US" sz="2800" dirty="0" smtClean="0"/>
              <a:t>解决方法：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重装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执行</a:t>
            </a:r>
            <a:r>
              <a:rPr lang="en-US" altLang="zh-CN" sz="2800" dirty="0" smtClean="0"/>
              <a:t>e:\bbgcsit\setup.bat</a:t>
            </a:r>
            <a:r>
              <a:rPr lang="zh-CN" altLang="en-US" sz="2800" dirty="0" smtClean="0"/>
              <a:t>这个批处理，执行完毕后必须重启才能正常运行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19" y="1930659"/>
            <a:ext cx="7581900" cy="45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income</a:t>
            </a:r>
            <a:r>
              <a:rPr lang="zh-CN" altLang="en-US" dirty="0"/>
              <a:t>无未导入文件</a:t>
            </a:r>
            <a:r>
              <a:rPr lang="en-US" altLang="zh-CN" dirty="0"/>
              <a:t>,</a:t>
            </a:r>
            <a:r>
              <a:rPr lang="en-US" altLang="zh-CN" dirty="0" err="1"/>
              <a:t>Rtk</a:t>
            </a:r>
            <a:r>
              <a:rPr lang="zh-CN" altLang="en-US" dirty="0"/>
              <a:t>导入未报错，门店</a:t>
            </a:r>
            <a:r>
              <a:rPr lang="zh-CN" altLang="en-US" dirty="0" smtClean="0"/>
              <a:t>反馈降龙查不到订单数据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此类问题可能由于系统作业报错引起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我们可以使用</a:t>
            </a:r>
            <a:r>
              <a:rPr lang="en-US" altLang="zh-CN" dirty="0" smtClean="0"/>
              <a:t>Toad For Oracle</a:t>
            </a:r>
            <a:r>
              <a:rPr lang="zh-CN" altLang="en-US" dirty="0" smtClean="0"/>
              <a:t>登陆门店数据库查看其作业是否正常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并手动执行一次。查看其具体的报错信息。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70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会员积分服务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351590"/>
            <a:ext cx="8915400" cy="53778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后台积分无法上传。除开总部积分服务器有问题外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有一个地方是需要检查的。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第一就是会员前置机服务是否启动。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347913"/>
            <a:ext cx="6134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735" y="2084743"/>
            <a:ext cx="10515600" cy="31444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目录文件检查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二、</a:t>
            </a:r>
            <a:r>
              <a:rPr lang="en-US" altLang="zh-CN" dirty="0" smtClean="0"/>
              <a:t>RTK</a:t>
            </a:r>
            <a:r>
              <a:rPr lang="zh-CN" altLang="en-US" dirty="0" smtClean="0"/>
              <a:t>导入程序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三、计划任务相关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四、会员积分服务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五、电子秤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六、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全档案下发检查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会员积分服务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前台报会员积分上传失败</a:t>
            </a:r>
            <a:r>
              <a:rPr lang="en-US" altLang="zh-CN" dirty="0" smtClean="0"/>
              <a:t>.</a:t>
            </a:r>
            <a:r>
              <a:rPr lang="zh-CN" altLang="en-US" dirty="0" smtClean="0"/>
              <a:t>将在下次网络通畅后上传</a:t>
            </a:r>
            <a:r>
              <a:rPr lang="en-US" altLang="zh-CN" dirty="0" smtClean="0"/>
              <a:t>..</a:t>
            </a:r>
            <a:r>
              <a:rPr lang="zh-CN" altLang="en-US" dirty="0" smtClean="0"/>
              <a:t>则需要检查</a:t>
            </a:r>
            <a:r>
              <a:rPr lang="en-US" altLang="zh-CN" dirty="0" smtClean="0"/>
              <a:t>C</a:t>
            </a:r>
            <a:r>
              <a:rPr lang="zh-CN" altLang="en-US" dirty="0"/>
              <a:t>盘</a:t>
            </a:r>
            <a:r>
              <a:rPr lang="en-US" altLang="zh-CN" dirty="0"/>
              <a:t>windows</a:t>
            </a:r>
            <a:r>
              <a:rPr lang="zh-CN" altLang="en-US" dirty="0"/>
              <a:t>目录中的</a:t>
            </a:r>
            <a:r>
              <a:rPr lang="en-US" altLang="zh-CN" dirty="0" err="1"/>
              <a:t>asdbconfig</a:t>
            </a:r>
            <a:r>
              <a:rPr lang="zh-CN" altLang="en-US" dirty="0"/>
              <a:t>文件配置是否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090738"/>
            <a:ext cx="7724775" cy="45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0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电子秤</a:t>
            </a:r>
            <a:r>
              <a:rPr lang="en-US" altLang="zh-CN" dirty="0" smtClean="0"/>
              <a:t>FTP</a:t>
            </a:r>
            <a:r>
              <a:rPr lang="zh-CN" altLang="en-US" dirty="0" smtClean="0"/>
              <a:t>运行检查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0649"/>
            <a:ext cx="7620000" cy="33337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00" y="2564587"/>
            <a:ext cx="3105150" cy="1285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4575" y="5172075"/>
            <a:ext cx="8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出现两种报错的情况基本为系统已经运行了一个</a:t>
            </a:r>
            <a:r>
              <a:rPr lang="en-US" altLang="zh-CN" dirty="0" smtClean="0"/>
              <a:t>FTP</a:t>
            </a:r>
            <a:r>
              <a:rPr lang="zh-CN" altLang="en-US" dirty="0" smtClean="0"/>
              <a:t>软件或者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端口有冲突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4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解决一：结束</a:t>
            </a:r>
            <a:r>
              <a:rPr lang="en-US" altLang="zh-CN" dirty="0" smtClean="0"/>
              <a:t>FTP</a:t>
            </a:r>
            <a:r>
              <a:rPr lang="zh-CN" altLang="en-US" dirty="0" smtClean="0"/>
              <a:t>计划任务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3" y="1264555"/>
            <a:ext cx="5347989" cy="5520506"/>
          </a:xfrm>
        </p:spPr>
      </p:pic>
    </p:spTree>
    <p:extLst>
      <p:ext uri="{BB962C8B-B14F-4D97-AF65-F5344CB8AC3E}">
        <p14:creationId xmlns:p14="http://schemas.microsoft.com/office/powerpoint/2010/main" val="14053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解决二：关闭</a:t>
            </a:r>
            <a:r>
              <a:rPr lang="en-US" altLang="zh-CN" dirty="0" smtClean="0"/>
              <a:t>IIS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03" y="2133600"/>
            <a:ext cx="5017020" cy="3778250"/>
          </a:xfrm>
        </p:spPr>
      </p:pic>
    </p:spTree>
    <p:extLst>
      <p:ext uri="{BB962C8B-B14F-4D97-AF65-F5344CB8AC3E}">
        <p14:creationId xmlns:p14="http://schemas.microsoft.com/office/powerpoint/2010/main" val="321697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</a:t>
            </a:r>
            <a:r>
              <a:rPr lang="zh-CN" altLang="en-US" dirty="0" smtClean="0"/>
              <a:t>全档案下发处理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8" y="2434919"/>
            <a:ext cx="8401050" cy="2321231"/>
          </a:xfrm>
        </p:spPr>
      </p:pic>
    </p:spTree>
    <p:extLst>
      <p:ext uri="{BB962C8B-B14F-4D97-AF65-F5344CB8AC3E}">
        <p14:creationId xmlns:p14="http://schemas.microsoft.com/office/powerpoint/2010/main" val="3420784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6" y="500745"/>
            <a:ext cx="8966200" cy="3669618"/>
          </a:xfrm>
        </p:spPr>
      </p:pic>
      <p:sp>
        <p:nvSpPr>
          <p:cNvPr id="5" name="文本框 4"/>
          <p:cNvSpPr txBox="1"/>
          <p:nvPr/>
        </p:nvSpPr>
        <p:spPr>
          <a:xfrm>
            <a:off x="1914526" y="4772025"/>
            <a:ext cx="920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POSDOC SALEDATA BLACKDATA</a:t>
            </a:r>
            <a:r>
              <a:rPr lang="zh-CN" altLang="en-US" dirty="0" smtClean="0"/>
              <a:t>文件丢失引起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只需要将</a:t>
            </a:r>
            <a:r>
              <a:rPr lang="en-US" altLang="zh-CN" dirty="0" err="1" smtClean="0"/>
              <a:t>data_bak</a:t>
            </a:r>
            <a:r>
              <a:rPr lang="zh-CN" altLang="en-US" dirty="0" smtClean="0"/>
              <a:t>中的三个文件拷贝到</a:t>
            </a:r>
            <a:r>
              <a:rPr lang="en-US" altLang="zh-CN" dirty="0" err="1" smtClean="0"/>
              <a:t>posservice</a:t>
            </a:r>
            <a:r>
              <a:rPr lang="zh-CN" altLang="en-US" dirty="0" smtClean="0"/>
              <a:t>目录即可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75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服务器数据库未启动</a:t>
            </a:r>
            <a:r>
              <a:rPr lang="en-US" altLang="zh-CN" dirty="0" smtClean="0"/>
              <a:t>.</a:t>
            </a:r>
            <a:r>
              <a:rPr lang="zh-CN" altLang="en-US" dirty="0" smtClean="0"/>
              <a:t>目前发现的问题主要是因为门店服务器的阵列信息丢失导致</a:t>
            </a:r>
            <a:r>
              <a:rPr lang="en-US" altLang="zh-CN" dirty="0" smtClean="0"/>
              <a:t>F</a:t>
            </a:r>
            <a:r>
              <a:rPr lang="zh-CN" altLang="en-US" dirty="0" smtClean="0"/>
              <a:t>盘消失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这个问题一般是需要导入阵列信息即可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如果有这类问题可以直接联系我们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780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89" y="2563694"/>
            <a:ext cx="5953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H="1">
            <a:off x="3473353" y="1765646"/>
            <a:ext cx="1842448" cy="133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941695" y="2660759"/>
            <a:ext cx="236106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350224" y="1209616"/>
            <a:ext cx="2337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76766" y="3135574"/>
            <a:ext cx="1318145" cy="149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239" y="2715351"/>
            <a:ext cx="248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BBGFTP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1513" y="3418202"/>
            <a:ext cx="2576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盘根目录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47863" y="1218714"/>
            <a:ext cx="254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income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07007" y="793404"/>
            <a:ext cx="243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单据传入文件夹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350224" y="5637284"/>
            <a:ext cx="240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单据上传文件夹</a:t>
            </a:r>
            <a:endParaRPr lang="zh-CN" altLang="en-US" sz="2400" dirty="0"/>
          </a:p>
        </p:txBody>
      </p:sp>
      <p:sp>
        <p:nvSpPr>
          <p:cNvPr id="32" name="圆角矩形 31"/>
          <p:cNvSpPr/>
          <p:nvPr/>
        </p:nvSpPr>
        <p:spPr>
          <a:xfrm>
            <a:off x="4365577" y="4681286"/>
            <a:ext cx="2337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39988" y="4695970"/>
            <a:ext cx="2388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output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34149" y="1134199"/>
            <a:ext cx="2388358" cy="91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34149" y="2225553"/>
            <a:ext cx="2388358" cy="91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34149" y="42845"/>
            <a:ext cx="2388358" cy="91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51206" y="137517"/>
            <a:ext cx="237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backup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146571" y="1176299"/>
            <a:ext cx="255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</a:rPr>
              <a:t>batchbak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251206" y="2178125"/>
            <a:ext cx="237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</a:rPr>
              <a:t>logbak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211405" y="4798623"/>
            <a:ext cx="2388358" cy="91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211405" y="5889977"/>
            <a:ext cx="2388358" cy="91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211405" y="3707269"/>
            <a:ext cx="2388358" cy="91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228462" y="3774645"/>
            <a:ext cx="237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backup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123827" y="4840723"/>
            <a:ext cx="255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</a:rPr>
              <a:t>batchbak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228462" y="5842549"/>
            <a:ext cx="237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</a:rPr>
              <a:t>logbak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3" name="左中括号 52"/>
          <p:cNvSpPr/>
          <p:nvPr/>
        </p:nvSpPr>
        <p:spPr>
          <a:xfrm>
            <a:off x="7301552" y="450376"/>
            <a:ext cx="845019" cy="2347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54" name="左中括号 53"/>
          <p:cNvSpPr/>
          <p:nvPr/>
        </p:nvSpPr>
        <p:spPr>
          <a:xfrm>
            <a:off x="7297008" y="4126088"/>
            <a:ext cx="845019" cy="23474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>
            <a:stCxn id="31" idx="3"/>
          </p:cNvCxnSpPr>
          <p:nvPr/>
        </p:nvCxnSpPr>
        <p:spPr>
          <a:xfrm>
            <a:off x="6687405" y="1666816"/>
            <a:ext cx="1541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702758" y="5179430"/>
            <a:ext cx="1508647" cy="6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699844" y="309803"/>
            <a:ext cx="139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DAT</a:t>
            </a:r>
            <a:r>
              <a:rPr lang="zh-CN" altLang="en-US" sz="1600" dirty="0" smtClean="0"/>
              <a:t>文件备份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622507" y="1237328"/>
            <a:ext cx="171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Batch</a:t>
            </a:r>
            <a:r>
              <a:rPr lang="zh-CN" altLang="en-US" sz="1600" dirty="0" smtClean="0"/>
              <a:t>文件备份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639564" y="2438856"/>
            <a:ext cx="145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FTP</a:t>
            </a:r>
            <a:r>
              <a:rPr lang="zh-CN" altLang="en-US" sz="1600" dirty="0" smtClean="0"/>
              <a:t>日志备份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0746478" y="4005896"/>
            <a:ext cx="139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DAT</a:t>
            </a:r>
            <a:r>
              <a:rPr lang="zh-CN" altLang="en-US" sz="1600" dirty="0" smtClean="0"/>
              <a:t>文件备份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0686198" y="6134949"/>
            <a:ext cx="145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FTP</a:t>
            </a:r>
            <a:r>
              <a:rPr lang="zh-CN" altLang="en-US" sz="1600" dirty="0" smtClean="0"/>
              <a:t>日志备份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0669141" y="5038147"/>
            <a:ext cx="171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Batch</a:t>
            </a:r>
            <a:r>
              <a:rPr lang="zh-CN" altLang="en-US" sz="1600" dirty="0" smtClean="0"/>
              <a:t>文件备份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85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18" grpId="0"/>
      <p:bldP spid="20" grpId="0"/>
      <p:bldP spid="24" grpId="0"/>
      <p:bldP spid="27" grpId="0"/>
      <p:bldP spid="28" grpId="0"/>
      <p:bldP spid="32" grpId="0" animBg="1"/>
      <p:bldP spid="33" grpId="0"/>
      <p:bldP spid="35" grpId="0" animBg="1"/>
      <p:bldP spid="38" grpId="0" animBg="1"/>
      <p:bldP spid="39" grpId="0" animBg="1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9" grpId="0"/>
      <p:bldP spid="4" grpId="0"/>
      <p:bldP spid="5" grpId="0"/>
      <p:bldP spid="36" grpId="0"/>
      <p:bldP spid="37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0951"/>
            <a:ext cx="7620000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20846"/>
            <a:ext cx="7620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计划任务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5" y="1479421"/>
            <a:ext cx="9305354" cy="4309971"/>
          </a:xfrm>
        </p:spPr>
      </p:pic>
    </p:spTree>
    <p:extLst>
      <p:ext uri="{BB962C8B-B14F-4D97-AF65-F5344CB8AC3E}">
        <p14:creationId xmlns:p14="http://schemas.microsoft.com/office/powerpoint/2010/main" val="40862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/>
              <a:t>:</a:t>
            </a:r>
            <a:r>
              <a:rPr lang="zh-CN" altLang="en-US" dirty="0"/>
              <a:t>未能启动</a:t>
            </a:r>
            <a:r>
              <a:rPr lang="en-US" altLang="zh-CN" dirty="0"/>
              <a:t>,</a:t>
            </a:r>
            <a:r>
              <a:rPr lang="zh-CN" altLang="en-US" dirty="0"/>
              <a:t>上次结果</a:t>
            </a:r>
            <a:r>
              <a:rPr lang="en-US" altLang="zh-CN" dirty="0"/>
              <a:t>:</a:t>
            </a:r>
            <a:r>
              <a:rPr lang="en-US" altLang="zh-CN" dirty="0" smtClean="0"/>
              <a:t>0x80</a:t>
            </a:r>
            <a:r>
              <a:rPr lang="zh-CN" altLang="en-US" dirty="0" smtClean="0"/>
              <a:t>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0x80</a:t>
            </a:r>
            <a:r>
              <a:rPr lang="zh-CN" altLang="en-US" dirty="0" smtClean="0"/>
              <a:t>错误主要是因为微软账号验证问题导致的。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临时解决方法：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、重启服务器 计划任务即可恢复正常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2</a:t>
            </a:r>
            <a:r>
              <a:rPr lang="zh-CN" altLang="en-US" dirty="0" smtClean="0"/>
              <a:t>、注销掉所有登陆的系统用户，重启启动一次计划任务即可（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系统只能采取第一种）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终极解决方法：新建一个系统管理员账号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使用此账号运行所有的计划任务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2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上次结果：</a:t>
            </a:r>
            <a:r>
              <a:rPr lang="en-US" altLang="zh-CN" dirty="0" smtClean="0"/>
              <a:t>0x1</a:t>
            </a:r>
            <a:r>
              <a:rPr lang="zh-CN" altLang="en-US" dirty="0" smtClean="0"/>
              <a:t>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出现</a:t>
            </a:r>
            <a:r>
              <a:rPr lang="en-US" altLang="zh-CN" dirty="0" smtClean="0"/>
              <a:t>0X1</a:t>
            </a:r>
            <a:r>
              <a:rPr lang="zh-CN" altLang="en-US" dirty="0" smtClean="0"/>
              <a:t>错误为计划任务服务</a:t>
            </a:r>
            <a:r>
              <a:rPr lang="zh-CN" altLang="en-US" dirty="0"/>
              <a:t>调用的函数不正确或调用了未知</a:t>
            </a:r>
            <a:r>
              <a:rPr lang="zh-CN" altLang="en-US" dirty="0" smtClean="0"/>
              <a:t>函数导致的。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解决方法：重启计划任务服务（门店服务器</a:t>
            </a:r>
            <a:r>
              <a:rPr lang="en-US" altLang="zh-CN" dirty="0" smtClean="0"/>
              <a:t>E</a:t>
            </a:r>
            <a:r>
              <a:rPr lang="zh-CN" altLang="en-US" dirty="0" smtClean="0"/>
              <a:t>盘</a:t>
            </a:r>
            <a:r>
              <a:rPr lang="en-US" altLang="zh-CN" dirty="0" err="1" smtClean="0"/>
              <a:t>bbgcsit</a:t>
            </a:r>
            <a:r>
              <a:rPr lang="zh-CN" altLang="en-US" dirty="0" smtClean="0"/>
              <a:t>目录下的</a:t>
            </a:r>
            <a:r>
              <a:rPr lang="en-US" altLang="zh-CN" dirty="0" smtClean="0"/>
              <a:t>restarttask.bat</a:t>
            </a:r>
            <a:r>
              <a:rPr lang="zh-CN" altLang="en-US" dirty="0" smtClean="0"/>
              <a:t>批处理）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69" y="2114550"/>
            <a:ext cx="76009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计划任务运行正常无法接收文件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如果出现这个问题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很大的可能为网络问题导致的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传入传出超时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这时候我们需要手动调度导入导出程序。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6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开始菜单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cmd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73" y="2133600"/>
            <a:ext cx="288008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3542</TotalTime>
  <Words>625</Words>
  <Application>Microsoft Office PowerPoint</Application>
  <PresentationFormat>宽屏</PresentationFormat>
  <Paragraphs>65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幼圆</vt:lpstr>
      <vt:lpstr>Arial</vt:lpstr>
      <vt:lpstr>Calibri</vt:lpstr>
      <vt:lpstr>Century Gothic</vt:lpstr>
      <vt:lpstr>Wingdings 3</vt:lpstr>
      <vt:lpstr>丝状</vt:lpstr>
      <vt:lpstr>门店服务器相关检查指引</vt:lpstr>
      <vt:lpstr>一、FTP目录文件检查 二、RTK导入程序 三、计划任务相关问题 四、会员积分服务 五、电子秤FTP检查 六、POS全档案下发检查</vt:lpstr>
      <vt:lpstr>PowerPoint 演示文稿</vt:lpstr>
      <vt:lpstr>PowerPoint 演示文稿</vt:lpstr>
      <vt:lpstr>计划任务</vt:lpstr>
      <vt:lpstr>状态:未能启动,上次结果:0x80解决方法</vt:lpstr>
      <vt:lpstr>上次结果：0x1解决方法</vt:lpstr>
      <vt:lpstr>计划任务运行正常无法接收文件</vt:lpstr>
      <vt:lpstr>开始菜单-运行-输入cmd</vt:lpstr>
      <vt:lpstr>依次输入图中红色的指令,查看其是否能正常接收 切换到e: 切换到bbgftp目录(cd bbgftp) 运行FTP接收脚本callftpgettail.bat *.dat e:\bbgftp\income </vt:lpstr>
      <vt:lpstr>PowerPoint 演示文稿</vt:lpstr>
      <vt:lpstr>数据导入检查</vt:lpstr>
      <vt:lpstr>Rtkimport导入数据检查</vt:lpstr>
      <vt:lpstr>开始菜单-运行-输入cmd</vt:lpstr>
      <vt:lpstr>依次输入图中红色的指令,查看其是否能正常接收 切换到e: 切换到bbgftp目录(cd rtkimport) 运行导入脚本run.bat</vt:lpstr>
      <vt:lpstr>PowerPoint 演示文稿</vt:lpstr>
      <vt:lpstr>      1、出现类似error occurred during initialization of vm的错误                解决方法：java重装, 执行e:\bbgcsit\setup.bat这个批处理，执行完毕后必须重启才能正常运行 </vt:lpstr>
      <vt:lpstr>2、income无未导入文件,Rtk导入未报错，门店反馈降龙查不到订单数据</vt:lpstr>
      <vt:lpstr>会员积分服务</vt:lpstr>
      <vt:lpstr>会员积分服务</vt:lpstr>
      <vt:lpstr>电子秤FTP运行检查</vt:lpstr>
      <vt:lpstr>解决一：结束FTP计划任务</vt:lpstr>
      <vt:lpstr>解决二：关闭IIS中的FTP服务</vt:lpstr>
      <vt:lpstr>POS全档案下发处理</vt:lpstr>
      <vt:lpstr>PowerPoint 演示文稿</vt:lpstr>
      <vt:lpstr>其他问题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门店FTP传单检查</dc:title>
  <dc:creator>王强</dc:creator>
  <cp:lastModifiedBy>王强</cp:lastModifiedBy>
  <cp:revision>36</cp:revision>
  <dcterms:created xsi:type="dcterms:W3CDTF">2013-06-25T02:02:40Z</dcterms:created>
  <dcterms:modified xsi:type="dcterms:W3CDTF">2013-09-25T06:23:29Z</dcterms:modified>
</cp:coreProperties>
</file>