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4" r:id="rId7"/>
    <p:sldId id="275" r:id="rId8"/>
    <p:sldId id="269" r:id="rId9"/>
    <p:sldId id="276" r:id="rId10"/>
    <p:sldId id="270" r:id="rId11"/>
    <p:sldId id="271" r:id="rId12"/>
    <p:sldId id="272" r:id="rId13"/>
    <p:sldId id="273" r:id="rId14"/>
    <p:sldId id="278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0" autoAdjust="0"/>
    <p:restoredTop sz="94660"/>
  </p:normalViewPr>
  <p:slideViewPr>
    <p:cSldViewPr snapToGrid="0">
      <p:cViewPr>
        <p:scale>
          <a:sx n="75" d="100"/>
          <a:sy n="75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3E6F5-9053-489D-873B-85F508DC4DA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8737144-5F80-46CB-B9B5-0AC625BCB22E}">
      <dgm:prSet phldrT="[文本]"/>
      <dgm:spPr/>
      <dgm:t>
        <a:bodyPr/>
        <a:lstStyle/>
        <a:p>
          <a:r>
            <a:rPr lang="en-US" altLang="zh-CN" dirty="0" smtClean="0"/>
            <a:t>IT</a:t>
          </a:r>
          <a:r>
            <a:rPr lang="zh-CN" altLang="en-US" dirty="0" smtClean="0"/>
            <a:t>系统复杂性</a:t>
          </a:r>
          <a:endParaRPr lang="zh-CN" altLang="en-US" dirty="0"/>
        </a:p>
      </dgm:t>
    </dgm:pt>
    <dgm:pt modelId="{F7101E36-2013-4ABE-916E-3518D77516FC}" type="parTrans" cxnId="{4D8330AF-1062-4424-AFA5-31759D2E77A3}">
      <dgm:prSet/>
      <dgm:spPr/>
      <dgm:t>
        <a:bodyPr/>
        <a:lstStyle/>
        <a:p>
          <a:endParaRPr lang="zh-CN" altLang="en-US"/>
        </a:p>
      </dgm:t>
    </dgm:pt>
    <dgm:pt modelId="{074C4DFB-DCBF-4644-BDFE-9DDB83CBB764}" type="sibTrans" cxnId="{4D8330AF-1062-4424-AFA5-31759D2E77A3}">
      <dgm:prSet/>
      <dgm:spPr/>
      <dgm:t>
        <a:bodyPr/>
        <a:lstStyle/>
        <a:p>
          <a:endParaRPr lang="zh-CN" altLang="en-US"/>
        </a:p>
      </dgm:t>
    </dgm:pt>
    <dgm:pt modelId="{EA12998D-ED9C-48B3-9D09-0E7B7ABC3BBC}">
      <dgm:prSet phldrT="[文本]"/>
      <dgm:spPr/>
      <dgm:t>
        <a:bodyPr/>
        <a:lstStyle/>
        <a:p>
          <a:r>
            <a:rPr lang="en-US" altLang="zh-CN" dirty="0" smtClean="0"/>
            <a:t>IT</a:t>
          </a:r>
          <a:r>
            <a:rPr lang="zh-CN" altLang="en-US" dirty="0" smtClean="0"/>
            <a:t>是构建现代企业的要素</a:t>
          </a:r>
          <a:endParaRPr lang="zh-CN" altLang="en-US" dirty="0"/>
        </a:p>
      </dgm:t>
    </dgm:pt>
    <dgm:pt modelId="{6ADA00E1-1310-49C8-AA8B-8BE01A609AC1}" type="parTrans" cxnId="{3FFAAEEE-951C-4680-9C1C-579AF8A17201}">
      <dgm:prSet/>
      <dgm:spPr/>
      <dgm:t>
        <a:bodyPr/>
        <a:lstStyle/>
        <a:p>
          <a:endParaRPr lang="zh-CN" altLang="en-US"/>
        </a:p>
      </dgm:t>
    </dgm:pt>
    <dgm:pt modelId="{A27D1A78-C6B1-4721-841D-F509E53804AF}" type="sibTrans" cxnId="{3FFAAEEE-951C-4680-9C1C-579AF8A17201}">
      <dgm:prSet/>
      <dgm:spPr/>
      <dgm:t>
        <a:bodyPr/>
        <a:lstStyle/>
        <a:p>
          <a:endParaRPr lang="zh-CN" altLang="en-US"/>
        </a:p>
      </dgm:t>
    </dgm:pt>
    <dgm:pt modelId="{74888AC5-2BC2-4C42-8A9D-88B4099D6574}">
      <dgm:prSet phldrT="[文本]"/>
      <dgm:spPr/>
      <dgm:t>
        <a:bodyPr/>
        <a:lstStyle/>
        <a:p>
          <a:r>
            <a:rPr lang="en-US" altLang="zh-CN" dirty="0" smtClean="0"/>
            <a:t>IT</a:t>
          </a:r>
          <a:r>
            <a:rPr lang="zh-CN" altLang="en-US" dirty="0" smtClean="0"/>
            <a:t>即服务</a:t>
          </a:r>
          <a:endParaRPr lang="zh-CN" altLang="en-US" dirty="0"/>
        </a:p>
      </dgm:t>
    </dgm:pt>
    <dgm:pt modelId="{B902D8AD-062B-4960-BE96-CF0A5E6D61E8}" type="parTrans" cxnId="{A4EBF1C7-2C69-4ECC-8197-BD9FBE00C260}">
      <dgm:prSet/>
      <dgm:spPr/>
      <dgm:t>
        <a:bodyPr/>
        <a:lstStyle/>
        <a:p>
          <a:endParaRPr lang="zh-CN" altLang="en-US"/>
        </a:p>
      </dgm:t>
    </dgm:pt>
    <dgm:pt modelId="{32D3F773-84C9-44B8-8DA4-098B5DA42D0E}" type="sibTrans" cxnId="{A4EBF1C7-2C69-4ECC-8197-BD9FBE00C260}">
      <dgm:prSet/>
      <dgm:spPr/>
      <dgm:t>
        <a:bodyPr/>
        <a:lstStyle/>
        <a:p>
          <a:endParaRPr lang="zh-CN" altLang="en-US"/>
        </a:p>
      </dgm:t>
    </dgm:pt>
    <dgm:pt modelId="{AD287C48-EEE1-4374-9297-9622C355A46C}" type="pres">
      <dgm:prSet presAssocID="{25C3E6F5-9053-489D-873B-85F508DC4DA5}" presName="linearFlow" presStyleCnt="0">
        <dgm:presLayoutVars>
          <dgm:dir/>
          <dgm:resizeHandles val="exact"/>
        </dgm:presLayoutVars>
      </dgm:prSet>
      <dgm:spPr/>
    </dgm:pt>
    <dgm:pt modelId="{6AE618BC-ACBC-4456-9D3F-8CBB2D153428}" type="pres">
      <dgm:prSet presAssocID="{78737144-5F80-46CB-B9B5-0AC625BCB22E}" presName="composite" presStyleCnt="0"/>
      <dgm:spPr/>
    </dgm:pt>
    <dgm:pt modelId="{131FD48D-6B5A-4D27-B527-936ACF3DE2B9}" type="pres">
      <dgm:prSet presAssocID="{78737144-5F80-46CB-B9B5-0AC625BCB22E}" presName="imgShp" presStyleLbl="fgImgPlace1" presStyleIdx="0" presStyleCnt="3"/>
      <dgm:spPr/>
    </dgm:pt>
    <dgm:pt modelId="{2D334BC8-1D1A-44A0-8B76-E8A5C9DDC301}" type="pres">
      <dgm:prSet presAssocID="{78737144-5F80-46CB-B9B5-0AC625BCB22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6ADAA-400E-448B-BD30-6EA11405D575}" type="pres">
      <dgm:prSet presAssocID="{074C4DFB-DCBF-4644-BDFE-9DDB83CBB764}" presName="spacing" presStyleCnt="0"/>
      <dgm:spPr/>
    </dgm:pt>
    <dgm:pt modelId="{C26E1DA9-B850-4A46-9D40-B6D11FFA1C7D}" type="pres">
      <dgm:prSet presAssocID="{EA12998D-ED9C-48B3-9D09-0E7B7ABC3BBC}" presName="composite" presStyleCnt="0"/>
      <dgm:spPr/>
    </dgm:pt>
    <dgm:pt modelId="{F75D8DC5-1EB4-45BA-87CF-5ACB67737C50}" type="pres">
      <dgm:prSet presAssocID="{EA12998D-ED9C-48B3-9D09-0E7B7ABC3BBC}" presName="imgShp" presStyleLbl="fgImgPlace1" presStyleIdx="1" presStyleCnt="3"/>
      <dgm:spPr/>
    </dgm:pt>
    <dgm:pt modelId="{D422496C-6A0C-4780-B8A0-9349D5004B52}" type="pres">
      <dgm:prSet presAssocID="{EA12998D-ED9C-48B3-9D09-0E7B7ABC3BB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A60E2-CB20-4AE5-BA7A-6DA949173016}" type="pres">
      <dgm:prSet presAssocID="{A27D1A78-C6B1-4721-841D-F509E53804AF}" presName="spacing" presStyleCnt="0"/>
      <dgm:spPr/>
    </dgm:pt>
    <dgm:pt modelId="{C24C01F7-02B4-4555-8057-15F8AD1D4A9D}" type="pres">
      <dgm:prSet presAssocID="{74888AC5-2BC2-4C42-8A9D-88B4099D6574}" presName="composite" presStyleCnt="0"/>
      <dgm:spPr/>
    </dgm:pt>
    <dgm:pt modelId="{F26DEECF-A3A8-4DB2-9369-2A62C6D8110D}" type="pres">
      <dgm:prSet presAssocID="{74888AC5-2BC2-4C42-8A9D-88B4099D6574}" presName="imgShp" presStyleLbl="fgImgPlace1" presStyleIdx="2" presStyleCnt="3"/>
      <dgm:spPr/>
    </dgm:pt>
    <dgm:pt modelId="{04D7D8C9-0644-4938-8049-55681D7C272C}" type="pres">
      <dgm:prSet presAssocID="{74888AC5-2BC2-4C42-8A9D-88B4099D657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EBF1C7-2C69-4ECC-8197-BD9FBE00C260}" srcId="{25C3E6F5-9053-489D-873B-85F508DC4DA5}" destId="{74888AC5-2BC2-4C42-8A9D-88B4099D6574}" srcOrd="2" destOrd="0" parTransId="{B902D8AD-062B-4960-BE96-CF0A5E6D61E8}" sibTransId="{32D3F773-84C9-44B8-8DA4-098B5DA42D0E}"/>
    <dgm:cxn modelId="{3FFAAEEE-951C-4680-9C1C-579AF8A17201}" srcId="{25C3E6F5-9053-489D-873B-85F508DC4DA5}" destId="{EA12998D-ED9C-48B3-9D09-0E7B7ABC3BBC}" srcOrd="1" destOrd="0" parTransId="{6ADA00E1-1310-49C8-AA8B-8BE01A609AC1}" sibTransId="{A27D1A78-C6B1-4721-841D-F509E53804AF}"/>
    <dgm:cxn modelId="{2254E8BB-8BE8-4F42-BF4F-37963F44475A}" type="presOf" srcId="{78737144-5F80-46CB-B9B5-0AC625BCB22E}" destId="{2D334BC8-1D1A-44A0-8B76-E8A5C9DDC301}" srcOrd="0" destOrd="0" presId="urn:microsoft.com/office/officeart/2005/8/layout/vList3"/>
    <dgm:cxn modelId="{57E482BA-3549-42AE-80F3-AD119D446903}" type="presOf" srcId="{EA12998D-ED9C-48B3-9D09-0E7B7ABC3BBC}" destId="{D422496C-6A0C-4780-B8A0-9349D5004B52}" srcOrd="0" destOrd="0" presId="urn:microsoft.com/office/officeart/2005/8/layout/vList3"/>
    <dgm:cxn modelId="{037946D8-54C5-40A6-872C-51DC6A6A668E}" type="presOf" srcId="{25C3E6F5-9053-489D-873B-85F508DC4DA5}" destId="{AD287C48-EEE1-4374-9297-9622C355A46C}" srcOrd="0" destOrd="0" presId="urn:microsoft.com/office/officeart/2005/8/layout/vList3"/>
    <dgm:cxn modelId="{4D8330AF-1062-4424-AFA5-31759D2E77A3}" srcId="{25C3E6F5-9053-489D-873B-85F508DC4DA5}" destId="{78737144-5F80-46CB-B9B5-0AC625BCB22E}" srcOrd="0" destOrd="0" parTransId="{F7101E36-2013-4ABE-916E-3518D77516FC}" sibTransId="{074C4DFB-DCBF-4644-BDFE-9DDB83CBB764}"/>
    <dgm:cxn modelId="{68D4970E-BE26-4CF5-B6A0-63EC8A503C20}" type="presOf" srcId="{74888AC5-2BC2-4C42-8A9D-88B4099D6574}" destId="{04D7D8C9-0644-4938-8049-55681D7C272C}" srcOrd="0" destOrd="0" presId="urn:microsoft.com/office/officeart/2005/8/layout/vList3"/>
    <dgm:cxn modelId="{C63D9BEA-959E-47D7-B624-40974B5C0935}" type="presParOf" srcId="{AD287C48-EEE1-4374-9297-9622C355A46C}" destId="{6AE618BC-ACBC-4456-9D3F-8CBB2D153428}" srcOrd="0" destOrd="0" presId="urn:microsoft.com/office/officeart/2005/8/layout/vList3"/>
    <dgm:cxn modelId="{FB2879D1-ED1E-42CC-9B1F-A14C5C620E66}" type="presParOf" srcId="{6AE618BC-ACBC-4456-9D3F-8CBB2D153428}" destId="{131FD48D-6B5A-4D27-B527-936ACF3DE2B9}" srcOrd="0" destOrd="0" presId="urn:microsoft.com/office/officeart/2005/8/layout/vList3"/>
    <dgm:cxn modelId="{1E0BF74F-2F96-4C34-82D4-5344BB75FF7D}" type="presParOf" srcId="{6AE618BC-ACBC-4456-9D3F-8CBB2D153428}" destId="{2D334BC8-1D1A-44A0-8B76-E8A5C9DDC301}" srcOrd="1" destOrd="0" presId="urn:microsoft.com/office/officeart/2005/8/layout/vList3"/>
    <dgm:cxn modelId="{6FD93BAD-D204-44EF-8984-CD96AEFB25D2}" type="presParOf" srcId="{AD287C48-EEE1-4374-9297-9622C355A46C}" destId="{3D56ADAA-400E-448B-BD30-6EA11405D575}" srcOrd="1" destOrd="0" presId="urn:microsoft.com/office/officeart/2005/8/layout/vList3"/>
    <dgm:cxn modelId="{E1D593F0-EA3E-4F69-A1FD-E34C69A32903}" type="presParOf" srcId="{AD287C48-EEE1-4374-9297-9622C355A46C}" destId="{C26E1DA9-B850-4A46-9D40-B6D11FFA1C7D}" srcOrd="2" destOrd="0" presId="urn:microsoft.com/office/officeart/2005/8/layout/vList3"/>
    <dgm:cxn modelId="{06EAB019-ED06-4E15-B5B8-BD181E8EEC0F}" type="presParOf" srcId="{C26E1DA9-B850-4A46-9D40-B6D11FFA1C7D}" destId="{F75D8DC5-1EB4-45BA-87CF-5ACB67737C50}" srcOrd="0" destOrd="0" presId="urn:microsoft.com/office/officeart/2005/8/layout/vList3"/>
    <dgm:cxn modelId="{27434001-E75C-410E-A539-7BB3E9CEE178}" type="presParOf" srcId="{C26E1DA9-B850-4A46-9D40-B6D11FFA1C7D}" destId="{D422496C-6A0C-4780-B8A0-9349D5004B52}" srcOrd="1" destOrd="0" presId="urn:microsoft.com/office/officeart/2005/8/layout/vList3"/>
    <dgm:cxn modelId="{E0782D44-3FB1-4455-8182-FCF7F0D60B31}" type="presParOf" srcId="{AD287C48-EEE1-4374-9297-9622C355A46C}" destId="{EC5A60E2-CB20-4AE5-BA7A-6DA949173016}" srcOrd="3" destOrd="0" presId="urn:microsoft.com/office/officeart/2005/8/layout/vList3"/>
    <dgm:cxn modelId="{22B58D4E-DCA7-47AE-9CE3-D49793E705B4}" type="presParOf" srcId="{AD287C48-EEE1-4374-9297-9622C355A46C}" destId="{C24C01F7-02B4-4555-8057-15F8AD1D4A9D}" srcOrd="4" destOrd="0" presId="urn:microsoft.com/office/officeart/2005/8/layout/vList3"/>
    <dgm:cxn modelId="{39B79D24-4BEC-4B6E-A7C5-51DF06678DC8}" type="presParOf" srcId="{C24C01F7-02B4-4555-8057-15F8AD1D4A9D}" destId="{F26DEECF-A3A8-4DB2-9369-2A62C6D8110D}" srcOrd="0" destOrd="0" presId="urn:microsoft.com/office/officeart/2005/8/layout/vList3"/>
    <dgm:cxn modelId="{E1D3146E-387C-41E9-A547-60E44F414271}" type="presParOf" srcId="{C24C01F7-02B4-4555-8057-15F8AD1D4A9D}" destId="{04D7D8C9-0644-4938-8049-55681D7C272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4A329-FAEF-4B01-A37D-0E45AA1F1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F70B9A-AF65-4918-AEDC-7DBD4F50C30B}">
      <dgm:prSet phldrT="[文本]"/>
      <dgm:spPr/>
      <dgm:t>
        <a:bodyPr/>
        <a:lstStyle/>
        <a:p>
          <a:r>
            <a:rPr lang="zh-CN" altLang="en-US" dirty="0" smtClean="0"/>
            <a:t>复杂的工作简单化</a:t>
          </a:r>
          <a:endParaRPr lang="zh-CN" altLang="en-US" dirty="0"/>
        </a:p>
      </dgm:t>
    </dgm:pt>
    <dgm:pt modelId="{1D63038C-D08B-4386-AA70-0A45B2EB2F50}" type="parTrans" cxnId="{74B874C5-5D9A-4E67-8D95-F1BBCD55EBB4}">
      <dgm:prSet/>
      <dgm:spPr/>
      <dgm:t>
        <a:bodyPr/>
        <a:lstStyle/>
        <a:p>
          <a:endParaRPr lang="zh-CN" altLang="en-US"/>
        </a:p>
      </dgm:t>
    </dgm:pt>
    <dgm:pt modelId="{684C7612-AD68-46BE-A4A3-9C43B7B2FC9D}" type="sibTrans" cxnId="{74B874C5-5D9A-4E67-8D95-F1BBCD55EBB4}">
      <dgm:prSet/>
      <dgm:spPr/>
      <dgm:t>
        <a:bodyPr/>
        <a:lstStyle/>
        <a:p>
          <a:endParaRPr lang="zh-CN" altLang="en-US"/>
        </a:p>
      </dgm:t>
    </dgm:pt>
    <dgm:pt modelId="{6F8E09E4-413F-4165-B004-187F17044C9E}">
      <dgm:prSet phldrT="[文本]"/>
      <dgm:spPr/>
      <dgm:t>
        <a:bodyPr/>
        <a:lstStyle/>
        <a:p>
          <a:r>
            <a:rPr lang="zh-CN" altLang="en-US" dirty="0" smtClean="0"/>
            <a:t>重复的工作自动化</a:t>
          </a:r>
          <a:endParaRPr lang="zh-CN" altLang="en-US" dirty="0"/>
        </a:p>
      </dgm:t>
    </dgm:pt>
    <dgm:pt modelId="{FF0C686F-1695-49F1-974A-AEB118F21B9D}" type="parTrans" cxnId="{FBF2C6AD-F004-487C-B74B-D12E42B648A5}">
      <dgm:prSet/>
      <dgm:spPr/>
      <dgm:t>
        <a:bodyPr/>
        <a:lstStyle/>
        <a:p>
          <a:endParaRPr lang="zh-CN" altLang="en-US"/>
        </a:p>
      </dgm:t>
    </dgm:pt>
    <dgm:pt modelId="{9A350848-10E0-4589-BE84-FB8E3CCA85C3}" type="sibTrans" cxnId="{FBF2C6AD-F004-487C-B74B-D12E42B648A5}">
      <dgm:prSet/>
      <dgm:spPr/>
      <dgm:t>
        <a:bodyPr/>
        <a:lstStyle/>
        <a:p>
          <a:endParaRPr lang="zh-CN" altLang="en-US"/>
        </a:p>
      </dgm:t>
    </dgm:pt>
    <dgm:pt modelId="{F4E73C3E-8631-4B82-AB67-08315D521C77}">
      <dgm:prSet phldrT="[文本]"/>
      <dgm:spPr/>
      <dgm:t>
        <a:bodyPr/>
        <a:lstStyle/>
        <a:p>
          <a:r>
            <a:rPr lang="zh-CN" altLang="en-US" dirty="0" smtClean="0"/>
            <a:t>系统可控化</a:t>
          </a:r>
          <a:endParaRPr lang="zh-CN" altLang="en-US" dirty="0"/>
        </a:p>
      </dgm:t>
    </dgm:pt>
    <dgm:pt modelId="{566B7474-25C7-4C8B-A5E2-6C1A78A2CB5B}" type="parTrans" cxnId="{5C2D766D-3B57-488B-91E5-09D76E901C92}">
      <dgm:prSet/>
      <dgm:spPr/>
      <dgm:t>
        <a:bodyPr/>
        <a:lstStyle/>
        <a:p>
          <a:endParaRPr lang="zh-CN" altLang="en-US"/>
        </a:p>
      </dgm:t>
    </dgm:pt>
    <dgm:pt modelId="{007AC723-695C-4377-9410-43358593F3A2}" type="sibTrans" cxnId="{5C2D766D-3B57-488B-91E5-09D76E901C92}">
      <dgm:prSet/>
      <dgm:spPr/>
      <dgm:t>
        <a:bodyPr/>
        <a:lstStyle/>
        <a:p>
          <a:endParaRPr lang="zh-CN" altLang="en-US"/>
        </a:p>
      </dgm:t>
    </dgm:pt>
    <dgm:pt modelId="{2AFD4349-C972-43C1-82ED-6E033D135F23}" type="pres">
      <dgm:prSet presAssocID="{6864A329-FAEF-4B01-A37D-0E45AA1F1023}" presName="Name0" presStyleCnt="0">
        <dgm:presLayoutVars>
          <dgm:dir/>
          <dgm:resizeHandles val="exact"/>
        </dgm:presLayoutVars>
      </dgm:prSet>
      <dgm:spPr/>
    </dgm:pt>
    <dgm:pt modelId="{3C95122E-6573-4A0C-842B-E97CB8AE374F}" type="pres">
      <dgm:prSet presAssocID="{3EF70B9A-AF65-4918-AEDC-7DBD4F50C3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BB89E7-59AB-4153-8DE3-C70B37748702}" type="pres">
      <dgm:prSet presAssocID="{684C7612-AD68-46BE-A4A3-9C43B7B2FC9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A0D28C1-508A-4F4E-A3FE-2B58EADC69EF}" type="pres">
      <dgm:prSet presAssocID="{684C7612-AD68-46BE-A4A3-9C43B7B2FC9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E743803-DDC1-4DAE-B39B-518584E1C4F7}" type="pres">
      <dgm:prSet presAssocID="{6F8E09E4-413F-4165-B004-187F17044C9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F8F02-12A3-42AF-B71C-C63C5B45789F}" type="pres">
      <dgm:prSet presAssocID="{9A350848-10E0-4589-BE84-FB8E3CCA85C3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9568D93F-4EC4-4A5D-9611-8C598ACD4326}" type="pres">
      <dgm:prSet presAssocID="{9A350848-10E0-4589-BE84-FB8E3CCA85C3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3B5315A-55A9-4FF2-A346-E62308B4AC27}" type="pres">
      <dgm:prSet presAssocID="{F4E73C3E-8631-4B82-AB67-08315D521C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19454B-E996-4719-A43B-94EC2DE09F0E}" type="presOf" srcId="{F4E73C3E-8631-4B82-AB67-08315D521C77}" destId="{A3B5315A-55A9-4FF2-A346-E62308B4AC27}" srcOrd="0" destOrd="0" presId="urn:microsoft.com/office/officeart/2005/8/layout/process1"/>
    <dgm:cxn modelId="{D8ACD0FD-D0AF-43ED-8745-E81ED918C9AD}" type="presOf" srcId="{9A350848-10E0-4589-BE84-FB8E3CCA85C3}" destId="{14FF8F02-12A3-42AF-B71C-C63C5B45789F}" srcOrd="0" destOrd="0" presId="urn:microsoft.com/office/officeart/2005/8/layout/process1"/>
    <dgm:cxn modelId="{5413BFE6-BD47-4B3F-847F-2ACF4A95534E}" type="presOf" srcId="{6F8E09E4-413F-4165-B004-187F17044C9E}" destId="{BE743803-DDC1-4DAE-B39B-518584E1C4F7}" srcOrd="0" destOrd="0" presId="urn:microsoft.com/office/officeart/2005/8/layout/process1"/>
    <dgm:cxn modelId="{D87AC831-3EAD-467B-A725-AF13FBEDCC35}" type="presOf" srcId="{684C7612-AD68-46BE-A4A3-9C43B7B2FC9D}" destId="{EA0D28C1-508A-4F4E-A3FE-2B58EADC69EF}" srcOrd="1" destOrd="0" presId="urn:microsoft.com/office/officeart/2005/8/layout/process1"/>
    <dgm:cxn modelId="{74B874C5-5D9A-4E67-8D95-F1BBCD55EBB4}" srcId="{6864A329-FAEF-4B01-A37D-0E45AA1F1023}" destId="{3EF70B9A-AF65-4918-AEDC-7DBD4F50C30B}" srcOrd="0" destOrd="0" parTransId="{1D63038C-D08B-4386-AA70-0A45B2EB2F50}" sibTransId="{684C7612-AD68-46BE-A4A3-9C43B7B2FC9D}"/>
    <dgm:cxn modelId="{7D628223-4A31-4772-84D9-740C38943692}" type="presOf" srcId="{6864A329-FAEF-4B01-A37D-0E45AA1F1023}" destId="{2AFD4349-C972-43C1-82ED-6E033D135F23}" srcOrd="0" destOrd="0" presId="urn:microsoft.com/office/officeart/2005/8/layout/process1"/>
    <dgm:cxn modelId="{FBF2C6AD-F004-487C-B74B-D12E42B648A5}" srcId="{6864A329-FAEF-4B01-A37D-0E45AA1F1023}" destId="{6F8E09E4-413F-4165-B004-187F17044C9E}" srcOrd="1" destOrd="0" parTransId="{FF0C686F-1695-49F1-974A-AEB118F21B9D}" sibTransId="{9A350848-10E0-4589-BE84-FB8E3CCA85C3}"/>
    <dgm:cxn modelId="{63062719-C197-4708-AA59-8C4E0B859C93}" type="presOf" srcId="{684C7612-AD68-46BE-A4A3-9C43B7B2FC9D}" destId="{AABB89E7-59AB-4153-8DE3-C70B37748702}" srcOrd="0" destOrd="0" presId="urn:microsoft.com/office/officeart/2005/8/layout/process1"/>
    <dgm:cxn modelId="{5C2D766D-3B57-488B-91E5-09D76E901C92}" srcId="{6864A329-FAEF-4B01-A37D-0E45AA1F1023}" destId="{F4E73C3E-8631-4B82-AB67-08315D521C77}" srcOrd="2" destOrd="0" parTransId="{566B7474-25C7-4C8B-A5E2-6C1A78A2CB5B}" sibTransId="{007AC723-695C-4377-9410-43358593F3A2}"/>
    <dgm:cxn modelId="{475A69BC-24C4-4CAF-A9CB-0320A16D3CAE}" type="presOf" srcId="{9A350848-10E0-4589-BE84-FB8E3CCA85C3}" destId="{9568D93F-4EC4-4A5D-9611-8C598ACD4326}" srcOrd="1" destOrd="0" presId="urn:microsoft.com/office/officeart/2005/8/layout/process1"/>
    <dgm:cxn modelId="{5A96CA46-7320-4B50-82F9-AE885FD42D5E}" type="presOf" srcId="{3EF70B9A-AF65-4918-AEDC-7DBD4F50C30B}" destId="{3C95122E-6573-4A0C-842B-E97CB8AE374F}" srcOrd="0" destOrd="0" presId="urn:microsoft.com/office/officeart/2005/8/layout/process1"/>
    <dgm:cxn modelId="{4D255110-7298-46D3-BF56-D47660CC6D4A}" type="presParOf" srcId="{2AFD4349-C972-43C1-82ED-6E033D135F23}" destId="{3C95122E-6573-4A0C-842B-E97CB8AE374F}" srcOrd="0" destOrd="0" presId="urn:microsoft.com/office/officeart/2005/8/layout/process1"/>
    <dgm:cxn modelId="{2B52BFEC-8640-4CD0-830E-9D170002E4A7}" type="presParOf" srcId="{2AFD4349-C972-43C1-82ED-6E033D135F23}" destId="{AABB89E7-59AB-4153-8DE3-C70B37748702}" srcOrd="1" destOrd="0" presId="urn:microsoft.com/office/officeart/2005/8/layout/process1"/>
    <dgm:cxn modelId="{FD473BEF-328B-4531-BED0-0E43C305FE55}" type="presParOf" srcId="{AABB89E7-59AB-4153-8DE3-C70B37748702}" destId="{EA0D28C1-508A-4F4E-A3FE-2B58EADC69EF}" srcOrd="0" destOrd="0" presId="urn:microsoft.com/office/officeart/2005/8/layout/process1"/>
    <dgm:cxn modelId="{6F189CF8-3F73-4CAD-80C1-9FF1CEEC5D01}" type="presParOf" srcId="{2AFD4349-C972-43C1-82ED-6E033D135F23}" destId="{BE743803-DDC1-4DAE-B39B-518584E1C4F7}" srcOrd="2" destOrd="0" presId="urn:microsoft.com/office/officeart/2005/8/layout/process1"/>
    <dgm:cxn modelId="{AAE94ADD-F85E-45A5-A6EF-AC2E91F2B298}" type="presParOf" srcId="{2AFD4349-C972-43C1-82ED-6E033D135F23}" destId="{14FF8F02-12A3-42AF-B71C-C63C5B45789F}" srcOrd="3" destOrd="0" presId="urn:microsoft.com/office/officeart/2005/8/layout/process1"/>
    <dgm:cxn modelId="{F70D0C50-7B26-4683-9F79-5FAC4679499A}" type="presParOf" srcId="{14FF8F02-12A3-42AF-B71C-C63C5B45789F}" destId="{9568D93F-4EC4-4A5D-9611-8C598ACD4326}" srcOrd="0" destOrd="0" presId="urn:microsoft.com/office/officeart/2005/8/layout/process1"/>
    <dgm:cxn modelId="{162AD0A3-AAA7-4490-B760-84CE0A528E94}" type="presParOf" srcId="{2AFD4349-C972-43C1-82ED-6E033D135F23}" destId="{A3B5315A-55A9-4FF2-A346-E62308B4AC2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5B874-C5C2-4F10-860A-3A0CC8FA36C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155A7E-2388-45BF-AA0A-E1A02B005DD9}">
      <dgm:prSet phldrT="[文本]"/>
      <dgm:spPr/>
      <dgm:t>
        <a:bodyPr/>
        <a:lstStyle/>
        <a:p>
          <a:r>
            <a:rPr lang="en-US" altLang="zh-CN" dirty="0" smtClean="0"/>
            <a:t>UC4</a:t>
          </a:r>
          <a:r>
            <a:rPr lang="zh-CN" altLang="en-US" dirty="0" smtClean="0"/>
            <a:t>运行监控</a:t>
          </a:r>
          <a:endParaRPr lang="zh-CN" altLang="en-US" dirty="0"/>
        </a:p>
      </dgm:t>
    </dgm:pt>
    <dgm:pt modelId="{A111D6F3-F3A6-4A15-ACF3-165524E12CC3}" type="parTrans" cxnId="{C23DBAC0-9F7C-480B-AB31-89973CE2EE4E}">
      <dgm:prSet/>
      <dgm:spPr/>
      <dgm:t>
        <a:bodyPr/>
        <a:lstStyle/>
        <a:p>
          <a:endParaRPr lang="zh-CN" altLang="en-US"/>
        </a:p>
      </dgm:t>
    </dgm:pt>
    <dgm:pt modelId="{0F3334FE-9E7A-441F-A589-C4DE79A2B36F}" type="sibTrans" cxnId="{C23DBAC0-9F7C-480B-AB31-89973CE2EE4E}">
      <dgm:prSet/>
      <dgm:spPr/>
      <dgm:t>
        <a:bodyPr/>
        <a:lstStyle/>
        <a:p>
          <a:endParaRPr lang="zh-CN" altLang="en-US"/>
        </a:p>
      </dgm:t>
    </dgm:pt>
    <dgm:pt modelId="{F8CCF93C-B0D2-4AB7-A517-44B9C376DC0B}">
      <dgm:prSet phldrT="[文本]"/>
      <dgm:spPr/>
      <dgm:t>
        <a:bodyPr/>
        <a:lstStyle/>
        <a:p>
          <a:r>
            <a:rPr lang="en-US" altLang="zh-CN" dirty="0" smtClean="0"/>
            <a:t>ODI</a:t>
          </a:r>
          <a:r>
            <a:rPr lang="zh-CN" altLang="en-US" dirty="0" smtClean="0"/>
            <a:t>运行监控</a:t>
          </a:r>
          <a:endParaRPr lang="zh-CN" altLang="en-US" dirty="0"/>
        </a:p>
      </dgm:t>
    </dgm:pt>
    <dgm:pt modelId="{6979F09F-098A-42DB-A44C-96567889B0CA}" type="parTrans" cxnId="{4C8F51C4-3D46-4A30-B6EE-E8B038A41F14}">
      <dgm:prSet/>
      <dgm:spPr/>
      <dgm:t>
        <a:bodyPr/>
        <a:lstStyle/>
        <a:p>
          <a:endParaRPr lang="zh-CN" altLang="en-US"/>
        </a:p>
      </dgm:t>
    </dgm:pt>
    <dgm:pt modelId="{1907C4DF-07CD-40CA-8B2B-1D34D38FE393}" type="sibTrans" cxnId="{4C8F51C4-3D46-4A30-B6EE-E8B038A41F14}">
      <dgm:prSet/>
      <dgm:spPr/>
      <dgm:t>
        <a:bodyPr/>
        <a:lstStyle/>
        <a:p>
          <a:endParaRPr lang="zh-CN" altLang="en-US"/>
        </a:p>
      </dgm:t>
    </dgm:pt>
    <dgm:pt modelId="{8E64760F-0C62-45DD-8CDB-418E37714E81}">
      <dgm:prSet phldrT="[文本]"/>
      <dgm:spPr/>
      <dgm:t>
        <a:bodyPr/>
        <a:lstStyle/>
        <a:p>
          <a:r>
            <a:rPr lang="zh-CN" altLang="en-US" dirty="0" smtClean="0"/>
            <a:t>数据库性能监控</a:t>
          </a:r>
          <a:endParaRPr lang="zh-CN" altLang="en-US" dirty="0"/>
        </a:p>
      </dgm:t>
    </dgm:pt>
    <dgm:pt modelId="{21024D34-B98F-45D0-9527-726B43D61975}" type="parTrans" cxnId="{4A779E71-E913-4A96-9A1C-1A29295C113B}">
      <dgm:prSet/>
      <dgm:spPr/>
      <dgm:t>
        <a:bodyPr/>
        <a:lstStyle/>
        <a:p>
          <a:endParaRPr lang="zh-CN" altLang="en-US"/>
        </a:p>
      </dgm:t>
    </dgm:pt>
    <dgm:pt modelId="{3308F42E-24E1-492A-B898-92A34367581C}" type="sibTrans" cxnId="{4A779E71-E913-4A96-9A1C-1A29295C113B}">
      <dgm:prSet/>
      <dgm:spPr/>
      <dgm:t>
        <a:bodyPr/>
        <a:lstStyle/>
        <a:p>
          <a:endParaRPr lang="zh-CN" altLang="en-US"/>
        </a:p>
      </dgm:t>
    </dgm:pt>
    <dgm:pt modelId="{2076BFAC-CB52-43F4-B758-9AB229B8E8AF}">
      <dgm:prSet phldrT="[文本]"/>
      <dgm:spPr/>
      <dgm:t>
        <a:bodyPr/>
        <a:lstStyle/>
        <a:p>
          <a:r>
            <a:rPr lang="en-US" altLang="zh-CN" dirty="0" smtClean="0"/>
            <a:t>RA</a:t>
          </a:r>
          <a:r>
            <a:rPr lang="zh-CN" altLang="en-US" dirty="0" smtClean="0"/>
            <a:t>系统前端监控</a:t>
          </a:r>
          <a:endParaRPr lang="zh-CN" altLang="en-US" dirty="0"/>
        </a:p>
      </dgm:t>
    </dgm:pt>
    <dgm:pt modelId="{A600E53E-299C-4688-AAB9-55214897481C}" type="parTrans" cxnId="{C25E6647-06A3-438F-8571-268140ADC70E}">
      <dgm:prSet/>
      <dgm:spPr/>
      <dgm:t>
        <a:bodyPr/>
        <a:lstStyle/>
        <a:p>
          <a:endParaRPr lang="zh-CN" altLang="en-US"/>
        </a:p>
      </dgm:t>
    </dgm:pt>
    <dgm:pt modelId="{5BC02162-08BE-41CF-AAE0-F0EDA1162ABF}" type="sibTrans" cxnId="{C25E6647-06A3-438F-8571-268140ADC70E}">
      <dgm:prSet/>
      <dgm:spPr/>
      <dgm:t>
        <a:bodyPr/>
        <a:lstStyle/>
        <a:p>
          <a:endParaRPr lang="zh-CN" altLang="en-US"/>
        </a:p>
      </dgm:t>
    </dgm:pt>
    <dgm:pt modelId="{DEC67F8B-6E6D-460A-80EA-D6AAB91997C7}">
      <dgm:prSet phldrT="[文本]"/>
      <dgm:spPr/>
      <dgm:t>
        <a:bodyPr/>
        <a:lstStyle/>
        <a:p>
          <a:r>
            <a:rPr lang="zh-CN" altLang="en-US" dirty="0" smtClean="0"/>
            <a:t>数据的准确性检查</a:t>
          </a:r>
          <a:endParaRPr lang="zh-CN" altLang="en-US" dirty="0"/>
        </a:p>
      </dgm:t>
    </dgm:pt>
    <dgm:pt modelId="{1A2CAB23-A350-4D05-99ED-A67B219EAAB2}" type="parTrans" cxnId="{3E4F5AC6-062F-4DF2-A819-5C522664C932}">
      <dgm:prSet/>
      <dgm:spPr/>
      <dgm:t>
        <a:bodyPr/>
        <a:lstStyle/>
        <a:p>
          <a:endParaRPr lang="zh-CN" altLang="en-US"/>
        </a:p>
      </dgm:t>
    </dgm:pt>
    <dgm:pt modelId="{A622F815-5C29-417F-AEBD-3C7B9A197E59}" type="sibTrans" cxnId="{3E4F5AC6-062F-4DF2-A819-5C522664C932}">
      <dgm:prSet/>
      <dgm:spPr/>
      <dgm:t>
        <a:bodyPr/>
        <a:lstStyle/>
        <a:p>
          <a:endParaRPr lang="zh-CN" altLang="en-US"/>
        </a:p>
      </dgm:t>
    </dgm:pt>
    <dgm:pt modelId="{D31E372C-84C8-4C0C-9D9E-8CB68E028FDC}">
      <dgm:prSet phldrT="[文本]"/>
      <dgm:spPr/>
      <dgm:t>
        <a:bodyPr/>
        <a:lstStyle/>
        <a:p>
          <a:r>
            <a:rPr lang="en-US" altLang="zh-CN" dirty="0" smtClean="0"/>
            <a:t>RA</a:t>
          </a:r>
          <a:r>
            <a:rPr lang="zh-CN" altLang="en-US" dirty="0" smtClean="0"/>
            <a:t>系统可扩展性</a:t>
          </a:r>
          <a:endParaRPr lang="zh-CN" altLang="en-US" dirty="0"/>
        </a:p>
      </dgm:t>
    </dgm:pt>
    <dgm:pt modelId="{D8F8C11A-4839-4708-A453-047A97A93439}" type="parTrans" cxnId="{30C4194A-59AE-42B9-B00E-632FCD2C201C}">
      <dgm:prSet/>
      <dgm:spPr/>
      <dgm:t>
        <a:bodyPr/>
        <a:lstStyle/>
        <a:p>
          <a:endParaRPr lang="zh-CN" altLang="en-US"/>
        </a:p>
      </dgm:t>
    </dgm:pt>
    <dgm:pt modelId="{7A78B64F-E4F2-4ABF-A294-AB5942043417}" type="sibTrans" cxnId="{30C4194A-59AE-42B9-B00E-632FCD2C201C}">
      <dgm:prSet/>
      <dgm:spPr/>
      <dgm:t>
        <a:bodyPr/>
        <a:lstStyle/>
        <a:p>
          <a:endParaRPr lang="zh-CN" altLang="en-US"/>
        </a:p>
      </dgm:t>
    </dgm:pt>
    <dgm:pt modelId="{DCECBA17-3CF0-4119-939B-6E706CD62C27}" type="pres">
      <dgm:prSet presAssocID="{D025B874-C5C2-4F10-860A-3A0CC8FA36C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359468E-AC47-417F-9727-0049465ACA56}" type="pres">
      <dgm:prSet presAssocID="{1A155A7E-2388-45BF-AA0A-E1A02B005DD9}" presName="composite" presStyleCnt="0"/>
      <dgm:spPr/>
    </dgm:pt>
    <dgm:pt modelId="{18CF1611-A287-4E7A-BB80-4F64D9E05D19}" type="pres">
      <dgm:prSet presAssocID="{1A155A7E-2388-45BF-AA0A-E1A02B005DD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4DB24D-3946-4FE6-AA68-9A672BCFE304}" type="pres">
      <dgm:prSet presAssocID="{1A155A7E-2388-45BF-AA0A-E1A02B005DD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48291D-0F29-4202-8186-88D2886FA479}" type="pres">
      <dgm:prSet presAssocID="{1A155A7E-2388-45BF-AA0A-E1A02B005DD9}" presName="BalanceSpacing" presStyleCnt="0"/>
      <dgm:spPr/>
    </dgm:pt>
    <dgm:pt modelId="{4C0AEC79-4907-4729-B06D-7CC1BEC59AC6}" type="pres">
      <dgm:prSet presAssocID="{1A155A7E-2388-45BF-AA0A-E1A02B005DD9}" presName="BalanceSpacing1" presStyleCnt="0"/>
      <dgm:spPr/>
    </dgm:pt>
    <dgm:pt modelId="{BD5C0F44-AEE9-40EB-A92F-2F2BBA484E20}" type="pres">
      <dgm:prSet presAssocID="{0F3334FE-9E7A-441F-A589-C4DE79A2B36F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C0B9B3E6-C351-41B7-B2CB-F6272B4C0782}" type="pres">
      <dgm:prSet presAssocID="{0F3334FE-9E7A-441F-A589-C4DE79A2B36F}" presName="spaceBetweenRectangles" presStyleCnt="0"/>
      <dgm:spPr/>
    </dgm:pt>
    <dgm:pt modelId="{7327ABD5-2071-472B-BA4E-39B5867916AB}" type="pres">
      <dgm:prSet presAssocID="{8E64760F-0C62-45DD-8CDB-418E37714E81}" presName="composite" presStyleCnt="0"/>
      <dgm:spPr/>
    </dgm:pt>
    <dgm:pt modelId="{20BA59F0-0992-49BA-820A-E2AD6160BCB6}" type="pres">
      <dgm:prSet presAssocID="{8E64760F-0C62-45DD-8CDB-418E37714E8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241D10-71B3-4C58-848F-D463E44E3D7C}" type="pres">
      <dgm:prSet presAssocID="{8E64760F-0C62-45DD-8CDB-418E37714E8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A81358-876B-43C9-8169-EB0CA28B7E63}" type="pres">
      <dgm:prSet presAssocID="{8E64760F-0C62-45DD-8CDB-418E37714E81}" presName="BalanceSpacing" presStyleCnt="0"/>
      <dgm:spPr/>
    </dgm:pt>
    <dgm:pt modelId="{573710D5-A45B-474B-AA42-00A8418A55C2}" type="pres">
      <dgm:prSet presAssocID="{8E64760F-0C62-45DD-8CDB-418E37714E81}" presName="BalanceSpacing1" presStyleCnt="0"/>
      <dgm:spPr/>
    </dgm:pt>
    <dgm:pt modelId="{9A015C2F-B78C-42F3-B834-62BF3F762FC5}" type="pres">
      <dgm:prSet presAssocID="{3308F42E-24E1-492A-B898-92A34367581C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CD4FECAD-C75C-4FF5-BCC8-2EB4ACAC0656}" type="pres">
      <dgm:prSet presAssocID="{3308F42E-24E1-492A-B898-92A34367581C}" presName="spaceBetweenRectangles" presStyleCnt="0"/>
      <dgm:spPr/>
    </dgm:pt>
    <dgm:pt modelId="{061FADE9-E479-4906-B2B8-6B4C1E77AEED}" type="pres">
      <dgm:prSet presAssocID="{DEC67F8B-6E6D-460A-80EA-D6AAB91997C7}" presName="composite" presStyleCnt="0"/>
      <dgm:spPr/>
    </dgm:pt>
    <dgm:pt modelId="{27946E26-2D7E-40EC-AC36-E341DE4A303A}" type="pres">
      <dgm:prSet presAssocID="{DEC67F8B-6E6D-460A-80EA-D6AAB91997C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E8AE15-F492-44F9-83B0-E7FE4DA5CE5B}" type="pres">
      <dgm:prSet presAssocID="{DEC67F8B-6E6D-460A-80EA-D6AAB91997C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584D9E-98AB-4910-9DC6-4A9E43F5D1C8}" type="pres">
      <dgm:prSet presAssocID="{DEC67F8B-6E6D-460A-80EA-D6AAB91997C7}" presName="BalanceSpacing" presStyleCnt="0"/>
      <dgm:spPr/>
    </dgm:pt>
    <dgm:pt modelId="{E12AD68D-FFE2-4FC6-B08B-D677015262B9}" type="pres">
      <dgm:prSet presAssocID="{DEC67F8B-6E6D-460A-80EA-D6AAB91997C7}" presName="BalanceSpacing1" presStyleCnt="0"/>
      <dgm:spPr/>
    </dgm:pt>
    <dgm:pt modelId="{1022C2A4-8254-4AC6-9258-03133EB83D18}" type="pres">
      <dgm:prSet presAssocID="{A622F815-5C29-417F-AEBD-3C7B9A197E59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41ED5934-96B9-46C8-8C04-9D6F74EDA87D}" type="presOf" srcId="{A622F815-5C29-417F-AEBD-3C7B9A197E59}" destId="{1022C2A4-8254-4AC6-9258-03133EB83D18}" srcOrd="0" destOrd="0" presId="urn:microsoft.com/office/officeart/2008/layout/AlternatingHexagons"/>
    <dgm:cxn modelId="{34253958-20D8-43AB-88F2-D85E7BDBAF06}" type="presOf" srcId="{3308F42E-24E1-492A-B898-92A34367581C}" destId="{9A015C2F-B78C-42F3-B834-62BF3F762FC5}" srcOrd="0" destOrd="0" presId="urn:microsoft.com/office/officeart/2008/layout/AlternatingHexagons"/>
    <dgm:cxn modelId="{3E4F5AC6-062F-4DF2-A819-5C522664C932}" srcId="{D025B874-C5C2-4F10-860A-3A0CC8FA36C0}" destId="{DEC67F8B-6E6D-460A-80EA-D6AAB91997C7}" srcOrd="2" destOrd="0" parTransId="{1A2CAB23-A350-4D05-99ED-A67B219EAAB2}" sibTransId="{A622F815-5C29-417F-AEBD-3C7B9A197E59}"/>
    <dgm:cxn modelId="{4E412976-9F72-4659-AC58-6A7AB223B5EE}" type="presOf" srcId="{8E64760F-0C62-45DD-8CDB-418E37714E81}" destId="{20BA59F0-0992-49BA-820A-E2AD6160BCB6}" srcOrd="0" destOrd="0" presId="urn:microsoft.com/office/officeart/2008/layout/AlternatingHexagons"/>
    <dgm:cxn modelId="{C23DBAC0-9F7C-480B-AB31-89973CE2EE4E}" srcId="{D025B874-C5C2-4F10-860A-3A0CC8FA36C0}" destId="{1A155A7E-2388-45BF-AA0A-E1A02B005DD9}" srcOrd="0" destOrd="0" parTransId="{A111D6F3-F3A6-4A15-ACF3-165524E12CC3}" sibTransId="{0F3334FE-9E7A-441F-A589-C4DE79A2B36F}"/>
    <dgm:cxn modelId="{114CDA1D-D89C-4EBB-92F3-94D529988839}" type="presOf" srcId="{D025B874-C5C2-4F10-860A-3A0CC8FA36C0}" destId="{DCECBA17-3CF0-4119-939B-6E706CD62C27}" srcOrd="0" destOrd="0" presId="urn:microsoft.com/office/officeart/2008/layout/AlternatingHexagons"/>
    <dgm:cxn modelId="{35086DF3-8D30-447D-830A-0A933D5A0FCC}" type="presOf" srcId="{D31E372C-84C8-4C0C-9D9E-8CB68E028FDC}" destId="{85E8AE15-F492-44F9-83B0-E7FE4DA5CE5B}" srcOrd="0" destOrd="0" presId="urn:microsoft.com/office/officeart/2008/layout/AlternatingHexagons"/>
    <dgm:cxn modelId="{ACE35E4A-3A12-49F4-BA8A-0C796B43D718}" type="presOf" srcId="{DEC67F8B-6E6D-460A-80EA-D6AAB91997C7}" destId="{27946E26-2D7E-40EC-AC36-E341DE4A303A}" srcOrd="0" destOrd="0" presId="urn:microsoft.com/office/officeart/2008/layout/AlternatingHexagons"/>
    <dgm:cxn modelId="{96929BAE-71C0-472B-A25C-A4F89D4ED2D0}" type="presOf" srcId="{0F3334FE-9E7A-441F-A589-C4DE79A2B36F}" destId="{BD5C0F44-AEE9-40EB-A92F-2F2BBA484E20}" srcOrd="0" destOrd="0" presId="urn:microsoft.com/office/officeart/2008/layout/AlternatingHexagons"/>
    <dgm:cxn modelId="{A37B255D-C42D-49B2-A284-1E04E8EB0D77}" type="presOf" srcId="{1A155A7E-2388-45BF-AA0A-E1A02B005DD9}" destId="{18CF1611-A287-4E7A-BB80-4F64D9E05D19}" srcOrd="0" destOrd="0" presId="urn:microsoft.com/office/officeart/2008/layout/AlternatingHexagons"/>
    <dgm:cxn modelId="{C25E6647-06A3-438F-8571-268140ADC70E}" srcId="{8E64760F-0C62-45DD-8CDB-418E37714E81}" destId="{2076BFAC-CB52-43F4-B758-9AB229B8E8AF}" srcOrd="0" destOrd="0" parTransId="{A600E53E-299C-4688-AAB9-55214897481C}" sibTransId="{5BC02162-08BE-41CF-AAE0-F0EDA1162ABF}"/>
    <dgm:cxn modelId="{4A779E71-E913-4A96-9A1C-1A29295C113B}" srcId="{D025B874-C5C2-4F10-860A-3A0CC8FA36C0}" destId="{8E64760F-0C62-45DD-8CDB-418E37714E81}" srcOrd="1" destOrd="0" parTransId="{21024D34-B98F-45D0-9527-726B43D61975}" sibTransId="{3308F42E-24E1-492A-B898-92A34367581C}"/>
    <dgm:cxn modelId="{0CB3AA07-680A-484C-894D-2C51466A3F40}" type="presOf" srcId="{2076BFAC-CB52-43F4-B758-9AB229B8E8AF}" destId="{1A241D10-71B3-4C58-848F-D463E44E3D7C}" srcOrd="0" destOrd="0" presId="urn:microsoft.com/office/officeart/2008/layout/AlternatingHexagons"/>
    <dgm:cxn modelId="{52C3213F-7C14-4E80-B843-491203E3FAF9}" type="presOf" srcId="{F8CCF93C-B0D2-4AB7-A517-44B9C376DC0B}" destId="{704DB24D-3946-4FE6-AA68-9A672BCFE304}" srcOrd="0" destOrd="0" presId="urn:microsoft.com/office/officeart/2008/layout/AlternatingHexagons"/>
    <dgm:cxn modelId="{30C4194A-59AE-42B9-B00E-632FCD2C201C}" srcId="{DEC67F8B-6E6D-460A-80EA-D6AAB91997C7}" destId="{D31E372C-84C8-4C0C-9D9E-8CB68E028FDC}" srcOrd="0" destOrd="0" parTransId="{D8F8C11A-4839-4708-A453-047A97A93439}" sibTransId="{7A78B64F-E4F2-4ABF-A294-AB5942043417}"/>
    <dgm:cxn modelId="{4C8F51C4-3D46-4A30-B6EE-E8B038A41F14}" srcId="{1A155A7E-2388-45BF-AA0A-E1A02B005DD9}" destId="{F8CCF93C-B0D2-4AB7-A517-44B9C376DC0B}" srcOrd="0" destOrd="0" parTransId="{6979F09F-098A-42DB-A44C-96567889B0CA}" sibTransId="{1907C4DF-07CD-40CA-8B2B-1D34D38FE393}"/>
    <dgm:cxn modelId="{10346A23-B0BB-4379-AD2C-D449E83E5AD2}" type="presParOf" srcId="{DCECBA17-3CF0-4119-939B-6E706CD62C27}" destId="{6359468E-AC47-417F-9727-0049465ACA56}" srcOrd="0" destOrd="0" presId="urn:microsoft.com/office/officeart/2008/layout/AlternatingHexagons"/>
    <dgm:cxn modelId="{D120C97B-4225-42BE-9E13-910BADAEF56B}" type="presParOf" srcId="{6359468E-AC47-417F-9727-0049465ACA56}" destId="{18CF1611-A287-4E7A-BB80-4F64D9E05D19}" srcOrd="0" destOrd="0" presId="urn:microsoft.com/office/officeart/2008/layout/AlternatingHexagons"/>
    <dgm:cxn modelId="{EB465F83-F463-4180-BE25-E94C2DF880CD}" type="presParOf" srcId="{6359468E-AC47-417F-9727-0049465ACA56}" destId="{704DB24D-3946-4FE6-AA68-9A672BCFE304}" srcOrd="1" destOrd="0" presId="urn:microsoft.com/office/officeart/2008/layout/AlternatingHexagons"/>
    <dgm:cxn modelId="{8A0F62F3-C988-45D2-88B7-79CA10AEC875}" type="presParOf" srcId="{6359468E-AC47-417F-9727-0049465ACA56}" destId="{A048291D-0F29-4202-8186-88D2886FA479}" srcOrd="2" destOrd="0" presId="urn:microsoft.com/office/officeart/2008/layout/AlternatingHexagons"/>
    <dgm:cxn modelId="{08C9C839-F59C-4BD7-BC42-4850FB3B27EA}" type="presParOf" srcId="{6359468E-AC47-417F-9727-0049465ACA56}" destId="{4C0AEC79-4907-4729-B06D-7CC1BEC59AC6}" srcOrd="3" destOrd="0" presId="urn:microsoft.com/office/officeart/2008/layout/AlternatingHexagons"/>
    <dgm:cxn modelId="{651FD37B-0280-4EBD-86AE-5C9B5B5FAB2B}" type="presParOf" srcId="{6359468E-AC47-417F-9727-0049465ACA56}" destId="{BD5C0F44-AEE9-40EB-A92F-2F2BBA484E20}" srcOrd="4" destOrd="0" presId="urn:microsoft.com/office/officeart/2008/layout/AlternatingHexagons"/>
    <dgm:cxn modelId="{D0E6A301-A3EC-4C9D-975A-399DEA745446}" type="presParOf" srcId="{DCECBA17-3CF0-4119-939B-6E706CD62C27}" destId="{C0B9B3E6-C351-41B7-B2CB-F6272B4C0782}" srcOrd="1" destOrd="0" presId="urn:microsoft.com/office/officeart/2008/layout/AlternatingHexagons"/>
    <dgm:cxn modelId="{BDE067D9-ABCE-47B6-B3C9-E30F5D710B84}" type="presParOf" srcId="{DCECBA17-3CF0-4119-939B-6E706CD62C27}" destId="{7327ABD5-2071-472B-BA4E-39B5867916AB}" srcOrd="2" destOrd="0" presId="urn:microsoft.com/office/officeart/2008/layout/AlternatingHexagons"/>
    <dgm:cxn modelId="{5314722A-99B0-4F2A-8FDA-115213819BFC}" type="presParOf" srcId="{7327ABD5-2071-472B-BA4E-39B5867916AB}" destId="{20BA59F0-0992-49BA-820A-E2AD6160BCB6}" srcOrd="0" destOrd="0" presId="urn:microsoft.com/office/officeart/2008/layout/AlternatingHexagons"/>
    <dgm:cxn modelId="{2F6B189A-98A6-439C-A281-37FD497A55C4}" type="presParOf" srcId="{7327ABD5-2071-472B-BA4E-39B5867916AB}" destId="{1A241D10-71B3-4C58-848F-D463E44E3D7C}" srcOrd="1" destOrd="0" presId="urn:microsoft.com/office/officeart/2008/layout/AlternatingHexagons"/>
    <dgm:cxn modelId="{AF935BCC-2BC8-4070-BF62-26DBF9A6CFBB}" type="presParOf" srcId="{7327ABD5-2071-472B-BA4E-39B5867916AB}" destId="{C2A81358-876B-43C9-8169-EB0CA28B7E63}" srcOrd="2" destOrd="0" presId="urn:microsoft.com/office/officeart/2008/layout/AlternatingHexagons"/>
    <dgm:cxn modelId="{0D5DB4B7-EEAC-4337-AD78-9B99A2AF134A}" type="presParOf" srcId="{7327ABD5-2071-472B-BA4E-39B5867916AB}" destId="{573710D5-A45B-474B-AA42-00A8418A55C2}" srcOrd="3" destOrd="0" presId="urn:microsoft.com/office/officeart/2008/layout/AlternatingHexagons"/>
    <dgm:cxn modelId="{B518586A-EA28-4097-81B8-814B1FEB5026}" type="presParOf" srcId="{7327ABD5-2071-472B-BA4E-39B5867916AB}" destId="{9A015C2F-B78C-42F3-B834-62BF3F762FC5}" srcOrd="4" destOrd="0" presId="urn:microsoft.com/office/officeart/2008/layout/AlternatingHexagons"/>
    <dgm:cxn modelId="{AA01E2DB-AD4F-4933-802B-7709BD517E84}" type="presParOf" srcId="{DCECBA17-3CF0-4119-939B-6E706CD62C27}" destId="{CD4FECAD-C75C-4FF5-BCC8-2EB4ACAC0656}" srcOrd="3" destOrd="0" presId="urn:microsoft.com/office/officeart/2008/layout/AlternatingHexagons"/>
    <dgm:cxn modelId="{1CBACB78-3BA4-43B7-AE7E-5D5AC5DA97EA}" type="presParOf" srcId="{DCECBA17-3CF0-4119-939B-6E706CD62C27}" destId="{061FADE9-E479-4906-B2B8-6B4C1E77AEED}" srcOrd="4" destOrd="0" presId="urn:microsoft.com/office/officeart/2008/layout/AlternatingHexagons"/>
    <dgm:cxn modelId="{61FFB782-F2C5-4804-A883-DF6DA5F78ECE}" type="presParOf" srcId="{061FADE9-E479-4906-B2B8-6B4C1E77AEED}" destId="{27946E26-2D7E-40EC-AC36-E341DE4A303A}" srcOrd="0" destOrd="0" presId="urn:microsoft.com/office/officeart/2008/layout/AlternatingHexagons"/>
    <dgm:cxn modelId="{9268474B-A99D-4AA6-8CD2-30C05464E796}" type="presParOf" srcId="{061FADE9-E479-4906-B2B8-6B4C1E77AEED}" destId="{85E8AE15-F492-44F9-83B0-E7FE4DA5CE5B}" srcOrd="1" destOrd="0" presId="urn:microsoft.com/office/officeart/2008/layout/AlternatingHexagons"/>
    <dgm:cxn modelId="{21B61047-0DBD-4CA3-8844-78E771368670}" type="presParOf" srcId="{061FADE9-E479-4906-B2B8-6B4C1E77AEED}" destId="{16584D9E-98AB-4910-9DC6-4A9E43F5D1C8}" srcOrd="2" destOrd="0" presId="urn:microsoft.com/office/officeart/2008/layout/AlternatingHexagons"/>
    <dgm:cxn modelId="{A266D6EB-3AE1-40A5-B670-1E8C4D2B291E}" type="presParOf" srcId="{061FADE9-E479-4906-B2B8-6B4C1E77AEED}" destId="{E12AD68D-FFE2-4FC6-B08B-D677015262B9}" srcOrd="3" destOrd="0" presId="urn:microsoft.com/office/officeart/2008/layout/AlternatingHexagons"/>
    <dgm:cxn modelId="{246B4509-DDD3-4AFF-B7A4-E76B2E70F989}" type="presParOf" srcId="{061FADE9-E479-4906-B2B8-6B4C1E77AEED}" destId="{1022C2A4-8254-4AC6-9258-03133EB83D1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34BC8-1D1A-44A0-8B76-E8A5C9DDC301}">
      <dsp:nvSpPr>
        <dsp:cNvPr id="0" name=""/>
        <dsp:cNvSpPr/>
      </dsp:nvSpPr>
      <dsp:spPr>
        <a:xfrm rot="10800000">
          <a:off x="1741879" y="1178"/>
          <a:ext cx="5715492" cy="12090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5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IT</a:t>
          </a:r>
          <a:r>
            <a:rPr lang="zh-CN" altLang="en-US" sz="3300" kern="1200" dirty="0" smtClean="0"/>
            <a:t>系统复杂性</a:t>
          </a:r>
          <a:endParaRPr lang="zh-CN" altLang="en-US" sz="3300" kern="1200" dirty="0"/>
        </a:p>
      </dsp:txBody>
      <dsp:txXfrm rot="10800000">
        <a:off x="2044142" y="1178"/>
        <a:ext cx="5413229" cy="1209052"/>
      </dsp:txXfrm>
    </dsp:sp>
    <dsp:sp modelId="{131FD48D-6B5A-4D27-B527-936ACF3DE2B9}">
      <dsp:nvSpPr>
        <dsp:cNvPr id="0" name=""/>
        <dsp:cNvSpPr/>
      </dsp:nvSpPr>
      <dsp:spPr>
        <a:xfrm>
          <a:off x="1137353" y="1178"/>
          <a:ext cx="1209052" cy="12090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2496C-6A0C-4780-B8A0-9349D5004B52}">
      <dsp:nvSpPr>
        <dsp:cNvPr id="0" name=""/>
        <dsp:cNvSpPr/>
      </dsp:nvSpPr>
      <dsp:spPr>
        <a:xfrm rot="10800000">
          <a:off x="1741879" y="1571142"/>
          <a:ext cx="5715492" cy="12090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5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IT</a:t>
          </a:r>
          <a:r>
            <a:rPr lang="zh-CN" altLang="en-US" sz="3300" kern="1200" dirty="0" smtClean="0"/>
            <a:t>是构建现代企业的要素</a:t>
          </a:r>
          <a:endParaRPr lang="zh-CN" altLang="en-US" sz="3300" kern="1200" dirty="0"/>
        </a:p>
      </dsp:txBody>
      <dsp:txXfrm rot="10800000">
        <a:off x="2044142" y="1571142"/>
        <a:ext cx="5413229" cy="1209052"/>
      </dsp:txXfrm>
    </dsp:sp>
    <dsp:sp modelId="{F75D8DC5-1EB4-45BA-87CF-5ACB67737C50}">
      <dsp:nvSpPr>
        <dsp:cNvPr id="0" name=""/>
        <dsp:cNvSpPr/>
      </dsp:nvSpPr>
      <dsp:spPr>
        <a:xfrm>
          <a:off x="1137353" y="1571142"/>
          <a:ext cx="1209052" cy="12090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7D8C9-0644-4938-8049-55681D7C272C}">
      <dsp:nvSpPr>
        <dsp:cNvPr id="0" name=""/>
        <dsp:cNvSpPr/>
      </dsp:nvSpPr>
      <dsp:spPr>
        <a:xfrm rot="10800000">
          <a:off x="1741879" y="3141106"/>
          <a:ext cx="5715492" cy="12090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15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IT</a:t>
          </a:r>
          <a:r>
            <a:rPr lang="zh-CN" altLang="en-US" sz="3300" kern="1200" dirty="0" smtClean="0"/>
            <a:t>即服务</a:t>
          </a:r>
          <a:endParaRPr lang="zh-CN" altLang="en-US" sz="3300" kern="1200" dirty="0"/>
        </a:p>
      </dsp:txBody>
      <dsp:txXfrm rot="10800000">
        <a:off x="2044142" y="3141106"/>
        <a:ext cx="5413229" cy="1209052"/>
      </dsp:txXfrm>
    </dsp:sp>
    <dsp:sp modelId="{F26DEECF-A3A8-4DB2-9369-2A62C6D8110D}">
      <dsp:nvSpPr>
        <dsp:cNvPr id="0" name=""/>
        <dsp:cNvSpPr/>
      </dsp:nvSpPr>
      <dsp:spPr>
        <a:xfrm>
          <a:off x="1137353" y="3141106"/>
          <a:ext cx="1209052" cy="12090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5122E-6573-4A0C-842B-E97CB8AE374F}">
      <dsp:nvSpPr>
        <dsp:cNvPr id="0" name=""/>
        <dsp:cNvSpPr/>
      </dsp:nvSpPr>
      <dsp:spPr>
        <a:xfrm>
          <a:off x="7553" y="1498330"/>
          <a:ext cx="2257793" cy="1354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复杂的工作简单化</a:t>
          </a:r>
          <a:endParaRPr lang="zh-CN" altLang="en-US" sz="3400" kern="1200" dirty="0"/>
        </a:p>
      </dsp:txBody>
      <dsp:txXfrm>
        <a:off x="47230" y="1538007"/>
        <a:ext cx="2178439" cy="1275322"/>
      </dsp:txXfrm>
    </dsp:sp>
    <dsp:sp modelId="{AABB89E7-59AB-4153-8DE3-C70B37748702}">
      <dsp:nvSpPr>
        <dsp:cNvPr id="0" name=""/>
        <dsp:cNvSpPr/>
      </dsp:nvSpPr>
      <dsp:spPr>
        <a:xfrm>
          <a:off x="2491127" y="1895702"/>
          <a:ext cx="478652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491127" y="2007688"/>
        <a:ext cx="335056" cy="335960"/>
      </dsp:txXfrm>
    </dsp:sp>
    <dsp:sp modelId="{BE743803-DDC1-4DAE-B39B-518584E1C4F7}">
      <dsp:nvSpPr>
        <dsp:cNvPr id="0" name=""/>
        <dsp:cNvSpPr/>
      </dsp:nvSpPr>
      <dsp:spPr>
        <a:xfrm>
          <a:off x="3168465" y="1498330"/>
          <a:ext cx="2257793" cy="1354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重复的工作自动化</a:t>
          </a:r>
          <a:endParaRPr lang="zh-CN" altLang="en-US" sz="3400" kern="1200" dirty="0"/>
        </a:p>
      </dsp:txBody>
      <dsp:txXfrm>
        <a:off x="3208142" y="1538007"/>
        <a:ext cx="2178439" cy="1275322"/>
      </dsp:txXfrm>
    </dsp:sp>
    <dsp:sp modelId="{14FF8F02-12A3-42AF-B71C-C63C5B45789F}">
      <dsp:nvSpPr>
        <dsp:cNvPr id="0" name=""/>
        <dsp:cNvSpPr/>
      </dsp:nvSpPr>
      <dsp:spPr>
        <a:xfrm>
          <a:off x="5652038" y="1895702"/>
          <a:ext cx="478652" cy="559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5652038" y="2007688"/>
        <a:ext cx="335056" cy="335960"/>
      </dsp:txXfrm>
    </dsp:sp>
    <dsp:sp modelId="{A3B5315A-55A9-4FF2-A346-E62308B4AC27}">
      <dsp:nvSpPr>
        <dsp:cNvPr id="0" name=""/>
        <dsp:cNvSpPr/>
      </dsp:nvSpPr>
      <dsp:spPr>
        <a:xfrm>
          <a:off x="6329377" y="1498330"/>
          <a:ext cx="2257793" cy="1354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系统可控化</a:t>
          </a:r>
          <a:endParaRPr lang="zh-CN" altLang="en-US" sz="3400" kern="1200" dirty="0"/>
        </a:p>
      </dsp:txBody>
      <dsp:txXfrm>
        <a:off x="6369054" y="1538007"/>
        <a:ext cx="2178439" cy="1275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F1611-A287-4E7A-BB80-4F64D9E05D19}">
      <dsp:nvSpPr>
        <dsp:cNvPr id="0" name=""/>
        <dsp:cNvSpPr/>
      </dsp:nvSpPr>
      <dsp:spPr>
        <a:xfrm rot="5400000">
          <a:off x="3850458" y="10740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UC4</a:t>
          </a:r>
          <a:r>
            <a:rPr lang="zh-CN" altLang="en-US" sz="2100" kern="1200" dirty="0" smtClean="0"/>
            <a:t>运行监控</a:t>
          </a:r>
          <a:endParaRPr lang="zh-CN" altLang="en-US" sz="2100" kern="1200" dirty="0"/>
        </a:p>
      </dsp:txBody>
      <dsp:txXfrm rot="-5400000">
        <a:off x="4173593" y="253745"/>
        <a:ext cx="964774" cy="1108936"/>
      </dsp:txXfrm>
    </dsp:sp>
    <dsp:sp modelId="{704DB24D-3946-4FE6-AA68-9A672BCFE304}">
      <dsp:nvSpPr>
        <dsp:cNvPr id="0" name=""/>
        <dsp:cNvSpPr/>
      </dsp:nvSpPr>
      <dsp:spPr>
        <a:xfrm>
          <a:off x="5399317" y="324900"/>
          <a:ext cx="1797925" cy="966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ODI</a:t>
          </a:r>
          <a:r>
            <a:rPr lang="zh-CN" altLang="en-US" sz="2100" kern="1200" dirty="0" smtClean="0"/>
            <a:t>运行监控</a:t>
          </a:r>
          <a:endParaRPr lang="zh-CN" altLang="en-US" sz="2100" kern="1200" dirty="0"/>
        </a:p>
      </dsp:txBody>
      <dsp:txXfrm>
        <a:off x="5399317" y="324900"/>
        <a:ext cx="1797925" cy="966626"/>
      </dsp:txXfrm>
    </dsp:sp>
    <dsp:sp modelId="{BD5C0F44-AEE9-40EB-A92F-2F2BBA484E20}">
      <dsp:nvSpPr>
        <dsp:cNvPr id="0" name=""/>
        <dsp:cNvSpPr/>
      </dsp:nvSpPr>
      <dsp:spPr>
        <a:xfrm rot="5400000">
          <a:off x="2336721" y="10740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659856" y="253745"/>
        <a:ext cx="964774" cy="1108936"/>
      </dsp:txXfrm>
    </dsp:sp>
    <dsp:sp modelId="{20BA59F0-0992-49BA-820A-E2AD6160BCB6}">
      <dsp:nvSpPr>
        <dsp:cNvPr id="0" name=""/>
        <dsp:cNvSpPr/>
      </dsp:nvSpPr>
      <dsp:spPr>
        <a:xfrm rot="5400000">
          <a:off x="3090690" y="1474864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数据库性能监控</a:t>
          </a:r>
          <a:endParaRPr lang="zh-CN" altLang="en-US" sz="2100" kern="1200" dirty="0"/>
        </a:p>
      </dsp:txBody>
      <dsp:txXfrm rot="-5400000">
        <a:off x="3413825" y="1621200"/>
        <a:ext cx="964774" cy="1108936"/>
      </dsp:txXfrm>
    </dsp:sp>
    <dsp:sp modelId="{1A241D10-71B3-4C58-848F-D463E44E3D7C}">
      <dsp:nvSpPr>
        <dsp:cNvPr id="0" name=""/>
        <dsp:cNvSpPr/>
      </dsp:nvSpPr>
      <dsp:spPr>
        <a:xfrm>
          <a:off x="1397482" y="1692355"/>
          <a:ext cx="1739928" cy="966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RA</a:t>
          </a:r>
          <a:r>
            <a:rPr lang="zh-CN" altLang="en-US" sz="2100" kern="1200" dirty="0" smtClean="0"/>
            <a:t>系统前端监控</a:t>
          </a:r>
          <a:endParaRPr lang="zh-CN" altLang="en-US" sz="2100" kern="1200" dirty="0"/>
        </a:p>
      </dsp:txBody>
      <dsp:txXfrm>
        <a:off x="1397482" y="1692355"/>
        <a:ext cx="1739928" cy="966626"/>
      </dsp:txXfrm>
    </dsp:sp>
    <dsp:sp modelId="{9A015C2F-B78C-42F3-B834-62BF3F762FC5}">
      <dsp:nvSpPr>
        <dsp:cNvPr id="0" name=""/>
        <dsp:cNvSpPr/>
      </dsp:nvSpPr>
      <dsp:spPr>
        <a:xfrm rot="5400000">
          <a:off x="4604427" y="1474864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4927562" y="1621200"/>
        <a:ext cx="964774" cy="1108936"/>
      </dsp:txXfrm>
    </dsp:sp>
    <dsp:sp modelId="{27946E26-2D7E-40EC-AC36-E341DE4A303A}">
      <dsp:nvSpPr>
        <dsp:cNvPr id="0" name=""/>
        <dsp:cNvSpPr/>
      </dsp:nvSpPr>
      <dsp:spPr>
        <a:xfrm rot="5400000">
          <a:off x="3850458" y="284231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数据的准确性检查</a:t>
          </a:r>
          <a:endParaRPr lang="zh-CN" altLang="en-US" sz="2100" kern="1200" dirty="0"/>
        </a:p>
      </dsp:txBody>
      <dsp:txXfrm rot="-5400000">
        <a:off x="4173593" y="2988655"/>
        <a:ext cx="964774" cy="1108936"/>
      </dsp:txXfrm>
    </dsp:sp>
    <dsp:sp modelId="{85E8AE15-F492-44F9-83B0-E7FE4DA5CE5B}">
      <dsp:nvSpPr>
        <dsp:cNvPr id="0" name=""/>
        <dsp:cNvSpPr/>
      </dsp:nvSpPr>
      <dsp:spPr>
        <a:xfrm>
          <a:off x="5399317" y="3059810"/>
          <a:ext cx="1797925" cy="966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RA</a:t>
          </a:r>
          <a:r>
            <a:rPr lang="zh-CN" altLang="en-US" sz="2100" kern="1200" dirty="0" smtClean="0"/>
            <a:t>系统可扩展性</a:t>
          </a:r>
          <a:endParaRPr lang="zh-CN" altLang="en-US" sz="2100" kern="1200" dirty="0"/>
        </a:p>
      </dsp:txBody>
      <dsp:txXfrm>
        <a:off x="5399317" y="3059810"/>
        <a:ext cx="1797925" cy="966626"/>
      </dsp:txXfrm>
    </dsp:sp>
    <dsp:sp modelId="{1022C2A4-8254-4AC6-9258-03133EB83D18}">
      <dsp:nvSpPr>
        <dsp:cNvPr id="0" name=""/>
        <dsp:cNvSpPr/>
      </dsp:nvSpPr>
      <dsp:spPr>
        <a:xfrm rot="5400000">
          <a:off x="2336721" y="2842319"/>
          <a:ext cx="1611044" cy="140160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659856" y="2988655"/>
        <a:ext cx="964774" cy="1108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314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1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5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573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6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0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8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7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B96203-932D-4D4A-B8F6-77A8597772AD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81AADC-9B64-461B-B1B1-5936E95F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9582" y="2439652"/>
            <a:ext cx="9221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RA</a:t>
            </a:r>
            <a:r>
              <a:rPr lang="zh-CN" altLang="en-US" sz="9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系统运维</a:t>
            </a:r>
            <a:endParaRPr lang="zh-CN" altLang="en-US" sz="9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4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系统前端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管理前端用户使用报表的情况，包括会话总数、会话报错的信息、会话的语句等等信息。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RA</a:t>
            </a:r>
            <a:r>
              <a:rPr lang="zh-CN" altLang="en-US" dirty="0" smtClean="0"/>
              <a:t>系统的缓存管理。</a:t>
            </a:r>
            <a:r>
              <a:rPr lang="en-US" altLang="zh-CN" dirty="0" smtClean="0"/>
              <a:t>Call </a:t>
            </a:r>
            <a:r>
              <a:rPr lang="en-US" altLang="zh-CN" dirty="0" err="1" smtClean="0"/>
              <a:t>sapurgeallcache</a:t>
            </a:r>
            <a:r>
              <a:rPr lang="en-US" altLang="zh-CN" dirty="0" smtClean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RA</a:t>
            </a:r>
            <a:r>
              <a:rPr lang="zh-CN" altLang="en-US" dirty="0" smtClean="0"/>
              <a:t>用户和组的权限管理。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为前端用户制作报表提供技术支持。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2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数据库性能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数据库的会话数量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临时表空间的使用情况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前端用户查询会话时间长度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数据库锁表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8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数据的准确性</a:t>
            </a:r>
            <a:r>
              <a:rPr lang="zh-CN" altLang="en-US" dirty="0" smtClean="0"/>
              <a:t>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RA</a:t>
            </a:r>
            <a:r>
              <a:rPr lang="zh-CN" altLang="en-US" dirty="0" smtClean="0"/>
              <a:t>每日销售核对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RA</a:t>
            </a:r>
            <a:r>
              <a:rPr lang="zh-CN" altLang="en-US" dirty="0" smtClean="0"/>
              <a:t>包装商品核对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维</a:t>
            </a:r>
            <a:r>
              <a:rPr lang="zh-CN" altLang="en-US" dirty="0" smtClean="0"/>
              <a:t>度实施核对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\\</a:t>
            </a:r>
            <a:r>
              <a:rPr lang="en-US" altLang="zh-CN" dirty="0" smtClean="0"/>
              <a:t>192.168.2.210\S\Rawork\DOC</a:t>
            </a:r>
            <a:r>
              <a:rPr lang="en-US" altLang="zh-CN" dirty="0"/>
              <a:t>\</a:t>
            </a:r>
            <a:r>
              <a:rPr lang="zh-CN" altLang="en-US" dirty="0"/>
              <a:t>每日</a:t>
            </a:r>
            <a:r>
              <a:rPr lang="en-US" altLang="zh-CN" dirty="0"/>
              <a:t>RA</a:t>
            </a:r>
            <a:r>
              <a:rPr lang="zh-CN" altLang="en-US" dirty="0"/>
              <a:t>数据核对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6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系统可</a:t>
            </a:r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ODI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开发（</a:t>
            </a:r>
            <a:r>
              <a:rPr lang="en-US" altLang="zh-CN" dirty="0"/>
              <a:t>\\192.168.2.213\</a:t>
            </a:r>
            <a:r>
              <a:rPr lang="en-US" altLang="zh-CN" dirty="0" smtClean="0"/>
              <a:t>S</a:t>
            </a:r>
            <a:r>
              <a:rPr lang="en-US" altLang="zh-CN" dirty="0"/>
              <a:t>:\</a:t>
            </a:r>
            <a:r>
              <a:rPr lang="en-US" altLang="zh-CN" dirty="0" smtClean="0"/>
              <a:t>RAwork\DOC\Oracle\OBIEE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OBIEE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开发</a:t>
            </a:r>
            <a:r>
              <a:rPr lang="en-US" altLang="zh-CN" dirty="0"/>
              <a:t>(\\</a:t>
            </a:r>
            <a:r>
              <a:rPr lang="en-US" altLang="zh-CN" dirty="0" smtClean="0"/>
              <a:t>192.168.2.213\</a:t>
            </a:r>
            <a:r>
              <a:rPr lang="en-US" altLang="zh-CN" dirty="0"/>
              <a:t>S:\</a:t>
            </a:r>
            <a:r>
              <a:rPr lang="en-US" altLang="zh-CN" dirty="0" err="1" smtClean="0"/>
              <a:t>RAwork</a:t>
            </a:r>
            <a:r>
              <a:rPr lang="en-US" altLang="zh-CN" dirty="0" smtClean="0"/>
              <a:t>\DOC\Oracle\ODI)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6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3339"/>
          </a:xfrm>
        </p:spPr>
        <p:txBody>
          <a:bodyPr/>
          <a:lstStyle/>
          <a:p>
            <a:r>
              <a:rPr lang="zh-CN" altLang="en-US" dirty="0"/>
              <a:t>报错信息汇总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184632"/>
              </p:ext>
            </p:extLst>
          </p:nvPr>
        </p:nvGraphicFramePr>
        <p:xfrm>
          <a:off x="1262130" y="1275009"/>
          <a:ext cx="8594658" cy="4882927"/>
        </p:xfrm>
        <a:graphic>
          <a:graphicData uri="http://schemas.openxmlformats.org/drawingml/2006/table">
            <a:tbl>
              <a:tblPr/>
              <a:tblGrid>
                <a:gridCol w="193138"/>
                <a:gridCol w="7843564"/>
                <a:gridCol w="557956"/>
              </a:tblGrid>
              <a:tr h="281820"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错误信息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次数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Exception in thread "main"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java.lang.OutOfMemoryError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Exception in thread "main" java.lang.OutOfMemoryError，java.lang.NullPointerException，java.sql.SQLException: IO Error: Socket read timed out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NONE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334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ORA-00001: unique constraint (RADM.PK_BBG_RA_SLS_IT_DY_A) violated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ORA-01555: snapshot too old: rollback segment number 121 with name "_SYSSMU121_1452714755$" too small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ORA-01555: snapshot too old: rollback segment number 25 with name "_SYSSMU25_3463781890$" too small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ORA-01652: unable to extend temp segment by 12800 in tablespace RA_TEMP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ORA-08103: object no longer exists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ORA-12170: TNS:Connect timeout occurred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ORA-30926: unable to get a stable set of rows in the source tables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PLP_RetailNetProfitFactTempLoad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接口执行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个小时仍然未完成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The connect is closed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java.lang.Exception: ODI-17506: Variable has no value: RA_BI.RA_SRC_BUSINESS_CURRENT_DT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java.sql.SQLException: IO Error: Socket read timed out，java.lang.NullPointerException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java.sql.SQLRecoverableException: IO Error: Socket read timed out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java.sql.SQLRecoverableException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 No more data to read from socket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047" marR="8047" marT="80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5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993" y="2743200"/>
            <a:ext cx="8595360" cy="1493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 smtClean="0"/>
              <a:t>Thank You!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847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运维的</a:t>
            </a:r>
            <a:r>
              <a:rPr lang="zh-CN" altLang="en-US" dirty="0"/>
              <a:t>必要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8746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3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运维目标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68795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0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系统运维关注点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12726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3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UC4</a:t>
            </a:r>
            <a:r>
              <a:rPr lang="zh-CN" altLang="en-US" dirty="0"/>
              <a:t>运行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PF.ORACLE_ANALYTICS_TOP_LEVEL</a:t>
            </a:r>
            <a:r>
              <a:rPr lang="zh-CN" altLang="en-US" dirty="0" smtClean="0"/>
              <a:t>下的所有</a:t>
            </a:r>
            <a:r>
              <a:rPr lang="en-US" altLang="zh-CN" dirty="0" err="1" smtClean="0"/>
              <a:t>ksh</a:t>
            </a:r>
            <a:r>
              <a:rPr lang="zh-CN" altLang="en-US" dirty="0" smtClean="0"/>
              <a:t>执行情况需要每天检查，如果有报错</a:t>
            </a:r>
            <a:r>
              <a:rPr lang="en-US" altLang="zh-CN" dirty="0" err="1" smtClean="0"/>
              <a:t>ksh</a:t>
            </a:r>
            <a:r>
              <a:rPr lang="zh-CN" altLang="en-US" dirty="0" smtClean="0"/>
              <a:t>需要及时处理。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监控运行时间比较长的并且是关键路径上的</a:t>
            </a:r>
            <a:r>
              <a:rPr lang="en-US" altLang="zh-CN" dirty="0" err="1" smtClean="0"/>
              <a:t>ksh</a:t>
            </a:r>
            <a:r>
              <a:rPr lang="zh-CN" altLang="en-US" smtClean="0"/>
              <a:t>，需要优化的要优化。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5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UC4</a:t>
            </a:r>
            <a:r>
              <a:rPr lang="zh-CN" altLang="en-US" dirty="0"/>
              <a:t>运行监控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54" y="1691322"/>
            <a:ext cx="10432858" cy="43875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6975" y="6284890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Status E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ODI</a:t>
            </a:r>
            <a:r>
              <a:rPr lang="zh-CN" altLang="en-US" dirty="0" smtClean="0"/>
              <a:t>执行报错。具体的报错信息需要在</a:t>
            </a:r>
            <a:r>
              <a:rPr lang="en-US" altLang="zh-CN" dirty="0" smtClean="0"/>
              <a:t>ODI</a:t>
            </a:r>
            <a:r>
              <a:rPr lang="zh-CN" altLang="en-US" dirty="0" smtClean="0"/>
              <a:t>的操作日志中查看。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UC4</a:t>
            </a:r>
            <a:r>
              <a:rPr lang="zh-CN" altLang="en-US" dirty="0"/>
              <a:t>运行监控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78" y="1691322"/>
            <a:ext cx="10070054" cy="42026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8489" y="6091708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ksh</a:t>
            </a:r>
            <a:r>
              <a:rPr lang="zh-CN" altLang="en-US" dirty="0" smtClean="0"/>
              <a:t>可以调用多个</a:t>
            </a:r>
            <a:r>
              <a:rPr lang="en-US" altLang="zh-CN" dirty="0" smtClean="0"/>
              <a:t>ODI</a:t>
            </a:r>
            <a:r>
              <a:rPr lang="zh-CN" altLang="en-US" dirty="0" smtClean="0"/>
              <a:t>的场景，按顺序执行。</a:t>
            </a:r>
            <a:r>
              <a:rPr lang="en-US" altLang="zh-CN" dirty="0" smtClean="0"/>
              <a:t>Status D</a:t>
            </a:r>
            <a:r>
              <a:rPr lang="zh-CN" altLang="en-US" dirty="0" smtClean="0"/>
              <a:t>表示执行成功。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5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UC4</a:t>
            </a:r>
            <a:r>
              <a:rPr lang="zh-CN" altLang="en-US" dirty="0"/>
              <a:t>运行监控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46" y="1691322"/>
            <a:ext cx="10058427" cy="42072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792" y="6207617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此错误是</a:t>
            </a:r>
            <a:r>
              <a:rPr lang="en-US" altLang="zh-CN" dirty="0" err="1" smtClean="0"/>
              <a:t>ksh</a:t>
            </a:r>
            <a:r>
              <a:rPr lang="zh-CN" altLang="en-US" dirty="0" smtClean="0"/>
              <a:t>在调用</a:t>
            </a:r>
            <a:r>
              <a:rPr lang="en-US" altLang="zh-CN" dirty="0" smtClean="0"/>
              <a:t>ODI</a:t>
            </a:r>
            <a:r>
              <a:rPr lang="zh-CN" altLang="en-US" dirty="0" smtClean="0"/>
              <a:t>的场景之前就已经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内存溢出。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3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ODI</a:t>
            </a:r>
            <a:r>
              <a:rPr lang="zh-CN" altLang="en-US" dirty="0" smtClean="0"/>
              <a:t>运行监控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检查</a:t>
            </a:r>
            <a:r>
              <a:rPr lang="en-US" altLang="zh-CN" dirty="0" smtClean="0"/>
              <a:t>ODI</a:t>
            </a:r>
            <a:r>
              <a:rPr lang="zh-CN" altLang="en-US" dirty="0" smtClean="0"/>
              <a:t>的会话列表是否有报错信息，如果有，必须要处理。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1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1160</TotalTime>
  <Words>507</Words>
  <Application>Microsoft Office PowerPoint</Application>
  <PresentationFormat>宽屏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宋体</vt:lpstr>
      <vt:lpstr>Arial</vt:lpstr>
      <vt:lpstr>Century Schoolbook</vt:lpstr>
      <vt:lpstr>Wingdings 2</vt:lpstr>
      <vt:lpstr>View</vt:lpstr>
      <vt:lpstr>PowerPoint 演示文稿</vt:lpstr>
      <vt:lpstr>IT运维的必要性</vt:lpstr>
      <vt:lpstr>IT运维目标</vt:lpstr>
      <vt:lpstr>RA系统运维关注点</vt:lpstr>
      <vt:lpstr>UC4运行监控</vt:lpstr>
      <vt:lpstr>UC4运行监控</vt:lpstr>
      <vt:lpstr>UC4运行监控</vt:lpstr>
      <vt:lpstr>UC4运行监控</vt:lpstr>
      <vt:lpstr>ODI运行监控</vt:lpstr>
      <vt:lpstr>RA系统前端监控</vt:lpstr>
      <vt:lpstr>数据库性能监控</vt:lpstr>
      <vt:lpstr>数据的准确性检查</vt:lpstr>
      <vt:lpstr>RA系统可扩展性</vt:lpstr>
      <vt:lpstr>报错信息汇总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杨进</cp:lastModifiedBy>
  <cp:revision>146</cp:revision>
  <dcterms:created xsi:type="dcterms:W3CDTF">2017-04-07T06:54:09Z</dcterms:created>
  <dcterms:modified xsi:type="dcterms:W3CDTF">2017-04-19T08:24:56Z</dcterms:modified>
</cp:coreProperties>
</file>