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gjin\AppData\Local\Temp\3\tmp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'[tmp001.xlsx]SQL Results'!$B$1</c:f>
              <c:strCache>
                <c:ptCount val="1"/>
                <c:pt idx="0">
                  <c:v>RUN_TIME</c:v>
                </c:pt>
              </c:strCache>
            </c:strRef>
          </c:tx>
          <c:cat>
            <c:numRef>
              <c:f>'[tmp001.xlsx]SQL Results'!$A$2:$A$65</c:f>
              <c:numCache>
                <c:formatCode>yyyy\/m\/d</c:formatCode>
                <c:ptCount val="64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42407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</c:numCache>
            </c:numRef>
          </c:cat>
          <c:val>
            <c:numRef>
              <c:f>'[tmp001.xlsx]SQL Results'!$B$2:$B$65</c:f>
              <c:numCache>
                <c:formatCode>hh:mm:ss</c:formatCode>
                <c:ptCount val="64"/>
                <c:pt idx="0">
                  <c:v>0.29829861111111111</c:v>
                </c:pt>
                <c:pt idx="1">
                  <c:v>0.39719907407407407</c:v>
                </c:pt>
                <c:pt idx="2">
                  <c:v>0.2300925925925926</c:v>
                </c:pt>
                <c:pt idx="3">
                  <c:v>0.22273148148148147</c:v>
                </c:pt>
                <c:pt idx="4">
                  <c:v>0.23421296296296298</c:v>
                </c:pt>
                <c:pt idx="5">
                  <c:v>0.24209490740740738</c:v>
                </c:pt>
                <c:pt idx="6">
                  <c:v>0.52052083333333332</c:v>
                </c:pt>
                <c:pt idx="7">
                  <c:v>0.6147569444444444</c:v>
                </c:pt>
                <c:pt idx="8">
                  <c:v>0.23175925925925925</c:v>
                </c:pt>
                <c:pt idx="9">
                  <c:v>0.25481481481481483</c:v>
                </c:pt>
                <c:pt idx="10">
                  <c:v>0.2197800925925926</c:v>
                </c:pt>
                <c:pt idx="11">
                  <c:v>0.20815972222222223</c:v>
                </c:pt>
                <c:pt idx="12">
                  <c:v>0.22761574074074076</c:v>
                </c:pt>
                <c:pt idx="13">
                  <c:v>0.22792824074074072</c:v>
                </c:pt>
                <c:pt idx="14">
                  <c:v>0.2260648148148148</c:v>
                </c:pt>
                <c:pt idx="15">
                  <c:v>0.23894675925925926</c:v>
                </c:pt>
                <c:pt idx="16">
                  <c:v>0.22238425925925928</c:v>
                </c:pt>
                <c:pt idx="17">
                  <c:v>0.21465277777777778</c:v>
                </c:pt>
                <c:pt idx="18">
                  <c:v>0.22918981481481482</c:v>
                </c:pt>
                <c:pt idx="19">
                  <c:v>0.21949074074074074</c:v>
                </c:pt>
                <c:pt idx="20">
                  <c:v>0.21997685185185187</c:v>
                </c:pt>
                <c:pt idx="21">
                  <c:v>0.3649074074074074</c:v>
                </c:pt>
                <c:pt idx="22">
                  <c:v>0.4656481481481482</c:v>
                </c:pt>
                <c:pt idx="23">
                  <c:v>0.26953703703703702</c:v>
                </c:pt>
                <c:pt idx="24">
                  <c:v>0.26351851851851854</c:v>
                </c:pt>
                <c:pt idx="25">
                  <c:v>0.24827546296296296</c:v>
                </c:pt>
                <c:pt idx="26">
                  <c:v>0.25923611111111111</c:v>
                </c:pt>
                <c:pt idx="27">
                  <c:v>0.26876157407407408</c:v>
                </c:pt>
                <c:pt idx="28">
                  <c:v>0.27417824074074076</c:v>
                </c:pt>
                <c:pt idx="29">
                  <c:v>0.25104166666666666</c:v>
                </c:pt>
                <c:pt idx="30">
                  <c:v>0.50946759259259256</c:v>
                </c:pt>
                <c:pt idx="31">
                  <c:v>0.22775462962962964</c:v>
                </c:pt>
                <c:pt idx="32">
                  <c:v>0.37570601851851854</c:v>
                </c:pt>
                <c:pt idx="33">
                  <c:v>0.26777777777777778</c:v>
                </c:pt>
                <c:pt idx="34">
                  <c:v>0.28750000000000003</c:v>
                </c:pt>
                <c:pt idx="35">
                  <c:v>0.30027777777777781</c:v>
                </c:pt>
                <c:pt idx="36">
                  <c:v>0.24828703703703703</c:v>
                </c:pt>
                <c:pt idx="37">
                  <c:v>0.42504629629629626</c:v>
                </c:pt>
                <c:pt idx="38">
                  <c:v>0.23733796296296297</c:v>
                </c:pt>
                <c:pt idx="39">
                  <c:v>0.20751157407407406</c:v>
                </c:pt>
                <c:pt idx="40">
                  <c:v>0.21452546296296296</c:v>
                </c:pt>
                <c:pt idx="41">
                  <c:v>0.21273148148148147</c:v>
                </c:pt>
                <c:pt idx="42">
                  <c:v>0.21112268518518518</c:v>
                </c:pt>
                <c:pt idx="43">
                  <c:v>0.21685185185185185</c:v>
                </c:pt>
                <c:pt idx="44">
                  <c:v>0.24078703703703705</c:v>
                </c:pt>
                <c:pt idx="45">
                  <c:v>0.23208333333333334</c:v>
                </c:pt>
                <c:pt idx="46">
                  <c:v>0.2257986111111111</c:v>
                </c:pt>
                <c:pt idx="47">
                  <c:v>0.21421296296296297</c:v>
                </c:pt>
                <c:pt idx="48">
                  <c:v>0.22599537037037035</c:v>
                </c:pt>
                <c:pt idx="49">
                  <c:v>0.34456018518518516</c:v>
                </c:pt>
                <c:pt idx="50">
                  <c:v>0.37438657407407411</c:v>
                </c:pt>
                <c:pt idx="51">
                  <c:v>0.21756944444444445</c:v>
                </c:pt>
                <c:pt idx="52">
                  <c:v>0.20563657407407407</c:v>
                </c:pt>
                <c:pt idx="53">
                  <c:v>0.23829861111111109</c:v>
                </c:pt>
                <c:pt idx="54">
                  <c:v>0.21817129629629628</c:v>
                </c:pt>
                <c:pt idx="55">
                  <c:v>0.56269675925925922</c:v>
                </c:pt>
                <c:pt idx="56">
                  <c:v>0.24424768518518516</c:v>
                </c:pt>
                <c:pt idx="57">
                  <c:v>0.24199074074074076</c:v>
                </c:pt>
                <c:pt idx="58">
                  <c:v>0.22201388888888887</c:v>
                </c:pt>
                <c:pt idx="59">
                  <c:v>0.21483796296296298</c:v>
                </c:pt>
                <c:pt idx="60">
                  <c:v>0.21289351851851854</c:v>
                </c:pt>
                <c:pt idx="61">
                  <c:v>0.27587962962962964</c:v>
                </c:pt>
                <c:pt idx="62">
                  <c:v>0.20288194444444443</c:v>
                </c:pt>
                <c:pt idx="63">
                  <c:v>0.18219907407407407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95546720"/>
        <c:axId val="-1995546176"/>
      </c:lineChart>
      <c:dateAx>
        <c:axId val="-1995546720"/>
        <c:scaling>
          <c:orientation val="minMax"/>
        </c:scaling>
        <c:delete val="0"/>
        <c:axPos val="b"/>
        <c:numFmt formatCode="yyyy\/m\/d" sourceLinked="1"/>
        <c:majorTickMark val="out"/>
        <c:minorTickMark val="none"/>
        <c:tickLblPos val="nextTo"/>
        <c:crossAx val="-1995546176"/>
        <c:crosses val="autoZero"/>
        <c:auto val="1"/>
        <c:lblOffset val="100"/>
        <c:baseTimeUnit val="days"/>
      </c:dateAx>
      <c:valAx>
        <c:axId val="-1995546176"/>
        <c:scaling>
          <c:orientation val="minMax"/>
        </c:scaling>
        <c:delete val="0"/>
        <c:axPos val="l"/>
        <c:majorGridlines/>
        <c:numFmt formatCode="hh:mm:ss" sourceLinked="1"/>
        <c:majorTickMark val="out"/>
        <c:minorTickMark val="none"/>
        <c:tickLblPos val="nextTo"/>
        <c:crossAx val="-1995546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2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3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5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7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7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5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8852-B373-4067-8411-587A1E224EFF}" type="datetimeFigureOut">
              <a:rPr lang="zh-CN" altLang="en-US" smtClean="0"/>
              <a:t>2016/3/4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2A22-62BB-413F-ACA1-9F085DDCD4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7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2016-03-04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9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日结运行时间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49636"/>
              </p:ext>
            </p:extLst>
          </p:nvPr>
        </p:nvGraphicFramePr>
        <p:xfrm>
          <a:off x="838200" y="1405719"/>
          <a:ext cx="10515600" cy="399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96287" y="5759355"/>
            <a:ext cx="1068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经过一个多月的优化，如果不出意外情况，执行时间缩减到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30~5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00</a:t>
            </a:r>
            <a:r>
              <a:rPr lang="zh-CN" altLang="en-US" dirty="0" smtClean="0">
                <a:latin typeface="+mn-ea"/>
              </a:rPr>
              <a:t>左右，并且还有部分缩减空间。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优化内容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16685"/>
              </p:ext>
            </p:extLst>
          </p:nvPr>
        </p:nvGraphicFramePr>
        <p:xfrm>
          <a:off x="9017056" y="4399891"/>
          <a:ext cx="2703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包装程序外壳对象" showAsIcon="1" r:id="rId3" imgW="2703600" imgH="453960" progId="Package">
                  <p:embed/>
                </p:oleObj>
              </mc:Choice>
              <mc:Fallback>
                <p:oleObj name="包装程序外壳对象" showAsIcon="1" r:id="rId3" imgW="270360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56" y="4399891"/>
                        <a:ext cx="27035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38237"/>
              </p:ext>
            </p:extLst>
          </p:nvPr>
        </p:nvGraphicFramePr>
        <p:xfrm>
          <a:off x="9145157" y="3812648"/>
          <a:ext cx="2459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包装程序外壳对象" showAsIcon="1" r:id="rId5" imgW="2459160" imgH="453960" progId="Package">
                  <p:embed/>
                </p:oleObj>
              </mc:Choice>
              <mc:Fallback>
                <p:oleObj name="包装程序外壳对象" showAsIcon="1" r:id="rId5" imgW="245916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5157" y="3812648"/>
                        <a:ext cx="2459038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326999"/>
              </p:ext>
            </p:extLst>
          </p:nvPr>
        </p:nvGraphicFramePr>
        <p:xfrm>
          <a:off x="9094051" y="3225405"/>
          <a:ext cx="2549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包装程序外壳对象" showAsIcon="1" r:id="rId7" imgW="2548800" imgH="453960" progId="Package">
                  <p:embed/>
                </p:oleObj>
              </mc:Choice>
              <mc:Fallback>
                <p:oleObj name="包装程序外壳对象" showAsIcon="1" r:id="rId7" imgW="254880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94051" y="3225405"/>
                        <a:ext cx="25495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488106"/>
              </p:ext>
            </p:extLst>
          </p:nvPr>
        </p:nvGraphicFramePr>
        <p:xfrm>
          <a:off x="9045633" y="2638162"/>
          <a:ext cx="26463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包装程序外壳对象" showAsIcon="1" r:id="rId9" imgW="2646720" imgH="453960" progId="Package">
                  <p:embed/>
                </p:oleObj>
              </mc:Choice>
              <mc:Fallback>
                <p:oleObj name="包装程序外壳对象" showAsIcon="1" r:id="rId9" imgW="264672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45633" y="2638162"/>
                        <a:ext cx="264636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654776"/>
              </p:ext>
            </p:extLst>
          </p:nvPr>
        </p:nvGraphicFramePr>
        <p:xfrm>
          <a:off x="8976578" y="2050919"/>
          <a:ext cx="2784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包装程序外壳对象" showAsIcon="1" r:id="rId11" imgW="2784960" imgH="453960" progId="Package">
                  <p:embed/>
                </p:oleObj>
              </mc:Choice>
              <mc:Fallback>
                <p:oleObj name="包装程序外壳对象" showAsIcon="1" r:id="rId11" imgW="2784960" imgH="453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76578" y="2050919"/>
                        <a:ext cx="27844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639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取消耗时长的表分析过程。</a:t>
            </a:r>
            <a:endParaRPr lang="en-US" altLang="zh-CN" dirty="0" smtClean="0"/>
          </a:p>
          <a:p>
            <a:r>
              <a:rPr lang="zh-CN" altLang="en-US" dirty="0" smtClean="0"/>
              <a:t>优化执行时间长的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zh-CN" altLang="en-US" dirty="0" smtClean="0"/>
              <a:t>优化日结步骤。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64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日结报错记录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5224"/>
              </p:ext>
            </p:extLst>
          </p:nvPr>
        </p:nvGraphicFramePr>
        <p:xfrm>
          <a:off x="838200" y="1690697"/>
          <a:ext cx="10515600" cy="4914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79"/>
                <a:gridCol w="2565012"/>
                <a:gridCol w="7016709"/>
              </a:tblGrid>
              <a:tr h="209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日期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报错步骤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报错信息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BBG_SUPPINVIDPLP.KSH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Exception in thread "main" java.lang.OutOfMemoryError。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2015/12/7 5:31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2015/12/5 6:09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2015/12/2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PF.SIL_FACT_LOAD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卡住，</a:t>
                      </a:r>
                      <a:r>
                        <a:rPr lang="en-US" altLang="zh-CN" sz="900" u="none" strike="noStrike">
                          <a:effectLst/>
                        </a:rPr>
                        <a:t>RADM</a:t>
                      </a:r>
                      <a:r>
                        <a:rPr lang="zh-CN" altLang="en-US" sz="900" u="none" strike="noStrike">
                          <a:effectLst/>
                        </a:rPr>
                        <a:t>数据库无法登录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2015/11/30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2015/11/24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2015/11/16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2015/11/5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ORA-26026: unique index RADM.PK_W_RTL_SLS_TRX_IT_LC_DY_F initially in unusable 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2015/7/3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SIL_RetailInvPositionFactGeneral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java.sql.SQLRecoverableException:No more data to read from socket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2015/7/3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PLP_RetaiSalesCorpOrgITDYLoad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2015/7/3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2015/6/29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SIL_RetailSalesPromotionFactLoad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ORA-01555: snapshot too old: rollback segment number 3 with name "_SYSSMU3_13897782$" too small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2015/6/29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PLP_RetailSalesCorpOrgITDyLoad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ORA-08103: object no longer exists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535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2015/6/29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BBG_SLSSLDCURRPLP.KSH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Exception in thread "main" java.lang.OutOfMemoryError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5352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2015/6/1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ORA-12801: error signaled in parallel query server P009, instance rarac01:radb1 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2015/4/16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ORA-04021: timeout occurred while waiting to lock 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2014/12/4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BBG_ETL_MONTH_DATA.KSH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Exception in thread "main" java.lang.OutOfMemoryError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2014/9/16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PRODDIMRECLASSINITIALTMPPLP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Exception in thread "main" java.lang.OutOfMemoryError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2014/8/12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SDE_BBG_RETAILINVPOSITIONTRANSACTIONFACT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java.sql.SQLRecoverableException: java.sql.SQLRecoverableException: IO Error: Socket read timed out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2014/8/1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BBG_RA_ITEM_LOC_SDE.KSH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Exception in thread "main" java.lang.OutOfMemoryError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  <a:tr h="20989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2014/8/1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SDE_RetailSalesPromotionTransactionFact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java.sql.SQLException</a:t>
                      </a:r>
                      <a:r>
                        <a:rPr lang="en-US" sz="900" u="none" strike="noStrike" dirty="0">
                          <a:effectLst/>
                        </a:rPr>
                        <a:t>: IO Error: Socket read timed out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468" marR="9468" marT="946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88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66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289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程序包</vt:lpstr>
      <vt:lpstr>RA工作汇报</vt:lpstr>
      <vt:lpstr>RA日结运行时间</vt:lpstr>
      <vt:lpstr>RA优化内容</vt:lpstr>
      <vt:lpstr>RA日结报错记录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杨进</cp:lastModifiedBy>
  <cp:revision>9</cp:revision>
  <dcterms:created xsi:type="dcterms:W3CDTF">2016-03-04T08:04:57Z</dcterms:created>
  <dcterms:modified xsi:type="dcterms:W3CDTF">2016-03-04T08:55:38Z</dcterms:modified>
</cp:coreProperties>
</file>