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5"/>
  </p:notesMasterIdLst>
  <p:sldIdLst>
    <p:sldId id="708" r:id="rId3"/>
    <p:sldId id="691" r:id="rId4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66FF"/>
    <a:srgbClr val="CCECFF"/>
    <a:srgbClr val="FAC916"/>
    <a:srgbClr val="FF99FF"/>
    <a:srgbClr val="00CCFF"/>
    <a:srgbClr val="B1F31D"/>
    <a:srgbClr val="FF33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6456" autoAdjust="0"/>
  </p:normalViewPr>
  <p:slideViewPr>
    <p:cSldViewPr snapToGrid="0">
      <p:cViewPr varScale="1">
        <p:scale>
          <a:sx n="60" d="100"/>
          <a:sy n="60" d="100"/>
        </p:scale>
        <p:origin x="-1656" y="-96"/>
      </p:cViewPr>
      <p:guideLst>
        <p:guide orient="horz" pos="3942"/>
        <p:guide pos="2011"/>
      </p:guideLst>
    </p:cSldViewPr>
  </p:slideViewPr>
  <p:notesTextViewPr>
    <p:cViewPr>
      <p:scale>
        <a:sx n="100" d="100"/>
        <a:sy n="100" d="100"/>
      </p:scale>
      <p:origin x="0" y="7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defRPr sz="1000" b="1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defRPr sz="900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1" charset="-122"/>
              </a:defRPr>
            </a:lvl1pPr>
          </a:lstStyle>
          <a:p>
            <a:pPr>
              <a:defRPr/>
            </a:pPr>
            <a:fld id="{0B11D27B-9E4A-439A-8088-CA8796104328}" type="slidenum">
              <a:rPr lang="zh-CN" altLang="en-US"/>
              <a:pPr>
                <a:defRPr/>
              </a:pPr>
              <a:t>‹#›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947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顾客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2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24C2F-670C-416F-8E1F-F07FB178F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C5B0-5FD6-4C77-8B96-1577651FF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722C-EC81-4DE7-B2C7-979A1DE2A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B93C-684E-4246-B69B-F7848FFF1101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AA3B4-5F1F-435F-BB1F-3AD6F45C03AB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1E0D9-436C-4DA4-AA56-9DACD436F43E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1CEE3-136A-425C-A267-836C1F87113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EC3B-8CD9-4BEF-B01D-8E5D994DAC46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3E20-E3CB-4278-BCD3-F1D99036FD7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5C0A-A17A-4F5F-8EFF-7F1FDF6D50FD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979F-D8B4-44B3-9463-D2AA16FDB8F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AAF3-E7B3-448E-95AB-B38960271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2431-CF28-47C9-9356-5A6141DEC9B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38A1-757F-40C2-A95E-7AC46D0F80D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06076-7860-4731-A0DF-C480730BD16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24B-E711-449A-9EA9-81518B0D7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57E8-8459-4B23-8888-A09E5B620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9AB5-3833-4C85-BA95-7364F5F6C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D424-F806-45AF-91C6-1332F09FA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2C3E-3B43-41C3-A990-31FE3FDF30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5844-E1E4-4FEB-8F1A-C780618EA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C035-5DA8-429A-B032-5605D8A2C6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rop_of_DM04_12_2_blue"/>
          <p:cNvPicPr>
            <a:picLocks noChangeArrowheads="1"/>
          </p:cNvPicPr>
          <p:nvPr/>
        </p:nvPicPr>
        <p:blipFill>
          <a:blip r:embed="rId13" cstate="print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3" descr="crop_of_DM04_12_2_blue"/>
          <p:cNvPicPr>
            <a:picLocks noChangeAspect="1" noChangeArrowheads="1"/>
          </p:cNvPicPr>
          <p:nvPr/>
        </p:nvPicPr>
        <p:blipFill>
          <a:blip r:embed="rId13" cstate="print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CC7756-481C-40EE-B425-9BB69ADF5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Header text</a:t>
            </a:r>
          </a:p>
        </p:txBody>
      </p:sp>
      <p:sp>
        <p:nvSpPr>
          <p:cNvPr id="1033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pitchFamily="34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pitchFamily="34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pitchFamily="34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pitchFamily="34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1" charset="-122"/>
              </a:defRPr>
            </a:lvl1pPr>
          </a:lstStyle>
          <a:p>
            <a:pPr>
              <a:defRPr/>
            </a:pPr>
            <a:fld id="{4F6E6FED-9A08-4DBE-A3FA-0B9E3B955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2" descr="road cop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3" y="1579563"/>
            <a:ext cx="365760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3"/>
          <p:cNvSpPr>
            <a:spLocks noChangeArrowheads="1"/>
          </p:cNvSpPr>
          <p:nvPr/>
        </p:nvSpPr>
        <p:spPr bwMode="auto">
          <a:xfrm>
            <a:off x="7315200" y="3451225"/>
            <a:ext cx="1828800" cy="1814513"/>
          </a:xfrm>
          <a:prstGeom prst="rect">
            <a:avLst/>
          </a:prstGeom>
          <a:gradFill rotWithShape="0">
            <a:gsLst>
              <a:gs pos="0">
                <a:srgbClr val="7889FB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88" name="Line 65"/>
          <p:cNvSpPr>
            <a:spLocks noChangeShapeType="1"/>
          </p:cNvSpPr>
          <p:nvPr/>
        </p:nvSpPr>
        <p:spPr bwMode="auto">
          <a:xfrm>
            <a:off x="5810250" y="3444875"/>
            <a:ext cx="3328988" cy="0"/>
          </a:xfrm>
          <a:prstGeom prst="line">
            <a:avLst/>
          </a:prstGeom>
          <a:noFill/>
          <a:ln w="190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Line 66"/>
          <p:cNvSpPr>
            <a:spLocks noChangeShapeType="1"/>
          </p:cNvSpPr>
          <p:nvPr/>
        </p:nvSpPr>
        <p:spPr bwMode="auto">
          <a:xfrm rot="-5400000">
            <a:off x="5487988" y="3433763"/>
            <a:ext cx="3651250" cy="0"/>
          </a:xfrm>
          <a:prstGeom prst="line">
            <a:avLst/>
          </a:prstGeom>
          <a:noFill/>
          <a:ln w="19050">
            <a:solidFill>
              <a:srgbClr val="EAEAEA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391" name="Rectangle 6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92" name="Rectangle 70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 anchor="ctr"/>
          <a:lstStyle/>
          <a:p>
            <a:pPr marL="1588" indent="-1588">
              <a:lnSpc>
                <a:spcPct val="98000"/>
              </a:lnSpc>
              <a:spcBef>
                <a:spcPct val="20000"/>
              </a:spcBef>
            </a:pPr>
            <a:endParaRPr lang="zh-CN" altLang="zh-CN" sz="1700" b="1">
              <a:solidFill>
                <a:schemeClr val="bg1"/>
              </a:solidFill>
            </a:endParaRPr>
          </a:p>
        </p:txBody>
      </p:sp>
      <p:sp>
        <p:nvSpPr>
          <p:cNvPr id="16394" name="Line 73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75"/>
          <p:cNvSpPr>
            <a:spLocks noChangeShapeType="1"/>
          </p:cNvSpPr>
          <p:nvPr/>
        </p:nvSpPr>
        <p:spPr bwMode="auto">
          <a:xfrm>
            <a:off x="0" y="15875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6"/>
          <p:cNvSpPr>
            <a:spLocks noChangeShapeType="1"/>
          </p:cNvSpPr>
          <p:nvPr/>
        </p:nvSpPr>
        <p:spPr bwMode="auto">
          <a:xfrm flipV="1">
            <a:off x="2557463" y="12065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77"/>
          <p:cNvSpPr>
            <a:spLocks noChangeShapeType="1"/>
          </p:cNvSpPr>
          <p:nvPr/>
        </p:nvSpPr>
        <p:spPr bwMode="auto">
          <a:xfrm>
            <a:off x="2614613" y="4337050"/>
            <a:ext cx="0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8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Text Box 2"/>
          <p:cNvSpPr>
            <a:spLocks noChangeArrowheads="1"/>
          </p:cNvSpPr>
          <p:nvPr/>
        </p:nvSpPr>
        <p:spPr bwMode="auto">
          <a:xfrm>
            <a:off x="398463" y="225425"/>
            <a:ext cx="7947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ct val="95000"/>
              </a:lnSpc>
            </a:pPr>
            <a:endParaRPr lang="zh-CN" altLang="zh-CN" sz="18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13" name="Rectangle 9"/>
          <p:cNvSpPr>
            <a:spLocks noGrp="1"/>
          </p:cNvSpPr>
          <p:nvPr>
            <p:ph type="ctrTitle"/>
          </p:nvPr>
        </p:nvSpPr>
        <p:spPr>
          <a:xfrm>
            <a:off x="406400" y="2005013"/>
            <a:ext cx="6007100" cy="22479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京东到家数据分析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/>
            </a:r>
            <a:b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              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2016.06</a:t>
            </a: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endParaRPr lang="zh-CN" altLang="en-US" sz="2500" dirty="0" smtClean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59414" name="think-cell Slide" r:id="rId4" imgW="360" imgH="360" progId="">
              <p:embed/>
            </p:oleObj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83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8865" y="1519651"/>
            <a:ext cx="764927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背景简介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推广门店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选品等背景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关键指标及分析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基础交易分析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日单数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购物时段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毛利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步步高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会员性别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年龄分析占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总金额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最高购物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频次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会员线下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包括会员最近一次购物时间分析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会员购物客单价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Sibel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或者根据购物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线上取消交易的</a:t>
            </a:r>
            <a:r>
              <a:rPr lang="en-US" altLang="zh-CN" dirty="0" smtClean="0"/>
              <a:t>BBG</a:t>
            </a:r>
            <a:r>
              <a:rPr lang="zh-CN" altLang="en-US" dirty="0" smtClean="0"/>
              <a:t>会员分析</a:t>
            </a:r>
            <a:r>
              <a:rPr lang="en-US" altLang="zh-CN" dirty="0" smtClean="0"/>
              <a:t>: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BBG</a:t>
            </a:r>
            <a:r>
              <a:rPr lang="zh-CN" altLang="en-US" dirty="0" smtClean="0"/>
              <a:t>购买行为的分析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线上浏览商品的分析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取消时间与线下购物时间的分析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取消商品的分析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 基本属性的分析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年龄段等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线</a:t>
            </a:r>
            <a:r>
              <a:rPr lang="zh-CN" altLang="en-US" dirty="0" smtClean="0"/>
              <a:t>上非会员顾客</a:t>
            </a:r>
            <a:r>
              <a:rPr lang="en-US" altLang="zh-CN" dirty="0" smtClean="0"/>
              <a:t>?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启示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185</Words>
  <Application>Microsoft Office PowerPoint</Application>
  <PresentationFormat>全屏显示(4:3)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L1&amp;L2 流程</vt:lpstr>
      <vt:lpstr>自定义设计方案</vt:lpstr>
      <vt:lpstr>think-cell Slide</vt:lpstr>
      <vt:lpstr>京东到家数据分析                   2016.06  </vt:lpstr>
      <vt:lpstr>提纲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Ken</dc:creator>
  <cp:lastModifiedBy>Ken</cp:lastModifiedBy>
  <cp:revision>270</cp:revision>
  <dcterms:modified xsi:type="dcterms:W3CDTF">2016-09-09T08:29:46Z</dcterms:modified>
</cp:coreProperties>
</file>