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8" r:id="rId2"/>
    <p:sldId id="275" r:id="rId3"/>
    <p:sldId id="257" r:id="rId4"/>
    <p:sldId id="265" r:id="rId5"/>
    <p:sldId id="26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-840" y="-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B1057F-1E23-4D6F-9B46-8AFDBAD2D65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E6F915B-86C9-48D4-B217-94AA03B2143E}">
      <dgm:prSet phldrT="[文本]"/>
      <dgm:spPr/>
      <dgm:t>
        <a:bodyPr/>
        <a:lstStyle/>
        <a:p>
          <a:r>
            <a:rPr lang="zh-CN" altLang="en-US" dirty="0" smtClean="0"/>
            <a:t>新增事实定义说明</a:t>
          </a:r>
          <a:endParaRPr lang="zh-CN" altLang="en-US" dirty="0"/>
        </a:p>
      </dgm:t>
    </dgm:pt>
    <dgm:pt modelId="{0A749D68-BC92-4F69-9FC4-EA90566A5EF7}" type="parTrans" cxnId="{F9573E21-1561-4C51-8BB7-BC783D07D96A}">
      <dgm:prSet/>
      <dgm:spPr/>
      <dgm:t>
        <a:bodyPr/>
        <a:lstStyle/>
        <a:p>
          <a:endParaRPr lang="zh-CN" altLang="en-US"/>
        </a:p>
      </dgm:t>
    </dgm:pt>
    <dgm:pt modelId="{50BF4BFA-2B12-442A-9CC6-AD0693D7B115}" type="sibTrans" cxnId="{F9573E21-1561-4C51-8BB7-BC783D07D96A}">
      <dgm:prSet/>
      <dgm:spPr/>
      <dgm:t>
        <a:bodyPr/>
        <a:lstStyle/>
        <a:p>
          <a:endParaRPr lang="zh-CN" altLang="en-US"/>
        </a:p>
      </dgm:t>
    </dgm:pt>
    <dgm:pt modelId="{C236B15B-3641-4B04-A4FC-B69CBBB32D0E}">
      <dgm:prSet phldrT="[文本]"/>
      <dgm:spPr/>
      <dgm:t>
        <a:bodyPr/>
        <a:lstStyle/>
        <a:p>
          <a:r>
            <a:rPr lang="zh-CN" altLang="en-US" dirty="0" smtClean="0"/>
            <a:t>注意要点</a:t>
          </a:r>
          <a:endParaRPr lang="zh-CN" altLang="en-US" dirty="0"/>
        </a:p>
      </dgm:t>
    </dgm:pt>
    <dgm:pt modelId="{6F9EA3C3-2580-4D5C-8A79-C0563E0283F0}" type="parTrans" cxnId="{2B4B1132-FD23-4B35-AAC9-A15F96B1A1E7}">
      <dgm:prSet/>
      <dgm:spPr/>
      <dgm:t>
        <a:bodyPr/>
        <a:lstStyle/>
        <a:p>
          <a:endParaRPr lang="zh-CN" altLang="en-US"/>
        </a:p>
      </dgm:t>
    </dgm:pt>
    <dgm:pt modelId="{22DE0433-A961-4E08-892D-32E1F02523AA}" type="sibTrans" cxnId="{2B4B1132-FD23-4B35-AAC9-A15F96B1A1E7}">
      <dgm:prSet/>
      <dgm:spPr/>
      <dgm:t>
        <a:bodyPr/>
        <a:lstStyle/>
        <a:p>
          <a:endParaRPr lang="zh-CN" altLang="en-US"/>
        </a:p>
      </dgm:t>
    </dgm:pt>
    <dgm:pt modelId="{0F7F084F-D0A6-4EE6-9C6A-89A683CD8091}">
      <dgm:prSet phldrT="[文本]"/>
      <dgm:spPr/>
      <dgm:t>
        <a:bodyPr/>
        <a:lstStyle/>
        <a:p>
          <a:r>
            <a:rPr lang="zh-CN" altLang="en-US" dirty="0" smtClean="0"/>
            <a:t>券的说明</a:t>
          </a:r>
          <a:endParaRPr lang="zh-CN" altLang="en-US" dirty="0"/>
        </a:p>
      </dgm:t>
    </dgm:pt>
    <dgm:pt modelId="{90D6EF8A-A0D0-4A79-9FA7-9219A53B2E88}" type="parTrans" cxnId="{D9806B6C-D8E9-4BB9-B85D-C270E4570CE3}">
      <dgm:prSet/>
      <dgm:spPr/>
      <dgm:t>
        <a:bodyPr/>
        <a:lstStyle/>
        <a:p>
          <a:endParaRPr lang="zh-CN" altLang="en-US"/>
        </a:p>
      </dgm:t>
    </dgm:pt>
    <dgm:pt modelId="{0438D6DC-2486-467D-B38D-09CF37F530DF}" type="sibTrans" cxnId="{D9806B6C-D8E9-4BB9-B85D-C270E4570CE3}">
      <dgm:prSet/>
      <dgm:spPr/>
      <dgm:t>
        <a:bodyPr/>
        <a:lstStyle/>
        <a:p>
          <a:endParaRPr lang="zh-CN" altLang="en-US"/>
        </a:p>
      </dgm:t>
    </dgm:pt>
    <dgm:pt modelId="{38CCFEB1-18A9-49DE-A3B8-F879A9D2C31F}" type="pres">
      <dgm:prSet presAssocID="{FAB1057F-1E23-4D6F-9B46-8AFDBAD2D65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90FF4EFD-CD0F-4475-A484-6676F69F2ADE}" type="pres">
      <dgm:prSet presAssocID="{FAB1057F-1E23-4D6F-9B46-8AFDBAD2D653}" presName="Name1" presStyleCnt="0"/>
      <dgm:spPr/>
    </dgm:pt>
    <dgm:pt modelId="{540F49D4-F4F3-4F72-BAE1-D23F15D20CE6}" type="pres">
      <dgm:prSet presAssocID="{FAB1057F-1E23-4D6F-9B46-8AFDBAD2D653}" presName="cycle" presStyleCnt="0"/>
      <dgm:spPr/>
    </dgm:pt>
    <dgm:pt modelId="{D65A9297-9415-4134-90C2-75B8B5DBBE3A}" type="pres">
      <dgm:prSet presAssocID="{FAB1057F-1E23-4D6F-9B46-8AFDBAD2D653}" presName="srcNode" presStyleLbl="node1" presStyleIdx="0" presStyleCnt="3"/>
      <dgm:spPr/>
    </dgm:pt>
    <dgm:pt modelId="{ADE8B486-37B3-4627-9C1D-988A9EB0AB71}" type="pres">
      <dgm:prSet presAssocID="{FAB1057F-1E23-4D6F-9B46-8AFDBAD2D653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47F859DB-0B61-4424-A5C0-C15607446BE1}" type="pres">
      <dgm:prSet presAssocID="{FAB1057F-1E23-4D6F-9B46-8AFDBAD2D653}" presName="extraNode" presStyleLbl="node1" presStyleIdx="0" presStyleCnt="3"/>
      <dgm:spPr/>
    </dgm:pt>
    <dgm:pt modelId="{15B5D2D1-102B-4CC9-A702-429DAF779602}" type="pres">
      <dgm:prSet presAssocID="{FAB1057F-1E23-4D6F-9B46-8AFDBAD2D653}" presName="dstNode" presStyleLbl="node1" presStyleIdx="0" presStyleCnt="3"/>
      <dgm:spPr/>
    </dgm:pt>
    <dgm:pt modelId="{C3DEFA39-A364-4D3F-AB85-BA5C0DB7045A}" type="pres">
      <dgm:prSet presAssocID="{0F7F084F-D0A6-4EE6-9C6A-89A683CD8091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02D4DD-3735-4A5B-B792-804AA6553101}" type="pres">
      <dgm:prSet presAssocID="{0F7F084F-D0A6-4EE6-9C6A-89A683CD8091}" presName="accent_1" presStyleCnt="0"/>
      <dgm:spPr/>
    </dgm:pt>
    <dgm:pt modelId="{143CE96C-2FCE-4BB8-A82E-460679A7B0FA}" type="pres">
      <dgm:prSet presAssocID="{0F7F084F-D0A6-4EE6-9C6A-89A683CD8091}" presName="accentRepeatNode" presStyleLbl="solidFgAcc1" presStyleIdx="0" presStyleCnt="3"/>
      <dgm:spPr/>
    </dgm:pt>
    <dgm:pt modelId="{F27487A8-5B3A-447E-9CAE-8A5167DDA027}" type="pres">
      <dgm:prSet presAssocID="{3E6F915B-86C9-48D4-B217-94AA03B2143E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F94B69-6335-4794-9191-F04B58356F08}" type="pres">
      <dgm:prSet presAssocID="{3E6F915B-86C9-48D4-B217-94AA03B2143E}" presName="accent_2" presStyleCnt="0"/>
      <dgm:spPr/>
    </dgm:pt>
    <dgm:pt modelId="{AAC2C797-70A2-465D-AD38-01F226FB1A3D}" type="pres">
      <dgm:prSet presAssocID="{3E6F915B-86C9-48D4-B217-94AA03B2143E}" presName="accentRepeatNode" presStyleLbl="solidFgAcc1" presStyleIdx="1" presStyleCnt="3"/>
      <dgm:spPr/>
    </dgm:pt>
    <dgm:pt modelId="{B905C6FB-27DE-4F54-A83B-4E8B02F1BBB6}" type="pres">
      <dgm:prSet presAssocID="{C236B15B-3641-4B04-A4FC-B69CBBB32D0E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C6058D-E76A-4946-83D0-01891BE9E942}" type="pres">
      <dgm:prSet presAssocID="{C236B15B-3641-4B04-A4FC-B69CBBB32D0E}" presName="accent_3" presStyleCnt="0"/>
      <dgm:spPr/>
    </dgm:pt>
    <dgm:pt modelId="{0FDFAB1B-38CA-42DE-9797-FECF5870B0BC}" type="pres">
      <dgm:prSet presAssocID="{C236B15B-3641-4B04-A4FC-B69CBBB32D0E}" presName="accentRepeatNode" presStyleLbl="solidFgAcc1" presStyleIdx="2" presStyleCnt="3"/>
      <dgm:spPr/>
    </dgm:pt>
  </dgm:ptLst>
  <dgm:cxnLst>
    <dgm:cxn modelId="{C2B51373-EF64-47BD-8AAD-EF3F4F5B48F5}" type="presOf" srcId="{0438D6DC-2486-467D-B38D-09CF37F530DF}" destId="{ADE8B486-37B3-4627-9C1D-988A9EB0AB71}" srcOrd="0" destOrd="0" presId="urn:microsoft.com/office/officeart/2008/layout/VerticalCurvedList"/>
    <dgm:cxn modelId="{2B4B1132-FD23-4B35-AAC9-A15F96B1A1E7}" srcId="{FAB1057F-1E23-4D6F-9B46-8AFDBAD2D653}" destId="{C236B15B-3641-4B04-A4FC-B69CBBB32D0E}" srcOrd="2" destOrd="0" parTransId="{6F9EA3C3-2580-4D5C-8A79-C0563E0283F0}" sibTransId="{22DE0433-A961-4E08-892D-32E1F02523AA}"/>
    <dgm:cxn modelId="{C8516BE3-BB49-4B4A-A26C-FEEEE8F19D12}" type="presOf" srcId="{3E6F915B-86C9-48D4-B217-94AA03B2143E}" destId="{F27487A8-5B3A-447E-9CAE-8A5167DDA027}" srcOrd="0" destOrd="0" presId="urn:microsoft.com/office/officeart/2008/layout/VerticalCurvedList"/>
    <dgm:cxn modelId="{D9806B6C-D8E9-4BB9-B85D-C270E4570CE3}" srcId="{FAB1057F-1E23-4D6F-9B46-8AFDBAD2D653}" destId="{0F7F084F-D0A6-4EE6-9C6A-89A683CD8091}" srcOrd="0" destOrd="0" parTransId="{90D6EF8A-A0D0-4A79-9FA7-9219A53B2E88}" sibTransId="{0438D6DC-2486-467D-B38D-09CF37F530DF}"/>
    <dgm:cxn modelId="{8345D659-6404-4FE1-867F-9C75CC3FB694}" type="presOf" srcId="{0F7F084F-D0A6-4EE6-9C6A-89A683CD8091}" destId="{C3DEFA39-A364-4D3F-AB85-BA5C0DB7045A}" srcOrd="0" destOrd="0" presId="urn:microsoft.com/office/officeart/2008/layout/VerticalCurvedList"/>
    <dgm:cxn modelId="{C646F17A-75F0-4BB6-AA05-607F69D1C942}" type="presOf" srcId="{C236B15B-3641-4B04-A4FC-B69CBBB32D0E}" destId="{B905C6FB-27DE-4F54-A83B-4E8B02F1BBB6}" srcOrd="0" destOrd="0" presId="urn:microsoft.com/office/officeart/2008/layout/VerticalCurvedList"/>
    <dgm:cxn modelId="{D58481ED-5F61-4594-AE8B-829F9B8CA83C}" type="presOf" srcId="{FAB1057F-1E23-4D6F-9B46-8AFDBAD2D653}" destId="{38CCFEB1-18A9-49DE-A3B8-F879A9D2C31F}" srcOrd="0" destOrd="0" presId="urn:microsoft.com/office/officeart/2008/layout/VerticalCurvedList"/>
    <dgm:cxn modelId="{F9573E21-1561-4C51-8BB7-BC783D07D96A}" srcId="{FAB1057F-1E23-4D6F-9B46-8AFDBAD2D653}" destId="{3E6F915B-86C9-48D4-B217-94AA03B2143E}" srcOrd="1" destOrd="0" parTransId="{0A749D68-BC92-4F69-9FC4-EA90566A5EF7}" sibTransId="{50BF4BFA-2B12-442A-9CC6-AD0693D7B115}"/>
    <dgm:cxn modelId="{CFDB7B06-B937-49DD-9050-287BD82BEBBB}" type="presParOf" srcId="{38CCFEB1-18A9-49DE-A3B8-F879A9D2C31F}" destId="{90FF4EFD-CD0F-4475-A484-6676F69F2ADE}" srcOrd="0" destOrd="0" presId="urn:microsoft.com/office/officeart/2008/layout/VerticalCurvedList"/>
    <dgm:cxn modelId="{888AB50F-DD63-4B0D-9AC8-98802A675B58}" type="presParOf" srcId="{90FF4EFD-CD0F-4475-A484-6676F69F2ADE}" destId="{540F49D4-F4F3-4F72-BAE1-D23F15D20CE6}" srcOrd="0" destOrd="0" presId="urn:microsoft.com/office/officeart/2008/layout/VerticalCurvedList"/>
    <dgm:cxn modelId="{80FCBFBB-0056-4A6C-9089-C63F9AEBD859}" type="presParOf" srcId="{540F49D4-F4F3-4F72-BAE1-D23F15D20CE6}" destId="{D65A9297-9415-4134-90C2-75B8B5DBBE3A}" srcOrd="0" destOrd="0" presId="urn:microsoft.com/office/officeart/2008/layout/VerticalCurvedList"/>
    <dgm:cxn modelId="{36C1F6F4-2234-44A0-9A1B-4981194A20F6}" type="presParOf" srcId="{540F49D4-F4F3-4F72-BAE1-D23F15D20CE6}" destId="{ADE8B486-37B3-4627-9C1D-988A9EB0AB71}" srcOrd="1" destOrd="0" presId="urn:microsoft.com/office/officeart/2008/layout/VerticalCurvedList"/>
    <dgm:cxn modelId="{D328CC5D-87F5-4AAA-8DE5-DD0ECC369F64}" type="presParOf" srcId="{540F49D4-F4F3-4F72-BAE1-D23F15D20CE6}" destId="{47F859DB-0B61-4424-A5C0-C15607446BE1}" srcOrd="2" destOrd="0" presId="urn:microsoft.com/office/officeart/2008/layout/VerticalCurvedList"/>
    <dgm:cxn modelId="{807C9EC5-46ED-4556-B7AB-A6AAB665F652}" type="presParOf" srcId="{540F49D4-F4F3-4F72-BAE1-D23F15D20CE6}" destId="{15B5D2D1-102B-4CC9-A702-429DAF779602}" srcOrd="3" destOrd="0" presId="urn:microsoft.com/office/officeart/2008/layout/VerticalCurvedList"/>
    <dgm:cxn modelId="{ED570196-E845-4EB3-AE5C-884229DBFC67}" type="presParOf" srcId="{90FF4EFD-CD0F-4475-A484-6676F69F2ADE}" destId="{C3DEFA39-A364-4D3F-AB85-BA5C0DB7045A}" srcOrd="1" destOrd="0" presId="urn:microsoft.com/office/officeart/2008/layout/VerticalCurvedList"/>
    <dgm:cxn modelId="{19F28FC0-50AD-4305-B409-8F041AC93A87}" type="presParOf" srcId="{90FF4EFD-CD0F-4475-A484-6676F69F2ADE}" destId="{CB02D4DD-3735-4A5B-B792-804AA6553101}" srcOrd="2" destOrd="0" presId="urn:microsoft.com/office/officeart/2008/layout/VerticalCurvedList"/>
    <dgm:cxn modelId="{579A7384-7ED8-43AA-BA39-754AC291826B}" type="presParOf" srcId="{CB02D4DD-3735-4A5B-B792-804AA6553101}" destId="{143CE96C-2FCE-4BB8-A82E-460679A7B0FA}" srcOrd="0" destOrd="0" presId="urn:microsoft.com/office/officeart/2008/layout/VerticalCurvedList"/>
    <dgm:cxn modelId="{E22A3494-D556-4D4A-8583-5CC35A0F65EB}" type="presParOf" srcId="{90FF4EFD-CD0F-4475-A484-6676F69F2ADE}" destId="{F27487A8-5B3A-447E-9CAE-8A5167DDA027}" srcOrd="3" destOrd="0" presId="urn:microsoft.com/office/officeart/2008/layout/VerticalCurvedList"/>
    <dgm:cxn modelId="{1F079D52-C8F9-460D-9E1B-211A24C88700}" type="presParOf" srcId="{90FF4EFD-CD0F-4475-A484-6676F69F2ADE}" destId="{9BF94B69-6335-4794-9191-F04B58356F08}" srcOrd="4" destOrd="0" presId="urn:microsoft.com/office/officeart/2008/layout/VerticalCurvedList"/>
    <dgm:cxn modelId="{9D6610CA-C98F-438F-8F87-F45A97BF1B84}" type="presParOf" srcId="{9BF94B69-6335-4794-9191-F04B58356F08}" destId="{AAC2C797-70A2-465D-AD38-01F226FB1A3D}" srcOrd="0" destOrd="0" presId="urn:microsoft.com/office/officeart/2008/layout/VerticalCurvedList"/>
    <dgm:cxn modelId="{DFB87260-CB5E-42DA-A44C-462D59131DCB}" type="presParOf" srcId="{90FF4EFD-CD0F-4475-A484-6676F69F2ADE}" destId="{B905C6FB-27DE-4F54-A83B-4E8B02F1BBB6}" srcOrd="5" destOrd="0" presId="urn:microsoft.com/office/officeart/2008/layout/VerticalCurvedList"/>
    <dgm:cxn modelId="{F9F3C0C5-94F2-4209-8F92-498970AA7FB7}" type="presParOf" srcId="{90FF4EFD-CD0F-4475-A484-6676F69F2ADE}" destId="{CFC6058D-E76A-4946-83D0-01891BE9E942}" srcOrd="6" destOrd="0" presId="urn:microsoft.com/office/officeart/2008/layout/VerticalCurvedList"/>
    <dgm:cxn modelId="{E1B30739-A348-4C03-96DC-E22F6F7FAB45}" type="presParOf" srcId="{CFC6058D-E76A-4946-83D0-01891BE9E942}" destId="{0FDFAB1B-38CA-42DE-9797-FECF5870B0B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DE8B486-37B3-4627-9C1D-988A9EB0AB71}">
      <dsp:nvSpPr>
        <dsp:cNvPr id="0" name=""/>
        <dsp:cNvSpPr/>
      </dsp:nvSpPr>
      <dsp:spPr>
        <a:xfrm>
          <a:off x="-4919424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DEFA39-A364-4D3F-AB85-BA5C0DB7045A}">
      <dsp:nvSpPr>
        <dsp:cNvPr id="0" name=""/>
        <dsp:cNvSpPr/>
      </dsp:nvSpPr>
      <dsp:spPr>
        <a:xfrm>
          <a:off x="604289" y="435133"/>
          <a:ext cx="9851585" cy="8702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0775" tIns="109220" rIns="109220" bIns="10922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 smtClean="0"/>
            <a:t>券的说明</a:t>
          </a:r>
          <a:endParaRPr lang="zh-CN" altLang="en-US" sz="4300" kern="1200" dirty="0"/>
        </a:p>
      </dsp:txBody>
      <dsp:txXfrm>
        <a:off x="604289" y="435133"/>
        <a:ext cx="9851585" cy="870267"/>
      </dsp:txXfrm>
    </dsp:sp>
    <dsp:sp modelId="{143CE96C-2FCE-4BB8-A82E-460679A7B0FA}">
      <dsp:nvSpPr>
        <dsp:cNvPr id="0" name=""/>
        <dsp:cNvSpPr/>
      </dsp:nvSpPr>
      <dsp:spPr>
        <a:xfrm>
          <a:off x="60372" y="326350"/>
          <a:ext cx="1087834" cy="10878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7487A8-5B3A-447E-9CAE-8A5167DDA027}">
      <dsp:nvSpPr>
        <dsp:cNvPr id="0" name=""/>
        <dsp:cNvSpPr/>
      </dsp:nvSpPr>
      <dsp:spPr>
        <a:xfrm>
          <a:off x="920631" y="1740535"/>
          <a:ext cx="9535243" cy="8702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0775" tIns="109220" rIns="109220" bIns="10922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 smtClean="0"/>
            <a:t>新增事实定义说明</a:t>
          </a:r>
          <a:endParaRPr lang="zh-CN" altLang="en-US" sz="4300" kern="1200" dirty="0"/>
        </a:p>
      </dsp:txBody>
      <dsp:txXfrm>
        <a:off x="920631" y="1740535"/>
        <a:ext cx="9535243" cy="870267"/>
      </dsp:txXfrm>
    </dsp:sp>
    <dsp:sp modelId="{AAC2C797-70A2-465D-AD38-01F226FB1A3D}">
      <dsp:nvSpPr>
        <dsp:cNvPr id="0" name=""/>
        <dsp:cNvSpPr/>
      </dsp:nvSpPr>
      <dsp:spPr>
        <a:xfrm>
          <a:off x="376714" y="1631751"/>
          <a:ext cx="1087834" cy="10878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05C6FB-27DE-4F54-A83B-4E8B02F1BBB6}">
      <dsp:nvSpPr>
        <dsp:cNvPr id="0" name=""/>
        <dsp:cNvSpPr/>
      </dsp:nvSpPr>
      <dsp:spPr>
        <a:xfrm>
          <a:off x="604289" y="3045936"/>
          <a:ext cx="9851585" cy="8702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0775" tIns="109220" rIns="109220" bIns="10922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 smtClean="0"/>
            <a:t>注意要点</a:t>
          </a:r>
          <a:endParaRPr lang="zh-CN" altLang="en-US" sz="4300" kern="1200" dirty="0"/>
        </a:p>
      </dsp:txBody>
      <dsp:txXfrm>
        <a:off x="604289" y="3045936"/>
        <a:ext cx="9851585" cy="870267"/>
      </dsp:txXfrm>
    </dsp:sp>
    <dsp:sp modelId="{0FDFAB1B-38CA-42DE-9797-FECF5870B0BC}">
      <dsp:nvSpPr>
        <dsp:cNvPr id="0" name=""/>
        <dsp:cNvSpPr/>
      </dsp:nvSpPr>
      <dsp:spPr>
        <a:xfrm>
          <a:off x="60372" y="2937153"/>
          <a:ext cx="1087834" cy="10878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75B8-264E-42B7-83FA-7B22850D1ED0}" type="datetimeFigureOut">
              <a:rPr lang="zh-CN" altLang="en-US" smtClean="0"/>
              <a:pPr/>
              <a:t>2016/8/25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8AD-4626-47A0-A0BE-E9F1E6E853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79171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75B8-264E-42B7-83FA-7B22850D1ED0}" type="datetimeFigureOut">
              <a:rPr lang="zh-CN" altLang="en-US" smtClean="0"/>
              <a:pPr/>
              <a:t>2016/8/25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8AD-4626-47A0-A0BE-E9F1E6E853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31806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75B8-264E-42B7-83FA-7B22850D1ED0}" type="datetimeFigureOut">
              <a:rPr lang="zh-CN" altLang="en-US" smtClean="0"/>
              <a:pPr/>
              <a:t>2016/8/25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8AD-4626-47A0-A0BE-E9F1E6E853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1238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66725"/>
            <a:ext cx="10515600" cy="81597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477258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75B8-264E-42B7-83FA-7B22850D1ED0}" type="datetimeFigureOut">
              <a:rPr lang="zh-CN" altLang="en-US" smtClean="0"/>
              <a:pPr/>
              <a:t>2016/8/25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8AD-4626-47A0-A0BE-E9F1E6E8539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842811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75B8-264E-42B7-83FA-7B22850D1ED0}" type="datetimeFigureOut">
              <a:rPr lang="zh-CN" altLang="en-US" smtClean="0"/>
              <a:pPr/>
              <a:t>2016/8/25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8AD-4626-47A0-A0BE-E9F1E6E853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31166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75B8-264E-42B7-83FA-7B22850D1ED0}" type="datetimeFigureOut">
              <a:rPr lang="zh-CN" altLang="en-US" smtClean="0"/>
              <a:pPr/>
              <a:t>2016/8/25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8AD-4626-47A0-A0BE-E9F1E6E853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00205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75B8-264E-42B7-83FA-7B22850D1ED0}" type="datetimeFigureOut">
              <a:rPr lang="zh-CN" altLang="en-US" smtClean="0"/>
              <a:pPr/>
              <a:t>2016/8/25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8AD-4626-47A0-A0BE-E9F1E6E853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23450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75B8-264E-42B7-83FA-7B22850D1ED0}" type="datetimeFigureOut">
              <a:rPr lang="zh-CN" altLang="en-US" smtClean="0"/>
              <a:pPr/>
              <a:t>2016/8/25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8AD-4626-47A0-A0BE-E9F1E6E853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86668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75B8-264E-42B7-83FA-7B22850D1ED0}" type="datetimeFigureOut">
              <a:rPr lang="zh-CN" altLang="en-US" smtClean="0"/>
              <a:pPr/>
              <a:t>2016/8/25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8AD-4626-47A0-A0BE-E9F1E6E853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6793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75B8-264E-42B7-83FA-7B22850D1ED0}" type="datetimeFigureOut">
              <a:rPr lang="zh-CN" altLang="en-US" smtClean="0"/>
              <a:pPr/>
              <a:t>2016/8/25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8AD-4626-47A0-A0BE-E9F1E6E853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5435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75B8-264E-42B7-83FA-7B22850D1ED0}" type="datetimeFigureOut">
              <a:rPr lang="zh-CN" altLang="en-US" smtClean="0"/>
              <a:pPr/>
              <a:t>2016/8/25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8AD-4626-47A0-A0BE-E9F1E6E853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90001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075B8-264E-42B7-83FA-7B22850D1ED0}" type="datetimeFigureOut">
              <a:rPr lang="zh-CN" altLang="en-US" smtClean="0"/>
              <a:pPr/>
              <a:t>2016/8/25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768AD-4626-47A0-A0BE-E9F1E6E8539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9605202" y="-4207"/>
            <a:ext cx="2586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Rockwell" panose="02060603020205020403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Oracle Retail</a:t>
            </a:r>
            <a:r>
              <a:rPr lang="en-US" altLang="zh-CN" baseline="0" dirty="0" smtClean="0">
                <a:solidFill>
                  <a:schemeClr val="accent5">
                    <a:lumMod val="75000"/>
                  </a:schemeClr>
                </a:solidFill>
                <a:latin typeface="Rockwell" panose="02060603020205020403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zh-CN" sz="1800" b="0" i="0" kern="1200" dirty="0" smtClean="0">
                <a:solidFill>
                  <a:schemeClr val="accent5">
                    <a:lumMod val="75000"/>
                  </a:schemeClr>
                </a:solidFill>
                <a:effectLst/>
                <a:latin typeface="Rockwell" panose="02060603020205020403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Analytics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Rockwell" panose="02060603020205020403" pitchFamily="18" charset="0"/>
              <a:cs typeface="Microsoft Sans Serif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6"/>
            <a:ext cx="1115616" cy="431372"/>
          </a:xfrm>
          <a:prstGeom prst="rect">
            <a:avLst/>
          </a:prstGeom>
        </p:spPr>
      </p:pic>
      <p:sp>
        <p:nvSpPr>
          <p:cNvPr id="10" name="Line 8"/>
          <p:cNvSpPr>
            <a:spLocks noChangeShapeType="1"/>
          </p:cNvSpPr>
          <p:nvPr userDrawn="1"/>
        </p:nvSpPr>
        <p:spPr bwMode="auto">
          <a:xfrm>
            <a:off x="838200" y="6330950"/>
            <a:ext cx="10515600" cy="254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5118100" y="6352143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超市信息部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4679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</a:t>
            </a:r>
            <a:r>
              <a:rPr lang="zh-CN" altLang="en-US" dirty="0" smtClean="0"/>
              <a:t>券不计销售说明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1974945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355408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5" y="606426"/>
            <a:ext cx="10515600" cy="815975"/>
          </a:xfrm>
        </p:spPr>
        <p:txBody>
          <a:bodyPr/>
          <a:lstStyle/>
          <a:p>
            <a:pPr lvl="0"/>
            <a:r>
              <a:rPr lang="zh-CN" altLang="en-US" dirty="0" smtClean="0"/>
              <a:t>券的说明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背景</a:t>
            </a:r>
            <a:r>
              <a:rPr lang="zh-CN" altLang="en-US" dirty="0" smtClean="0"/>
              <a:t>介绍</a:t>
            </a:r>
            <a:r>
              <a:rPr lang="zh-CN" altLang="en-US" dirty="0" smtClean="0"/>
              <a:t>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前台</a:t>
            </a:r>
            <a:r>
              <a:rPr lang="en-US" altLang="zh-CN" dirty="0" smtClean="0"/>
              <a:t>POS</a:t>
            </a:r>
            <a:r>
              <a:rPr lang="zh-CN" altLang="en-US" dirty="0" smtClean="0"/>
              <a:t>所使用的券由</a:t>
            </a:r>
            <a:r>
              <a:rPr lang="zh-CN" altLang="en-US" dirty="0" smtClean="0">
                <a:solidFill>
                  <a:srgbClr val="FF0000"/>
                </a:solidFill>
              </a:rPr>
              <a:t>不分摊到商品</a:t>
            </a:r>
            <a:r>
              <a:rPr lang="zh-CN" altLang="en-US" dirty="0" smtClean="0"/>
              <a:t>改成可以</a:t>
            </a:r>
            <a:r>
              <a:rPr lang="zh-CN" altLang="en-US" dirty="0" smtClean="0">
                <a:solidFill>
                  <a:srgbClr val="FF0000"/>
                </a:solidFill>
              </a:rPr>
              <a:t>分摊到商品</a:t>
            </a:r>
            <a:r>
              <a:rPr lang="zh-CN" altLang="en-US" dirty="0" smtClean="0"/>
              <a:t>，为了达到业务查询的需求（不含券、含券数据都需要查询），所有</a:t>
            </a:r>
            <a:r>
              <a:rPr lang="en-US" altLang="zh-CN" dirty="0" smtClean="0"/>
              <a:t>RA</a:t>
            </a:r>
            <a:r>
              <a:rPr lang="zh-CN" altLang="en-US" dirty="0" smtClean="0"/>
              <a:t>系统增加新的券销售的事实。</a:t>
            </a:r>
            <a:endParaRPr lang="en-US" altLang="zh-CN" dirty="0" smtClean="0"/>
          </a:p>
          <a:p>
            <a:r>
              <a:rPr lang="zh-CN" altLang="en-US" dirty="0" smtClean="0"/>
              <a:t>券</a:t>
            </a:r>
            <a:r>
              <a:rPr lang="zh-CN" altLang="en-US" dirty="0" smtClean="0"/>
              <a:t>的定义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券开始使用日期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2016.6.21</a:t>
            </a:r>
            <a:r>
              <a:rPr lang="zh-CN" altLang="en-US" dirty="0" smtClean="0"/>
              <a:t>，也就是说</a:t>
            </a:r>
            <a:r>
              <a:rPr lang="en-US" altLang="zh-CN" dirty="0" smtClean="0"/>
              <a:t>2016.6.21</a:t>
            </a:r>
            <a:r>
              <a:rPr lang="zh-CN" altLang="en-US" dirty="0" smtClean="0"/>
              <a:t>之前的销售是不含券的，</a:t>
            </a:r>
            <a:r>
              <a:rPr lang="en-US" altLang="zh-CN" dirty="0" smtClean="0"/>
              <a:t>2016.6.21</a:t>
            </a:r>
            <a:r>
              <a:rPr lang="zh-CN" altLang="en-US" dirty="0" smtClean="0"/>
              <a:t>（含当天）之后的销售是含券的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314450" y="3257551"/>
          <a:ext cx="3657601" cy="1674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960"/>
                <a:gridCol w="1873641"/>
              </a:tblGrid>
              <a:tr h="41859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券类型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券名称</a:t>
                      </a:r>
                      <a:endParaRPr lang="zh-CN" altLang="en-US" dirty="0"/>
                    </a:p>
                  </a:txBody>
                  <a:tcPr/>
                </a:tc>
              </a:tr>
              <a:tr h="41859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Siebel</a:t>
                      </a:r>
                      <a:r>
                        <a:rPr lang="zh-CN" altLang="en-US" dirty="0" smtClean="0"/>
                        <a:t>券</a:t>
                      </a:r>
                      <a:endParaRPr lang="zh-CN" altLang="en-US" dirty="0"/>
                    </a:p>
                  </a:txBody>
                  <a:tcPr/>
                </a:tc>
              </a:tr>
              <a:tr h="41859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自用券</a:t>
                      </a:r>
                      <a:endParaRPr lang="zh-CN" altLang="en-US" dirty="0"/>
                    </a:p>
                  </a:txBody>
                  <a:tcPr/>
                </a:tc>
              </a:tr>
              <a:tr h="41859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知而行券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51741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913" y="486181"/>
            <a:ext cx="10515600" cy="75399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新增事实</a:t>
            </a:r>
            <a:r>
              <a:rPr lang="zh-CN" altLang="en-US" sz="4000" dirty="0" smtClean="0"/>
              <a:t>定义</a:t>
            </a:r>
            <a:r>
              <a:rPr lang="zh-CN" altLang="en-US" u="none" strike="noStrike" dirty="0" smtClean="0"/>
              <a:t>说明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28663" y="1114420"/>
          <a:ext cx="10501312" cy="5072067"/>
        </p:xfrm>
        <a:graphic>
          <a:graphicData uri="http://schemas.openxmlformats.org/drawingml/2006/table">
            <a:tbl>
              <a:tblPr/>
              <a:tblGrid>
                <a:gridCol w="735009"/>
                <a:gridCol w="1952712"/>
                <a:gridCol w="3027801"/>
                <a:gridCol w="2391523"/>
                <a:gridCol w="2394267"/>
              </a:tblGrid>
              <a:tr h="39015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位置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名称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RPD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定义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说明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159"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事实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--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销售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券销售额（未税）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Sales_Net_Sales_Coupon_Amt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未税券销售金额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知而行券，厂商券，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siebel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券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15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上年券销售额（未税）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Sales_Net_Sales_Coupon_Amt_LY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去年同期未税券销售金额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知而行券，厂商券，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siebel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券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15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上年月初至今券销售额（未税）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Sales_Net_Sales_Coupon_Amt_LY_MTD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去年同期月累计未税券销售金额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知而行券，厂商券，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siebel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券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15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上年年初至今券销售额（未税）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Sales_Net_Sales_Coupon_Amt_LY_YTD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去年同期年累计未税券销售金额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知而行券，厂商券，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siebel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券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15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月初至今券销售额（未税）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Sales_Net_Sales_Coupon_Amt_MTD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当月累计未税券销售金额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知而行券，厂商券，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siebel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券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15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年初至今券销售额（未税）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Sales_Net_Sales_Coupon_Amt_YTD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当年累计未税券销售金额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知而行券，厂商券，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siebel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券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15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券销售额（含税）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Sales_Net_Sales_Coupon_Amt_Inc_Tax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含税券销售金额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知而行券，厂商券，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siebel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券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15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上年券销售额（含税）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Sales_Net_Sales_Coupon_Amt_Inc_Tax_LY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去年同期含税券销售金额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知而行券，厂商券，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siebel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券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15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上年月初至今券销售额（含税）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Sales_Net_Sales_Coupon_Amt_Inc_Tax_LY_MTD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去年同期月累计含税券销售金额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知而行券，厂商券，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siebel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券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15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上年年初至今券销售额（含税）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Sales_Net_Sales_Coupon_Amt_Inc_Tax_LY_YTD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去年同期年累计含税券销售金额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知而行券，厂商券，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siebel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券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15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月初至今券销售额（含税）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Sales_Net_Sales_Coupon_Amt_Inc_Tax_MTD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当月累计含税券销售金额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知而行券，厂商券，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siebel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券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15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年初至今券销售额（含税）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Sales_Net_Sales_Coupon_Amt_Inc_Tax_YTD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当年累计含税券销售金额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知而行券，厂商券，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siebel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券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77856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913" y="486181"/>
            <a:ext cx="10515600" cy="75399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注意要点</a:t>
            </a:r>
            <a:endParaRPr lang="zh-CN" altLang="en-US" dirty="0"/>
          </a:p>
        </p:txBody>
      </p:sp>
      <p:pic>
        <p:nvPicPr>
          <p:cNvPr id="1026" name="Picture 2" descr="http://pic.58pic.com/58pic/15/55/31/17e58PICVtD_102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4260" y="4287326"/>
            <a:ext cx="2600623" cy="206164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内容占位符 6"/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477258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RA</a:t>
            </a:r>
            <a:r>
              <a:rPr lang="zh-CN" altLang="en-US" dirty="0" smtClean="0"/>
              <a:t>中的销售事实是含券的。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不含券未税销售额</a:t>
            </a:r>
            <a:r>
              <a:rPr lang="en-US" altLang="zh-CN" dirty="0" smtClean="0"/>
              <a:t>=</a:t>
            </a:r>
            <a:r>
              <a:rPr lang="zh-CN" altLang="en-US" dirty="0" smtClean="0"/>
              <a:t>净销售额</a:t>
            </a:r>
            <a:r>
              <a:rPr lang="en-US" altLang="zh-CN" dirty="0" smtClean="0"/>
              <a:t>-</a:t>
            </a:r>
            <a:r>
              <a:rPr lang="zh-CN" altLang="en-US" dirty="0" smtClean="0"/>
              <a:t>券销售额</a:t>
            </a:r>
            <a:r>
              <a:rPr lang="en-US" altLang="zh-CN" dirty="0" smtClean="0"/>
              <a:t>(</a:t>
            </a:r>
            <a:r>
              <a:rPr lang="zh-CN" altLang="en-US" dirty="0" smtClean="0"/>
              <a:t>未税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zh-CN" altLang="en-US" dirty="0" smtClean="0"/>
              <a:t>不含券含税销售额</a:t>
            </a:r>
            <a:r>
              <a:rPr lang="en-US" altLang="zh-CN" dirty="0" smtClean="0"/>
              <a:t>=</a:t>
            </a:r>
            <a:r>
              <a:rPr lang="zh-CN" altLang="en-US" dirty="0" smtClean="0"/>
              <a:t>净销售额</a:t>
            </a:r>
            <a:r>
              <a:rPr lang="en-US" altLang="zh-CN" dirty="0" smtClean="0"/>
              <a:t>+</a:t>
            </a:r>
            <a:r>
              <a:rPr lang="zh-CN" altLang="en-US" dirty="0" smtClean="0"/>
              <a:t>净税额</a:t>
            </a:r>
            <a:r>
              <a:rPr lang="en-US" altLang="zh-CN" dirty="0" smtClean="0"/>
              <a:t>-</a:t>
            </a:r>
            <a:r>
              <a:rPr lang="zh-CN" altLang="en-US" dirty="0" smtClean="0"/>
              <a:t>券销售额</a:t>
            </a:r>
            <a:r>
              <a:rPr lang="en-US" altLang="zh-CN" dirty="0" smtClean="0"/>
              <a:t>(</a:t>
            </a:r>
            <a:r>
              <a:rPr lang="zh-CN" altLang="en-US" dirty="0" smtClean="0"/>
              <a:t>含税</a:t>
            </a:r>
            <a:r>
              <a:rPr lang="en-US" altLang="zh-CN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如果需要取</a:t>
            </a:r>
            <a:r>
              <a:rPr lang="en-US" altLang="zh-CN" dirty="0" smtClean="0"/>
              <a:t>2016.6.21</a:t>
            </a:r>
            <a:r>
              <a:rPr lang="zh-CN" altLang="en-US" dirty="0" smtClean="0"/>
              <a:t>之后的销售去年的同期对比，需要口径一致，都用</a:t>
            </a:r>
            <a:r>
              <a:rPr lang="zh-CN" altLang="en-US" dirty="0" smtClean="0">
                <a:solidFill>
                  <a:srgbClr val="FF0000"/>
                </a:solidFill>
              </a:rPr>
              <a:t>含券销售额</a:t>
            </a:r>
            <a:r>
              <a:rPr lang="zh-CN" altLang="en-US" dirty="0" smtClean="0"/>
              <a:t>做对比。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2016.6.21</a:t>
            </a:r>
            <a:r>
              <a:rPr lang="zh-CN" altLang="en-US" dirty="0" smtClean="0"/>
              <a:t>之前券销售是记录在付款方式</a:t>
            </a:r>
            <a:r>
              <a:rPr lang="zh-CN" altLang="en-US" dirty="0" smtClean="0"/>
              <a:t>中</a:t>
            </a:r>
            <a:r>
              <a:rPr lang="en-US" altLang="zh-CN" dirty="0" smtClean="0"/>
              <a:t>(</a:t>
            </a:r>
            <a:r>
              <a:rPr lang="zh-CN" altLang="en-US" dirty="0" smtClean="0"/>
              <a:t>不能分摊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zh-CN" altLang="en-US" dirty="0" smtClean="0"/>
              <a:t>之后记录在促销折扣</a:t>
            </a:r>
            <a:r>
              <a:rPr lang="zh-CN" altLang="en-US" dirty="0" smtClean="0"/>
              <a:t>中</a:t>
            </a:r>
            <a:r>
              <a:rPr lang="en-US" altLang="zh-CN" dirty="0" smtClean="0"/>
              <a:t>(</a:t>
            </a:r>
            <a:r>
              <a:rPr lang="zh-CN" altLang="en-US" smtClean="0"/>
              <a:t>可以分摊</a:t>
            </a:r>
            <a:r>
              <a:rPr lang="en-US" altLang="zh-CN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260768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3152" y="2110263"/>
            <a:ext cx="4936078" cy="2229723"/>
          </a:xfrm>
        </p:spPr>
        <p:txBody>
          <a:bodyPr>
            <a:normAutofit/>
          </a:bodyPr>
          <a:lstStyle/>
          <a:p>
            <a:r>
              <a:rPr lang="en-US" altLang="zh-CN" sz="9600" dirty="0" smtClean="0">
                <a:solidFill>
                  <a:schemeClr val="accent5">
                    <a:lumMod val="75000"/>
                  </a:schemeClr>
                </a:solidFill>
                <a:latin typeface="Rockwell" panose="02060603020205020403" pitchFamily="18" charset="0"/>
              </a:rPr>
              <a:t>Thanks</a:t>
            </a:r>
            <a:r>
              <a:rPr lang="en-US" altLang="zh-CN" sz="9600" dirty="0">
                <a:solidFill>
                  <a:schemeClr val="accent5">
                    <a:lumMod val="75000"/>
                  </a:schemeClr>
                </a:solidFill>
                <a:latin typeface="Rockwell" panose="02060603020205020403" pitchFamily="18" charset="0"/>
              </a:rPr>
              <a:t>!</a:t>
            </a:r>
            <a:endParaRPr lang="zh-CN" altLang="en-US" sz="9600" dirty="0">
              <a:solidFill>
                <a:schemeClr val="accent5">
                  <a:lumMod val="75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22936" y="433998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超市信息部</a:t>
            </a:r>
            <a:endParaRPr lang="zh-CN" altLang="en-US" sz="3200" b="1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1132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1273</TotalTime>
  <Words>382</Words>
  <Application>Microsoft Office PowerPoint</Application>
  <PresentationFormat>自定义</PresentationFormat>
  <Paragraphs>82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RA券不计销售说明</vt:lpstr>
      <vt:lpstr>券的说明</vt:lpstr>
      <vt:lpstr>新增事实定义说明</vt:lpstr>
      <vt:lpstr>注意要点</vt:lpstr>
      <vt:lpstr>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交易小票分析—事实说明 </dc:title>
  <dc:creator>杨进</dc:creator>
  <cp:lastModifiedBy>yangjin</cp:lastModifiedBy>
  <cp:revision>202</cp:revision>
  <dcterms:created xsi:type="dcterms:W3CDTF">2015-09-09T07:19:33Z</dcterms:created>
  <dcterms:modified xsi:type="dcterms:W3CDTF">2016-08-25T06:06:20Z</dcterms:modified>
</cp:coreProperties>
</file>