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RA batch</a:t>
            </a:r>
            <a:r>
              <a:rPr lang="zh-CN" altLang="en-US" dirty="0" smtClean="0"/>
              <a:t>运行时间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1938823067677288E-2"/>
          <c:y val="0.13756140782270393"/>
          <c:w val="0.88438295680329682"/>
          <c:h val="0.6863938779956300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RUN_TIME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Sheet1!$A$2:$A$326</c:f>
              <c:numCache>
                <c:formatCode>yyyy/m/d;@</c:formatCode>
                <c:ptCount val="325"/>
                <c:pt idx="0">
                  <c:v>41952</c:v>
                </c:pt>
                <c:pt idx="1">
                  <c:v>41953</c:v>
                </c:pt>
                <c:pt idx="2">
                  <c:v>41954</c:v>
                </c:pt>
                <c:pt idx="3">
                  <c:v>41955</c:v>
                </c:pt>
                <c:pt idx="4">
                  <c:v>41956</c:v>
                </c:pt>
                <c:pt idx="5">
                  <c:v>41957</c:v>
                </c:pt>
                <c:pt idx="6">
                  <c:v>41958</c:v>
                </c:pt>
                <c:pt idx="7">
                  <c:v>41959</c:v>
                </c:pt>
                <c:pt idx="8">
                  <c:v>41960</c:v>
                </c:pt>
                <c:pt idx="9">
                  <c:v>41961</c:v>
                </c:pt>
                <c:pt idx="10">
                  <c:v>41962</c:v>
                </c:pt>
                <c:pt idx="11">
                  <c:v>41963</c:v>
                </c:pt>
                <c:pt idx="12">
                  <c:v>41964</c:v>
                </c:pt>
                <c:pt idx="13">
                  <c:v>41965</c:v>
                </c:pt>
                <c:pt idx="14">
                  <c:v>41966</c:v>
                </c:pt>
                <c:pt idx="15">
                  <c:v>41967</c:v>
                </c:pt>
                <c:pt idx="16">
                  <c:v>41968</c:v>
                </c:pt>
                <c:pt idx="17">
                  <c:v>41969</c:v>
                </c:pt>
                <c:pt idx="18">
                  <c:v>41970</c:v>
                </c:pt>
                <c:pt idx="19">
                  <c:v>41971</c:v>
                </c:pt>
                <c:pt idx="20">
                  <c:v>41972</c:v>
                </c:pt>
                <c:pt idx="21">
                  <c:v>41973</c:v>
                </c:pt>
                <c:pt idx="22">
                  <c:v>41974</c:v>
                </c:pt>
                <c:pt idx="23">
                  <c:v>41975</c:v>
                </c:pt>
                <c:pt idx="24">
                  <c:v>41976</c:v>
                </c:pt>
                <c:pt idx="25">
                  <c:v>41977</c:v>
                </c:pt>
                <c:pt idx="26">
                  <c:v>41978</c:v>
                </c:pt>
                <c:pt idx="27">
                  <c:v>41979</c:v>
                </c:pt>
                <c:pt idx="28">
                  <c:v>41980</c:v>
                </c:pt>
                <c:pt idx="29">
                  <c:v>41981</c:v>
                </c:pt>
                <c:pt idx="30">
                  <c:v>41982</c:v>
                </c:pt>
                <c:pt idx="31">
                  <c:v>41983</c:v>
                </c:pt>
                <c:pt idx="32">
                  <c:v>41984</c:v>
                </c:pt>
                <c:pt idx="33">
                  <c:v>41985</c:v>
                </c:pt>
                <c:pt idx="34">
                  <c:v>41986</c:v>
                </c:pt>
                <c:pt idx="35">
                  <c:v>41987</c:v>
                </c:pt>
                <c:pt idx="36">
                  <c:v>41988</c:v>
                </c:pt>
                <c:pt idx="37">
                  <c:v>41989</c:v>
                </c:pt>
                <c:pt idx="38">
                  <c:v>41990</c:v>
                </c:pt>
                <c:pt idx="39">
                  <c:v>41991</c:v>
                </c:pt>
                <c:pt idx="40">
                  <c:v>41992</c:v>
                </c:pt>
                <c:pt idx="41">
                  <c:v>41993</c:v>
                </c:pt>
                <c:pt idx="42">
                  <c:v>41994</c:v>
                </c:pt>
                <c:pt idx="43">
                  <c:v>41995</c:v>
                </c:pt>
                <c:pt idx="44">
                  <c:v>41996</c:v>
                </c:pt>
                <c:pt idx="45">
                  <c:v>41997</c:v>
                </c:pt>
                <c:pt idx="46">
                  <c:v>41998</c:v>
                </c:pt>
                <c:pt idx="47">
                  <c:v>41999</c:v>
                </c:pt>
                <c:pt idx="48">
                  <c:v>42000</c:v>
                </c:pt>
                <c:pt idx="49">
                  <c:v>42001</c:v>
                </c:pt>
                <c:pt idx="50">
                  <c:v>42002</c:v>
                </c:pt>
                <c:pt idx="51">
                  <c:v>42003</c:v>
                </c:pt>
                <c:pt idx="52">
                  <c:v>42004</c:v>
                </c:pt>
                <c:pt idx="53">
                  <c:v>42005</c:v>
                </c:pt>
                <c:pt idx="54">
                  <c:v>42006</c:v>
                </c:pt>
                <c:pt idx="55">
                  <c:v>42007</c:v>
                </c:pt>
                <c:pt idx="56">
                  <c:v>42008</c:v>
                </c:pt>
                <c:pt idx="57">
                  <c:v>42009</c:v>
                </c:pt>
                <c:pt idx="58">
                  <c:v>42010</c:v>
                </c:pt>
                <c:pt idx="59">
                  <c:v>42011</c:v>
                </c:pt>
                <c:pt idx="60">
                  <c:v>42012</c:v>
                </c:pt>
                <c:pt idx="61">
                  <c:v>42013</c:v>
                </c:pt>
                <c:pt idx="62">
                  <c:v>42014</c:v>
                </c:pt>
                <c:pt idx="63">
                  <c:v>42015</c:v>
                </c:pt>
                <c:pt idx="64">
                  <c:v>42016</c:v>
                </c:pt>
                <c:pt idx="65">
                  <c:v>42017</c:v>
                </c:pt>
                <c:pt idx="66">
                  <c:v>42018</c:v>
                </c:pt>
                <c:pt idx="67">
                  <c:v>42019</c:v>
                </c:pt>
                <c:pt idx="68">
                  <c:v>42020</c:v>
                </c:pt>
                <c:pt idx="69">
                  <c:v>42021</c:v>
                </c:pt>
                <c:pt idx="70">
                  <c:v>42022</c:v>
                </c:pt>
                <c:pt idx="71">
                  <c:v>42023</c:v>
                </c:pt>
                <c:pt idx="72">
                  <c:v>42024</c:v>
                </c:pt>
                <c:pt idx="73">
                  <c:v>42025</c:v>
                </c:pt>
                <c:pt idx="74">
                  <c:v>42026</c:v>
                </c:pt>
                <c:pt idx="75">
                  <c:v>42027</c:v>
                </c:pt>
                <c:pt idx="76">
                  <c:v>42028</c:v>
                </c:pt>
                <c:pt idx="77">
                  <c:v>42029</c:v>
                </c:pt>
                <c:pt idx="78">
                  <c:v>42030</c:v>
                </c:pt>
                <c:pt idx="79">
                  <c:v>42031</c:v>
                </c:pt>
                <c:pt idx="80">
                  <c:v>42032</c:v>
                </c:pt>
                <c:pt idx="81">
                  <c:v>42033</c:v>
                </c:pt>
                <c:pt idx="82">
                  <c:v>42034</c:v>
                </c:pt>
                <c:pt idx="83">
                  <c:v>42035</c:v>
                </c:pt>
                <c:pt idx="84">
                  <c:v>42036</c:v>
                </c:pt>
                <c:pt idx="85">
                  <c:v>42037</c:v>
                </c:pt>
                <c:pt idx="86">
                  <c:v>42038</c:v>
                </c:pt>
                <c:pt idx="87">
                  <c:v>42039</c:v>
                </c:pt>
                <c:pt idx="88">
                  <c:v>42040</c:v>
                </c:pt>
                <c:pt idx="89">
                  <c:v>42041</c:v>
                </c:pt>
                <c:pt idx="90">
                  <c:v>42042</c:v>
                </c:pt>
                <c:pt idx="91">
                  <c:v>42043</c:v>
                </c:pt>
                <c:pt idx="92">
                  <c:v>42044</c:v>
                </c:pt>
                <c:pt idx="93">
                  <c:v>42045</c:v>
                </c:pt>
                <c:pt idx="94">
                  <c:v>42046</c:v>
                </c:pt>
                <c:pt idx="95">
                  <c:v>42047</c:v>
                </c:pt>
                <c:pt idx="96">
                  <c:v>42048</c:v>
                </c:pt>
                <c:pt idx="97">
                  <c:v>42049</c:v>
                </c:pt>
                <c:pt idx="98">
                  <c:v>42050</c:v>
                </c:pt>
                <c:pt idx="99">
                  <c:v>42051</c:v>
                </c:pt>
                <c:pt idx="100">
                  <c:v>42052</c:v>
                </c:pt>
                <c:pt idx="101">
                  <c:v>42053</c:v>
                </c:pt>
                <c:pt idx="102">
                  <c:v>42053</c:v>
                </c:pt>
                <c:pt idx="103">
                  <c:v>42055</c:v>
                </c:pt>
                <c:pt idx="104">
                  <c:v>42056</c:v>
                </c:pt>
                <c:pt idx="105">
                  <c:v>42057</c:v>
                </c:pt>
                <c:pt idx="106">
                  <c:v>42058</c:v>
                </c:pt>
                <c:pt idx="107">
                  <c:v>42059</c:v>
                </c:pt>
                <c:pt idx="108">
                  <c:v>42060</c:v>
                </c:pt>
                <c:pt idx="109">
                  <c:v>42061</c:v>
                </c:pt>
                <c:pt idx="110">
                  <c:v>42062</c:v>
                </c:pt>
                <c:pt idx="111">
                  <c:v>42063</c:v>
                </c:pt>
                <c:pt idx="112">
                  <c:v>42064</c:v>
                </c:pt>
                <c:pt idx="113">
                  <c:v>42065</c:v>
                </c:pt>
                <c:pt idx="114">
                  <c:v>42066</c:v>
                </c:pt>
                <c:pt idx="115">
                  <c:v>42067</c:v>
                </c:pt>
                <c:pt idx="116">
                  <c:v>42068</c:v>
                </c:pt>
                <c:pt idx="117">
                  <c:v>42069</c:v>
                </c:pt>
                <c:pt idx="118">
                  <c:v>42070</c:v>
                </c:pt>
                <c:pt idx="119">
                  <c:v>42071</c:v>
                </c:pt>
                <c:pt idx="120">
                  <c:v>42072</c:v>
                </c:pt>
                <c:pt idx="121">
                  <c:v>42073</c:v>
                </c:pt>
                <c:pt idx="122">
                  <c:v>42074</c:v>
                </c:pt>
                <c:pt idx="123">
                  <c:v>42075</c:v>
                </c:pt>
                <c:pt idx="124">
                  <c:v>42076</c:v>
                </c:pt>
                <c:pt idx="125">
                  <c:v>42077</c:v>
                </c:pt>
                <c:pt idx="126">
                  <c:v>42078</c:v>
                </c:pt>
                <c:pt idx="127">
                  <c:v>42079</c:v>
                </c:pt>
                <c:pt idx="128">
                  <c:v>42080</c:v>
                </c:pt>
                <c:pt idx="129">
                  <c:v>42081</c:v>
                </c:pt>
                <c:pt idx="130">
                  <c:v>42082</c:v>
                </c:pt>
                <c:pt idx="131">
                  <c:v>42083</c:v>
                </c:pt>
                <c:pt idx="132">
                  <c:v>42084</c:v>
                </c:pt>
                <c:pt idx="133">
                  <c:v>42085</c:v>
                </c:pt>
                <c:pt idx="134">
                  <c:v>42086</c:v>
                </c:pt>
                <c:pt idx="135">
                  <c:v>42087</c:v>
                </c:pt>
                <c:pt idx="136">
                  <c:v>42088</c:v>
                </c:pt>
                <c:pt idx="137">
                  <c:v>42089</c:v>
                </c:pt>
                <c:pt idx="138">
                  <c:v>42090</c:v>
                </c:pt>
                <c:pt idx="139">
                  <c:v>42091</c:v>
                </c:pt>
                <c:pt idx="140">
                  <c:v>42092</c:v>
                </c:pt>
                <c:pt idx="141">
                  <c:v>42093</c:v>
                </c:pt>
                <c:pt idx="142">
                  <c:v>42094</c:v>
                </c:pt>
                <c:pt idx="143">
                  <c:v>42095</c:v>
                </c:pt>
                <c:pt idx="144">
                  <c:v>42096</c:v>
                </c:pt>
                <c:pt idx="145">
                  <c:v>42097</c:v>
                </c:pt>
                <c:pt idx="146">
                  <c:v>42098</c:v>
                </c:pt>
                <c:pt idx="147">
                  <c:v>42099</c:v>
                </c:pt>
                <c:pt idx="148">
                  <c:v>42100</c:v>
                </c:pt>
                <c:pt idx="149">
                  <c:v>42101</c:v>
                </c:pt>
                <c:pt idx="150">
                  <c:v>42102</c:v>
                </c:pt>
                <c:pt idx="151">
                  <c:v>42103</c:v>
                </c:pt>
                <c:pt idx="152">
                  <c:v>42104</c:v>
                </c:pt>
                <c:pt idx="153">
                  <c:v>42105</c:v>
                </c:pt>
                <c:pt idx="154">
                  <c:v>42106</c:v>
                </c:pt>
                <c:pt idx="155">
                  <c:v>42107</c:v>
                </c:pt>
                <c:pt idx="156">
                  <c:v>42108</c:v>
                </c:pt>
                <c:pt idx="157">
                  <c:v>42109</c:v>
                </c:pt>
                <c:pt idx="158">
                  <c:v>42110</c:v>
                </c:pt>
                <c:pt idx="159">
                  <c:v>42111</c:v>
                </c:pt>
                <c:pt idx="160">
                  <c:v>42112</c:v>
                </c:pt>
                <c:pt idx="161">
                  <c:v>42113</c:v>
                </c:pt>
                <c:pt idx="162">
                  <c:v>42114</c:v>
                </c:pt>
                <c:pt idx="163">
                  <c:v>42115</c:v>
                </c:pt>
                <c:pt idx="164">
                  <c:v>42116</c:v>
                </c:pt>
                <c:pt idx="165">
                  <c:v>42117</c:v>
                </c:pt>
                <c:pt idx="166">
                  <c:v>42118</c:v>
                </c:pt>
                <c:pt idx="167">
                  <c:v>42119</c:v>
                </c:pt>
                <c:pt idx="168">
                  <c:v>42120</c:v>
                </c:pt>
                <c:pt idx="169">
                  <c:v>42121</c:v>
                </c:pt>
                <c:pt idx="170">
                  <c:v>42122</c:v>
                </c:pt>
                <c:pt idx="171">
                  <c:v>42123</c:v>
                </c:pt>
                <c:pt idx="172">
                  <c:v>42124</c:v>
                </c:pt>
                <c:pt idx="173">
                  <c:v>42125</c:v>
                </c:pt>
                <c:pt idx="174">
                  <c:v>42126</c:v>
                </c:pt>
                <c:pt idx="175">
                  <c:v>42127</c:v>
                </c:pt>
                <c:pt idx="176">
                  <c:v>42128</c:v>
                </c:pt>
                <c:pt idx="177">
                  <c:v>42129</c:v>
                </c:pt>
                <c:pt idx="178">
                  <c:v>42130</c:v>
                </c:pt>
                <c:pt idx="179">
                  <c:v>42131</c:v>
                </c:pt>
                <c:pt idx="180">
                  <c:v>42132</c:v>
                </c:pt>
                <c:pt idx="181">
                  <c:v>42133</c:v>
                </c:pt>
                <c:pt idx="182">
                  <c:v>42134</c:v>
                </c:pt>
                <c:pt idx="183">
                  <c:v>42135</c:v>
                </c:pt>
                <c:pt idx="184">
                  <c:v>42136</c:v>
                </c:pt>
                <c:pt idx="185">
                  <c:v>42137</c:v>
                </c:pt>
                <c:pt idx="186">
                  <c:v>42138</c:v>
                </c:pt>
                <c:pt idx="187">
                  <c:v>42139</c:v>
                </c:pt>
                <c:pt idx="188">
                  <c:v>42140</c:v>
                </c:pt>
                <c:pt idx="189">
                  <c:v>42141</c:v>
                </c:pt>
                <c:pt idx="190">
                  <c:v>42142</c:v>
                </c:pt>
                <c:pt idx="191">
                  <c:v>42143</c:v>
                </c:pt>
                <c:pt idx="192">
                  <c:v>42144</c:v>
                </c:pt>
                <c:pt idx="193">
                  <c:v>42145</c:v>
                </c:pt>
                <c:pt idx="194">
                  <c:v>42146</c:v>
                </c:pt>
                <c:pt idx="195">
                  <c:v>42147</c:v>
                </c:pt>
                <c:pt idx="196">
                  <c:v>42148</c:v>
                </c:pt>
                <c:pt idx="197">
                  <c:v>42149</c:v>
                </c:pt>
                <c:pt idx="198">
                  <c:v>42150</c:v>
                </c:pt>
                <c:pt idx="199">
                  <c:v>42151</c:v>
                </c:pt>
                <c:pt idx="200">
                  <c:v>42152</c:v>
                </c:pt>
                <c:pt idx="201">
                  <c:v>42153</c:v>
                </c:pt>
                <c:pt idx="202">
                  <c:v>42154</c:v>
                </c:pt>
                <c:pt idx="203">
                  <c:v>42155</c:v>
                </c:pt>
                <c:pt idx="204">
                  <c:v>42156</c:v>
                </c:pt>
                <c:pt idx="205">
                  <c:v>42157</c:v>
                </c:pt>
                <c:pt idx="206">
                  <c:v>42158</c:v>
                </c:pt>
                <c:pt idx="207">
                  <c:v>42159</c:v>
                </c:pt>
                <c:pt idx="208">
                  <c:v>42160</c:v>
                </c:pt>
                <c:pt idx="209">
                  <c:v>42161</c:v>
                </c:pt>
                <c:pt idx="210">
                  <c:v>42162</c:v>
                </c:pt>
                <c:pt idx="211">
                  <c:v>42163</c:v>
                </c:pt>
                <c:pt idx="212">
                  <c:v>42164</c:v>
                </c:pt>
                <c:pt idx="213">
                  <c:v>42165</c:v>
                </c:pt>
                <c:pt idx="214">
                  <c:v>42166</c:v>
                </c:pt>
                <c:pt idx="215">
                  <c:v>42167</c:v>
                </c:pt>
                <c:pt idx="216">
                  <c:v>42168</c:v>
                </c:pt>
                <c:pt idx="217">
                  <c:v>42169</c:v>
                </c:pt>
                <c:pt idx="218">
                  <c:v>42170</c:v>
                </c:pt>
                <c:pt idx="219">
                  <c:v>42171</c:v>
                </c:pt>
                <c:pt idx="220">
                  <c:v>42172</c:v>
                </c:pt>
                <c:pt idx="221">
                  <c:v>42173</c:v>
                </c:pt>
                <c:pt idx="222">
                  <c:v>42174</c:v>
                </c:pt>
                <c:pt idx="223">
                  <c:v>42175</c:v>
                </c:pt>
                <c:pt idx="224">
                  <c:v>42176</c:v>
                </c:pt>
                <c:pt idx="225">
                  <c:v>42177</c:v>
                </c:pt>
                <c:pt idx="226">
                  <c:v>42178</c:v>
                </c:pt>
                <c:pt idx="227">
                  <c:v>42179</c:v>
                </c:pt>
                <c:pt idx="228">
                  <c:v>42180</c:v>
                </c:pt>
                <c:pt idx="229">
                  <c:v>42181</c:v>
                </c:pt>
                <c:pt idx="230">
                  <c:v>42182</c:v>
                </c:pt>
                <c:pt idx="231">
                  <c:v>42183</c:v>
                </c:pt>
                <c:pt idx="232">
                  <c:v>42184</c:v>
                </c:pt>
                <c:pt idx="233">
                  <c:v>42185</c:v>
                </c:pt>
                <c:pt idx="234">
                  <c:v>42186</c:v>
                </c:pt>
                <c:pt idx="235">
                  <c:v>42187</c:v>
                </c:pt>
                <c:pt idx="236">
                  <c:v>42188</c:v>
                </c:pt>
                <c:pt idx="237">
                  <c:v>42189</c:v>
                </c:pt>
                <c:pt idx="238">
                  <c:v>42190</c:v>
                </c:pt>
                <c:pt idx="239">
                  <c:v>42191</c:v>
                </c:pt>
                <c:pt idx="240">
                  <c:v>42192</c:v>
                </c:pt>
                <c:pt idx="241">
                  <c:v>42193</c:v>
                </c:pt>
                <c:pt idx="242">
                  <c:v>42194</c:v>
                </c:pt>
                <c:pt idx="243">
                  <c:v>42195</c:v>
                </c:pt>
                <c:pt idx="244">
                  <c:v>42196</c:v>
                </c:pt>
                <c:pt idx="245">
                  <c:v>42197</c:v>
                </c:pt>
                <c:pt idx="246">
                  <c:v>42198</c:v>
                </c:pt>
                <c:pt idx="247">
                  <c:v>42199</c:v>
                </c:pt>
                <c:pt idx="248">
                  <c:v>42200</c:v>
                </c:pt>
                <c:pt idx="249">
                  <c:v>42201</c:v>
                </c:pt>
                <c:pt idx="250">
                  <c:v>42202</c:v>
                </c:pt>
                <c:pt idx="251">
                  <c:v>42203</c:v>
                </c:pt>
                <c:pt idx="252">
                  <c:v>42204</c:v>
                </c:pt>
                <c:pt idx="253">
                  <c:v>42205</c:v>
                </c:pt>
                <c:pt idx="254">
                  <c:v>42206</c:v>
                </c:pt>
                <c:pt idx="255">
                  <c:v>42207</c:v>
                </c:pt>
                <c:pt idx="256">
                  <c:v>42208</c:v>
                </c:pt>
                <c:pt idx="257">
                  <c:v>42209</c:v>
                </c:pt>
                <c:pt idx="258">
                  <c:v>42210</c:v>
                </c:pt>
                <c:pt idx="259">
                  <c:v>42211</c:v>
                </c:pt>
                <c:pt idx="260">
                  <c:v>42212</c:v>
                </c:pt>
                <c:pt idx="261">
                  <c:v>42213</c:v>
                </c:pt>
                <c:pt idx="262">
                  <c:v>42214</c:v>
                </c:pt>
                <c:pt idx="263">
                  <c:v>42215</c:v>
                </c:pt>
                <c:pt idx="264">
                  <c:v>42216</c:v>
                </c:pt>
                <c:pt idx="265">
                  <c:v>42217</c:v>
                </c:pt>
                <c:pt idx="266">
                  <c:v>42218</c:v>
                </c:pt>
                <c:pt idx="267">
                  <c:v>42219</c:v>
                </c:pt>
                <c:pt idx="268">
                  <c:v>42220</c:v>
                </c:pt>
                <c:pt idx="269">
                  <c:v>42221</c:v>
                </c:pt>
                <c:pt idx="270">
                  <c:v>42222</c:v>
                </c:pt>
                <c:pt idx="271">
                  <c:v>42223</c:v>
                </c:pt>
                <c:pt idx="272">
                  <c:v>42224</c:v>
                </c:pt>
                <c:pt idx="273">
                  <c:v>42225</c:v>
                </c:pt>
                <c:pt idx="274">
                  <c:v>42226</c:v>
                </c:pt>
                <c:pt idx="275">
                  <c:v>42227</c:v>
                </c:pt>
                <c:pt idx="276">
                  <c:v>42228</c:v>
                </c:pt>
                <c:pt idx="277">
                  <c:v>42229</c:v>
                </c:pt>
                <c:pt idx="278">
                  <c:v>42230</c:v>
                </c:pt>
                <c:pt idx="279">
                  <c:v>42231</c:v>
                </c:pt>
                <c:pt idx="280">
                  <c:v>42232</c:v>
                </c:pt>
                <c:pt idx="281">
                  <c:v>42233</c:v>
                </c:pt>
                <c:pt idx="282">
                  <c:v>42234</c:v>
                </c:pt>
                <c:pt idx="283">
                  <c:v>42235</c:v>
                </c:pt>
                <c:pt idx="284">
                  <c:v>42236</c:v>
                </c:pt>
                <c:pt idx="285">
                  <c:v>42237</c:v>
                </c:pt>
                <c:pt idx="286">
                  <c:v>42238</c:v>
                </c:pt>
                <c:pt idx="287">
                  <c:v>42239</c:v>
                </c:pt>
                <c:pt idx="288">
                  <c:v>42240</c:v>
                </c:pt>
                <c:pt idx="289">
                  <c:v>42241</c:v>
                </c:pt>
                <c:pt idx="290">
                  <c:v>42242</c:v>
                </c:pt>
                <c:pt idx="291">
                  <c:v>42243</c:v>
                </c:pt>
                <c:pt idx="292">
                  <c:v>42244</c:v>
                </c:pt>
                <c:pt idx="293">
                  <c:v>42245</c:v>
                </c:pt>
                <c:pt idx="294">
                  <c:v>42246</c:v>
                </c:pt>
                <c:pt idx="295">
                  <c:v>42247</c:v>
                </c:pt>
                <c:pt idx="296">
                  <c:v>42248</c:v>
                </c:pt>
                <c:pt idx="297">
                  <c:v>42249</c:v>
                </c:pt>
                <c:pt idx="298">
                  <c:v>42250</c:v>
                </c:pt>
                <c:pt idx="299">
                  <c:v>42251</c:v>
                </c:pt>
                <c:pt idx="300">
                  <c:v>42252</c:v>
                </c:pt>
                <c:pt idx="301">
                  <c:v>42253</c:v>
                </c:pt>
                <c:pt idx="302">
                  <c:v>42254</c:v>
                </c:pt>
                <c:pt idx="303">
                  <c:v>42255</c:v>
                </c:pt>
                <c:pt idx="304">
                  <c:v>42256</c:v>
                </c:pt>
                <c:pt idx="305">
                  <c:v>42257</c:v>
                </c:pt>
                <c:pt idx="306">
                  <c:v>42258</c:v>
                </c:pt>
                <c:pt idx="307">
                  <c:v>42259</c:v>
                </c:pt>
                <c:pt idx="308">
                  <c:v>42260</c:v>
                </c:pt>
                <c:pt idx="309">
                  <c:v>42261</c:v>
                </c:pt>
                <c:pt idx="310">
                  <c:v>42262</c:v>
                </c:pt>
                <c:pt idx="311">
                  <c:v>42263</c:v>
                </c:pt>
                <c:pt idx="312">
                  <c:v>42264</c:v>
                </c:pt>
                <c:pt idx="313">
                  <c:v>42265</c:v>
                </c:pt>
                <c:pt idx="314">
                  <c:v>42266</c:v>
                </c:pt>
                <c:pt idx="315">
                  <c:v>42267</c:v>
                </c:pt>
                <c:pt idx="316">
                  <c:v>42268</c:v>
                </c:pt>
                <c:pt idx="317">
                  <c:v>42269</c:v>
                </c:pt>
                <c:pt idx="318">
                  <c:v>42270</c:v>
                </c:pt>
                <c:pt idx="319">
                  <c:v>42271</c:v>
                </c:pt>
                <c:pt idx="320">
                  <c:v>42272</c:v>
                </c:pt>
                <c:pt idx="321">
                  <c:v>42273</c:v>
                </c:pt>
                <c:pt idx="322">
                  <c:v>42274</c:v>
                </c:pt>
                <c:pt idx="323">
                  <c:v>42275</c:v>
                </c:pt>
                <c:pt idx="324">
                  <c:v>42276</c:v>
                </c:pt>
              </c:numCache>
            </c:numRef>
          </c:cat>
          <c:val>
            <c:numRef>
              <c:f>Sheet1!$B$2:$B$326</c:f>
              <c:numCache>
                <c:formatCode>h:mm:ss</c:formatCode>
                <c:ptCount val="325"/>
                <c:pt idx="0">
                  <c:v>0.18087962962962964</c:v>
                </c:pt>
                <c:pt idx="1">
                  <c:v>0.24248842592592593</c:v>
                </c:pt>
                <c:pt idx="2">
                  <c:v>0.43369212962962966</c:v>
                </c:pt>
                <c:pt idx="3">
                  <c:v>0.27815972222222224</c:v>
                </c:pt>
                <c:pt idx="4">
                  <c:v>0.21908564814814815</c:v>
                </c:pt>
                <c:pt idx="5">
                  <c:v>0.2280439814814815</c:v>
                </c:pt>
                <c:pt idx="6">
                  <c:v>0.22866898148148149</c:v>
                </c:pt>
                <c:pt idx="7">
                  <c:v>0.23207175925925927</c:v>
                </c:pt>
                <c:pt idx="8">
                  <c:v>0.2495138888888889</c:v>
                </c:pt>
                <c:pt idx="9">
                  <c:v>0.49192129629629627</c:v>
                </c:pt>
                <c:pt idx="10">
                  <c:v>0.30626157407407406</c:v>
                </c:pt>
                <c:pt idx="11">
                  <c:v>0.24496527777777777</c:v>
                </c:pt>
                <c:pt idx="12">
                  <c:v>0.20474537037037036</c:v>
                </c:pt>
                <c:pt idx="13">
                  <c:v>0.21350694444444443</c:v>
                </c:pt>
                <c:pt idx="14">
                  <c:v>0.2227662037037037</c:v>
                </c:pt>
                <c:pt idx="15">
                  <c:v>0.22506944444444443</c:v>
                </c:pt>
                <c:pt idx="16">
                  <c:v>0.22616898148148148</c:v>
                </c:pt>
                <c:pt idx="17">
                  <c:v>0.53234953703703702</c:v>
                </c:pt>
                <c:pt idx="18">
                  <c:v>0.34436342592592589</c:v>
                </c:pt>
                <c:pt idx="19">
                  <c:v>0.34488425925925931</c:v>
                </c:pt>
                <c:pt idx="20">
                  <c:v>0.42956018518518518</c:v>
                </c:pt>
                <c:pt idx="21">
                  <c:v>0.15893518518518518</c:v>
                </c:pt>
                <c:pt idx="22">
                  <c:v>0.24535879629629631</c:v>
                </c:pt>
                <c:pt idx="23">
                  <c:v>0.2414699074074074</c:v>
                </c:pt>
                <c:pt idx="24">
                  <c:v>0.19891203703703705</c:v>
                </c:pt>
                <c:pt idx="25">
                  <c:v>0.19027777777777777</c:v>
                </c:pt>
                <c:pt idx="26">
                  <c:v>0.18861111111111109</c:v>
                </c:pt>
                <c:pt idx="27">
                  <c:v>0.18168981481481483</c:v>
                </c:pt>
                <c:pt idx="28">
                  <c:v>0.17947916666666666</c:v>
                </c:pt>
                <c:pt idx="29">
                  <c:v>0.17107638888888888</c:v>
                </c:pt>
                <c:pt idx="30">
                  <c:v>0.18462962962962962</c:v>
                </c:pt>
                <c:pt idx="31">
                  <c:v>0.18196759259259257</c:v>
                </c:pt>
                <c:pt idx="32">
                  <c:v>0.17810185185185187</c:v>
                </c:pt>
                <c:pt idx="33">
                  <c:v>0.1801851851851852</c:v>
                </c:pt>
                <c:pt idx="34">
                  <c:v>0.20390046296296296</c:v>
                </c:pt>
                <c:pt idx="35">
                  <c:v>0.17798611111111109</c:v>
                </c:pt>
                <c:pt idx="36">
                  <c:v>0.19034722222222222</c:v>
                </c:pt>
                <c:pt idx="37">
                  <c:v>0.25269675925925927</c:v>
                </c:pt>
                <c:pt idx="38">
                  <c:v>0.19775462962962964</c:v>
                </c:pt>
                <c:pt idx="39">
                  <c:v>0.19283564814814813</c:v>
                </c:pt>
                <c:pt idx="40">
                  <c:v>0.26278935185185187</c:v>
                </c:pt>
                <c:pt idx="41">
                  <c:v>0.18561342592592592</c:v>
                </c:pt>
                <c:pt idx="42">
                  <c:v>0.16469907407407405</c:v>
                </c:pt>
                <c:pt idx="43">
                  <c:v>0.16745370370370372</c:v>
                </c:pt>
                <c:pt idx="44">
                  <c:v>0.18277777777777779</c:v>
                </c:pt>
                <c:pt idx="45">
                  <c:v>0.19289351851851852</c:v>
                </c:pt>
                <c:pt idx="46">
                  <c:v>0.22368055555555555</c:v>
                </c:pt>
                <c:pt idx="47">
                  <c:v>0.22930555555555554</c:v>
                </c:pt>
                <c:pt idx="48">
                  <c:v>0.22171296296296295</c:v>
                </c:pt>
                <c:pt idx="49">
                  <c:v>0.1759375</c:v>
                </c:pt>
                <c:pt idx="50">
                  <c:v>0.18312499999999998</c:v>
                </c:pt>
                <c:pt idx="51">
                  <c:v>0.201875</c:v>
                </c:pt>
                <c:pt idx="52">
                  <c:v>0.19907407407407407</c:v>
                </c:pt>
                <c:pt idx="53">
                  <c:v>0.23403935185185185</c:v>
                </c:pt>
                <c:pt idx="54">
                  <c:v>0.53798611111111116</c:v>
                </c:pt>
                <c:pt idx="55">
                  <c:v>0.2066435185185185</c:v>
                </c:pt>
                <c:pt idx="56">
                  <c:v>0.17130787037037035</c:v>
                </c:pt>
                <c:pt idx="57">
                  <c:v>0.19232638888888889</c:v>
                </c:pt>
                <c:pt idx="58">
                  <c:v>0.17817129629629627</c:v>
                </c:pt>
                <c:pt idx="59">
                  <c:v>0.20221064814814815</c:v>
                </c:pt>
                <c:pt idx="60">
                  <c:v>0.19337962962962962</c:v>
                </c:pt>
                <c:pt idx="61">
                  <c:v>0.18387731481481481</c:v>
                </c:pt>
                <c:pt idx="62">
                  <c:v>0.19069444444444442</c:v>
                </c:pt>
                <c:pt idx="63">
                  <c:v>0.18597222222222221</c:v>
                </c:pt>
                <c:pt idx="64">
                  <c:v>0.17081018518518518</c:v>
                </c:pt>
                <c:pt idx="65">
                  <c:v>0.27087962962962964</c:v>
                </c:pt>
                <c:pt idx="66">
                  <c:v>0.2109375</c:v>
                </c:pt>
                <c:pt idx="67">
                  <c:v>0.20226851851851854</c:v>
                </c:pt>
                <c:pt idx="68">
                  <c:v>0.19243055555555555</c:v>
                </c:pt>
                <c:pt idx="69">
                  <c:v>0.27059027777777778</c:v>
                </c:pt>
                <c:pt idx="70">
                  <c:v>0.22052083333333336</c:v>
                </c:pt>
                <c:pt idx="71">
                  <c:v>0.17122685185185185</c:v>
                </c:pt>
                <c:pt idx="72">
                  <c:v>0.22061342592592592</c:v>
                </c:pt>
                <c:pt idx="73">
                  <c:v>0.20282407407407407</c:v>
                </c:pt>
                <c:pt idx="74">
                  <c:v>0.20518518518518516</c:v>
                </c:pt>
                <c:pt idx="75">
                  <c:v>0.21224537037037036</c:v>
                </c:pt>
                <c:pt idx="76">
                  <c:v>0.23106481481481481</c:v>
                </c:pt>
                <c:pt idx="77">
                  <c:v>0.21097222222222223</c:v>
                </c:pt>
                <c:pt idx="78">
                  <c:v>0.19392361111111112</c:v>
                </c:pt>
                <c:pt idx="79">
                  <c:v>0.23195601851851852</c:v>
                </c:pt>
                <c:pt idx="80">
                  <c:v>0.21793981481481481</c:v>
                </c:pt>
                <c:pt idx="81">
                  <c:v>0.22082175925925926</c:v>
                </c:pt>
                <c:pt idx="82">
                  <c:v>0.20850694444444443</c:v>
                </c:pt>
                <c:pt idx="83">
                  <c:v>0.23707175925925927</c:v>
                </c:pt>
                <c:pt idx="84">
                  <c:v>0.22399305555555557</c:v>
                </c:pt>
                <c:pt idx="85">
                  <c:v>0.2195138888888889</c:v>
                </c:pt>
                <c:pt idx="86">
                  <c:v>0.22052083333333336</c:v>
                </c:pt>
                <c:pt idx="87">
                  <c:v>0.2250115740740741</c:v>
                </c:pt>
                <c:pt idx="88">
                  <c:v>0.20668981481481483</c:v>
                </c:pt>
                <c:pt idx="89">
                  <c:v>0.19127314814814814</c:v>
                </c:pt>
                <c:pt idx="90">
                  <c:v>0.24282407407407405</c:v>
                </c:pt>
                <c:pt idx="91">
                  <c:v>0.23618055555555553</c:v>
                </c:pt>
                <c:pt idx="92">
                  <c:v>0.21025462962962962</c:v>
                </c:pt>
                <c:pt idx="93">
                  <c:v>0.20498842592592592</c:v>
                </c:pt>
                <c:pt idx="94">
                  <c:v>0.20949074074074073</c:v>
                </c:pt>
                <c:pt idx="95">
                  <c:v>0.45009259259259254</c:v>
                </c:pt>
                <c:pt idx="96">
                  <c:v>0.22873842592592594</c:v>
                </c:pt>
                <c:pt idx="97">
                  <c:v>0.25026620370370373</c:v>
                </c:pt>
                <c:pt idx="98">
                  <c:v>0.21155092592592592</c:v>
                </c:pt>
                <c:pt idx="99">
                  <c:v>0.54114583333333333</c:v>
                </c:pt>
                <c:pt idx="100">
                  <c:v>0.25805555555555554</c:v>
                </c:pt>
                <c:pt idx="101">
                  <c:v>0.26081018518518517</c:v>
                </c:pt>
                <c:pt idx="102">
                  <c:v>0.19956018518518517</c:v>
                </c:pt>
                <c:pt idx="103">
                  <c:v>0.18055555555555555</c:v>
                </c:pt>
                <c:pt idx="104">
                  <c:v>0.19666666666666666</c:v>
                </c:pt>
                <c:pt idx="105">
                  <c:v>0.20505787037037038</c:v>
                </c:pt>
                <c:pt idx="106">
                  <c:v>0.21898148148148147</c:v>
                </c:pt>
                <c:pt idx="107">
                  <c:v>0.21623842592592593</c:v>
                </c:pt>
                <c:pt idx="108">
                  <c:v>0.22052083333333336</c:v>
                </c:pt>
                <c:pt idx="109">
                  <c:v>0.23516203703703706</c:v>
                </c:pt>
                <c:pt idx="110">
                  <c:v>0.28460648148148149</c:v>
                </c:pt>
                <c:pt idx="111">
                  <c:v>0.23418981481481482</c:v>
                </c:pt>
                <c:pt idx="112">
                  <c:v>0.22944444444444445</c:v>
                </c:pt>
                <c:pt idx="113">
                  <c:v>0.22866898148148149</c:v>
                </c:pt>
                <c:pt idx="114">
                  <c:v>0.23621527777777776</c:v>
                </c:pt>
                <c:pt idx="115">
                  <c:v>0.23349537037037038</c:v>
                </c:pt>
                <c:pt idx="116">
                  <c:v>0.23379629629629628</c:v>
                </c:pt>
                <c:pt idx="117">
                  <c:v>0.74688657407407411</c:v>
                </c:pt>
                <c:pt idx="118">
                  <c:v>0.25336805555555558</c:v>
                </c:pt>
                <c:pt idx="119">
                  <c:v>0.38945601851851852</c:v>
                </c:pt>
                <c:pt idx="120">
                  <c:v>0.35934027777777783</c:v>
                </c:pt>
                <c:pt idx="121">
                  <c:v>0.20908564814814815</c:v>
                </c:pt>
                <c:pt idx="122">
                  <c:v>0.24802083333333333</c:v>
                </c:pt>
                <c:pt idx="123">
                  <c:v>0.21158564814814815</c:v>
                </c:pt>
                <c:pt idx="124">
                  <c:v>0.23468750000000002</c:v>
                </c:pt>
                <c:pt idx="125">
                  <c:v>0.24965277777777781</c:v>
                </c:pt>
                <c:pt idx="126">
                  <c:v>0.21931712962962965</c:v>
                </c:pt>
                <c:pt idx="127">
                  <c:v>0.22559027777777776</c:v>
                </c:pt>
                <c:pt idx="128">
                  <c:v>0.24451388888888889</c:v>
                </c:pt>
                <c:pt idx="129">
                  <c:v>0.28986111111111112</c:v>
                </c:pt>
                <c:pt idx="130">
                  <c:v>0.23542824074074073</c:v>
                </c:pt>
                <c:pt idx="131">
                  <c:v>0.23077546296296295</c:v>
                </c:pt>
                <c:pt idx="132">
                  <c:v>0.38196759259259255</c:v>
                </c:pt>
                <c:pt idx="133">
                  <c:v>0.48156249999999995</c:v>
                </c:pt>
                <c:pt idx="134">
                  <c:v>0.39460648148148153</c:v>
                </c:pt>
                <c:pt idx="135">
                  <c:v>0.50513888888888892</c:v>
                </c:pt>
                <c:pt idx="136">
                  <c:v>0.21895833333333334</c:v>
                </c:pt>
                <c:pt idx="137">
                  <c:v>0.56456018518518525</c:v>
                </c:pt>
                <c:pt idx="138">
                  <c:v>0.28528935185185184</c:v>
                </c:pt>
                <c:pt idx="139">
                  <c:v>0.27937499999999998</c:v>
                </c:pt>
                <c:pt idx="140">
                  <c:v>0.25359953703703703</c:v>
                </c:pt>
                <c:pt idx="141">
                  <c:v>0.25473379629629628</c:v>
                </c:pt>
                <c:pt idx="142">
                  <c:v>0.50537037037037036</c:v>
                </c:pt>
                <c:pt idx="143">
                  <c:v>0.39868055555555554</c:v>
                </c:pt>
                <c:pt idx="144">
                  <c:v>0.22719907407407405</c:v>
                </c:pt>
                <c:pt idx="145">
                  <c:v>0.48312500000000003</c:v>
                </c:pt>
                <c:pt idx="146">
                  <c:v>0.39769675925925929</c:v>
                </c:pt>
                <c:pt idx="147">
                  <c:v>0.49656250000000002</c:v>
                </c:pt>
                <c:pt idx="148">
                  <c:v>0.28269675925925924</c:v>
                </c:pt>
                <c:pt idx="149">
                  <c:v>0.25474537037037037</c:v>
                </c:pt>
                <c:pt idx="150">
                  <c:v>0.2467013888888889</c:v>
                </c:pt>
                <c:pt idx="151">
                  <c:v>0.54140046296296296</c:v>
                </c:pt>
                <c:pt idx="152">
                  <c:v>0.41788194444444443</c:v>
                </c:pt>
                <c:pt idx="153">
                  <c:v>0.27050925925925923</c:v>
                </c:pt>
                <c:pt idx="154">
                  <c:v>0.22274305555555554</c:v>
                </c:pt>
                <c:pt idx="155">
                  <c:v>0.24042824074074076</c:v>
                </c:pt>
                <c:pt idx="156">
                  <c:v>0.48280092592592588</c:v>
                </c:pt>
                <c:pt idx="157">
                  <c:v>0.20369212962962965</c:v>
                </c:pt>
                <c:pt idx="158">
                  <c:v>0.5095601851851852</c:v>
                </c:pt>
                <c:pt idx="159">
                  <c:v>0.2227662037037037</c:v>
                </c:pt>
                <c:pt idx="160">
                  <c:v>0.22515046296296296</c:v>
                </c:pt>
                <c:pt idx="161">
                  <c:v>0.20724537037037036</c:v>
                </c:pt>
                <c:pt idx="162">
                  <c:v>0.21146990740740743</c:v>
                </c:pt>
                <c:pt idx="163">
                  <c:v>0.23640046296296294</c:v>
                </c:pt>
                <c:pt idx="164">
                  <c:v>0.27706018518518521</c:v>
                </c:pt>
                <c:pt idx="165">
                  <c:v>0.24916666666666668</c:v>
                </c:pt>
                <c:pt idx="166">
                  <c:v>0.23318287037037036</c:v>
                </c:pt>
                <c:pt idx="167">
                  <c:v>0.25996527777777778</c:v>
                </c:pt>
                <c:pt idx="168">
                  <c:v>0.21371527777777777</c:v>
                </c:pt>
                <c:pt idx="169">
                  <c:v>0.21373842592592593</c:v>
                </c:pt>
                <c:pt idx="170">
                  <c:v>0.41225694444444444</c:v>
                </c:pt>
                <c:pt idx="171">
                  <c:v>0.19986111111111113</c:v>
                </c:pt>
                <c:pt idx="172">
                  <c:v>0.23537037037037037</c:v>
                </c:pt>
                <c:pt idx="173">
                  <c:v>0.24869212962962961</c:v>
                </c:pt>
                <c:pt idx="174">
                  <c:v>0.21312500000000001</c:v>
                </c:pt>
                <c:pt idx="175">
                  <c:v>0.24365740740740741</c:v>
                </c:pt>
                <c:pt idx="176">
                  <c:v>0.24459490740740741</c:v>
                </c:pt>
                <c:pt idx="177">
                  <c:v>0.32679398148148148</c:v>
                </c:pt>
                <c:pt idx="178">
                  <c:v>0.30471064814814813</c:v>
                </c:pt>
                <c:pt idx="179">
                  <c:v>0.31709490740740742</c:v>
                </c:pt>
                <c:pt idx="180">
                  <c:v>0.20136574074074076</c:v>
                </c:pt>
                <c:pt idx="181">
                  <c:v>0.24300925925925929</c:v>
                </c:pt>
                <c:pt idx="182">
                  <c:v>0.15771990740740741</c:v>
                </c:pt>
                <c:pt idx="183">
                  <c:v>0.21666666666666667</c:v>
                </c:pt>
                <c:pt idx="184">
                  <c:v>0.21385416666666668</c:v>
                </c:pt>
                <c:pt idx="185">
                  <c:v>0.20751157407407406</c:v>
                </c:pt>
                <c:pt idx="186">
                  <c:v>0.19777777777777775</c:v>
                </c:pt>
                <c:pt idx="187">
                  <c:v>0.28120370370370368</c:v>
                </c:pt>
                <c:pt idx="188">
                  <c:v>0.25436342592592592</c:v>
                </c:pt>
                <c:pt idx="189">
                  <c:v>0.16928240740740741</c:v>
                </c:pt>
                <c:pt idx="190">
                  <c:v>0.20506944444444444</c:v>
                </c:pt>
                <c:pt idx="191">
                  <c:v>0.25894675925925925</c:v>
                </c:pt>
                <c:pt idx="192">
                  <c:v>0.24446759259259257</c:v>
                </c:pt>
                <c:pt idx="193">
                  <c:v>0.22964120370370369</c:v>
                </c:pt>
                <c:pt idx="194">
                  <c:v>0.24739583333333334</c:v>
                </c:pt>
                <c:pt idx="195">
                  <c:v>0.26090277777777776</c:v>
                </c:pt>
                <c:pt idx="196">
                  <c:v>0.19197916666666667</c:v>
                </c:pt>
                <c:pt idx="197">
                  <c:v>0.24603009259259259</c:v>
                </c:pt>
                <c:pt idx="198">
                  <c:v>0.19508101851851853</c:v>
                </c:pt>
                <c:pt idx="199">
                  <c:v>0.20723379629629632</c:v>
                </c:pt>
                <c:pt idx="200">
                  <c:v>0.24712962962962962</c:v>
                </c:pt>
                <c:pt idx="201">
                  <c:v>0.23299768518518518</c:v>
                </c:pt>
                <c:pt idx="202">
                  <c:v>0.2197337962962963</c:v>
                </c:pt>
                <c:pt idx="203">
                  <c:v>0.20876157407407406</c:v>
                </c:pt>
                <c:pt idx="204">
                  <c:v>0.25660879629629629</c:v>
                </c:pt>
                <c:pt idx="205">
                  <c:v>0.17900462962962962</c:v>
                </c:pt>
                <c:pt idx="206">
                  <c:v>0.25141203703703702</c:v>
                </c:pt>
                <c:pt idx="207">
                  <c:v>0.26898148148148149</c:v>
                </c:pt>
                <c:pt idx="208">
                  <c:v>0.30996527777777777</c:v>
                </c:pt>
                <c:pt idx="209">
                  <c:v>0.30362268518518515</c:v>
                </c:pt>
                <c:pt idx="210">
                  <c:v>0.25064814814814812</c:v>
                </c:pt>
                <c:pt idx="211">
                  <c:v>0.24097222222222223</c:v>
                </c:pt>
                <c:pt idx="212">
                  <c:v>0.2741898148148148</c:v>
                </c:pt>
                <c:pt idx="213">
                  <c:v>0.2363888888888889</c:v>
                </c:pt>
                <c:pt idx="214">
                  <c:v>0.16423611111111111</c:v>
                </c:pt>
                <c:pt idx="215">
                  <c:v>0.23880787037037035</c:v>
                </c:pt>
                <c:pt idx="216">
                  <c:v>0.27194444444444443</c:v>
                </c:pt>
                <c:pt idx="217">
                  <c:v>0.16085648148148149</c:v>
                </c:pt>
                <c:pt idx="218">
                  <c:v>0.24377314814814813</c:v>
                </c:pt>
                <c:pt idx="219">
                  <c:v>0.28752314814814817</c:v>
                </c:pt>
                <c:pt idx="220">
                  <c:v>0.27940972222222221</c:v>
                </c:pt>
                <c:pt idx="221">
                  <c:v>0.2330439814814815</c:v>
                </c:pt>
                <c:pt idx="222">
                  <c:v>0.20222222222222222</c:v>
                </c:pt>
                <c:pt idx="223">
                  <c:v>0.19523148148148148</c:v>
                </c:pt>
                <c:pt idx="224">
                  <c:v>0.17746527777777776</c:v>
                </c:pt>
                <c:pt idx="225">
                  <c:v>0.24113425925925927</c:v>
                </c:pt>
                <c:pt idx="226">
                  <c:v>0.17351851851851852</c:v>
                </c:pt>
                <c:pt idx="227">
                  <c:v>0.26093749999999999</c:v>
                </c:pt>
                <c:pt idx="228">
                  <c:v>0.20368055555555556</c:v>
                </c:pt>
                <c:pt idx="229">
                  <c:v>0.23726851851851852</c:v>
                </c:pt>
                <c:pt idx="230">
                  <c:v>0.21964120370370369</c:v>
                </c:pt>
                <c:pt idx="231">
                  <c:v>0.22715277777777779</c:v>
                </c:pt>
                <c:pt idx="232">
                  <c:v>0.25964120370370369</c:v>
                </c:pt>
                <c:pt idx="233">
                  <c:v>0.28589120370370369</c:v>
                </c:pt>
                <c:pt idx="234">
                  <c:v>0.23599537037037036</c:v>
                </c:pt>
                <c:pt idx="235">
                  <c:v>0.32542824074074073</c:v>
                </c:pt>
                <c:pt idx="236">
                  <c:v>0.22430555555555556</c:v>
                </c:pt>
                <c:pt idx="237">
                  <c:v>0.36751157407407403</c:v>
                </c:pt>
                <c:pt idx="238">
                  <c:v>0.25069444444444444</c:v>
                </c:pt>
                <c:pt idx="239">
                  <c:v>0.26207175925925924</c:v>
                </c:pt>
                <c:pt idx="240">
                  <c:v>0.48571759259259256</c:v>
                </c:pt>
                <c:pt idx="241">
                  <c:v>0.31262731481481482</c:v>
                </c:pt>
                <c:pt idx="242">
                  <c:v>0.235625</c:v>
                </c:pt>
                <c:pt idx="243">
                  <c:v>0.23741898148148147</c:v>
                </c:pt>
                <c:pt idx="244">
                  <c:v>0.31092592592592594</c:v>
                </c:pt>
                <c:pt idx="245">
                  <c:v>0.17495370370370369</c:v>
                </c:pt>
                <c:pt idx="246">
                  <c:v>0.2024074074074074</c:v>
                </c:pt>
                <c:pt idx="247">
                  <c:v>0.22340277777777776</c:v>
                </c:pt>
                <c:pt idx="248">
                  <c:v>0.22633101851851853</c:v>
                </c:pt>
                <c:pt idx="249">
                  <c:v>0.25078703703703703</c:v>
                </c:pt>
                <c:pt idx="250">
                  <c:v>0.25487268518518519</c:v>
                </c:pt>
                <c:pt idx="251">
                  <c:v>0.19118055555555555</c:v>
                </c:pt>
                <c:pt idx="252">
                  <c:v>0.22337962962962962</c:v>
                </c:pt>
                <c:pt idx="253">
                  <c:v>0.19089120370370372</c:v>
                </c:pt>
                <c:pt idx="254">
                  <c:v>0.48760416666666667</c:v>
                </c:pt>
                <c:pt idx="255">
                  <c:v>0.21251157407407406</c:v>
                </c:pt>
                <c:pt idx="256">
                  <c:v>0.20287037037037037</c:v>
                </c:pt>
                <c:pt idx="257">
                  <c:v>0.21865740740740738</c:v>
                </c:pt>
                <c:pt idx="258">
                  <c:v>0.17572916666666669</c:v>
                </c:pt>
                <c:pt idx="259">
                  <c:v>0.17626157407407406</c:v>
                </c:pt>
                <c:pt idx="260">
                  <c:v>0.16434027777777779</c:v>
                </c:pt>
                <c:pt idx="261">
                  <c:v>0.17966435185185184</c:v>
                </c:pt>
                <c:pt idx="262">
                  <c:v>0.1751736111111111</c:v>
                </c:pt>
                <c:pt idx="263">
                  <c:v>0.20576388888888889</c:v>
                </c:pt>
                <c:pt idx="264">
                  <c:v>0.40243055555555557</c:v>
                </c:pt>
                <c:pt idx="265">
                  <c:v>0.27050925925925923</c:v>
                </c:pt>
                <c:pt idx="266">
                  <c:v>0.1980787037037037</c:v>
                </c:pt>
                <c:pt idx="267">
                  <c:v>0.20283564814814814</c:v>
                </c:pt>
                <c:pt idx="268">
                  <c:v>0.26431712962962967</c:v>
                </c:pt>
                <c:pt idx="269">
                  <c:v>0.24334490740740741</c:v>
                </c:pt>
                <c:pt idx="270">
                  <c:v>0.19040509259259261</c:v>
                </c:pt>
                <c:pt idx="271">
                  <c:v>0.22437499999999999</c:v>
                </c:pt>
                <c:pt idx="272">
                  <c:v>0.21146990740740743</c:v>
                </c:pt>
                <c:pt idx="273">
                  <c:v>0.17481481481481484</c:v>
                </c:pt>
                <c:pt idx="274">
                  <c:v>0.17305555555555555</c:v>
                </c:pt>
                <c:pt idx="275">
                  <c:v>0.43384259259259261</c:v>
                </c:pt>
                <c:pt idx="276">
                  <c:v>0.21386574074074075</c:v>
                </c:pt>
                <c:pt idx="277">
                  <c:v>0.20828703703703702</c:v>
                </c:pt>
                <c:pt idx="278">
                  <c:v>0.18766203703703702</c:v>
                </c:pt>
                <c:pt idx="279">
                  <c:v>0.42396990740740742</c:v>
                </c:pt>
                <c:pt idx="280">
                  <c:v>0.28569444444444442</c:v>
                </c:pt>
                <c:pt idx="281">
                  <c:v>0.16589120370370369</c:v>
                </c:pt>
                <c:pt idx="282">
                  <c:v>0.18416666666666667</c:v>
                </c:pt>
                <c:pt idx="283">
                  <c:v>0.19881944444444444</c:v>
                </c:pt>
                <c:pt idx="284">
                  <c:v>0.22601851851851851</c:v>
                </c:pt>
                <c:pt idx="285">
                  <c:v>0.20408564814814814</c:v>
                </c:pt>
                <c:pt idx="286">
                  <c:v>0.15591435185185185</c:v>
                </c:pt>
                <c:pt idx="287">
                  <c:v>0.15930555555555556</c:v>
                </c:pt>
                <c:pt idx="288">
                  <c:v>0.16186342592592592</c:v>
                </c:pt>
                <c:pt idx="289">
                  <c:v>0.20728009259259261</c:v>
                </c:pt>
                <c:pt idx="290">
                  <c:v>0.17805555555555555</c:v>
                </c:pt>
                <c:pt idx="291">
                  <c:v>0.20180555555555557</c:v>
                </c:pt>
                <c:pt idx="292">
                  <c:v>0.23116898148148146</c:v>
                </c:pt>
                <c:pt idx="293">
                  <c:v>0.24804398148148146</c:v>
                </c:pt>
                <c:pt idx="294">
                  <c:v>0.34211805555555558</c:v>
                </c:pt>
                <c:pt idx="295">
                  <c:v>0.17031250000000001</c:v>
                </c:pt>
                <c:pt idx="296">
                  <c:v>0.21339120370370371</c:v>
                </c:pt>
                <c:pt idx="297">
                  <c:v>0.22306712962962963</c:v>
                </c:pt>
                <c:pt idx="298">
                  <c:v>0.21851851851851853</c:v>
                </c:pt>
                <c:pt idx="299">
                  <c:v>0.1870138888888889</c:v>
                </c:pt>
                <c:pt idx="300">
                  <c:v>0.19938657407407409</c:v>
                </c:pt>
                <c:pt idx="301">
                  <c:v>0.19704861111111113</c:v>
                </c:pt>
                <c:pt idx="302">
                  <c:v>0.20820601851851853</c:v>
                </c:pt>
                <c:pt idx="303">
                  <c:v>0.21744212962962964</c:v>
                </c:pt>
                <c:pt idx="304">
                  <c:v>0.22981481481481481</c:v>
                </c:pt>
                <c:pt idx="305">
                  <c:v>0.42243055555555559</c:v>
                </c:pt>
                <c:pt idx="306">
                  <c:v>0.23876157407407406</c:v>
                </c:pt>
                <c:pt idx="307">
                  <c:v>0.19743055555555555</c:v>
                </c:pt>
                <c:pt idx="308">
                  <c:v>0.19505787037037037</c:v>
                </c:pt>
                <c:pt idx="309">
                  <c:v>0.21231481481481482</c:v>
                </c:pt>
                <c:pt idx="310">
                  <c:v>0.22312500000000002</c:v>
                </c:pt>
                <c:pt idx="311">
                  <c:v>0.27107638888888891</c:v>
                </c:pt>
                <c:pt idx="312">
                  <c:v>0.21197916666666669</c:v>
                </c:pt>
                <c:pt idx="313">
                  <c:v>0.24165509259259257</c:v>
                </c:pt>
                <c:pt idx="314">
                  <c:v>0.26494212962962965</c:v>
                </c:pt>
                <c:pt idx="315">
                  <c:v>0.19998842592592592</c:v>
                </c:pt>
                <c:pt idx="316">
                  <c:v>0.1925462962962963</c:v>
                </c:pt>
                <c:pt idx="317">
                  <c:v>0.23975694444444443</c:v>
                </c:pt>
                <c:pt idx="318">
                  <c:v>0.23261574074074076</c:v>
                </c:pt>
                <c:pt idx="319">
                  <c:v>0.22658564814814816</c:v>
                </c:pt>
                <c:pt idx="320">
                  <c:v>0.26442129629629629</c:v>
                </c:pt>
                <c:pt idx="321">
                  <c:v>0.29949074074074072</c:v>
                </c:pt>
                <c:pt idx="322">
                  <c:v>0.21424768518518519</c:v>
                </c:pt>
                <c:pt idx="323">
                  <c:v>0.20413194444444446</c:v>
                </c:pt>
                <c:pt idx="324">
                  <c:v>0.26127314814814812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0082864"/>
        <c:axId val="750068176"/>
      </c:lineChart>
      <c:dateAx>
        <c:axId val="750082864"/>
        <c:scaling>
          <c:orientation val="minMax"/>
        </c:scaling>
        <c:delete val="0"/>
        <c:axPos val="b"/>
        <c:numFmt formatCode="yyyy/m/d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50068176"/>
        <c:crosses val="autoZero"/>
        <c:auto val="1"/>
        <c:lblOffset val="100"/>
        <c:baseTimeUnit val="days"/>
      </c:dateAx>
      <c:valAx>
        <c:axId val="750068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FF0000"/>
              </a:solidFill>
              <a:round/>
            </a:ln>
            <a:effectLst/>
          </c:spPr>
        </c:majorGridlines>
        <c:numFmt formatCode="h:mm:ss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50082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0.08216</cdr:x>
      <cdr:y>0.65412</cdr:y>
    </cdr:from>
    <cdr:to>
      <cdr:x>0.96109</cdr:x>
      <cdr:y>0.65412</cdr:y>
    </cdr:to>
    <cdr:cxnSp macro="">
      <cdr:nvCxnSpPr>
        <cdr:cNvPr id="3" name="直接连接符 2"/>
        <cdr:cNvCxnSpPr/>
      </cdr:nvCxnSpPr>
      <cdr:spPr>
        <a:xfrm xmlns:a="http://schemas.openxmlformats.org/drawingml/2006/main">
          <a:off x="863991" y="3121465"/>
          <a:ext cx="9242474" cy="0"/>
        </a:xfrm>
        <a:prstGeom xmlns:a="http://schemas.openxmlformats.org/drawingml/2006/main" prst="line">
          <a:avLst/>
        </a:prstGeom>
        <a:ln xmlns:a="http://schemas.openxmlformats.org/drawingml/2006/main" w="2540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F7F1-FDF5-409F-BD7B-C3654CCDCFC0}" type="datetimeFigureOut">
              <a:rPr lang="zh-CN" altLang="en-US" smtClean="0"/>
              <a:t>2015/9/29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CB6D-7EC5-4421-9822-C3BB1C498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26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F7F1-FDF5-409F-BD7B-C3654CCDCFC0}" type="datetimeFigureOut">
              <a:rPr lang="zh-CN" altLang="en-US" smtClean="0"/>
              <a:t>2015/9/29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CB6D-7EC5-4421-9822-C3BB1C498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76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F7F1-FDF5-409F-BD7B-C3654CCDCFC0}" type="datetimeFigureOut">
              <a:rPr lang="zh-CN" altLang="en-US" smtClean="0"/>
              <a:t>2015/9/29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CB6D-7EC5-4421-9822-C3BB1C498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39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66725"/>
            <a:ext cx="10515600" cy="815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725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F7F1-FDF5-409F-BD7B-C3654CCDCFC0}" type="datetimeFigureOut">
              <a:rPr lang="zh-CN" altLang="en-US" smtClean="0"/>
              <a:t>2015/9/29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CB6D-7EC5-4421-9822-C3BB1C498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332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F7F1-FDF5-409F-BD7B-C3654CCDCFC0}" type="datetimeFigureOut">
              <a:rPr lang="zh-CN" altLang="en-US" smtClean="0"/>
              <a:t>2015/9/29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CB6D-7EC5-4421-9822-C3BB1C498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882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F7F1-FDF5-409F-BD7B-C3654CCDCFC0}" type="datetimeFigureOut">
              <a:rPr lang="zh-CN" altLang="en-US" smtClean="0"/>
              <a:t>2015/9/29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CB6D-7EC5-4421-9822-C3BB1C498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511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F7F1-FDF5-409F-BD7B-C3654CCDCFC0}" type="datetimeFigureOut">
              <a:rPr lang="zh-CN" altLang="en-US" smtClean="0"/>
              <a:t>2015/9/29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CB6D-7EC5-4421-9822-C3BB1C498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9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F7F1-FDF5-409F-BD7B-C3654CCDCFC0}" type="datetimeFigureOut">
              <a:rPr lang="zh-CN" altLang="en-US" smtClean="0"/>
              <a:t>2015/9/29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CB6D-7EC5-4421-9822-C3BB1C498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064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F7F1-FDF5-409F-BD7B-C3654CCDCFC0}" type="datetimeFigureOut">
              <a:rPr lang="zh-CN" altLang="en-US" smtClean="0"/>
              <a:t>2015/9/29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CB6D-7EC5-4421-9822-C3BB1C498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93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F7F1-FDF5-409F-BD7B-C3654CCDCFC0}" type="datetimeFigureOut">
              <a:rPr lang="zh-CN" altLang="en-US" smtClean="0"/>
              <a:t>2015/9/29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CB6D-7EC5-4421-9822-C3BB1C498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20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F7F1-FDF5-409F-BD7B-C3654CCDCFC0}" type="datetimeFigureOut">
              <a:rPr lang="zh-CN" altLang="en-US" smtClean="0"/>
              <a:t>2015/9/29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CB6D-7EC5-4421-9822-C3BB1C498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77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6F7F1-FDF5-409F-BD7B-C3654CCDCFC0}" type="datetimeFigureOut">
              <a:rPr lang="zh-CN" altLang="en-US" smtClean="0"/>
              <a:t>2015/9/29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CB6D-7EC5-4421-9822-C3BB1C4986A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605202" y="-4207"/>
            <a:ext cx="258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Rockwell" panose="020606030202050204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Oracle Retail</a:t>
            </a:r>
            <a:r>
              <a:rPr lang="en-US" altLang="zh-CN" baseline="0" dirty="0" smtClean="0">
                <a:solidFill>
                  <a:schemeClr val="accent5">
                    <a:lumMod val="75000"/>
                  </a:schemeClr>
                </a:solidFill>
                <a:latin typeface="Rockwell" panose="020606030202050204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1800" b="0" i="0" kern="1200" dirty="0" smtClean="0">
                <a:solidFill>
                  <a:schemeClr val="accent5">
                    <a:lumMod val="75000"/>
                  </a:schemeClr>
                </a:solidFill>
                <a:effectLst/>
                <a:latin typeface="Rockwell" panose="020606030202050204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Analytics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Rockwell" panose="02060603020205020403" pitchFamily="18" charset="0"/>
              <a:cs typeface="Microsoft Sans Serif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6"/>
            <a:ext cx="1115616" cy="431372"/>
          </a:xfrm>
          <a:prstGeom prst="rect">
            <a:avLst/>
          </a:prstGeom>
        </p:spPr>
      </p:pic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838200" y="6330950"/>
            <a:ext cx="10515600" cy="25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18100" y="6352143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超市信息部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414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/>
              <a:t>RA</a:t>
            </a:r>
            <a:r>
              <a:rPr lang="zh-CN" altLang="en-US" sz="5400" dirty="0" smtClean="0"/>
              <a:t>建设成果和</a:t>
            </a:r>
            <a:r>
              <a:rPr lang="en-US" altLang="zh-CN" sz="5400" dirty="0" smtClean="0"/>
              <a:t>batch</a:t>
            </a:r>
            <a:r>
              <a:rPr lang="zh-CN" altLang="en-US" sz="5400" smtClean="0"/>
              <a:t>运行概览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杨进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508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建设成果</a:t>
            </a:r>
            <a:endParaRPr lang="en-US" altLang="zh-CN" dirty="0" smtClean="0"/>
          </a:p>
          <a:p>
            <a:r>
              <a:rPr lang="en-US" altLang="zh-CN" dirty="0" smtClean="0"/>
              <a:t>RA batch</a:t>
            </a:r>
            <a:r>
              <a:rPr lang="zh-CN" altLang="en-US" dirty="0" smtClean="0"/>
              <a:t>执行概览</a:t>
            </a:r>
            <a:endParaRPr lang="en-US" altLang="zh-CN" dirty="0" smtClean="0"/>
          </a:p>
          <a:p>
            <a:pPr lvl="1"/>
            <a:r>
              <a:rPr lang="en-US" altLang="zh-CN" dirty="0"/>
              <a:t>RA batch</a:t>
            </a:r>
            <a:r>
              <a:rPr lang="zh-CN" altLang="en-US" dirty="0"/>
              <a:t>运行时间</a:t>
            </a:r>
            <a:r>
              <a:rPr lang="en-US" altLang="zh-CN" dirty="0"/>
              <a:t>1</a:t>
            </a:r>
            <a:r>
              <a:rPr lang="zh-CN" altLang="en-US" dirty="0"/>
              <a:t>小时以上的</a:t>
            </a:r>
            <a:r>
              <a:rPr lang="en-US" altLang="zh-CN"/>
              <a:t>batch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03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66726"/>
            <a:ext cx="10515600" cy="57646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建设成果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906980"/>
              </p:ext>
            </p:extLst>
          </p:nvPr>
        </p:nvGraphicFramePr>
        <p:xfrm>
          <a:off x="838200" y="1043190"/>
          <a:ext cx="10515600" cy="4735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1510906"/>
                <a:gridCol w="2695334"/>
                <a:gridCol w="2103120"/>
              </a:tblGrid>
              <a:tr h="346871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主题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日期范围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检查频率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最细维度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备注</a:t>
                      </a:r>
                      <a:endParaRPr lang="zh-CN" altLang="en-US" sz="1600" dirty="0"/>
                    </a:p>
                  </a:txBody>
                  <a:tcPr/>
                </a:tc>
              </a:tr>
              <a:tr h="346871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销售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2012.1.1</a:t>
                      </a:r>
                      <a:r>
                        <a:rPr lang="zh-CN" altLang="en-US" sz="1600" dirty="0" smtClean="0"/>
                        <a:t>至今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每日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商品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地点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时段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</a:tr>
              <a:tr h="346871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供应商销售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2012.1.1</a:t>
                      </a:r>
                      <a:r>
                        <a:rPr lang="zh-CN" altLang="en-US" sz="1600" dirty="0" smtClean="0"/>
                        <a:t>至今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每日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商品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地点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供应商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天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</a:tr>
              <a:tr h="346871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来客数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2012.1.1</a:t>
                      </a:r>
                      <a:r>
                        <a:rPr lang="zh-CN" altLang="en-US" sz="1600" dirty="0" smtClean="0"/>
                        <a:t>至今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每日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小类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地点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时段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</a:tr>
              <a:tr h="346871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会员销售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2014.1.1</a:t>
                      </a:r>
                      <a:r>
                        <a:rPr lang="zh-CN" altLang="en-US" sz="1600" dirty="0" smtClean="0"/>
                        <a:t>至今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每日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商品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地点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时段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</a:tr>
              <a:tr h="346871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交易小票分析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2014.1.1</a:t>
                      </a:r>
                      <a:r>
                        <a:rPr lang="zh-CN" altLang="en-US" sz="1600" dirty="0" smtClean="0"/>
                        <a:t>至今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每日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大类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地点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天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小票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</a:tr>
              <a:tr h="855156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供应商合规情况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2011.1.1</a:t>
                      </a:r>
                      <a:r>
                        <a:rPr lang="zh-CN" altLang="en-US" sz="1600" dirty="0" smtClean="0"/>
                        <a:t>至今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每日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商品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地点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供应商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天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订单失效日期、</a:t>
                      </a:r>
                      <a:endParaRPr lang="en-US" altLang="zh-CN" sz="1200" dirty="0" smtClean="0"/>
                    </a:p>
                    <a:p>
                      <a:r>
                        <a:rPr lang="zh-CN" altLang="en-US" sz="1200" dirty="0" smtClean="0"/>
                        <a:t>订单审批日期、</a:t>
                      </a:r>
                      <a:endParaRPr lang="en-US" altLang="zh-CN" sz="1200" dirty="0" smtClean="0"/>
                    </a:p>
                    <a:p>
                      <a:r>
                        <a:rPr lang="zh-CN" altLang="en-US" sz="1200" dirty="0" smtClean="0"/>
                        <a:t>订单收货日期、</a:t>
                      </a:r>
                      <a:endParaRPr lang="en-US" altLang="zh-CN" sz="1200" dirty="0" smtClean="0"/>
                    </a:p>
                    <a:p>
                      <a:r>
                        <a:rPr lang="zh-CN" altLang="en-US" sz="1200" dirty="0" smtClean="0"/>
                        <a:t>直送模式</a:t>
                      </a:r>
                      <a:endParaRPr lang="zh-CN" altLang="en-US" sz="1200" dirty="0"/>
                    </a:p>
                  </a:txBody>
                  <a:tcPr/>
                </a:tc>
              </a:tr>
              <a:tr h="412124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周转天数</a:t>
                      </a:r>
                      <a:endParaRPr lang="en-US" altLang="zh-C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2014.7.1</a:t>
                      </a:r>
                      <a:r>
                        <a:rPr lang="zh-CN" altLang="en-US" sz="1600" dirty="0" smtClean="0"/>
                        <a:t>至今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每月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小类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地点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月份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经营属性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每月</a:t>
                      </a:r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日、</a:t>
                      </a:r>
                      <a:r>
                        <a:rPr lang="en-US" altLang="zh-CN" sz="1200" dirty="0" smtClean="0"/>
                        <a:t>16</a:t>
                      </a:r>
                      <a:r>
                        <a:rPr lang="zh-CN" altLang="en-US" sz="1200" dirty="0" smtClean="0"/>
                        <a:t>日刷新数据</a:t>
                      </a:r>
                      <a:endParaRPr lang="en-US" altLang="zh-CN" sz="1200" dirty="0" smtClean="0"/>
                    </a:p>
                  </a:txBody>
                  <a:tcPr/>
                </a:tc>
              </a:tr>
              <a:tr h="346871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返厂</a:t>
                      </a:r>
                      <a:endParaRPr lang="en-US" altLang="zh-C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2011.1.1</a:t>
                      </a:r>
                      <a:r>
                        <a:rPr lang="zh-CN" altLang="en-US" sz="1600" dirty="0" smtClean="0"/>
                        <a:t>至今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每日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商品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地点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供应商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600" dirty="0" smtClean="0"/>
                    </a:p>
                  </a:txBody>
                  <a:tcPr/>
                </a:tc>
              </a:tr>
              <a:tr h="346871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库存调整</a:t>
                      </a:r>
                      <a:endParaRPr lang="en-US" altLang="zh-C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2011.1.1</a:t>
                      </a:r>
                      <a:r>
                        <a:rPr lang="zh-CN" altLang="en-US" sz="1600" dirty="0" smtClean="0"/>
                        <a:t>至今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每日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商品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地点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天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600" dirty="0" smtClean="0"/>
                    </a:p>
                  </a:txBody>
                  <a:tcPr/>
                </a:tc>
              </a:tr>
              <a:tr h="346871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商品库存</a:t>
                      </a:r>
                      <a:endParaRPr lang="en-US" altLang="zh-C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2012.1.1</a:t>
                      </a:r>
                      <a:r>
                        <a:rPr lang="zh-CN" altLang="en-US" sz="1600" dirty="0" smtClean="0"/>
                        <a:t>至今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每日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商品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地点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600" dirty="0" smtClean="0"/>
                    </a:p>
                  </a:txBody>
                  <a:tcPr/>
                </a:tc>
              </a:tr>
              <a:tr h="346871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供应商库存</a:t>
                      </a:r>
                      <a:endParaRPr lang="en-US" altLang="zh-C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2015.5.8</a:t>
                      </a:r>
                      <a:r>
                        <a:rPr lang="zh-CN" altLang="en-US" sz="1600" dirty="0" smtClean="0"/>
                        <a:t>至今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每日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商品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地点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供应商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68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 batch</a:t>
            </a:r>
            <a:r>
              <a:rPr lang="zh-CN" altLang="en-US" dirty="0" smtClean="0"/>
              <a:t>执行</a:t>
            </a:r>
            <a:r>
              <a:rPr lang="zh-CN" altLang="en-US" dirty="0"/>
              <a:t>概览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204026"/>
              </p:ext>
            </p:extLst>
          </p:nvPr>
        </p:nvGraphicFramePr>
        <p:xfrm>
          <a:off x="838200" y="1422400"/>
          <a:ext cx="10515600" cy="4772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081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 batch</a:t>
            </a:r>
            <a:r>
              <a:rPr lang="zh-CN" altLang="en-US" dirty="0" smtClean="0"/>
              <a:t>运行时间</a:t>
            </a:r>
            <a:r>
              <a:rPr lang="en-US" altLang="zh-CN" dirty="0" smtClean="0"/>
              <a:t>1</a:t>
            </a:r>
            <a:r>
              <a:rPr lang="zh-CN" altLang="en-US" dirty="0" smtClean="0"/>
              <a:t>小时以上的</a:t>
            </a:r>
            <a:r>
              <a:rPr lang="en-US" altLang="zh-CN" dirty="0" smtClean="0"/>
              <a:t>batch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BBG_RA_ITEM_LOC_SUPP_SIL.KSH</a:t>
            </a:r>
          </a:p>
          <a:p>
            <a:r>
              <a:rPr lang="en-US" altLang="zh-CN" dirty="0" smtClean="0"/>
              <a:t>NCSTUIDPLP</a:t>
            </a:r>
          </a:p>
          <a:p>
            <a:r>
              <a:rPr lang="en-US" altLang="zh-CN" dirty="0" smtClean="0"/>
              <a:t>BBG_ETL_MONTH_DATA.KSH</a:t>
            </a:r>
          </a:p>
          <a:p>
            <a:r>
              <a:rPr lang="en-US" altLang="zh-CN" dirty="0" smtClean="0"/>
              <a:t>BBG_INVILDSIL.KSH</a:t>
            </a:r>
          </a:p>
          <a:p>
            <a:r>
              <a:rPr lang="en-US" altLang="zh-CN" dirty="0" smtClean="0"/>
              <a:t>BBG_RA_CUST_IT_SIL.KSH</a:t>
            </a:r>
          </a:p>
          <a:p>
            <a:r>
              <a:rPr lang="en-US" altLang="zh-CN" dirty="0" smtClean="0"/>
              <a:t>BBG_INVILDSDE.KSH</a:t>
            </a:r>
          </a:p>
          <a:p>
            <a:r>
              <a:rPr lang="en-US" altLang="zh-CN" dirty="0"/>
              <a:t>BBG_RA_SUPP_SLSSLDPLP.KSH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44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 batch</a:t>
            </a:r>
            <a:r>
              <a:rPr lang="zh-CN" altLang="en-US" smtClean="0"/>
              <a:t>优化方案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651633"/>
      </p:ext>
    </p:extLst>
  </p:cSld>
  <p:clrMapOvr>
    <a:masterClrMapping/>
  </p:clrMapOvr>
</p:sld>
</file>

<file path=ppt/theme/theme1.xml><?xml version="1.0" encoding="utf-8"?>
<a:theme xmlns:a="http://schemas.openxmlformats.org/drawingml/2006/main" name="bbg_ra_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bg_ra_ppt" id="{3D527314-3A1B-420D-8623-8111CF1DD697}" vid="{7F6FBA7B-CD7E-4D29-9531-1D3CCCE5AF1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223</Words>
  <Application>Microsoft Office PowerPoint</Application>
  <PresentationFormat>宽屏</PresentationFormat>
  <Paragraphs>72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黑体</vt:lpstr>
      <vt:lpstr>宋体</vt:lpstr>
      <vt:lpstr>微软雅黑</vt:lpstr>
      <vt:lpstr>Arial</vt:lpstr>
      <vt:lpstr>Calibri</vt:lpstr>
      <vt:lpstr>Calibri Light</vt:lpstr>
      <vt:lpstr>Microsoft Sans Serif</vt:lpstr>
      <vt:lpstr>Rockwell</vt:lpstr>
      <vt:lpstr>bbg_ra_ppt</vt:lpstr>
      <vt:lpstr>RA建设成果和batch运行概览</vt:lpstr>
      <vt:lpstr>目录</vt:lpstr>
      <vt:lpstr>RA建设成果</vt:lpstr>
      <vt:lpstr>RA batch执行概览</vt:lpstr>
      <vt:lpstr>RA batch运行时间1小时以上的batch</vt:lpstr>
      <vt:lpstr>RA batch优化方案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RA建设成果和batch运行情况</dc:title>
  <dc:creator>杨进</dc:creator>
  <cp:lastModifiedBy>杨进</cp:lastModifiedBy>
  <cp:revision>37</cp:revision>
  <dcterms:created xsi:type="dcterms:W3CDTF">2015-09-29T06:10:16Z</dcterms:created>
  <dcterms:modified xsi:type="dcterms:W3CDTF">2015-09-29T08:57:16Z</dcterms:modified>
</cp:coreProperties>
</file>