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70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634C7-C580-4BBB-A9F1-C48C3FD40C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2C504-49B6-41A4-A994-840F69660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479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核对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与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年的历史数据。不考虑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年的数据。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2C504-49B6-41A4-A994-840F69660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369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912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73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827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053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548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261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392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431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647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476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412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4379-6AE4-4F2F-894E-99A0E060EAEE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722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2412" y="2925068"/>
            <a:ext cx="56452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    History data </a:t>
            </a:r>
          </a:p>
          <a:p>
            <a:r>
              <a:rPr lang="en-US" sz="5400" b="1" dirty="0" smtClean="0">
                <a:solidFill>
                  <a:srgbClr val="FF0000"/>
                </a:solidFill>
              </a:rPr>
              <a:t>checking &amp; fixing</a:t>
            </a:r>
          </a:p>
          <a:p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02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What data we need to check</a:t>
            </a:r>
          </a:p>
          <a:p>
            <a:r>
              <a:rPr lang="en-US" dirty="0" smtClean="0"/>
              <a:t>What we have already finished</a:t>
            </a:r>
          </a:p>
          <a:p>
            <a:r>
              <a:rPr lang="en-US" dirty="0" smtClean="0"/>
              <a:t>What is the next step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2004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640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www.tuweimei.comComp_5073797_1BiQIkaKbPl0GRtziUyuY4qzB5ajD395.jp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66034" y="3829227"/>
            <a:ext cx="3006916" cy="300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What data we have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Sales data for the item</a:t>
            </a:r>
          </a:p>
          <a:p>
            <a:r>
              <a:rPr lang="en-US" dirty="0" smtClean="0"/>
              <a:t>Sales data for the supplier</a:t>
            </a:r>
          </a:p>
          <a:p>
            <a:r>
              <a:rPr lang="en-US" dirty="0" smtClean="0"/>
              <a:t>Inventory adjustment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Ordering data</a:t>
            </a:r>
          </a:p>
          <a:p>
            <a:r>
              <a:rPr lang="en-US" dirty="0" smtClean="0"/>
              <a:t>Returning </a:t>
            </a:r>
            <a:r>
              <a:rPr lang="en-US" dirty="0" smtClean="0"/>
              <a:t>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8587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85523" y="3631209"/>
            <a:ext cx="2572511" cy="3216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What we have already finished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Data checking</a:t>
            </a:r>
          </a:p>
          <a:p>
            <a:pPr lvl="1"/>
            <a:r>
              <a:rPr lang="en-US" dirty="0" smtClean="0"/>
              <a:t>The whole sales history data for items</a:t>
            </a:r>
          </a:p>
          <a:p>
            <a:pPr lvl="1"/>
            <a:r>
              <a:rPr lang="en-US" dirty="0" smtClean="0"/>
              <a:t>The whole sales history data for supplier</a:t>
            </a:r>
          </a:p>
          <a:p>
            <a:pPr lvl="2"/>
            <a:r>
              <a:rPr lang="en-US" dirty="0" smtClean="0"/>
              <a:t>The diff sales data between item &amp; supplier complicated </a:t>
            </a:r>
          </a:p>
          <a:p>
            <a:r>
              <a:rPr lang="en-US" dirty="0" smtClean="0"/>
              <a:t>Data fixing</a:t>
            </a:r>
          </a:p>
          <a:p>
            <a:pPr lvl="1"/>
            <a:r>
              <a:rPr lang="en-US" dirty="0" smtClean="0"/>
              <a:t>The whole sales history data for item in </a:t>
            </a:r>
            <a:r>
              <a:rPr lang="en-US" dirty="0" smtClean="0"/>
              <a:t>2013</a:t>
            </a:r>
            <a:r>
              <a:rPr lang="en-US" dirty="0" smtClean="0"/>
              <a:t> &amp; 2012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26898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/>
              <a:t>What is the next step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checking part</a:t>
            </a:r>
          </a:p>
          <a:p>
            <a:pPr lvl="1"/>
            <a:r>
              <a:rPr lang="en-US" dirty="0" smtClean="0"/>
              <a:t>Checking </a:t>
            </a:r>
            <a:r>
              <a:rPr lang="en-US" dirty="0" smtClean="0"/>
              <a:t>the </a:t>
            </a:r>
            <a:r>
              <a:rPr lang="en-US" dirty="0" smtClean="0"/>
              <a:t>history </a:t>
            </a:r>
            <a:r>
              <a:rPr lang="en-US" dirty="0" smtClean="0"/>
              <a:t>data for </a:t>
            </a:r>
            <a:r>
              <a:rPr lang="en-US" dirty="0" smtClean="0"/>
              <a:t>inventory adjustment </a:t>
            </a:r>
            <a:r>
              <a:rPr lang="en-US" dirty="0" smtClean="0"/>
              <a:t>part</a:t>
            </a:r>
            <a:endParaRPr lang="en-US" dirty="0" smtClean="0"/>
          </a:p>
          <a:p>
            <a:pPr lvl="1"/>
            <a:r>
              <a:rPr lang="en-US" dirty="0" smtClean="0"/>
              <a:t>Checking the history data for ordering part</a:t>
            </a:r>
          </a:p>
          <a:p>
            <a:pPr lvl="1"/>
            <a:r>
              <a:rPr lang="en-US" dirty="0" smtClean="0"/>
              <a:t>Checking the history data for returning </a:t>
            </a:r>
            <a:r>
              <a:rPr lang="en-US" dirty="0" smtClean="0"/>
              <a:t>part</a:t>
            </a:r>
          </a:p>
          <a:p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The SQL for </a:t>
            </a:r>
            <a:r>
              <a:rPr lang="en-US" dirty="0" smtClean="0"/>
              <a:t>the </a:t>
            </a:r>
            <a:r>
              <a:rPr lang="en-US" dirty="0" smtClean="0"/>
              <a:t>original data</a:t>
            </a:r>
          </a:p>
          <a:p>
            <a:pPr lvl="1"/>
            <a:r>
              <a:rPr lang="en-US" dirty="0" smtClean="0"/>
              <a:t>The logic for the checking process</a:t>
            </a:r>
            <a:endParaRPr lang="en-US" dirty="0" smtClean="0"/>
          </a:p>
          <a:p>
            <a:r>
              <a:rPr lang="en-US" dirty="0" smtClean="0"/>
              <a:t>Building a new process for data checking </a:t>
            </a:r>
            <a:r>
              <a:rPr lang="en-US" dirty="0" smtClean="0"/>
              <a:t>frequently</a:t>
            </a:r>
          </a:p>
          <a:p>
            <a:pPr lvl="1"/>
            <a:r>
              <a:rPr lang="en-US" dirty="0" smtClean="0"/>
              <a:t>Currently: sales data for the item &amp; dimension and fact                                  checking on work day</a:t>
            </a:r>
          </a:p>
          <a:p>
            <a:pPr lvl="1"/>
            <a:r>
              <a:rPr lang="en-US" dirty="0" smtClean="0"/>
              <a:t>Future: ??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342" y="3640136"/>
            <a:ext cx="3388892" cy="32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73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ww.tuweimei.comComp_2617236_BPvISGQisXhM9WKzeBqMe4IbGirAyl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2799" y="1828801"/>
            <a:ext cx="6085943" cy="489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896751" y="1041009"/>
            <a:ext cx="419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/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xmlns="" val="39170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175</Words>
  <Application>Microsoft Office PowerPoint</Application>
  <PresentationFormat>自定义</PresentationFormat>
  <Paragraphs>33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Agenda</vt:lpstr>
      <vt:lpstr>What data we have</vt:lpstr>
      <vt:lpstr>What we have already finished</vt:lpstr>
      <vt:lpstr>What is the next step</vt:lpstr>
      <vt:lpstr>幻灯片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Kingsley</dc:creator>
  <cp:lastModifiedBy>Windows 用户</cp:lastModifiedBy>
  <cp:revision>25</cp:revision>
  <dcterms:created xsi:type="dcterms:W3CDTF">2014-01-25T01:48:44Z</dcterms:created>
  <dcterms:modified xsi:type="dcterms:W3CDTF">2014-04-09T04:58:48Z</dcterms:modified>
</cp:coreProperties>
</file>