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4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00475" y="3310831"/>
            <a:ext cx="9043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    SUPPLIER DATA CHECKING</a:t>
            </a:r>
          </a:p>
          <a:p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Data checking for 12000180</a:t>
            </a:r>
          </a:p>
          <a:p>
            <a:r>
              <a:rPr lang="en-US" dirty="0" smtClean="0"/>
              <a:t>Data checking for 12000189</a:t>
            </a:r>
          </a:p>
          <a:p>
            <a:r>
              <a:rPr lang="en-US" dirty="0" smtClean="0"/>
              <a:t>Explanation </a:t>
            </a:r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7538" y="4315001"/>
            <a:ext cx="2521141" cy="252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Data checking for 12000180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62" y="3886191"/>
            <a:ext cx="5343525" cy="2786107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No diff between RMS &amp; VSS</a:t>
            </a:r>
          </a:p>
          <a:p>
            <a:pPr>
              <a:buNone/>
            </a:pPr>
            <a:r>
              <a:rPr lang="en-US" altLang="zh-CN" sz="1600" dirty="0" smtClean="0"/>
              <a:t>	RMS</a:t>
            </a:r>
            <a:r>
              <a:rPr lang="zh-CN" altLang="en-US" sz="1600" dirty="0" smtClean="0"/>
              <a:t>系统与</a:t>
            </a:r>
            <a:r>
              <a:rPr lang="en-US" altLang="zh-CN" sz="1600" dirty="0" smtClean="0"/>
              <a:t>VSS</a:t>
            </a:r>
            <a:r>
              <a:rPr lang="zh-CN" altLang="en-US" sz="1600" dirty="0" smtClean="0"/>
              <a:t>系统数据无差异</a:t>
            </a:r>
            <a:endParaRPr lang="en-US" altLang="zh-CN" sz="1600" dirty="0" smtClean="0"/>
          </a:p>
          <a:p>
            <a:r>
              <a:rPr lang="en-US" altLang="zh-CN" sz="1600" dirty="0" smtClean="0"/>
              <a:t>No diff between RA &amp; RA REPORT DATA PROVIED BY SUPPLIER</a:t>
            </a:r>
          </a:p>
          <a:p>
            <a:pPr>
              <a:buNone/>
            </a:pPr>
            <a:r>
              <a:rPr lang="en-US" altLang="zh-CN" sz="1600" dirty="0" smtClean="0"/>
              <a:t>	RA</a:t>
            </a:r>
            <a:r>
              <a:rPr lang="zh-CN" altLang="en-US" sz="1600" dirty="0" smtClean="0"/>
              <a:t>系统与供应商提供的</a:t>
            </a:r>
            <a:r>
              <a:rPr lang="en-US" altLang="zh-CN" sz="1600" dirty="0" smtClean="0"/>
              <a:t>RA</a:t>
            </a:r>
            <a:r>
              <a:rPr lang="zh-CN" altLang="en-US" sz="1600" dirty="0" smtClean="0"/>
              <a:t>报表数据无差异</a:t>
            </a:r>
            <a:endParaRPr lang="en-US" altLang="zh-CN" sz="1600" dirty="0" smtClean="0"/>
          </a:p>
          <a:p>
            <a:r>
              <a:rPr lang="en-US" altLang="zh-CN" sz="1600" dirty="0" smtClean="0"/>
              <a:t>No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diff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between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VSS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WEB</a:t>
            </a:r>
          </a:p>
          <a:p>
            <a:pPr>
              <a:buNone/>
            </a:pPr>
            <a:r>
              <a:rPr lang="en-US" altLang="zh-CN" sz="1600" dirty="0" smtClean="0"/>
              <a:t>	VSS</a:t>
            </a:r>
            <a:r>
              <a:rPr lang="zh-CN" altLang="en-US" sz="1600" dirty="0" smtClean="0"/>
              <a:t>系统数据与供应商网上数据无差异</a:t>
            </a:r>
            <a:endParaRPr lang="en-US" altLang="zh-CN" sz="16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9163" y="1485878"/>
            <a:ext cx="9653587" cy="237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24554" y="3881429"/>
            <a:ext cx="4562460" cy="2786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 between VSS &amp; WEB DATA PROVIED BY SUPPLIER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供应商提供的供应商网订货金额与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系统数据存在差异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 between RA &amp;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系统数据存在差异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Data checking for 12000189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3943350"/>
            <a:ext cx="5172076" cy="272891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No diff between RMS &amp; VSS</a:t>
            </a:r>
          </a:p>
          <a:p>
            <a:pPr>
              <a:buNone/>
            </a:pPr>
            <a:r>
              <a:rPr lang="en-US" altLang="zh-CN" sz="1600" dirty="0" smtClean="0"/>
              <a:t>	RMS</a:t>
            </a:r>
            <a:r>
              <a:rPr lang="zh-CN" altLang="en-US" sz="1600" dirty="0" smtClean="0"/>
              <a:t>系统与</a:t>
            </a:r>
            <a:r>
              <a:rPr lang="en-US" altLang="zh-CN" sz="1600" dirty="0" smtClean="0"/>
              <a:t>VSS</a:t>
            </a:r>
            <a:r>
              <a:rPr lang="zh-CN" altLang="en-US" sz="1600" dirty="0" smtClean="0"/>
              <a:t>系统数据无差异</a:t>
            </a:r>
            <a:endParaRPr lang="en-US" altLang="zh-CN" sz="1600" dirty="0" smtClean="0"/>
          </a:p>
          <a:p>
            <a:r>
              <a:rPr lang="en-US" altLang="zh-CN" sz="1600" dirty="0" smtClean="0"/>
              <a:t>No diff between RA &amp; RA REPORT DATA PROVIED BY SUPPLIER</a:t>
            </a:r>
          </a:p>
          <a:p>
            <a:pPr>
              <a:buNone/>
            </a:pPr>
            <a:r>
              <a:rPr lang="en-US" altLang="zh-CN" sz="1600" dirty="0" smtClean="0"/>
              <a:t>	 RA</a:t>
            </a:r>
            <a:r>
              <a:rPr lang="zh-CN" altLang="en-US" sz="1600" dirty="0" smtClean="0"/>
              <a:t>系统与供应商提供的</a:t>
            </a:r>
            <a:r>
              <a:rPr lang="en-US" altLang="zh-CN" sz="1600" dirty="0" smtClean="0"/>
              <a:t>RA</a:t>
            </a:r>
            <a:r>
              <a:rPr lang="zh-CN" altLang="en-US" sz="1600" dirty="0" smtClean="0"/>
              <a:t>报表数据无差异</a:t>
            </a:r>
            <a:endParaRPr lang="en-US" altLang="zh-CN" sz="1600" dirty="0" smtClean="0"/>
          </a:p>
          <a:p>
            <a:r>
              <a:rPr lang="en-US" altLang="zh-CN" sz="1600" dirty="0" smtClean="0"/>
              <a:t>No diff between VSS &amp; WEB</a:t>
            </a:r>
          </a:p>
          <a:p>
            <a:pPr>
              <a:buNone/>
            </a:pPr>
            <a:r>
              <a:rPr lang="en-US" altLang="zh-CN" sz="1600" dirty="0" smtClean="0"/>
              <a:t>	RA</a:t>
            </a:r>
            <a:r>
              <a:rPr lang="zh-CN" altLang="en-US" sz="1600" dirty="0" smtClean="0"/>
              <a:t>系统与供应商提供的</a:t>
            </a:r>
            <a:r>
              <a:rPr lang="en-US" altLang="zh-CN" sz="1600" dirty="0" smtClean="0"/>
              <a:t>RA</a:t>
            </a:r>
            <a:r>
              <a:rPr lang="zh-CN" altLang="en-US" sz="1600" dirty="0" smtClean="0"/>
              <a:t>报表数据无差异</a:t>
            </a:r>
            <a:endParaRPr lang="en-US" altLang="zh-CN" sz="1600" dirty="0" smtClean="0"/>
          </a:p>
        </p:txBody>
      </p:sp>
      <p:pic>
        <p:nvPicPr>
          <p:cNvPr id="8" name="图片 7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7538" y="4315001"/>
            <a:ext cx="2521141" cy="252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6782" y="1481112"/>
            <a:ext cx="10148894" cy="244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6081714" y="3957631"/>
            <a:ext cx="4133850" cy="272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 between VSS &amp; WEB DATA PROVIED BY SUPPLIER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供应商提供的供应商网订货金额与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系统数据存在差异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 between RA &amp;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系统数据存在差异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r>
              <a:rPr lang="zh-CN" altLang="en-US" dirty="0" smtClean="0"/>
              <a:t> 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one time receive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对于一次收货的订单</a:t>
            </a:r>
            <a:endParaRPr lang="en-US" dirty="0" smtClean="0"/>
          </a:p>
          <a:p>
            <a:pPr lvl="1"/>
            <a:r>
              <a:rPr lang="en-US" dirty="0" smtClean="0"/>
              <a:t>One record for the order,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in this record, there is one column recording the item ordering </a:t>
            </a:r>
            <a:r>
              <a:rPr lang="en-US" altLang="zh-CN" dirty="0" smtClean="0"/>
              <a:t>quantity. </a:t>
            </a:r>
            <a:r>
              <a:rPr lang="en-US" altLang="zh-CN" dirty="0" smtClean="0"/>
              <a:t>Once calculated</a:t>
            </a:r>
            <a:r>
              <a:rPr lang="en-US" dirty="0" smtClean="0"/>
              <a:t> the item </a:t>
            </a:r>
            <a:r>
              <a:rPr lang="en-US" altLang="zh-CN" dirty="0" smtClean="0"/>
              <a:t>quantity </a:t>
            </a:r>
            <a:r>
              <a:rPr lang="en-US" dirty="0" smtClean="0"/>
              <a:t>for </a:t>
            </a:r>
            <a:r>
              <a:rPr lang="en-US" dirty="0" smtClean="0"/>
              <a:t>this order is correct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一条订单只会有一条记录，该记录中会有一栏标示这张订单的订货数量。如果我们计算这张订单的订货数量，</a:t>
            </a:r>
            <a:r>
              <a:rPr lang="en-US" altLang="zh-CN" dirty="0" smtClean="0"/>
              <a:t>RA</a:t>
            </a:r>
            <a:r>
              <a:rPr lang="zh-CN" altLang="en-US" dirty="0" smtClean="0"/>
              <a:t>的数据是准确无误的</a:t>
            </a:r>
            <a:endParaRPr lang="en-US" dirty="0" smtClean="0"/>
          </a:p>
          <a:p>
            <a:r>
              <a:rPr lang="en-US" dirty="0" smtClean="0"/>
              <a:t>For several times receive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对于收货次数大于一次的订单</a:t>
            </a:r>
            <a:endParaRPr lang="en-US" dirty="0" smtClean="0"/>
          </a:p>
          <a:p>
            <a:pPr lvl="1"/>
            <a:r>
              <a:rPr lang="en-US" dirty="0" smtClean="0"/>
              <a:t>One record for each time,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column of the item ordering </a:t>
            </a:r>
            <a:r>
              <a:rPr lang="en-US" altLang="zh-CN" dirty="0" smtClean="0"/>
              <a:t>quantity does </a:t>
            </a:r>
            <a:r>
              <a:rPr lang="en-US" altLang="zh-CN" dirty="0" smtClean="0"/>
              <a:t>not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change after received, Once calculated</a:t>
            </a:r>
            <a:r>
              <a:rPr lang="en-US" dirty="0" smtClean="0"/>
              <a:t> the </a:t>
            </a:r>
            <a:r>
              <a:rPr lang="en-US" smtClean="0"/>
              <a:t>item </a:t>
            </a:r>
            <a:r>
              <a:rPr lang="en-US" altLang="zh-CN" smtClean="0"/>
              <a:t>quantity </a:t>
            </a:r>
            <a:r>
              <a:rPr lang="en-US" smtClean="0"/>
              <a:t>for </a:t>
            </a:r>
            <a:r>
              <a:rPr lang="en-US" dirty="0" smtClean="0"/>
              <a:t>this order would</a:t>
            </a:r>
            <a:r>
              <a:rPr lang="zh-CN" altLang="en-US" dirty="0" smtClean="0"/>
              <a:t>                            </a:t>
            </a:r>
            <a:r>
              <a:rPr lang="en-US" dirty="0" smtClean="0"/>
              <a:t> aggregate, the arrival rate would be reduce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每一次的收货，都会有一条记录，该记录中的订货数量并不会随                           着收货数量而变化。一旦计算该张订单的订货数量，</a:t>
            </a:r>
            <a:r>
              <a:rPr lang="en-US" altLang="zh-CN" dirty="0" smtClean="0"/>
              <a:t>RA</a:t>
            </a:r>
            <a:r>
              <a:rPr lang="zh-CN" altLang="en-US" dirty="0" smtClean="0"/>
              <a:t>中的数据                            会将所有记录中的订货数量加和，导致订货数据的翻倍增长，从而导致到货率降低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338" y="4441538"/>
            <a:ext cx="2544896" cy="24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VSS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</a:p>
          <a:p>
            <a:pPr>
              <a:buNone/>
            </a:pPr>
            <a:r>
              <a:rPr lang="en-US" altLang="zh-CN" dirty="0" smtClean="0"/>
              <a:t>	RMS</a:t>
            </a:r>
            <a:r>
              <a:rPr lang="zh-CN" altLang="en-US" dirty="0" smtClean="0"/>
              <a:t>系统与</a:t>
            </a:r>
            <a:r>
              <a:rPr lang="en-US" altLang="zh-CN" dirty="0" smtClean="0"/>
              <a:t>VSS</a:t>
            </a:r>
            <a:r>
              <a:rPr lang="zh-CN" altLang="en-US" dirty="0" smtClean="0"/>
              <a:t>系统的订购量和订购金额数据准确无误</a:t>
            </a:r>
            <a:endParaRPr lang="en-US" altLang="zh-CN" dirty="0" smtClean="0"/>
          </a:p>
          <a:p>
            <a:r>
              <a:rPr lang="en-US" altLang="zh-CN" dirty="0" smtClean="0"/>
              <a:t>VSS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</a:p>
          <a:p>
            <a:pPr>
              <a:buNone/>
            </a:pPr>
            <a:r>
              <a:rPr lang="en-US" altLang="zh-CN" dirty="0" smtClean="0"/>
              <a:t>	VSS</a:t>
            </a:r>
            <a:r>
              <a:rPr lang="zh-CN" altLang="en-US" dirty="0" smtClean="0"/>
              <a:t>系统与供应链网上数据无差异</a:t>
            </a:r>
            <a:endParaRPr lang="en-US" altLang="zh-CN" dirty="0" smtClean="0"/>
          </a:p>
          <a:p>
            <a:r>
              <a:rPr lang="en-US" altLang="zh-CN" dirty="0" smtClean="0"/>
              <a:t>DIFF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calculation between RA &amp; VSS</a:t>
            </a:r>
          </a:p>
          <a:p>
            <a:pPr>
              <a:buNone/>
            </a:pPr>
            <a:r>
              <a:rPr lang="en-US" altLang="zh-CN" dirty="0" smtClean="0"/>
              <a:t>	RA</a:t>
            </a:r>
            <a:r>
              <a:rPr lang="zh-CN" altLang="en-US" dirty="0" smtClean="0"/>
              <a:t>中的计算口径与业务计算口径不同</a:t>
            </a:r>
            <a:endParaRPr lang="en-US" altLang="zh-CN" dirty="0" smtClean="0"/>
          </a:p>
          <a:p>
            <a:r>
              <a:rPr lang="en-US" altLang="zh-CN" dirty="0" smtClean="0"/>
              <a:t>Something wrong with searching on web by supplier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供应商在供应链网上操作有误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68</Words>
  <Application>Microsoft Office PowerPoint</Application>
  <PresentationFormat>自定义</PresentationFormat>
  <Paragraphs>51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Agenda</vt:lpstr>
      <vt:lpstr>Data checking for 12000180</vt:lpstr>
      <vt:lpstr>Data checking for 12000189</vt:lpstr>
      <vt:lpstr>Explanation </vt:lpstr>
      <vt:lpstr>Conclusion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Windows 用户</cp:lastModifiedBy>
  <cp:revision>131</cp:revision>
  <dcterms:created xsi:type="dcterms:W3CDTF">2014-01-25T01:48:44Z</dcterms:created>
  <dcterms:modified xsi:type="dcterms:W3CDTF">2014-04-25T02:07:31Z</dcterms:modified>
</cp:coreProperties>
</file>