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708" autoAdjust="0"/>
  </p:normalViewPr>
  <p:slideViewPr>
    <p:cSldViewPr snapToGrid="0">
      <p:cViewPr varScale="1">
        <p:scale>
          <a:sx n="68" d="100"/>
          <a:sy n="68" d="100"/>
        </p:scale>
        <p:origin x="-82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634C7-C580-4BBB-A9F1-C48C3FD40CF5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2C504-49B6-41A4-A994-840F69660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479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核对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与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年的历史数据。不考虑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年的数据。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369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912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73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827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053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548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261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392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431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647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476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412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4379-6AE4-4F2F-894E-99A0E060EAEE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722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22636" y="2925068"/>
            <a:ext cx="4307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RA data issues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02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What is wrong with our data</a:t>
            </a:r>
          </a:p>
          <a:p>
            <a:r>
              <a:rPr lang="en-US" dirty="0" smtClean="0"/>
              <a:t>What is the suggestion about the issues</a:t>
            </a:r>
          </a:p>
          <a:p>
            <a:r>
              <a:rPr lang="en-US" dirty="0" smtClean="0"/>
              <a:t>What is the action plan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2004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640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www.tuweimei.comComp_5073797_1BiQIkaKbPl0GRtziUyuY4qzB5ajD395.jp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66034" y="3829227"/>
            <a:ext cx="3006916" cy="300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What is wrong with our data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Issues of sale tax</a:t>
            </a:r>
          </a:p>
          <a:p>
            <a:pPr lvl="1"/>
            <a:r>
              <a:rPr lang="en-US" dirty="0" smtClean="0"/>
              <a:t>Correctly sales data which combine tax, but the sales data without tax</a:t>
            </a:r>
          </a:p>
          <a:p>
            <a:r>
              <a:rPr lang="en-US" dirty="0" smtClean="0"/>
              <a:t>Issues of cost</a:t>
            </a:r>
          </a:p>
          <a:p>
            <a:pPr lvl="1"/>
            <a:r>
              <a:rPr lang="en-US" dirty="0" smtClean="0"/>
              <a:t>Falsely calculated of cost</a:t>
            </a:r>
          </a:p>
          <a:p>
            <a:r>
              <a:rPr lang="en-US" dirty="0" smtClean="0"/>
              <a:t>Issues of date time</a:t>
            </a:r>
          </a:p>
          <a:p>
            <a:pPr lvl="1"/>
            <a:r>
              <a:rPr lang="en-US" dirty="0" smtClean="0"/>
              <a:t>What sales data Ding Yong provided was by sale date time</a:t>
            </a:r>
          </a:p>
          <a:p>
            <a:pPr lvl="1"/>
            <a:r>
              <a:rPr lang="en-US" dirty="0" smtClean="0"/>
              <a:t>What sales data  financial department uses is by accounting date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Confirm currently data in RA at the date time part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8587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85523" y="3631209"/>
            <a:ext cx="2572511" cy="3216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What is the suggestion about the issues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Suggestion I: compare with each data, fix the error data</a:t>
            </a:r>
          </a:p>
          <a:p>
            <a:pPr lvl="1"/>
            <a:r>
              <a:rPr lang="en-US" dirty="0" smtClean="0"/>
              <a:t>Advantage: Null</a:t>
            </a:r>
          </a:p>
          <a:p>
            <a:pPr lvl="1"/>
            <a:r>
              <a:rPr lang="en-US" dirty="0" smtClean="0"/>
              <a:t>Disadvantage: Long time, Huge </a:t>
            </a:r>
            <a:r>
              <a:rPr lang="en-US" dirty="0" smtClean="0"/>
              <a:t>work</a:t>
            </a:r>
            <a:endParaRPr lang="en-US" dirty="0" smtClean="0"/>
          </a:p>
          <a:p>
            <a:r>
              <a:rPr lang="en-US" dirty="0" smtClean="0"/>
              <a:t>Suggestion II: delete the whole history data in RA month </a:t>
            </a:r>
            <a:r>
              <a:rPr lang="en-US" dirty="0" smtClean="0"/>
              <a:t>by</a:t>
            </a:r>
            <a:r>
              <a:rPr lang="en-US" dirty="0" smtClean="0"/>
              <a:t> </a:t>
            </a:r>
            <a:r>
              <a:rPr lang="en-US" dirty="0" smtClean="0"/>
              <a:t>month, and upload again carefully</a:t>
            </a:r>
          </a:p>
          <a:p>
            <a:pPr lvl="1"/>
            <a:r>
              <a:rPr lang="en-US" dirty="0" smtClean="0"/>
              <a:t>Advantage:  less time, easy to control</a:t>
            </a:r>
          </a:p>
          <a:p>
            <a:pPr lvl="1"/>
            <a:r>
              <a:rPr lang="en-US" dirty="0" smtClean="0"/>
              <a:t>Disadvantage: Null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6898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588" y="4756070"/>
            <a:ext cx="2213646" cy="2101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What is the action plan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8647" y="1561513"/>
            <a:ext cx="10647169" cy="3263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37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ww.tuweimei.comComp_2617236_BPvISGQisXhM9WKzeBqMe4IbGirAyl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2799" y="1828801"/>
            <a:ext cx="6085943" cy="489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896751" y="1041009"/>
            <a:ext cx="419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xmlns="" val="39170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170</Words>
  <Application>Microsoft Office PowerPoint</Application>
  <PresentationFormat>自定义</PresentationFormat>
  <Paragraphs>26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Agenda</vt:lpstr>
      <vt:lpstr>What is wrong with our data</vt:lpstr>
      <vt:lpstr>What is the suggestion about the issues</vt:lpstr>
      <vt:lpstr>What is the action plan</vt:lpstr>
      <vt:lpstr>幻灯片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Kingsley</dc:creator>
  <cp:lastModifiedBy>Kingsley</cp:lastModifiedBy>
  <cp:revision>36</cp:revision>
  <dcterms:created xsi:type="dcterms:W3CDTF">2014-01-25T01:48:44Z</dcterms:created>
  <dcterms:modified xsi:type="dcterms:W3CDTF">2014-03-12T02:45:52Z</dcterms:modified>
</cp:coreProperties>
</file>