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6" r:id="rId5"/>
    <p:sldId id="265" r:id="rId6"/>
    <p:sldId id="264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2411" y="2925068"/>
            <a:ext cx="6421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CEO report review</a:t>
            </a:r>
          </a:p>
          <a:p>
            <a:pPr algn="r"/>
            <a:r>
              <a:rPr lang="en-US" sz="5400" b="1" dirty="0" smtClean="0">
                <a:solidFill>
                  <a:srgbClr val="FF0000"/>
                </a:solidFill>
              </a:rPr>
              <a:t>--Daily report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CEO report </a:t>
            </a:r>
            <a:r>
              <a:rPr lang="en-US" dirty="0" smtClean="0"/>
              <a:t>process </a:t>
            </a:r>
            <a:r>
              <a:rPr lang="en-US" altLang="zh-CN" sz="2400" dirty="0" smtClean="0"/>
              <a:t>CEO </a:t>
            </a:r>
            <a:r>
              <a:rPr lang="zh-CN" altLang="en-US" sz="2400" dirty="0" smtClean="0"/>
              <a:t>报表回顾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 smtClean="0"/>
              <a:t>RA system </a:t>
            </a:r>
            <a:r>
              <a:rPr lang="en-US" dirty="0" smtClean="0"/>
              <a:t>process </a:t>
            </a:r>
            <a:r>
              <a:rPr lang="en-US" altLang="zh-CN" sz="2400" dirty="0" smtClean="0"/>
              <a:t>RA</a:t>
            </a:r>
            <a:r>
              <a:rPr lang="zh-CN" altLang="en-US" sz="2400" dirty="0" smtClean="0"/>
              <a:t>系统数据回顾</a:t>
            </a:r>
            <a:endParaRPr lang="en-US" dirty="0" smtClean="0"/>
          </a:p>
          <a:p>
            <a:pPr lvl="1"/>
            <a:r>
              <a:rPr lang="en-US" dirty="0" smtClean="0"/>
              <a:t>Data part </a:t>
            </a:r>
            <a:r>
              <a:rPr lang="zh-CN" altLang="en-US" sz="2000" dirty="0" smtClean="0"/>
              <a:t>数据部分</a:t>
            </a:r>
            <a:endParaRPr lang="en-US" sz="2000" dirty="0" smtClean="0"/>
          </a:p>
          <a:p>
            <a:pPr lvl="1"/>
            <a:r>
              <a:rPr lang="en-US" altLang="zh-CN" dirty="0" smtClean="0"/>
              <a:t>Data modeling </a:t>
            </a:r>
            <a:r>
              <a:rPr lang="en-US" dirty="0" smtClean="0"/>
              <a:t> </a:t>
            </a:r>
            <a:r>
              <a:rPr lang="zh-CN" altLang="en-US" sz="2000" dirty="0" smtClean="0"/>
              <a:t>数据模型部分</a:t>
            </a:r>
            <a:endParaRPr lang="en-US" sz="2000" dirty="0" smtClean="0"/>
          </a:p>
          <a:p>
            <a:pPr lvl="1"/>
            <a:r>
              <a:rPr lang="en-US" dirty="0" smtClean="0"/>
              <a:t>Bug </a:t>
            </a:r>
            <a:r>
              <a:rPr lang="en-US" dirty="0" smtClean="0"/>
              <a:t>fixing </a:t>
            </a:r>
            <a:r>
              <a:rPr lang="en-US" altLang="zh-CN" dirty="0" smtClean="0"/>
              <a:t>Bug </a:t>
            </a:r>
            <a:r>
              <a:rPr lang="zh-CN" altLang="en-US" sz="2000" dirty="0" smtClean="0"/>
              <a:t>修复部分</a:t>
            </a:r>
            <a:endParaRPr lang="en-US" sz="2000" dirty="0" smtClean="0"/>
          </a:p>
          <a:p>
            <a:r>
              <a:rPr lang="en-US" dirty="0" smtClean="0"/>
              <a:t>Project </a:t>
            </a:r>
            <a:r>
              <a:rPr lang="en-US" dirty="0" smtClean="0"/>
              <a:t>Schedule </a:t>
            </a:r>
            <a:r>
              <a:rPr lang="zh-CN" altLang="en-US" sz="2400" dirty="0" smtClean="0"/>
              <a:t>项目时间安排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4267200"/>
            <a:ext cx="3454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CEO report process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Sales daily report </a:t>
            </a:r>
            <a:r>
              <a:rPr lang="zh-CN" altLang="en-US" sz="2000" dirty="0" smtClean="0"/>
              <a:t>销售日报表</a:t>
            </a:r>
            <a:endParaRPr lang="en-US" sz="2000" dirty="0" smtClean="0"/>
          </a:p>
          <a:p>
            <a:pPr lvl="1"/>
            <a:r>
              <a:rPr lang="en-US" dirty="0" smtClean="0"/>
              <a:t>Comparable Sales report –Had finished in RA </a:t>
            </a:r>
            <a:r>
              <a:rPr lang="en-US" dirty="0" smtClean="0"/>
              <a:t>system </a:t>
            </a:r>
            <a:r>
              <a:rPr lang="zh-CN" altLang="en-US" sz="2000" dirty="0" smtClean="0"/>
              <a:t>可比销售类报表 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已经在</a:t>
            </a:r>
            <a:r>
              <a:rPr lang="en-US" altLang="zh-CN" sz="2000" dirty="0" smtClean="0"/>
              <a:t>RA</a:t>
            </a:r>
            <a:r>
              <a:rPr lang="zh-CN" altLang="en-US" sz="2000" dirty="0" smtClean="0"/>
              <a:t>系统中完成</a:t>
            </a:r>
            <a:endParaRPr lang="en-US" sz="2000" dirty="0" smtClean="0"/>
          </a:p>
          <a:p>
            <a:pPr lvl="1"/>
            <a:r>
              <a:rPr lang="en-US" dirty="0" smtClean="0"/>
              <a:t>DM sales report –Not </a:t>
            </a:r>
            <a:r>
              <a:rPr lang="en-US" dirty="0" smtClean="0"/>
              <a:t>yet  </a:t>
            </a:r>
            <a:r>
              <a:rPr lang="en-US" altLang="zh-CN" sz="2000" dirty="0" smtClean="0"/>
              <a:t>DM</a:t>
            </a:r>
            <a:r>
              <a:rPr lang="zh-CN" altLang="en-US" sz="2000" dirty="0" smtClean="0"/>
              <a:t>销售类报表 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没有开始</a:t>
            </a:r>
            <a:endParaRPr lang="en-US" sz="2000" dirty="0" smtClean="0"/>
          </a:p>
          <a:p>
            <a:r>
              <a:rPr lang="en-US" dirty="0" smtClean="0"/>
              <a:t>Inventory of NBO </a:t>
            </a:r>
            <a:r>
              <a:rPr lang="en-US" altLang="zh-CN" sz="2400" dirty="0" err="1" smtClean="0"/>
              <a:t>NBO</a:t>
            </a:r>
            <a:r>
              <a:rPr lang="zh-CN" altLang="en-US" sz="2400" dirty="0" smtClean="0"/>
              <a:t>库存报表</a:t>
            </a:r>
            <a:endParaRPr lang="en-US" dirty="0" smtClean="0"/>
          </a:p>
          <a:p>
            <a:pPr lvl="1"/>
            <a:r>
              <a:rPr lang="en-US" dirty="0" smtClean="0"/>
              <a:t> Not </a:t>
            </a:r>
            <a:r>
              <a:rPr lang="en-US" dirty="0" smtClean="0"/>
              <a:t>yet </a:t>
            </a:r>
            <a:r>
              <a:rPr lang="zh-CN" altLang="en-US" sz="2000" dirty="0" smtClean="0"/>
              <a:t>没有开始</a:t>
            </a:r>
            <a:endParaRPr lang="en-US" dirty="0" smtClean="0"/>
          </a:p>
        </p:txBody>
      </p:sp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872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RA system process –</a:t>
            </a:r>
            <a:r>
              <a:rPr lang="en-US" dirty="0" smtClean="0"/>
              <a:t>Data checking</a:t>
            </a:r>
            <a:endParaRPr 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Item Sales part – </a:t>
            </a:r>
            <a:r>
              <a:rPr lang="en-US" dirty="0" smtClean="0"/>
              <a:t>DONE </a:t>
            </a:r>
            <a:r>
              <a:rPr lang="zh-CN" altLang="en-US" sz="2400" dirty="0" smtClean="0"/>
              <a:t>商品销售类数据核查 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完成</a:t>
            </a:r>
            <a:endParaRPr lang="en-US" sz="2400" dirty="0" smtClean="0"/>
          </a:p>
          <a:p>
            <a:r>
              <a:rPr lang="en-US" dirty="0" smtClean="0"/>
              <a:t>Supplier Sales part – </a:t>
            </a:r>
            <a:r>
              <a:rPr lang="en-US" dirty="0" smtClean="0"/>
              <a:t>DONE </a:t>
            </a:r>
            <a:r>
              <a:rPr lang="zh-CN" altLang="en-US" sz="2400" dirty="0" smtClean="0"/>
              <a:t>供应商销售类数据核查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完成</a:t>
            </a:r>
            <a:endParaRPr lang="en-US" sz="2400" dirty="0" smtClean="0"/>
          </a:p>
          <a:p>
            <a:r>
              <a:rPr lang="en-US" dirty="0" smtClean="0"/>
              <a:t>Inventory part – </a:t>
            </a:r>
            <a:r>
              <a:rPr lang="en-US" dirty="0" smtClean="0"/>
              <a:t>ONGOING </a:t>
            </a:r>
            <a:r>
              <a:rPr lang="zh-CN" altLang="en-US" sz="2400" dirty="0" smtClean="0"/>
              <a:t>库存类数据核查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进行中</a:t>
            </a:r>
            <a:endParaRPr lang="en-US" dirty="0" smtClean="0"/>
          </a:p>
          <a:p>
            <a:pPr lvl="1"/>
            <a:r>
              <a:rPr lang="en-US" dirty="0" smtClean="0"/>
              <a:t>Interface analysis–DONE </a:t>
            </a:r>
            <a:r>
              <a:rPr lang="zh-CN" altLang="en-US" sz="2100" dirty="0" smtClean="0"/>
              <a:t>接口分析 </a:t>
            </a:r>
            <a:r>
              <a:rPr lang="en-US" altLang="zh-CN" sz="2100" dirty="0" smtClean="0"/>
              <a:t>–</a:t>
            </a:r>
            <a:r>
              <a:rPr lang="zh-CN" altLang="en-US" sz="2100" dirty="0" smtClean="0"/>
              <a:t>完成</a:t>
            </a:r>
            <a:endParaRPr lang="en-US" sz="2100" dirty="0" smtClean="0"/>
          </a:p>
          <a:p>
            <a:pPr lvl="1"/>
            <a:r>
              <a:rPr lang="en-US" dirty="0" smtClean="0"/>
              <a:t>History data preparation – </a:t>
            </a:r>
            <a:r>
              <a:rPr lang="en-US" dirty="0" smtClean="0"/>
              <a:t>ONGOING </a:t>
            </a:r>
            <a:r>
              <a:rPr lang="zh-CN" altLang="en-US" sz="2100" dirty="0" smtClean="0"/>
              <a:t>历史数据的准备 </a:t>
            </a:r>
            <a:r>
              <a:rPr lang="en-US" altLang="zh-CN" sz="2100" dirty="0" smtClean="0"/>
              <a:t>–</a:t>
            </a:r>
            <a:r>
              <a:rPr lang="zh-CN" altLang="en-US" sz="2100" dirty="0" smtClean="0"/>
              <a:t>进行中</a:t>
            </a:r>
            <a:endParaRPr lang="en-US" sz="2100" dirty="0" smtClean="0"/>
          </a:p>
          <a:p>
            <a:pPr lvl="1"/>
            <a:r>
              <a:rPr lang="en-US" dirty="0" smtClean="0"/>
              <a:t>History data addition –</a:t>
            </a:r>
            <a:r>
              <a:rPr lang="en-US" dirty="0" smtClean="0"/>
              <a:t>SCHEDULE </a:t>
            </a:r>
            <a:r>
              <a:rPr lang="zh-CN" altLang="en-US" sz="2100" dirty="0" smtClean="0"/>
              <a:t>历史数据的添加 </a:t>
            </a:r>
            <a:r>
              <a:rPr lang="en-US" altLang="zh-CN" sz="2100" dirty="0" smtClean="0"/>
              <a:t>–</a:t>
            </a:r>
            <a:r>
              <a:rPr lang="zh-CN" altLang="en-US" sz="2100" dirty="0" smtClean="0"/>
              <a:t>计划中</a:t>
            </a:r>
            <a:endParaRPr lang="en-US" sz="2100" dirty="0" smtClean="0"/>
          </a:p>
          <a:p>
            <a:pPr lvl="1"/>
            <a:r>
              <a:rPr lang="en-US" dirty="0" smtClean="0"/>
              <a:t>Currently data checking –</a:t>
            </a:r>
            <a:r>
              <a:rPr lang="en-US" dirty="0" smtClean="0"/>
              <a:t>DONE </a:t>
            </a:r>
            <a:r>
              <a:rPr lang="zh-CN" altLang="en-US" sz="2100" dirty="0" smtClean="0"/>
              <a:t>新系统数据核查 </a:t>
            </a:r>
            <a:r>
              <a:rPr lang="en-US" altLang="zh-CN" sz="2100" dirty="0" smtClean="0"/>
              <a:t>–</a:t>
            </a:r>
            <a:r>
              <a:rPr lang="zh-CN" altLang="en-US" sz="2100" dirty="0" smtClean="0"/>
              <a:t>完成</a:t>
            </a:r>
            <a:endParaRPr lang="en-US" dirty="0" smtClean="0"/>
          </a:p>
          <a:p>
            <a:pPr lvl="1"/>
            <a:r>
              <a:rPr lang="en-US" dirty="0" smtClean="0"/>
              <a:t>Currently d</a:t>
            </a:r>
            <a:r>
              <a:rPr lang="en-US" dirty="0" smtClean="0"/>
              <a:t>ata </a:t>
            </a:r>
            <a:r>
              <a:rPr lang="en-US" dirty="0" smtClean="0"/>
              <a:t>fixing </a:t>
            </a:r>
            <a:r>
              <a:rPr lang="en-US" dirty="0" smtClean="0"/>
              <a:t>–DONE </a:t>
            </a:r>
            <a:r>
              <a:rPr lang="zh-CN" altLang="en-US" dirty="0" smtClean="0"/>
              <a:t>新系统</a:t>
            </a:r>
            <a:r>
              <a:rPr lang="zh-CN" altLang="en-US" sz="2100" dirty="0" smtClean="0"/>
              <a:t>数据修复 </a:t>
            </a:r>
            <a:r>
              <a:rPr lang="en-US" altLang="zh-CN" sz="2100" dirty="0" smtClean="0"/>
              <a:t>–</a:t>
            </a:r>
            <a:r>
              <a:rPr lang="zh-CN" altLang="en-US" sz="2100" dirty="0" smtClean="0"/>
              <a:t>完成</a:t>
            </a:r>
            <a:endParaRPr lang="en-US" dirty="0" smtClean="0"/>
          </a:p>
          <a:p>
            <a:r>
              <a:rPr lang="en-US" dirty="0" smtClean="0"/>
              <a:t>Ordering part – </a:t>
            </a:r>
            <a:r>
              <a:rPr lang="en-US" dirty="0" smtClean="0"/>
              <a:t>ONGOING </a:t>
            </a:r>
            <a:r>
              <a:rPr lang="zh-CN" altLang="en-US" dirty="0" smtClean="0"/>
              <a:t>订单部分 </a:t>
            </a:r>
            <a:r>
              <a:rPr lang="en-US" altLang="zh-CN" dirty="0" smtClean="0"/>
              <a:t>–</a:t>
            </a:r>
            <a:r>
              <a:rPr lang="zh-CN" altLang="en-US" dirty="0"/>
              <a:t>进行中</a:t>
            </a:r>
            <a:endParaRPr lang="en-US" dirty="0" smtClean="0"/>
          </a:p>
          <a:p>
            <a:pPr lvl="1"/>
            <a:r>
              <a:rPr lang="en-US" dirty="0" smtClean="0"/>
              <a:t>Formulation analysis –</a:t>
            </a:r>
            <a:r>
              <a:rPr lang="en-US" dirty="0" smtClean="0"/>
              <a:t>DONE </a:t>
            </a:r>
            <a:r>
              <a:rPr lang="zh-CN" altLang="en-US" dirty="0" smtClean="0"/>
              <a:t>口径的分析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完成</a:t>
            </a:r>
            <a:endParaRPr lang="en-US" dirty="0" smtClean="0"/>
          </a:p>
          <a:p>
            <a:pPr lvl="1"/>
            <a:r>
              <a:rPr lang="en-US" dirty="0" smtClean="0"/>
              <a:t>Data checking –ONGOING </a:t>
            </a:r>
            <a:r>
              <a:rPr lang="zh-CN" altLang="en-US" dirty="0" smtClean="0"/>
              <a:t>数据核查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进行中</a:t>
            </a:r>
            <a:endParaRPr lang="en-US" dirty="0" smtClean="0"/>
          </a:p>
          <a:p>
            <a:pPr lvl="1"/>
            <a:r>
              <a:rPr lang="en-US" dirty="0" smtClean="0"/>
              <a:t>Data fixing –SCHEDULE </a:t>
            </a:r>
            <a:r>
              <a:rPr lang="zh-CN" altLang="en-US" dirty="0" smtClean="0"/>
              <a:t>数据修复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计划中</a:t>
            </a:r>
            <a:endParaRPr lang="en-US" dirty="0" smtClean="0"/>
          </a:p>
          <a:p>
            <a:r>
              <a:rPr lang="en-US" dirty="0" smtClean="0"/>
              <a:t>Returning – </a:t>
            </a:r>
            <a:r>
              <a:rPr lang="en-US" dirty="0" smtClean="0"/>
              <a:t>SCHEDULE </a:t>
            </a:r>
            <a:r>
              <a:rPr lang="zh-CN" altLang="en-US" dirty="0" smtClean="0"/>
              <a:t>退货部分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计划中</a:t>
            </a:r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42" y="3640136"/>
            <a:ext cx="3388892" cy="3217864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8070575" y="1635125"/>
            <a:ext cx="2835965" cy="1002506"/>
          </a:xfrm>
          <a:prstGeom prst="cloudCallout">
            <a:avLst>
              <a:gd name="adj1" fmla="val -55028"/>
              <a:gd name="adj2" fmla="val 82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In history data of inventory ,there is no EXC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RA system process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altLang="zh-CN" dirty="0" smtClean="0"/>
              <a:t>Data modeling </a:t>
            </a:r>
            <a:endParaRPr 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 UPDATE </a:t>
            </a:r>
            <a:r>
              <a:rPr lang="zh-CN" altLang="en-US" sz="2400" dirty="0" smtClean="0"/>
              <a:t>没有更新</a:t>
            </a:r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42" y="3640136"/>
            <a:ext cx="3388892" cy="32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RA system process – </a:t>
            </a:r>
            <a:r>
              <a:rPr lang="en-US" dirty="0" smtClean="0"/>
              <a:t>Bug fixing</a:t>
            </a:r>
            <a:endParaRPr 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Delivery rate </a:t>
            </a:r>
            <a:r>
              <a:rPr lang="zh-CN" altLang="en-US" sz="2400" dirty="0" smtClean="0"/>
              <a:t>到货率部分</a:t>
            </a:r>
            <a:endParaRPr lang="en-US" sz="2400" dirty="0" smtClean="0"/>
          </a:p>
          <a:p>
            <a:pPr lvl="1"/>
            <a:r>
              <a:rPr lang="en-US" dirty="0" smtClean="0"/>
              <a:t>– </a:t>
            </a:r>
            <a:r>
              <a:rPr lang="en-US" dirty="0" smtClean="0"/>
              <a:t>ONGOING </a:t>
            </a:r>
            <a:r>
              <a:rPr lang="en-US" altLang="zh-CN" sz="2000" dirty="0" smtClean="0"/>
              <a:t>–</a:t>
            </a:r>
            <a:r>
              <a:rPr lang="zh-CN" altLang="en-US" sz="2000" dirty="0" smtClean="0"/>
              <a:t>进行中</a:t>
            </a:r>
            <a:endParaRPr lang="en-US" dirty="0" smtClean="0"/>
          </a:p>
          <a:p>
            <a:r>
              <a:rPr lang="en-US" dirty="0" smtClean="0"/>
              <a:t>Diff inventory </a:t>
            </a:r>
            <a:r>
              <a:rPr lang="en-US" dirty="0" smtClean="0"/>
              <a:t>data </a:t>
            </a:r>
            <a:r>
              <a:rPr lang="zh-CN" altLang="en-US" dirty="0" smtClean="0"/>
              <a:t>库存差异部分</a:t>
            </a:r>
            <a:endParaRPr lang="en-US" dirty="0" smtClean="0"/>
          </a:p>
          <a:p>
            <a:pPr lvl="1"/>
            <a:r>
              <a:rPr lang="en-US" dirty="0" smtClean="0"/>
              <a:t>– </a:t>
            </a:r>
            <a:r>
              <a:rPr lang="en-US" dirty="0" smtClean="0"/>
              <a:t>ONGOING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进行中</a:t>
            </a:r>
            <a:endParaRPr lang="en-US" altLang="zh-CN" dirty="0" smtClean="0"/>
          </a:p>
          <a:p>
            <a:r>
              <a:rPr lang="en-US" dirty="0" smtClean="0"/>
              <a:t>RA display </a:t>
            </a:r>
            <a:r>
              <a:rPr lang="en-US" sz="2400" dirty="0" smtClean="0"/>
              <a:t>RA</a:t>
            </a:r>
            <a:r>
              <a:rPr lang="zh-CN" altLang="en-US" sz="2400" dirty="0" smtClean="0"/>
              <a:t>页面显示功能</a:t>
            </a:r>
            <a:endParaRPr lang="en-US" dirty="0" smtClean="0"/>
          </a:p>
          <a:p>
            <a:pPr lvl="1"/>
            <a:r>
              <a:rPr lang="en-US" dirty="0" smtClean="0"/>
              <a:t>Dimension of city </a:t>
            </a:r>
            <a:r>
              <a:rPr lang="zh-CN" altLang="en-US" dirty="0"/>
              <a:t>维</a:t>
            </a:r>
            <a:r>
              <a:rPr lang="zh-CN" altLang="en-US" dirty="0" smtClean="0"/>
              <a:t>度中的城市</a:t>
            </a:r>
            <a:endParaRPr lang="en-US" dirty="0" smtClean="0"/>
          </a:p>
          <a:p>
            <a:pPr lvl="2"/>
            <a:r>
              <a:rPr lang="en-US" dirty="0" smtClean="0"/>
              <a:t>– ONGOING </a:t>
            </a:r>
            <a:r>
              <a:rPr lang="en-US" altLang="zh-CN" dirty="0"/>
              <a:t>–</a:t>
            </a:r>
            <a:r>
              <a:rPr lang="zh-CN" altLang="en-US" dirty="0"/>
              <a:t>进行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Dimension of area </a:t>
            </a:r>
            <a:r>
              <a:rPr lang="zh-CN" altLang="en-US" dirty="0" smtClean="0"/>
              <a:t>维度中的区域</a:t>
            </a:r>
            <a:endParaRPr lang="en-US" altLang="zh-CN" dirty="0" smtClean="0"/>
          </a:p>
          <a:p>
            <a:pPr lvl="2"/>
            <a:r>
              <a:rPr lang="en-US" altLang="zh-CN" dirty="0"/>
              <a:t>– </a:t>
            </a:r>
            <a:r>
              <a:rPr lang="en-US" dirty="0" smtClean="0"/>
              <a:t>Need more discussion </a:t>
            </a:r>
            <a:r>
              <a:rPr lang="zh-CN" altLang="en-US" dirty="0" smtClean="0"/>
              <a:t>需要进一步的讨论</a:t>
            </a:r>
            <a:endParaRPr lang="en-US" altLang="zh-CN" dirty="0" smtClean="0"/>
          </a:p>
          <a:p>
            <a:pPr lvl="2"/>
            <a:r>
              <a:rPr lang="en-US" dirty="0"/>
              <a:t>F</a:t>
            </a:r>
            <a:r>
              <a:rPr lang="en-US" dirty="0" smtClean="0"/>
              <a:t>or sales part, whether need separate them into diff area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426" y="3620276"/>
            <a:ext cx="3409808" cy="3237724"/>
          </a:xfrm>
          <a:prstGeom prst="rect">
            <a:avLst/>
          </a:prstGeom>
        </p:spPr>
      </p:pic>
      <p:pic>
        <p:nvPicPr>
          <p:cNvPr id="2050" name="Picture 2" descr="C:\Users\Administrator.WIN-G9F401KQR9N\AppData\Local\YNote\Data\bei_bei@foxmail.com\8590fd2a4b604feead83905deec5cbbd\o}1j9g8x64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1" y="2509973"/>
            <a:ext cx="14763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.WIN-G9F401KQR9N\AppData\Local\YNote\Data\bei_bei@foxmail.com\a7ffbfab0b944eff8780e1a36c1a7bde\~ie0ky99hhyhvg_4bc$}`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685347"/>
            <a:ext cx="5185051" cy="30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85523" y="3631209"/>
            <a:ext cx="2572511" cy="321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1391" y="3988911"/>
            <a:ext cx="89982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 step: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Simon will provide the formula about the DELIVERY RATE in two weeks  </a:t>
            </a:r>
            <a:r>
              <a:rPr lang="en-US" altLang="zh-CN" sz="1600" dirty="0" smtClean="0"/>
              <a:t>Simon </a:t>
            </a:r>
            <a:r>
              <a:rPr lang="zh-CN" altLang="en-US" sz="1600" dirty="0" smtClean="0"/>
              <a:t>会在接下来的两周把到货率的口径签呈交由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部门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下周一，二完成直送到货率的口径签呈，下下周完成配送到货率口径的签呈</a:t>
            </a:r>
            <a:r>
              <a:rPr lang="en-US" altLang="zh-CN" sz="1600" dirty="0" smtClean="0"/>
              <a:t>)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Follow the provided DELIVERY RATE formula to modify RA data </a:t>
            </a:r>
            <a:r>
              <a:rPr lang="en-US" altLang="zh-CN" sz="1600" dirty="0"/>
              <a:t>IT</a:t>
            </a:r>
            <a:r>
              <a:rPr lang="zh-CN" altLang="en-US" sz="1600" dirty="0"/>
              <a:t>部门按照签呈对</a:t>
            </a:r>
            <a:r>
              <a:rPr lang="en-US" altLang="zh-CN" sz="1600" dirty="0"/>
              <a:t>RA</a:t>
            </a:r>
            <a:r>
              <a:rPr lang="zh-CN" altLang="en-US" sz="1600" dirty="0"/>
              <a:t>到货</a:t>
            </a:r>
            <a:r>
              <a:rPr lang="zh-CN" altLang="en-US" sz="1600" dirty="0"/>
              <a:t>率数据进行修改</a:t>
            </a:r>
            <a:r>
              <a:rPr lang="en-US" altLang="zh-CN" sz="1600" dirty="0"/>
              <a:t>(</a:t>
            </a:r>
            <a:r>
              <a:rPr lang="zh-CN" altLang="en-US" sz="1600" dirty="0"/>
              <a:t>下周开始修改直送到货率，等收到配送到货率口径再进行配送到货率的修改</a:t>
            </a:r>
            <a:r>
              <a:rPr lang="en-US" altLang="zh-CN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Simon will provide the FINNALLY PROMOTION ACTION PLAN next Monday </a:t>
            </a:r>
            <a:r>
              <a:rPr lang="en-US" altLang="zh-CN" sz="1600" dirty="0"/>
              <a:t>Simon</a:t>
            </a:r>
            <a:r>
              <a:rPr lang="zh-CN" altLang="en-US" sz="1600" dirty="0"/>
              <a:t>将会在下周一提供</a:t>
            </a:r>
            <a:r>
              <a:rPr lang="en-US" altLang="zh-CN" sz="1600" dirty="0"/>
              <a:t>RA</a:t>
            </a:r>
            <a:r>
              <a:rPr lang="zh-CN" altLang="en-US" sz="1600" dirty="0"/>
              <a:t>推广行动方案的最终版本，包括负责人及完成时间等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512256"/>
              </p:ext>
            </p:extLst>
          </p:nvPr>
        </p:nvGraphicFramePr>
        <p:xfrm>
          <a:off x="838200" y="1439902"/>
          <a:ext cx="10515600" cy="2628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7370"/>
                <a:gridCol w="2020038"/>
                <a:gridCol w="1683548"/>
                <a:gridCol w="1684644"/>
              </a:tblGrid>
              <a:tr h="261313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后续跟进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负责人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状态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预计完成日期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5797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库存数据的接口分析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杨进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金辅君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5.9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57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直送到货率、配送到货率计算口径确认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Simon/</a:t>
                      </a:r>
                      <a:r>
                        <a:rPr lang="zh-CN" sz="1000">
                          <a:effectLst/>
                        </a:rPr>
                        <a:t>商品管理部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5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</a:t>
                      </a:r>
                      <a:r>
                        <a:rPr lang="zh-CN" sz="1000">
                          <a:effectLst/>
                        </a:rPr>
                        <a:t>组整理的事实与维度清单及术语名称确认与修改，目前需要市场、商品、财务部门确认名称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金辅君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业务部门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5.20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57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历史库存导入</a:t>
                      </a:r>
                      <a:r>
                        <a:rPr lang="en-US" sz="1000">
                          <a:effectLst/>
                        </a:rPr>
                        <a:t>RA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杨进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何德辉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5.30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55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周转报表开发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杨进、杨晓春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SCHEDULE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根据计划开展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55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未开店门店预算的方案选择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Simon/</a:t>
                      </a:r>
                      <a:r>
                        <a:rPr lang="zh-CN" sz="1000">
                          <a:effectLst/>
                        </a:rPr>
                        <a:t>商品管理部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5.20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8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EBS</a:t>
                      </a:r>
                      <a:r>
                        <a:rPr lang="zh-CN" sz="1000">
                          <a:effectLst/>
                        </a:rPr>
                        <a:t>收入数据接口开发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陈艳</a:t>
                      </a:r>
                      <a:r>
                        <a:rPr lang="en-US" sz="1000">
                          <a:effectLst/>
                        </a:rPr>
                        <a:t>/EBS</a:t>
                      </a:r>
                      <a:r>
                        <a:rPr lang="zh-CN" sz="1000">
                          <a:effectLst/>
                        </a:rPr>
                        <a:t>项目组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5.20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55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周转天数的计算逻辑方案与财务确认讨论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陈艳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财务部门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55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销售差异官方解释文档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金辅君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2014/5/15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8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Batch structure </a:t>
                      </a:r>
                      <a:r>
                        <a:rPr lang="zh-CN" sz="1000">
                          <a:effectLst/>
                        </a:rPr>
                        <a:t>的建立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Simon/</a:t>
                      </a:r>
                      <a:r>
                        <a:rPr lang="zh-CN" sz="1000">
                          <a:effectLst/>
                        </a:rPr>
                        <a:t>商品管理部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2014/5/23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8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Promotion </a:t>
                      </a:r>
                      <a:r>
                        <a:rPr lang="zh-CN" sz="1000">
                          <a:effectLst/>
                        </a:rPr>
                        <a:t>行动方案的撰写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金辅君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？？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2014/5/12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8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Promotion </a:t>
                      </a:r>
                      <a:r>
                        <a:rPr lang="zh-CN" sz="1000">
                          <a:effectLst/>
                        </a:rPr>
                        <a:t>行动方案的确认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Simon/</a:t>
                      </a:r>
                      <a:r>
                        <a:rPr lang="zh-CN" sz="1000">
                          <a:effectLst/>
                        </a:rPr>
                        <a:t>商品管理部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2014/5/15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8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Training material</a:t>
                      </a:r>
                      <a:r>
                        <a:rPr lang="zh-CN" sz="1000">
                          <a:effectLst/>
                        </a:rPr>
                        <a:t>的创建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BI/</a:t>
                      </a:r>
                      <a:r>
                        <a:rPr lang="zh-CN" sz="1000">
                          <a:effectLst/>
                        </a:rPr>
                        <a:t>金辅君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SCHEDULE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2014/5/23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9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655</Words>
  <Application>Microsoft Office PowerPoint</Application>
  <PresentationFormat>宽屏</PresentationFormat>
  <Paragraphs>110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Agenda </vt:lpstr>
      <vt:lpstr>CEO report process </vt:lpstr>
      <vt:lpstr>RA system process –Data checking</vt:lpstr>
      <vt:lpstr>RA system process – Data modeling </vt:lpstr>
      <vt:lpstr>RA system process – Bug fixing</vt:lpstr>
      <vt:lpstr>Project Schedule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Kingsley Jin</cp:lastModifiedBy>
  <cp:revision>99</cp:revision>
  <dcterms:created xsi:type="dcterms:W3CDTF">2014-01-25T01:48:44Z</dcterms:created>
  <dcterms:modified xsi:type="dcterms:W3CDTF">2014-05-16T02:45:08Z</dcterms:modified>
</cp:coreProperties>
</file>