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57" r:id="rId4"/>
    <p:sldId id="264" r:id="rId5"/>
    <p:sldId id="265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-342" y="-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634C7-C580-4BBB-A9F1-C48C3FD40CF5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C2C504-49B6-41A4-A994-840F69660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4791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核对</a:t>
            </a:r>
            <a:r>
              <a:rPr lang="en-US" altLang="zh-CN" dirty="0" smtClean="0"/>
              <a:t>2013</a:t>
            </a:r>
            <a:r>
              <a:rPr lang="zh-CN" altLang="en-US" dirty="0" smtClean="0"/>
              <a:t>与</a:t>
            </a:r>
            <a:r>
              <a:rPr lang="en-US" altLang="zh-CN" dirty="0" smtClean="0"/>
              <a:t>2012</a:t>
            </a:r>
            <a:r>
              <a:rPr lang="zh-CN" altLang="en-US" dirty="0" smtClean="0"/>
              <a:t>年的历史数据。不考虑</a:t>
            </a:r>
            <a:r>
              <a:rPr lang="en-US" altLang="zh-CN" dirty="0" smtClean="0"/>
              <a:t>2011</a:t>
            </a:r>
            <a:r>
              <a:rPr lang="zh-CN" altLang="en-US" dirty="0" smtClean="0"/>
              <a:t>年的数据。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2C504-49B6-41A4-A994-840F6966024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3693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核对</a:t>
            </a:r>
            <a:r>
              <a:rPr lang="en-US" altLang="zh-CN" dirty="0" smtClean="0"/>
              <a:t>2013</a:t>
            </a:r>
            <a:r>
              <a:rPr lang="zh-CN" altLang="en-US" dirty="0" smtClean="0"/>
              <a:t>与</a:t>
            </a:r>
            <a:r>
              <a:rPr lang="en-US" altLang="zh-CN" dirty="0" smtClean="0"/>
              <a:t>2012</a:t>
            </a:r>
            <a:r>
              <a:rPr lang="zh-CN" altLang="en-US" dirty="0" smtClean="0"/>
              <a:t>年的历史数据。不考虑</a:t>
            </a:r>
            <a:r>
              <a:rPr lang="en-US" altLang="zh-CN" dirty="0" smtClean="0"/>
              <a:t>2011</a:t>
            </a:r>
            <a:r>
              <a:rPr lang="zh-CN" altLang="en-US" dirty="0" smtClean="0"/>
              <a:t>年的数据。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2C504-49B6-41A4-A994-840F6966024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3693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核对</a:t>
            </a:r>
            <a:r>
              <a:rPr lang="en-US" altLang="zh-CN" dirty="0" smtClean="0"/>
              <a:t>2013</a:t>
            </a:r>
            <a:r>
              <a:rPr lang="zh-CN" altLang="en-US" dirty="0" smtClean="0"/>
              <a:t>与</a:t>
            </a:r>
            <a:r>
              <a:rPr lang="en-US" altLang="zh-CN" dirty="0" smtClean="0"/>
              <a:t>2012</a:t>
            </a:r>
            <a:r>
              <a:rPr lang="zh-CN" altLang="en-US" dirty="0" smtClean="0"/>
              <a:t>年的历史数据。不考虑</a:t>
            </a:r>
            <a:r>
              <a:rPr lang="en-US" altLang="zh-CN" dirty="0" smtClean="0"/>
              <a:t>2011</a:t>
            </a:r>
            <a:r>
              <a:rPr lang="zh-CN" altLang="en-US" dirty="0" smtClean="0"/>
              <a:t>年的数据。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2C504-49B6-41A4-A994-840F6966024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3693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59121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8738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8275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30533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65489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261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63928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431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6479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476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4120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B4379-6AE4-4F2F-894E-99A0E060EAEE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7229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tmp%20list.xls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22411" y="2925068"/>
            <a:ext cx="64218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CEO report review</a:t>
            </a:r>
          </a:p>
          <a:p>
            <a:pPr algn="r"/>
            <a:r>
              <a:rPr lang="en-US" sz="5400" b="1" dirty="0" smtClean="0">
                <a:solidFill>
                  <a:srgbClr val="FF0000"/>
                </a:solidFill>
              </a:rPr>
              <a:t>--Daily report</a:t>
            </a:r>
            <a:endParaRPr lang="en-US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027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1875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35125"/>
            <a:ext cx="10515600" cy="4351338"/>
          </a:xfrm>
        </p:spPr>
        <p:txBody>
          <a:bodyPr/>
          <a:lstStyle/>
          <a:p>
            <a:r>
              <a:rPr lang="en-US" dirty="0" smtClean="0"/>
              <a:t>Appliances data </a:t>
            </a:r>
          </a:p>
          <a:p>
            <a:r>
              <a:rPr lang="en-US" dirty="0" smtClean="0"/>
              <a:t>Delivery function</a:t>
            </a:r>
          </a:p>
          <a:p>
            <a:r>
              <a:rPr lang="en-US" dirty="0" smtClean="0"/>
              <a:t>Right control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3200400"/>
            <a:ext cx="4876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86408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1875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/>
              <a:t>Appliances data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35125"/>
            <a:ext cx="10515600" cy="4351338"/>
          </a:xfrm>
        </p:spPr>
        <p:txBody>
          <a:bodyPr/>
          <a:lstStyle/>
          <a:p>
            <a:r>
              <a:rPr lang="en-US" dirty="0" smtClean="0"/>
              <a:t>Data </a:t>
            </a:r>
            <a:r>
              <a:rPr lang="en-US" dirty="0" smtClean="0"/>
              <a:t>condition</a:t>
            </a:r>
          </a:p>
          <a:p>
            <a:r>
              <a:rPr lang="en-US" dirty="0" smtClean="0"/>
              <a:t>Data source</a:t>
            </a:r>
          </a:p>
          <a:p>
            <a:r>
              <a:rPr lang="en-US" dirty="0" smtClean="0"/>
              <a:t>Data format</a:t>
            </a:r>
          </a:p>
          <a:p>
            <a:r>
              <a:rPr lang="en-US" dirty="0" smtClean="0"/>
              <a:t>Data process</a:t>
            </a:r>
          </a:p>
          <a:p>
            <a:r>
              <a:rPr lang="en-US" dirty="0" smtClean="0">
                <a:hlinkClick r:id="rId3" action="ppaction://hlinkfile"/>
              </a:rPr>
              <a:t>Risk of process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>
                <a:hlinkClick r:id="rId3" action="ppaction://hlinkfile"/>
              </a:rPr>
              <a:t>  </a:t>
            </a:r>
            <a:endParaRPr lang="en-US" dirty="0" smtClean="0"/>
          </a:p>
        </p:txBody>
      </p:sp>
      <p:pic>
        <p:nvPicPr>
          <p:cNvPr id="10" name="图片 9" descr="www.tuweimei.comComp_5073797_1BiQIkaKbPl0GRtziUyuY4qzB5ajD395.jpg"/>
          <p:cNvPicPr>
            <a:picLocks noGrp="1" noChangeAspect="1"/>
          </p:cNvPicPr>
          <p:nvPr isPhoto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66034" y="3829227"/>
            <a:ext cx="3006916" cy="3006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7858729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1875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/>
              <a:t>Delivery function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35125"/>
            <a:ext cx="10515600" cy="4351338"/>
          </a:xfrm>
        </p:spPr>
        <p:txBody>
          <a:bodyPr/>
          <a:lstStyle/>
          <a:p>
            <a:r>
              <a:rPr lang="en-US" dirty="0" smtClean="0"/>
              <a:t>Agent in RA</a:t>
            </a:r>
          </a:p>
          <a:p>
            <a:pPr lvl="1"/>
            <a:r>
              <a:rPr lang="en-US" dirty="0" smtClean="0"/>
              <a:t>Mail service </a:t>
            </a:r>
          </a:p>
          <a:p>
            <a:r>
              <a:rPr lang="en-US" dirty="0" smtClean="0"/>
              <a:t>??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10" name="图片 9" descr="www.tuweimei.comComp_5073797_1BiQIkaKbPl0GRtziUyuY4qzB5ajD395.jpg"/>
          <p:cNvPicPr>
            <a:picLocks noGrp="1" noChangeAspect="1"/>
          </p:cNvPicPr>
          <p:nvPr isPhoto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66034" y="3829227"/>
            <a:ext cx="3006916" cy="3006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5371" y="1943431"/>
            <a:ext cx="6832146" cy="1835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7858729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1875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/>
              <a:t>Right control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35125"/>
            <a:ext cx="10515600" cy="4351338"/>
          </a:xfrm>
        </p:spPr>
        <p:txBody>
          <a:bodyPr/>
          <a:lstStyle/>
          <a:p>
            <a:r>
              <a:rPr lang="en-US" dirty="0" smtClean="0"/>
              <a:t>Right by folder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10" name="图片 9" descr="www.tuweimei.comComp_5073797_1BiQIkaKbPl0GRtziUyuY4qzB5ajD395.jpg"/>
          <p:cNvPicPr>
            <a:picLocks noGrp="1" noChangeAspect="1"/>
          </p:cNvPicPr>
          <p:nvPr isPhoto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66034" y="3829227"/>
            <a:ext cx="3006916" cy="3006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7858729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www.tuweimei.comComp_2617236_BPvISGQisXhM9WKzeBqMe4IbGirAyl.jpg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12799" y="1828801"/>
            <a:ext cx="6085943" cy="4897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3896751" y="1041009"/>
            <a:ext cx="4192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/>
              <a:t>Thank you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xmlns="" val="391703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93</Words>
  <Application>Microsoft Office PowerPoint</Application>
  <PresentationFormat>自定义</PresentationFormat>
  <Paragraphs>26</Paragraphs>
  <Slides>6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幻灯片 1</vt:lpstr>
      <vt:lpstr>Agenda</vt:lpstr>
      <vt:lpstr>Appliances data </vt:lpstr>
      <vt:lpstr>Delivery function</vt:lpstr>
      <vt:lpstr>Right control</vt:lpstr>
      <vt:lpstr>幻灯片 6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Kingsley</dc:creator>
  <cp:lastModifiedBy>Windows 用户</cp:lastModifiedBy>
  <cp:revision>39</cp:revision>
  <dcterms:created xsi:type="dcterms:W3CDTF">2014-01-25T01:48:44Z</dcterms:created>
  <dcterms:modified xsi:type="dcterms:W3CDTF">2014-04-10T05:26:51Z</dcterms:modified>
</cp:coreProperties>
</file>